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trictFirstAndLastChars="0" embedTrueTypeFonts="1" saveSubsetFonts="1" autoCompressPictures="0">
  <p:sldMasterIdLst>
    <p:sldMasterId id="2147483670" r:id="rId1"/>
    <p:sldMasterId id="2147483671" r:id="rId2"/>
  </p:sldMasterIdLst>
  <p:notesMasterIdLst>
    <p:notesMasterId r:id="rId41"/>
  </p:notesMasterIdLst>
  <p:sldIdLst>
    <p:sldId id="256"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92" r:id="rId28"/>
    <p:sldId id="293" r:id="rId29"/>
    <p:sldId id="294" r:id="rId30"/>
    <p:sldId id="295" r:id="rId31"/>
    <p:sldId id="296" r:id="rId32"/>
    <p:sldId id="297" r:id="rId33"/>
    <p:sldId id="298" r:id="rId34"/>
    <p:sldId id="299" r:id="rId35"/>
    <p:sldId id="300" r:id="rId36"/>
    <p:sldId id="301" r:id="rId37"/>
    <p:sldId id="302" r:id="rId38"/>
    <p:sldId id="303" r:id="rId39"/>
    <p:sldId id="304" r:id="rId40"/>
  </p:sldIdLst>
  <p:sldSz cx="9144000" cy="5143500" type="screen16x9"/>
  <p:notesSz cx="6858000" cy="9144000"/>
  <p:embeddedFontLst>
    <p:embeddedFont>
      <p:font typeface="Amatic SC" panose="00000500000000000000" pitchFamily="2" charset="-79"/>
      <p:regular r:id="rId42"/>
      <p:bold r:id="rId43"/>
    </p:embeddedFont>
    <p:embeddedFont>
      <p:font typeface="Calibri" panose="020F0502020204030204" pitchFamily="34" charset="0"/>
      <p:regular r:id="rId44"/>
      <p:bold r:id="rId45"/>
      <p:italic r:id="rId46"/>
      <p:boldItalic r:id="rId47"/>
    </p:embeddedFont>
    <p:embeddedFont>
      <p:font typeface="Open Sans" panose="020B0606030504020204" pitchFamily="34" charset="0"/>
      <p:regular r:id="rId48"/>
      <p:bold r:id="rId49"/>
      <p:italic r:id="rId50"/>
      <p:boldItalic r:id="rId51"/>
    </p:embeddedFont>
    <p:embeddedFont>
      <p:font typeface="Roboto Medium" panose="02000000000000000000" pitchFamily="2" charset="0"/>
      <p:regular r:id="rId52"/>
      <p:italic r:id="rId53"/>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79" d="100"/>
          <a:sy n="79" d="100"/>
        </p:scale>
        <p:origin x="54" y="78"/>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font" Target="fonts/font1.fntdata"/><Relationship Id="rId47" Type="http://schemas.openxmlformats.org/officeDocument/2006/relationships/font" Target="fonts/font6.fntdata"/><Relationship Id="rId50" Type="http://schemas.openxmlformats.org/officeDocument/2006/relationships/font" Target="fonts/font9.fntdata"/><Relationship Id="rId55" Type="http://schemas.openxmlformats.org/officeDocument/2006/relationships/viewProps" Target="viewProps.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font" Target="fonts/font4.fntdata"/><Relationship Id="rId53" Type="http://schemas.openxmlformats.org/officeDocument/2006/relationships/font" Target="fonts/font12.fntdata"/><Relationship Id="rId5" Type="http://schemas.openxmlformats.org/officeDocument/2006/relationships/slide" Target="slides/slide3.xml"/><Relationship Id="rId19" Type="http://schemas.openxmlformats.org/officeDocument/2006/relationships/slide" Target="slides/slide17.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font" Target="fonts/font2.fntdata"/><Relationship Id="rId48" Type="http://schemas.openxmlformats.org/officeDocument/2006/relationships/font" Target="fonts/font7.fntdata"/><Relationship Id="rId56" Type="http://schemas.openxmlformats.org/officeDocument/2006/relationships/theme" Target="theme/theme1.xml"/><Relationship Id="rId8" Type="http://schemas.openxmlformats.org/officeDocument/2006/relationships/slide" Target="slides/slide6.xml"/><Relationship Id="rId51" Type="http://schemas.openxmlformats.org/officeDocument/2006/relationships/font" Target="fonts/font10.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font" Target="fonts/font5.fntdata"/><Relationship Id="rId20" Type="http://schemas.openxmlformats.org/officeDocument/2006/relationships/slide" Target="slides/slide18.xml"/><Relationship Id="rId41" Type="http://schemas.openxmlformats.org/officeDocument/2006/relationships/notesMaster" Target="notesMasters/notesMaster1.xml"/><Relationship Id="rId54"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font" Target="fonts/font8.fntdata"/><Relationship Id="rId57" Type="http://schemas.openxmlformats.org/officeDocument/2006/relationships/tableStyles" Target="tableStyles.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font" Target="fonts/font3.fntdata"/><Relationship Id="rId52" Type="http://schemas.openxmlformats.org/officeDocument/2006/relationships/font" Target="fonts/font11.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
        <p:cNvGrpSpPr/>
        <p:nvPr/>
      </p:nvGrpSpPr>
      <p:grpSpPr>
        <a:xfrm>
          <a:off x="0" y="0"/>
          <a:ext cx="0" cy="0"/>
          <a:chOff x="0" y="0"/>
          <a:chExt cx="0" cy="0"/>
        </a:xfrm>
      </p:grpSpPr>
      <p:sp>
        <p:nvSpPr>
          <p:cNvPr id="126" name="Google Shape;126;g17b70f739eb_2_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27" name="Google Shape;127;g17b70f739eb_2_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0"/>
        <p:cNvGrpSpPr/>
        <p:nvPr/>
      </p:nvGrpSpPr>
      <p:grpSpPr>
        <a:xfrm>
          <a:off x="0" y="0"/>
          <a:ext cx="0" cy="0"/>
          <a:chOff x="0" y="0"/>
          <a:chExt cx="0" cy="0"/>
        </a:xfrm>
      </p:grpSpPr>
      <p:sp>
        <p:nvSpPr>
          <p:cNvPr id="291" name="Google Shape;291;g17b70f739eb_2_2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92" name="Google Shape;292;g17b70f739eb_2_2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5"/>
        <p:cNvGrpSpPr/>
        <p:nvPr/>
      </p:nvGrpSpPr>
      <p:grpSpPr>
        <a:xfrm>
          <a:off x="0" y="0"/>
          <a:ext cx="0" cy="0"/>
          <a:chOff x="0" y="0"/>
          <a:chExt cx="0" cy="0"/>
        </a:xfrm>
      </p:grpSpPr>
      <p:sp>
        <p:nvSpPr>
          <p:cNvPr id="306" name="Google Shape;306;g17b70f739eb_2_2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307" name="Google Shape;307;g17b70f739eb_2_2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8"/>
        <p:cNvGrpSpPr/>
        <p:nvPr/>
      </p:nvGrpSpPr>
      <p:grpSpPr>
        <a:xfrm>
          <a:off x="0" y="0"/>
          <a:ext cx="0" cy="0"/>
          <a:chOff x="0" y="0"/>
          <a:chExt cx="0" cy="0"/>
        </a:xfrm>
      </p:grpSpPr>
      <p:sp>
        <p:nvSpPr>
          <p:cNvPr id="319" name="Google Shape;319;g17b70f739eb_2_2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320" name="Google Shape;320;g17b70f739eb_2_2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6"/>
        <p:cNvGrpSpPr/>
        <p:nvPr/>
      </p:nvGrpSpPr>
      <p:grpSpPr>
        <a:xfrm>
          <a:off x="0" y="0"/>
          <a:ext cx="0" cy="0"/>
          <a:chOff x="0" y="0"/>
          <a:chExt cx="0" cy="0"/>
        </a:xfrm>
      </p:grpSpPr>
      <p:sp>
        <p:nvSpPr>
          <p:cNvPr id="367" name="Google Shape;367;g17b70f739eb_2_3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368" name="Google Shape;368;g17b70f739eb_2_3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0"/>
        <p:cNvGrpSpPr/>
        <p:nvPr/>
      </p:nvGrpSpPr>
      <p:grpSpPr>
        <a:xfrm>
          <a:off x="0" y="0"/>
          <a:ext cx="0" cy="0"/>
          <a:chOff x="0" y="0"/>
          <a:chExt cx="0" cy="0"/>
        </a:xfrm>
      </p:grpSpPr>
      <p:sp>
        <p:nvSpPr>
          <p:cNvPr id="381" name="Google Shape;381;g17b70f739eb_2_3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382" name="Google Shape;382;g17b70f739eb_2_3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4"/>
        <p:cNvGrpSpPr/>
        <p:nvPr/>
      </p:nvGrpSpPr>
      <p:grpSpPr>
        <a:xfrm>
          <a:off x="0" y="0"/>
          <a:ext cx="0" cy="0"/>
          <a:chOff x="0" y="0"/>
          <a:chExt cx="0" cy="0"/>
        </a:xfrm>
      </p:grpSpPr>
      <p:sp>
        <p:nvSpPr>
          <p:cNvPr id="405" name="Google Shape;405;g17b70f739eb_2_3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406" name="Google Shape;406;g17b70f739eb_2_3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0"/>
        <p:cNvGrpSpPr/>
        <p:nvPr/>
      </p:nvGrpSpPr>
      <p:grpSpPr>
        <a:xfrm>
          <a:off x="0" y="0"/>
          <a:ext cx="0" cy="0"/>
          <a:chOff x="0" y="0"/>
          <a:chExt cx="0" cy="0"/>
        </a:xfrm>
      </p:grpSpPr>
      <p:sp>
        <p:nvSpPr>
          <p:cNvPr id="421" name="Google Shape;421;g17b70f739eb_2_3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422" name="Google Shape;422;g17b70f739eb_2_3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6"/>
        <p:cNvGrpSpPr/>
        <p:nvPr/>
      </p:nvGrpSpPr>
      <p:grpSpPr>
        <a:xfrm>
          <a:off x="0" y="0"/>
          <a:ext cx="0" cy="0"/>
          <a:chOff x="0" y="0"/>
          <a:chExt cx="0" cy="0"/>
        </a:xfrm>
      </p:grpSpPr>
      <p:sp>
        <p:nvSpPr>
          <p:cNvPr id="447" name="Google Shape;447;g17b70f739eb_2_3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448" name="Google Shape;448;g17b70f739eb_2_3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9"/>
        <p:cNvGrpSpPr/>
        <p:nvPr/>
      </p:nvGrpSpPr>
      <p:grpSpPr>
        <a:xfrm>
          <a:off x="0" y="0"/>
          <a:ext cx="0" cy="0"/>
          <a:chOff x="0" y="0"/>
          <a:chExt cx="0" cy="0"/>
        </a:xfrm>
      </p:grpSpPr>
      <p:sp>
        <p:nvSpPr>
          <p:cNvPr id="470" name="Google Shape;470;g17b70f739eb_2_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471" name="Google Shape;471;g17b70f739eb_2_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4"/>
        <p:cNvGrpSpPr/>
        <p:nvPr/>
      </p:nvGrpSpPr>
      <p:grpSpPr>
        <a:xfrm>
          <a:off x="0" y="0"/>
          <a:ext cx="0" cy="0"/>
          <a:chOff x="0" y="0"/>
          <a:chExt cx="0" cy="0"/>
        </a:xfrm>
      </p:grpSpPr>
      <p:sp>
        <p:nvSpPr>
          <p:cNvPr id="485" name="Google Shape;485;g17b70f739eb_2_4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486" name="Google Shape;486;g17b70f739eb_2_4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
        <p:cNvGrpSpPr/>
        <p:nvPr/>
      </p:nvGrpSpPr>
      <p:grpSpPr>
        <a:xfrm>
          <a:off x="0" y="0"/>
          <a:ext cx="0" cy="0"/>
          <a:chOff x="0" y="0"/>
          <a:chExt cx="0" cy="0"/>
        </a:xfrm>
      </p:grpSpPr>
      <p:sp>
        <p:nvSpPr>
          <p:cNvPr id="143" name="Google Shape;143;g17b70f739eb_2_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44" name="Google Shape;144;g17b70f739eb_2_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4"/>
        <p:cNvGrpSpPr/>
        <p:nvPr/>
      </p:nvGrpSpPr>
      <p:grpSpPr>
        <a:xfrm>
          <a:off x="0" y="0"/>
          <a:ext cx="0" cy="0"/>
          <a:chOff x="0" y="0"/>
          <a:chExt cx="0" cy="0"/>
        </a:xfrm>
      </p:grpSpPr>
      <p:sp>
        <p:nvSpPr>
          <p:cNvPr id="505" name="Google Shape;505;g17b70f739eb_2_4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506" name="Google Shape;506;g17b70f739eb_2_4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7"/>
        <p:cNvGrpSpPr/>
        <p:nvPr/>
      </p:nvGrpSpPr>
      <p:grpSpPr>
        <a:xfrm>
          <a:off x="0" y="0"/>
          <a:ext cx="0" cy="0"/>
          <a:chOff x="0" y="0"/>
          <a:chExt cx="0" cy="0"/>
        </a:xfrm>
      </p:grpSpPr>
      <p:sp>
        <p:nvSpPr>
          <p:cNvPr id="528" name="Google Shape;528;g17b70f739eb_2_4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529" name="Google Shape;529;g17b70f739eb_2_4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8"/>
        <p:cNvGrpSpPr/>
        <p:nvPr/>
      </p:nvGrpSpPr>
      <p:grpSpPr>
        <a:xfrm>
          <a:off x="0" y="0"/>
          <a:ext cx="0" cy="0"/>
          <a:chOff x="0" y="0"/>
          <a:chExt cx="0" cy="0"/>
        </a:xfrm>
      </p:grpSpPr>
      <p:sp>
        <p:nvSpPr>
          <p:cNvPr id="579" name="Google Shape;579;g17b70f739eb_2_5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580" name="Google Shape;580;g17b70f739eb_2_5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4"/>
        <p:cNvGrpSpPr/>
        <p:nvPr/>
      </p:nvGrpSpPr>
      <p:grpSpPr>
        <a:xfrm>
          <a:off x="0" y="0"/>
          <a:ext cx="0" cy="0"/>
          <a:chOff x="0" y="0"/>
          <a:chExt cx="0" cy="0"/>
        </a:xfrm>
      </p:grpSpPr>
      <p:sp>
        <p:nvSpPr>
          <p:cNvPr id="595" name="Google Shape;595;g17b70f739eb_2_5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596" name="Google Shape;596;g17b70f739eb_2_5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0"/>
        <p:cNvGrpSpPr/>
        <p:nvPr/>
      </p:nvGrpSpPr>
      <p:grpSpPr>
        <a:xfrm>
          <a:off x="0" y="0"/>
          <a:ext cx="0" cy="0"/>
          <a:chOff x="0" y="0"/>
          <a:chExt cx="0" cy="0"/>
        </a:xfrm>
      </p:grpSpPr>
      <p:sp>
        <p:nvSpPr>
          <p:cNvPr id="611" name="Google Shape;611;g17b70f739eb_2_5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612" name="Google Shape;612;g17b70f739eb_2_5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0"/>
        <p:cNvGrpSpPr/>
        <p:nvPr/>
      </p:nvGrpSpPr>
      <p:grpSpPr>
        <a:xfrm>
          <a:off x="0" y="0"/>
          <a:ext cx="0" cy="0"/>
          <a:chOff x="0" y="0"/>
          <a:chExt cx="0" cy="0"/>
        </a:xfrm>
      </p:grpSpPr>
      <p:sp>
        <p:nvSpPr>
          <p:cNvPr id="661" name="Google Shape;661;g17b70f739eb_2_5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662" name="Google Shape;662;g17b70f739eb_2_5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Google Shape;1531;g176abbfc273_2_14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2" name="Google Shape;1532;g176abbfc273_2_14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1"/>
        <p:cNvGrpSpPr/>
        <p:nvPr/>
      </p:nvGrpSpPr>
      <p:grpSpPr>
        <a:xfrm>
          <a:off x="0" y="0"/>
          <a:ext cx="0" cy="0"/>
          <a:chOff x="0" y="0"/>
          <a:chExt cx="0" cy="0"/>
        </a:xfrm>
      </p:grpSpPr>
      <p:sp>
        <p:nvSpPr>
          <p:cNvPr id="162" name="Google Shape;162;g17b70f739eb_2_1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63" name="Google Shape;163;g17b70f739eb_2_1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7"/>
        <p:cNvGrpSpPr/>
        <p:nvPr/>
      </p:nvGrpSpPr>
      <p:grpSpPr>
        <a:xfrm>
          <a:off x="0" y="0"/>
          <a:ext cx="0" cy="0"/>
          <a:chOff x="0" y="0"/>
          <a:chExt cx="0" cy="0"/>
        </a:xfrm>
      </p:grpSpPr>
      <p:sp>
        <p:nvSpPr>
          <p:cNvPr id="8808" name="Google Shape;8808;g176abbfc273_2_21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09" name="Google Shape;8809;g176abbfc273_2_21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89"/>
        <p:cNvGrpSpPr/>
        <p:nvPr/>
      </p:nvGrpSpPr>
      <p:grpSpPr>
        <a:xfrm>
          <a:off x="0" y="0"/>
          <a:ext cx="0" cy="0"/>
          <a:chOff x="0" y="0"/>
          <a:chExt cx="0" cy="0"/>
        </a:xfrm>
      </p:grpSpPr>
      <p:sp>
        <p:nvSpPr>
          <p:cNvPr id="9190" name="Google Shape;9190;g176abbfc273_2_217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91" name="Google Shape;9191;g176abbfc273_2_217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0"/>
        <p:cNvGrpSpPr/>
        <p:nvPr/>
      </p:nvGrpSpPr>
      <p:grpSpPr>
        <a:xfrm>
          <a:off x="0" y="0"/>
          <a:ext cx="0" cy="0"/>
          <a:chOff x="0" y="0"/>
          <a:chExt cx="0" cy="0"/>
        </a:xfrm>
      </p:grpSpPr>
      <p:sp>
        <p:nvSpPr>
          <p:cNvPr id="9621" name="Google Shape;9621;g176abbfc273_2_222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22" name="Google Shape;9622;g176abbfc273_2_222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3"/>
        <p:cNvGrpSpPr/>
        <p:nvPr/>
      </p:nvGrpSpPr>
      <p:grpSpPr>
        <a:xfrm>
          <a:off x="0" y="0"/>
          <a:ext cx="0" cy="0"/>
          <a:chOff x="0" y="0"/>
          <a:chExt cx="0" cy="0"/>
        </a:xfrm>
      </p:grpSpPr>
      <p:sp>
        <p:nvSpPr>
          <p:cNvPr id="10414" name="Google Shape;10414;g176abbfc273_2_230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5" name="Google Shape;10415;g176abbfc273_2_23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4"/>
        <p:cNvGrpSpPr/>
        <p:nvPr/>
      </p:nvGrpSpPr>
      <p:grpSpPr>
        <a:xfrm>
          <a:off x="0" y="0"/>
          <a:ext cx="0" cy="0"/>
          <a:chOff x="0" y="0"/>
          <a:chExt cx="0" cy="0"/>
        </a:xfrm>
      </p:grpSpPr>
      <p:sp>
        <p:nvSpPr>
          <p:cNvPr id="11155" name="Google Shape;11155;g176abbfc273_2_237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56" name="Google Shape;11156;g176abbfc273_2_23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47"/>
        <p:cNvGrpSpPr/>
        <p:nvPr/>
      </p:nvGrpSpPr>
      <p:grpSpPr>
        <a:xfrm>
          <a:off x="0" y="0"/>
          <a:ext cx="0" cy="0"/>
          <a:chOff x="0" y="0"/>
          <a:chExt cx="0" cy="0"/>
        </a:xfrm>
      </p:grpSpPr>
      <p:sp>
        <p:nvSpPr>
          <p:cNvPr id="11848" name="Google Shape;11848;g176abbfc273_2_244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9" name="Google Shape;11849;g176abbfc273_2_244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49"/>
        <p:cNvGrpSpPr/>
        <p:nvPr/>
      </p:nvGrpSpPr>
      <p:grpSpPr>
        <a:xfrm>
          <a:off x="0" y="0"/>
          <a:ext cx="0" cy="0"/>
          <a:chOff x="0" y="0"/>
          <a:chExt cx="0" cy="0"/>
        </a:xfrm>
      </p:grpSpPr>
      <p:sp>
        <p:nvSpPr>
          <p:cNvPr id="12150" name="Google Shape;12150;g176abbfc273_2_247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51" name="Google Shape;12151;g176abbfc273_2_247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0"/>
        <p:cNvGrpSpPr/>
        <p:nvPr/>
      </p:nvGrpSpPr>
      <p:grpSpPr>
        <a:xfrm>
          <a:off x="0" y="0"/>
          <a:ext cx="0" cy="0"/>
          <a:chOff x="0" y="0"/>
          <a:chExt cx="0" cy="0"/>
        </a:xfrm>
      </p:grpSpPr>
      <p:sp>
        <p:nvSpPr>
          <p:cNvPr id="181" name="Google Shape;181;g17b70f739eb_2_1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82" name="Google Shape;182;g17b70f739eb_2_1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
        <p:cNvGrpSpPr/>
        <p:nvPr/>
      </p:nvGrpSpPr>
      <p:grpSpPr>
        <a:xfrm>
          <a:off x="0" y="0"/>
          <a:ext cx="0" cy="0"/>
          <a:chOff x="0" y="0"/>
          <a:chExt cx="0" cy="0"/>
        </a:xfrm>
      </p:grpSpPr>
      <p:sp>
        <p:nvSpPr>
          <p:cNvPr id="200" name="Google Shape;200;g17b70f739eb_2_1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01" name="Google Shape;201;g17b70f739eb_2_1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9"/>
        <p:cNvGrpSpPr/>
        <p:nvPr/>
      </p:nvGrpSpPr>
      <p:grpSpPr>
        <a:xfrm>
          <a:off x="0" y="0"/>
          <a:ext cx="0" cy="0"/>
          <a:chOff x="0" y="0"/>
          <a:chExt cx="0" cy="0"/>
        </a:xfrm>
      </p:grpSpPr>
      <p:sp>
        <p:nvSpPr>
          <p:cNvPr id="220" name="Google Shape;220;g17b70f739eb_2_1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21" name="Google Shape;221;g17b70f739eb_2_1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7"/>
        <p:cNvGrpSpPr/>
        <p:nvPr/>
      </p:nvGrpSpPr>
      <p:grpSpPr>
        <a:xfrm>
          <a:off x="0" y="0"/>
          <a:ext cx="0" cy="0"/>
          <a:chOff x="0" y="0"/>
          <a:chExt cx="0" cy="0"/>
        </a:xfrm>
      </p:grpSpPr>
      <p:sp>
        <p:nvSpPr>
          <p:cNvPr id="238" name="Google Shape;238;g17b70f739eb_2_1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39" name="Google Shape;239;g17b70f739eb_2_1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0"/>
        <p:cNvGrpSpPr/>
        <p:nvPr/>
      </p:nvGrpSpPr>
      <p:grpSpPr>
        <a:xfrm>
          <a:off x="0" y="0"/>
          <a:ext cx="0" cy="0"/>
          <a:chOff x="0" y="0"/>
          <a:chExt cx="0" cy="0"/>
        </a:xfrm>
      </p:grpSpPr>
      <p:sp>
        <p:nvSpPr>
          <p:cNvPr id="251" name="Google Shape;251;g17b70f739eb_2_1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52" name="Google Shape;252;g17b70f739eb_2_1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3"/>
        <p:cNvGrpSpPr/>
        <p:nvPr/>
      </p:nvGrpSpPr>
      <p:grpSpPr>
        <a:xfrm>
          <a:off x="0" y="0"/>
          <a:ext cx="0" cy="0"/>
          <a:chOff x="0" y="0"/>
          <a:chExt cx="0" cy="0"/>
        </a:xfrm>
      </p:grpSpPr>
      <p:sp>
        <p:nvSpPr>
          <p:cNvPr id="274" name="Google Shape;274;g17b70f739eb_2_2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75" name="Google Shape;275;g17b70f739eb_2_2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311708" y="744575"/>
            <a:ext cx="8520600" cy="2052600"/>
          </a:xfrm>
          <a:prstGeom prst="rect">
            <a:avLst/>
          </a:prstGeom>
        </p:spPr>
        <p:txBody>
          <a:bodyPr spcFirstLastPara="1" wrap="square" lIns="91425" tIns="91425" rIns="91425" bIns="91425" anchor="b" anchorCtr="0">
            <a:normAutofit/>
          </a:bodyPr>
          <a:lstStyle>
            <a:lvl1pPr lvl="0" algn="ctr">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1" name="Google Shape;11;p2"/>
          <p:cNvSpPr txBox="1">
            <a:spLocks noGrp="1"/>
          </p:cNvSpPr>
          <p:nvPr>
            <p:ph type="subTitle" idx="1"/>
          </p:nvPr>
        </p:nvSpPr>
        <p:spPr>
          <a:xfrm>
            <a:off x="311700" y="2834125"/>
            <a:ext cx="8520600" cy="792600"/>
          </a:xfrm>
          <a:prstGeom prst="rect">
            <a:avLst/>
          </a:prstGeom>
        </p:spPr>
        <p:txBody>
          <a:bodyPr spcFirstLastPara="1" wrap="square" lIns="91425" tIns="91425" rIns="91425" bIns="91425" anchor="t" anchorCtr="0">
            <a:normAutofit/>
          </a:bodyPr>
          <a:lstStyle>
            <a:lvl1pPr lvl="0" algn="ctr">
              <a:lnSpc>
                <a:spcPct val="100000"/>
              </a:lnSpc>
              <a:spcBef>
                <a:spcPts val="0"/>
              </a:spcBef>
              <a:spcAft>
                <a:spcPts val="0"/>
              </a:spcAft>
              <a:buSzPts val="2800"/>
              <a:buNone/>
              <a:defRPr sz="28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12" name="Google Shape;12;p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44"/>
        <p:cNvGrpSpPr/>
        <p:nvPr/>
      </p:nvGrpSpPr>
      <p:grpSpPr>
        <a:xfrm>
          <a:off x="0" y="0"/>
          <a:ext cx="0" cy="0"/>
          <a:chOff x="0" y="0"/>
          <a:chExt cx="0" cy="0"/>
        </a:xfrm>
      </p:grpSpPr>
      <p:sp>
        <p:nvSpPr>
          <p:cNvPr id="45" name="Google Shape;45;p11"/>
          <p:cNvSpPr txBox="1">
            <a:spLocks noGrp="1"/>
          </p:cNvSpPr>
          <p:nvPr>
            <p:ph type="title" hasCustomPrompt="1"/>
          </p:nvPr>
        </p:nvSpPr>
        <p:spPr>
          <a:xfrm>
            <a:off x="311700" y="1106125"/>
            <a:ext cx="8520600" cy="1963500"/>
          </a:xfrm>
          <a:prstGeom prst="rect">
            <a:avLst/>
          </a:prstGeom>
        </p:spPr>
        <p:txBody>
          <a:bodyPr spcFirstLastPara="1" wrap="square" lIns="91425" tIns="91425" rIns="91425" bIns="91425" anchor="b" anchorCtr="0">
            <a:norm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46" name="Google Shape;46;p11"/>
          <p:cNvSpPr txBox="1">
            <a:spLocks noGrp="1"/>
          </p:cNvSpPr>
          <p:nvPr>
            <p:ph type="body" idx="1"/>
          </p:nvPr>
        </p:nvSpPr>
        <p:spPr>
          <a:xfrm>
            <a:off x="311700" y="3152225"/>
            <a:ext cx="8520600" cy="1300800"/>
          </a:xfrm>
          <a:prstGeom prst="rect">
            <a:avLst/>
          </a:prstGeom>
        </p:spPr>
        <p:txBody>
          <a:bodyPr spcFirstLastPara="1" wrap="square" lIns="91425" tIns="91425" rIns="91425" bIns="91425" anchor="t" anchorCtr="0">
            <a:normAutofit/>
          </a:bodyPr>
          <a:lstStyle>
            <a:lvl1pPr marL="457200" lvl="0" indent="-342900" algn="ctr">
              <a:spcBef>
                <a:spcPts val="0"/>
              </a:spcBef>
              <a:spcAft>
                <a:spcPts val="0"/>
              </a:spcAft>
              <a:buSzPts val="1800"/>
              <a:buChar char="●"/>
              <a:defRPr/>
            </a:lvl1pPr>
            <a:lvl2pPr marL="914400" lvl="1" indent="-317500" algn="ctr">
              <a:spcBef>
                <a:spcPts val="0"/>
              </a:spcBef>
              <a:spcAft>
                <a:spcPts val="0"/>
              </a:spcAft>
              <a:buSzPts val="1400"/>
              <a:buChar char="○"/>
              <a:defRPr/>
            </a:lvl2pPr>
            <a:lvl3pPr marL="1371600" lvl="2" indent="-317500" algn="ctr">
              <a:spcBef>
                <a:spcPts val="0"/>
              </a:spcBef>
              <a:spcAft>
                <a:spcPts val="0"/>
              </a:spcAft>
              <a:buSzPts val="1400"/>
              <a:buChar char="■"/>
              <a:defRPr/>
            </a:lvl3pPr>
            <a:lvl4pPr marL="1828800" lvl="3" indent="-317500" algn="ctr">
              <a:spcBef>
                <a:spcPts val="0"/>
              </a:spcBef>
              <a:spcAft>
                <a:spcPts val="0"/>
              </a:spcAft>
              <a:buSzPts val="1400"/>
              <a:buChar char="●"/>
              <a:defRPr/>
            </a:lvl4pPr>
            <a:lvl5pPr marL="2286000" lvl="4" indent="-317500" algn="ctr">
              <a:spcBef>
                <a:spcPts val="0"/>
              </a:spcBef>
              <a:spcAft>
                <a:spcPts val="0"/>
              </a:spcAft>
              <a:buSzPts val="1400"/>
              <a:buChar char="○"/>
              <a:defRPr/>
            </a:lvl5pPr>
            <a:lvl6pPr marL="2743200" lvl="5" indent="-317500" algn="ctr">
              <a:spcBef>
                <a:spcPts val="0"/>
              </a:spcBef>
              <a:spcAft>
                <a:spcPts val="0"/>
              </a:spcAft>
              <a:buSzPts val="1400"/>
              <a:buChar char="■"/>
              <a:defRPr/>
            </a:lvl6pPr>
            <a:lvl7pPr marL="3200400" lvl="6" indent="-317500" algn="ctr">
              <a:spcBef>
                <a:spcPts val="0"/>
              </a:spcBef>
              <a:spcAft>
                <a:spcPts val="0"/>
              </a:spcAft>
              <a:buSzPts val="1400"/>
              <a:buChar char="●"/>
              <a:defRPr/>
            </a:lvl7pPr>
            <a:lvl8pPr marL="3657600" lvl="7" indent="-317500" algn="ctr">
              <a:spcBef>
                <a:spcPts val="0"/>
              </a:spcBef>
              <a:spcAft>
                <a:spcPts val="0"/>
              </a:spcAft>
              <a:buSzPts val="1400"/>
              <a:buChar char="○"/>
              <a:defRPr/>
            </a:lvl8pPr>
            <a:lvl9pPr marL="4114800" lvl="8" indent="-317500" algn="ctr">
              <a:spcBef>
                <a:spcPts val="0"/>
              </a:spcBef>
              <a:spcAft>
                <a:spcPts val="0"/>
              </a:spcAft>
              <a:buSzPts val="1400"/>
              <a:buChar char="■"/>
              <a:defRPr/>
            </a:lvl9pPr>
          </a:lstStyle>
          <a:p>
            <a:endParaRPr/>
          </a:p>
        </p:txBody>
      </p:sp>
      <p:sp>
        <p:nvSpPr>
          <p:cNvPr id="47" name="Google Shape;47;p11"/>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8"/>
        <p:cNvGrpSpPr/>
        <p:nvPr/>
      </p:nvGrpSpPr>
      <p:grpSpPr>
        <a:xfrm>
          <a:off x="0" y="0"/>
          <a:ext cx="0" cy="0"/>
          <a:chOff x="0" y="0"/>
          <a:chExt cx="0" cy="0"/>
        </a:xfrm>
      </p:grpSpPr>
      <p:sp>
        <p:nvSpPr>
          <p:cNvPr id="49" name="Google Shape;49;p1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56"/>
        <p:cNvGrpSpPr/>
        <p:nvPr/>
      </p:nvGrpSpPr>
      <p:grpSpPr>
        <a:xfrm>
          <a:off x="0" y="0"/>
          <a:ext cx="0" cy="0"/>
          <a:chOff x="0" y="0"/>
          <a:chExt cx="0" cy="0"/>
        </a:xfrm>
      </p:grpSpPr>
      <p:sp>
        <p:nvSpPr>
          <p:cNvPr id="57" name="Google Shape;57;p14"/>
          <p:cNvSpPr txBox="1">
            <a:spLocks noGrp="1"/>
          </p:cNvSpPr>
          <p:nvPr>
            <p:ph type="dt" idx="10"/>
          </p:nvPr>
        </p:nvSpPr>
        <p:spPr>
          <a:xfrm>
            <a:off x="228600" y="3178175"/>
            <a:ext cx="1066800" cy="182563"/>
          </a:xfrm>
          <a:prstGeom prst="rect">
            <a:avLst/>
          </a:prstGeom>
          <a:noFill/>
          <a:ln>
            <a:noFill/>
          </a:ln>
        </p:spPr>
        <p:txBody>
          <a:bodyPr spcFirstLastPara="1" wrap="square" lIns="45725" tIns="22850" rIns="45725" bIns="22850" anchor="ctr" anchorCtr="0">
            <a:noAutofit/>
          </a:bodyPr>
          <a:lstStyle>
            <a:lvl1pPr lvl="0" algn="l">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58" name="Google Shape;58;p14"/>
          <p:cNvSpPr txBox="1">
            <a:spLocks noGrp="1"/>
          </p:cNvSpPr>
          <p:nvPr>
            <p:ph type="ftr" idx="11"/>
          </p:nvPr>
        </p:nvSpPr>
        <p:spPr>
          <a:xfrm>
            <a:off x="1562100" y="3178175"/>
            <a:ext cx="1447800" cy="182563"/>
          </a:xfrm>
          <a:prstGeom prst="rect">
            <a:avLst/>
          </a:prstGeom>
          <a:noFill/>
          <a:ln>
            <a:noFill/>
          </a:ln>
        </p:spPr>
        <p:txBody>
          <a:bodyPr spcFirstLastPara="1" wrap="square" lIns="45725" tIns="22850" rIns="45725" bIns="22850" anchor="ctr" anchorCtr="0">
            <a:noAutofit/>
          </a:bodyPr>
          <a:lstStyle>
            <a:lvl1pPr lvl="0" algn="ctr">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59" name="Google Shape;59;p14"/>
          <p:cNvSpPr txBox="1">
            <a:spLocks noGrp="1"/>
          </p:cNvSpPr>
          <p:nvPr>
            <p:ph type="sldNum" idx="12"/>
          </p:nvPr>
        </p:nvSpPr>
        <p:spPr>
          <a:xfrm>
            <a:off x="3276600" y="3178175"/>
            <a:ext cx="1066800" cy="182563"/>
          </a:xfrm>
          <a:prstGeom prst="rect">
            <a:avLst/>
          </a:prstGeom>
          <a:noFill/>
          <a:ln>
            <a:noFill/>
          </a:ln>
        </p:spPr>
        <p:txBody>
          <a:bodyPr spcFirstLastPara="1" wrap="square" lIns="45725" tIns="22850" rIns="45725" bIns="2285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60"/>
        <p:cNvGrpSpPr/>
        <p:nvPr/>
      </p:nvGrpSpPr>
      <p:grpSpPr>
        <a:xfrm>
          <a:off x="0" y="0"/>
          <a:ext cx="0" cy="0"/>
          <a:chOff x="0" y="0"/>
          <a:chExt cx="0" cy="0"/>
        </a:xfrm>
      </p:grpSpPr>
      <p:sp>
        <p:nvSpPr>
          <p:cNvPr id="61" name="Google Shape;61;p15"/>
          <p:cNvSpPr txBox="1">
            <a:spLocks noGrp="1"/>
          </p:cNvSpPr>
          <p:nvPr>
            <p:ph type="ctrTitle"/>
          </p:nvPr>
        </p:nvSpPr>
        <p:spPr>
          <a:xfrm>
            <a:off x="342900" y="1065213"/>
            <a:ext cx="3886200" cy="735013"/>
          </a:xfrm>
          <a:prstGeom prst="rect">
            <a:avLst/>
          </a:prstGeom>
          <a:noFill/>
          <a:ln>
            <a:noFill/>
          </a:ln>
        </p:spPr>
        <p:txBody>
          <a:bodyPr spcFirstLastPara="1" wrap="square" lIns="45725" tIns="22850" rIns="45725" bIns="22850" anchor="ctr" anchorCtr="0">
            <a:normAutofit/>
          </a:bodyPr>
          <a:lstStyle>
            <a:lvl1pPr lvl="0" algn="ctr">
              <a:spcBef>
                <a:spcPts val="0"/>
              </a:spcBef>
              <a:spcAft>
                <a:spcPts val="0"/>
              </a:spcAft>
              <a:buClr>
                <a:schemeClr val="dk1"/>
              </a:buClr>
              <a:buSzPts val="900"/>
              <a:buNone/>
              <a:defRPr/>
            </a:lvl1pPr>
            <a:lvl2pPr lvl="1">
              <a:spcBef>
                <a:spcPts val="0"/>
              </a:spcBef>
              <a:spcAft>
                <a:spcPts val="0"/>
              </a:spcAft>
              <a:buSzPts val="700"/>
              <a:buNone/>
              <a:defRPr/>
            </a:lvl2pPr>
            <a:lvl3pPr lvl="2">
              <a:spcBef>
                <a:spcPts val="0"/>
              </a:spcBef>
              <a:spcAft>
                <a:spcPts val="0"/>
              </a:spcAft>
              <a:buSzPts val="700"/>
              <a:buNone/>
              <a:defRPr/>
            </a:lvl3pPr>
            <a:lvl4pPr lvl="3">
              <a:spcBef>
                <a:spcPts val="0"/>
              </a:spcBef>
              <a:spcAft>
                <a:spcPts val="0"/>
              </a:spcAft>
              <a:buSzPts val="700"/>
              <a:buNone/>
              <a:defRPr/>
            </a:lvl4pPr>
            <a:lvl5pPr lvl="4">
              <a:spcBef>
                <a:spcPts val="0"/>
              </a:spcBef>
              <a:spcAft>
                <a:spcPts val="0"/>
              </a:spcAft>
              <a:buSzPts val="700"/>
              <a:buNone/>
              <a:defRPr/>
            </a:lvl5pPr>
            <a:lvl6pPr lvl="5">
              <a:spcBef>
                <a:spcPts val="0"/>
              </a:spcBef>
              <a:spcAft>
                <a:spcPts val="0"/>
              </a:spcAft>
              <a:buSzPts val="700"/>
              <a:buNone/>
              <a:defRPr/>
            </a:lvl6pPr>
            <a:lvl7pPr lvl="6">
              <a:spcBef>
                <a:spcPts val="0"/>
              </a:spcBef>
              <a:spcAft>
                <a:spcPts val="0"/>
              </a:spcAft>
              <a:buSzPts val="700"/>
              <a:buNone/>
              <a:defRPr/>
            </a:lvl7pPr>
            <a:lvl8pPr lvl="7">
              <a:spcBef>
                <a:spcPts val="0"/>
              </a:spcBef>
              <a:spcAft>
                <a:spcPts val="0"/>
              </a:spcAft>
              <a:buSzPts val="700"/>
              <a:buNone/>
              <a:defRPr/>
            </a:lvl8pPr>
            <a:lvl9pPr lvl="8">
              <a:spcBef>
                <a:spcPts val="0"/>
              </a:spcBef>
              <a:spcAft>
                <a:spcPts val="0"/>
              </a:spcAft>
              <a:buSzPts val="700"/>
              <a:buNone/>
              <a:defRPr/>
            </a:lvl9pPr>
          </a:lstStyle>
          <a:p>
            <a:endParaRPr/>
          </a:p>
        </p:txBody>
      </p:sp>
      <p:sp>
        <p:nvSpPr>
          <p:cNvPr id="62" name="Google Shape;62;p15"/>
          <p:cNvSpPr txBox="1">
            <a:spLocks noGrp="1"/>
          </p:cNvSpPr>
          <p:nvPr>
            <p:ph type="subTitle" idx="1"/>
          </p:nvPr>
        </p:nvSpPr>
        <p:spPr>
          <a:xfrm>
            <a:off x="685800" y="1943100"/>
            <a:ext cx="3200400" cy="876300"/>
          </a:xfrm>
          <a:prstGeom prst="rect">
            <a:avLst/>
          </a:prstGeom>
          <a:noFill/>
          <a:ln>
            <a:noFill/>
          </a:ln>
        </p:spPr>
        <p:txBody>
          <a:bodyPr spcFirstLastPara="1" wrap="square" lIns="45725" tIns="22850" rIns="45725" bIns="22850" anchor="t" anchorCtr="0">
            <a:normAutofit/>
          </a:bodyPr>
          <a:lstStyle>
            <a:lvl1pPr lvl="0" algn="ctr">
              <a:spcBef>
                <a:spcPts val="300"/>
              </a:spcBef>
              <a:spcAft>
                <a:spcPts val="0"/>
              </a:spcAft>
              <a:buClr>
                <a:srgbClr val="888888"/>
              </a:buClr>
              <a:buSzPts val="1600"/>
              <a:buNone/>
              <a:defRPr>
                <a:solidFill>
                  <a:srgbClr val="888888"/>
                </a:solidFill>
              </a:defRPr>
            </a:lvl1pPr>
            <a:lvl2pPr lvl="1" algn="ctr">
              <a:spcBef>
                <a:spcPts val="300"/>
              </a:spcBef>
              <a:spcAft>
                <a:spcPts val="0"/>
              </a:spcAft>
              <a:buClr>
                <a:srgbClr val="888888"/>
              </a:buClr>
              <a:buSzPts val="1400"/>
              <a:buNone/>
              <a:defRPr>
                <a:solidFill>
                  <a:srgbClr val="888888"/>
                </a:solidFill>
              </a:defRPr>
            </a:lvl2pPr>
            <a:lvl3pPr lvl="2" algn="ctr">
              <a:spcBef>
                <a:spcPts val="200"/>
              </a:spcBef>
              <a:spcAft>
                <a:spcPts val="0"/>
              </a:spcAft>
              <a:buClr>
                <a:srgbClr val="888888"/>
              </a:buClr>
              <a:buSzPts val="1200"/>
              <a:buNone/>
              <a:defRPr>
                <a:solidFill>
                  <a:srgbClr val="888888"/>
                </a:solidFill>
              </a:defRPr>
            </a:lvl3pPr>
            <a:lvl4pPr lvl="3" algn="ctr">
              <a:spcBef>
                <a:spcPts val="200"/>
              </a:spcBef>
              <a:spcAft>
                <a:spcPts val="0"/>
              </a:spcAft>
              <a:buClr>
                <a:srgbClr val="888888"/>
              </a:buClr>
              <a:buSzPts val="1000"/>
              <a:buNone/>
              <a:defRPr>
                <a:solidFill>
                  <a:srgbClr val="888888"/>
                </a:solidFill>
              </a:defRPr>
            </a:lvl4pPr>
            <a:lvl5pPr lvl="4" algn="ctr">
              <a:spcBef>
                <a:spcPts val="200"/>
              </a:spcBef>
              <a:spcAft>
                <a:spcPts val="0"/>
              </a:spcAft>
              <a:buClr>
                <a:srgbClr val="888888"/>
              </a:buClr>
              <a:buSzPts val="1000"/>
              <a:buNone/>
              <a:defRPr>
                <a:solidFill>
                  <a:srgbClr val="888888"/>
                </a:solidFill>
              </a:defRPr>
            </a:lvl5pPr>
            <a:lvl6pPr lvl="5" algn="ctr">
              <a:spcBef>
                <a:spcPts val="200"/>
              </a:spcBef>
              <a:spcAft>
                <a:spcPts val="0"/>
              </a:spcAft>
              <a:buClr>
                <a:srgbClr val="888888"/>
              </a:buClr>
              <a:buSzPts val="1000"/>
              <a:buNone/>
              <a:defRPr>
                <a:solidFill>
                  <a:srgbClr val="888888"/>
                </a:solidFill>
              </a:defRPr>
            </a:lvl6pPr>
            <a:lvl7pPr lvl="6" algn="ctr">
              <a:spcBef>
                <a:spcPts val="200"/>
              </a:spcBef>
              <a:spcAft>
                <a:spcPts val="0"/>
              </a:spcAft>
              <a:buClr>
                <a:srgbClr val="888888"/>
              </a:buClr>
              <a:buSzPts val="1000"/>
              <a:buNone/>
              <a:defRPr>
                <a:solidFill>
                  <a:srgbClr val="888888"/>
                </a:solidFill>
              </a:defRPr>
            </a:lvl7pPr>
            <a:lvl8pPr lvl="7" algn="ctr">
              <a:spcBef>
                <a:spcPts val="200"/>
              </a:spcBef>
              <a:spcAft>
                <a:spcPts val="0"/>
              </a:spcAft>
              <a:buClr>
                <a:srgbClr val="888888"/>
              </a:buClr>
              <a:buSzPts val="1000"/>
              <a:buNone/>
              <a:defRPr>
                <a:solidFill>
                  <a:srgbClr val="888888"/>
                </a:solidFill>
              </a:defRPr>
            </a:lvl8pPr>
            <a:lvl9pPr lvl="8" algn="ctr">
              <a:spcBef>
                <a:spcPts val="200"/>
              </a:spcBef>
              <a:spcAft>
                <a:spcPts val="0"/>
              </a:spcAft>
              <a:buClr>
                <a:srgbClr val="888888"/>
              </a:buClr>
              <a:buSzPts val="1000"/>
              <a:buNone/>
              <a:defRPr>
                <a:solidFill>
                  <a:srgbClr val="888888"/>
                </a:solidFill>
              </a:defRPr>
            </a:lvl9pPr>
          </a:lstStyle>
          <a:p>
            <a:endParaRPr/>
          </a:p>
        </p:txBody>
      </p:sp>
      <p:sp>
        <p:nvSpPr>
          <p:cNvPr id="63" name="Google Shape;63;p15"/>
          <p:cNvSpPr txBox="1">
            <a:spLocks noGrp="1"/>
          </p:cNvSpPr>
          <p:nvPr>
            <p:ph type="dt" idx="10"/>
          </p:nvPr>
        </p:nvSpPr>
        <p:spPr>
          <a:xfrm>
            <a:off x="228600" y="3178175"/>
            <a:ext cx="1066800" cy="182563"/>
          </a:xfrm>
          <a:prstGeom prst="rect">
            <a:avLst/>
          </a:prstGeom>
          <a:noFill/>
          <a:ln>
            <a:noFill/>
          </a:ln>
        </p:spPr>
        <p:txBody>
          <a:bodyPr spcFirstLastPara="1" wrap="square" lIns="45725" tIns="22850" rIns="45725" bIns="22850" anchor="ctr" anchorCtr="0">
            <a:noAutofit/>
          </a:bodyPr>
          <a:lstStyle>
            <a:lvl1pPr lvl="0" algn="l">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64" name="Google Shape;64;p15"/>
          <p:cNvSpPr txBox="1">
            <a:spLocks noGrp="1"/>
          </p:cNvSpPr>
          <p:nvPr>
            <p:ph type="ftr" idx="11"/>
          </p:nvPr>
        </p:nvSpPr>
        <p:spPr>
          <a:xfrm>
            <a:off x="1562100" y="3178175"/>
            <a:ext cx="1447800" cy="182563"/>
          </a:xfrm>
          <a:prstGeom prst="rect">
            <a:avLst/>
          </a:prstGeom>
          <a:noFill/>
          <a:ln>
            <a:noFill/>
          </a:ln>
        </p:spPr>
        <p:txBody>
          <a:bodyPr spcFirstLastPara="1" wrap="square" lIns="45725" tIns="22850" rIns="45725" bIns="22850" anchor="ctr" anchorCtr="0">
            <a:noAutofit/>
          </a:bodyPr>
          <a:lstStyle>
            <a:lvl1pPr lvl="0" algn="ctr">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65" name="Google Shape;65;p15"/>
          <p:cNvSpPr txBox="1">
            <a:spLocks noGrp="1"/>
          </p:cNvSpPr>
          <p:nvPr>
            <p:ph type="sldNum" idx="12"/>
          </p:nvPr>
        </p:nvSpPr>
        <p:spPr>
          <a:xfrm>
            <a:off x="3276600" y="3178175"/>
            <a:ext cx="1066800" cy="182563"/>
          </a:xfrm>
          <a:prstGeom prst="rect">
            <a:avLst/>
          </a:prstGeom>
          <a:noFill/>
          <a:ln>
            <a:noFill/>
          </a:ln>
        </p:spPr>
        <p:txBody>
          <a:bodyPr spcFirstLastPara="1" wrap="square" lIns="45725" tIns="22850" rIns="45725" bIns="2285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66"/>
        <p:cNvGrpSpPr/>
        <p:nvPr/>
      </p:nvGrpSpPr>
      <p:grpSpPr>
        <a:xfrm>
          <a:off x="0" y="0"/>
          <a:ext cx="0" cy="0"/>
          <a:chOff x="0" y="0"/>
          <a:chExt cx="0" cy="0"/>
        </a:xfrm>
      </p:grpSpPr>
      <p:sp>
        <p:nvSpPr>
          <p:cNvPr id="67" name="Google Shape;67;p16"/>
          <p:cNvSpPr txBox="1">
            <a:spLocks noGrp="1"/>
          </p:cNvSpPr>
          <p:nvPr>
            <p:ph type="title"/>
          </p:nvPr>
        </p:nvSpPr>
        <p:spPr>
          <a:xfrm>
            <a:off x="228600" y="137319"/>
            <a:ext cx="4114800" cy="571500"/>
          </a:xfrm>
          <a:prstGeom prst="rect">
            <a:avLst/>
          </a:prstGeom>
          <a:noFill/>
          <a:ln>
            <a:noFill/>
          </a:ln>
        </p:spPr>
        <p:txBody>
          <a:bodyPr spcFirstLastPara="1" wrap="square" lIns="45725" tIns="22850" rIns="45725" bIns="22850" anchor="ctr" anchorCtr="0">
            <a:normAutofit/>
          </a:bodyPr>
          <a:lstStyle>
            <a:lvl1pPr lvl="0" algn="ctr">
              <a:spcBef>
                <a:spcPts val="0"/>
              </a:spcBef>
              <a:spcAft>
                <a:spcPts val="0"/>
              </a:spcAft>
              <a:buClr>
                <a:schemeClr val="dk1"/>
              </a:buClr>
              <a:buSzPts val="900"/>
              <a:buNone/>
              <a:defRPr/>
            </a:lvl1pPr>
            <a:lvl2pPr lvl="1">
              <a:spcBef>
                <a:spcPts val="0"/>
              </a:spcBef>
              <a:spcAft>
                <a:spcPts val="0"/>
              </a:spcAft>
              <a:buSzPts val="700"/>
              <a:buNone/>
              <a:defRPr/>
            </a:lvl2pPr>
            <a:lvl3pPr lvl="2">
              <a:spcBef>
                <a:spcPts val="0"/>
              </a:spcBef>
              <a:spcAft>
                <a:spcPts val="0"/>
              </a:spcAft>
              <a:buSzPts val="700"/>
              <a:buNone/>
              <a:defRPr/>
            </a:lvl3pPr>
            <a:lvl4pPr lvl="3">
              <a:spcBef>
                <a:spcPts val="0"/>
              </a:spcBef>
              <a:spcAft>
                <a:spcPts val="0"/>
              </a:spcAft>
              <a:buSzPts val="700"/>
              <a:buNone/>
              <a:defRPr/>
            </a:lvl4pPr>
            <a:lvl5pPr lvl="4">
              <a:spcBef>
                <a:spcPts val="0"/>
              </a:spcBef>
              <a:spcAft>
                <a:spcPts val="0"/>
              </a:spcAft>
              <a:buSzPts val="700"/>
              <a:buNone/>
              <a:defRPr/>
            </a:lvl5pPr>
            <a:lvl6pPr lvl="5">
              <a:spcBef>
                <a:spcPts val="0"/>
              </a:spcBef>
              <a:spcAft>
                <a:spcPts val="0"/>
              </a:spcAft>
              <a:buSzPts val="700"/>
              <a:buNone/>
              <a:defRPr/>
            </a:lvl6pPr>
            <a:lvl7pPr lvl="6">
              <a:spcBef>
                <a:spcPts val="0"/>
              </a:spcBef>
              <a:spcAft>
                <a:spcPts val="0"/>
              </a:spcAft>
              <a:buSzPts val="700"/>
              <a:buNone/>
              <a:defRPr/>
            </a:lvl7pPr>
            <a:lvl8pPr lvl="7">
              <a:spcBef>
                <a:spcPts val="0"/>
              </a:spcBef>
              <a:spcAft>
                <a:spcPts val="0"/>
              </a:spcAft>
              <a:buSzPts val="700"/>
              <a:buNone/>
              <a:defRPr/>
            </a:lvl8pPr>
            <a:lvl9pPr lvl="8">
              <a:spcBef>
                <a:spcPts val="0"/>
              </a:spcBef>
              <a:spcAft>
                <a:spcPts val="0"/>
              </a:spcAft>
              <a:buSzPts val="700"/>
              <a:buNone/>
              <a:defRPr/>
            </a:lvl9pPr>
          </a:lstStyle>
          <a:p>
            <a:endParaRPr/>
          </a:p>
        </p:txBody>
      </p:sp>
      <p:sp>
        <p:nvSpPr>
          <p:cNvPr id="68" name="Google Shape;68;p16"/>
          <p:cNvSpPr txBox="1">
            <a:spLocks noGrp="1"/>
          </p:cNvSpPr>
          <p:nvPr>
            <p:ph type="body" idx="1"/>
          </p:nvPr>
        </p:nvSpPr>
        <p:spPr>
          <a:xfrm>
            <a:off x="228600" y="800100"/>
            <a:ext cx="4114800" cy="2262982"/>
          </a:xfrm>
          <a:prstGeom prst="rect">
            <a:avLst/>
          </a:prstGeom>
          <a:noFill/>
          <a:ln>
            <a:noFill/>
          </a:ln>
        </p:spPr>
        <p:txBody>
          <a:bodyPr spcFirstLastPara="1" wrap="square" lIns="45725" tIns="22850" rIns="45725" bIns="22850" anchor="t" anchorCtr="0">
            <a:normAutofit/>
          </a:bodyPr>
          <a:lstStyle>
            <a:lvl1pPr marL="457200" lvl="0" indent="-285750" algn="l">
              <a:spcBef>
                <a:spcPts val="200"/>
              </a:spcBef>
              <a:spcAft>
                <a:spcPts val="0"/>
              </a:spcAft>
              <a:buClr>
                <a:schemeClr val="dk1"/>
              </a:buClr>
              <a:buSzPts val="900"/>
              <a:buChar char="•"/>
              <a:defRPr/>
            </a:lvl1pPr>
            <a:lvl2pPr marL="914400" lvl="1" indent="-285750" algn="l">
              <a:spcBef>
                <a:spcPts val="200"/>
              </a:spcBef>
              <a:spcAft>
                <a:spcPts val="0"/>
              </a:spcAft>
              <a:buClr>
                <a:schemeClr val="dk1"/>
              </a:buClr>
              <a:buSzPts val="900"/>
              <a:buChar char="–"/>
              <a:defRPr/>
            </a:lvl2pPr>
            <a:lvl3pPr marL="1371600" lvl="2" indent="-285750" algn="l">
              <a:spcBef>
                <a:spcPts val="200"/>
              </a:spcBef>
              <a:spcAft>
                <a:spcPts val="0"/>
              </a:spcAft>
              <a:buClr>
                <a:schemeClr val="dk1"/>
              </a:buClr>
              <a:buSzPts val="900"/>
              <a:buChar char="•"/>
              <a:defRPr/>
            </a:lvl3pPr>
            <a:lvl4pPr marL="1828800" lvl="3" indent="-285750" algn="l">
              <a:spcBef>
                <a:spcPts val="200"/>
              </a:spcBef>
              <a:spcAft>
                <a:spcPts val="0"/>
              </a:spcAft>
              <a:buClr>
                <a:schemeClr val="dk1"/>
              </a:buClr>
              <a:buSzPts val="900"/>
              <a:buChar char="–"/>
              <a:defRPr/>
            </a:lvl4pPr>
            <a:lvl5pPr marL="2286000" lvl="4" indent="-285750" algn="l">
              <a:spcBef>
                <a:spcPts val="200"/>
              </a:spcBef>
              <a:spcAft>
                <a:spcPts val="0"/>
              </a:spcAft>
              <a:buClr>
                <a:schemeClr val="dk1"/>
              </a:buClr>
              <a:buSzPts val="900"/>
              <a:buChar char="»"/>
              <a:defRPr/>
            </a:lvl5pPr>
            <a:lvl6pPr marL="2743200" lvl="5" indent="-285750" algn="l">
              <a:spcBef>
                <a:spcPts val="200"/>
              </a:spcBef>
              <a:spcAft>
                <a:spcPts val="0"/>
              </a:spcAft>
              <a:buClr>
                <a:schemeClr val="dk1"/>
              </a:buClr>
              <a:buSzPts val="900"/>
              <a:buChar char="•"/>
              <a:defRPr/>
            </a:lvl6pPr>
            <a:lvl7pPr marL="3200400" lvl="6" indent="-285750" algn="l">
              <a:spcBef>
                <a:spcPts val="200"/>
              </a:spcBef>
              <a:spcAft>
                <a:spcPts val="0"/>
              </a:spcAft>
              <a:buClr>
                <a:schemeClr val="dk1"/>
              </a:buClr>
              <a:buSzPts val="900"/>
              <a:buChar char="•"/>
              <a:defRPr/>
            </a:lvl7pPr>
            <a:lvl8pPr marL="3657600" lvl="7" indent="-285750" algn="l">
              <a:spcBef>
                <a:spcPts val="200"/>
              </a:spcBef>
              <a:spcAft>
                <a:spcPts val="0"/>
              </a:spcAft>
              <a:buClr>
                <a:schemeClr val="dk1"/>
              </a:buClr>
              <a:buSzPts val="900"/>
              <a:buChar char="•"/>
              <a:defRPr/>
            </a:lvl8pPr>
            <a:lvl9pPr marL="4114800" lvl="8" indent="-285750" algn="l">
              <a:spcBef>
                <a:spcPts val="200"/>
              </a:spcBef>
              <a:spcAft>
                <a:spcPts val="0"/>
              </a:spcAft>
              <a:buClr>
                <a:schemeClr val="dk1"/>
              </a:buClr>
              <a:buSzPts val="900"/>
              <a:buChar char="•"/>
              <a:defRPr/>
            </a:lvl9pPr>
          </a:lstStyle>
          <a:p>
            <a:endParaRPr/>
          </a:p>
        </p:txBody>
      </p:sp>
      <p:sp>
        <p:nvSpPr>
          <p:cNvPr id="69" name="Google Shape;69;p16"/>
          <p:cNvSpPr txBox="1">
            <a:spLocks noGrp="1"/>
          </p:cNvSpPr>
          <p:nvPr>
            <p:ph type="dt" idx="10"/>
          </p:nvPr>
        </p:nvSpPr>
        <p:spPr>
          <a:xfrm>
            <a:off x="228600" y="3178175"/>
            <a:ext cx="1066800" cy="182563"/>
          </a:xfrm>
          <a:prstGeom prst="rect">
            <a:avLst/>
          </a:prstGeom>
          <a:noFill/>
          <a:ln>
            <a:noFill/>
          </a:ln>
        </p:spPr>
        <p:txBody>
          <a:bodyPr spcFirstLastPara="1" wrap="square" lIns="45725" tIns="22850" rIns="45725" bIns="22850" anchor="ctr" anchorCtr="0">
            <a:noAutofit/>
          </a:bodyPr>
          <a:lstStyle>
            <a:lvl1pPr lvl="0" algn="l">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70" name="Google Shape;70;p16"/>
          <p:cNvSpPr txBox="1">
            <a:spLocks noGrp="1"/>
          </p:cNvSpPr>
          <p:nvPr>
            <p:ph type="ftr" idx="11"/>
          </p:nvPr>
        </p:nvSpPr>
        <p:spPr>
          <a:xfrm>
            <a:off x="1562100" y="3178175"/>
            <a:ext cx="1447800" cy="182563"/>
          </a:xfrm>
          <a:prstGeom prst="rect">
            <a:avLst/>
          </a:prstGeom>
          <a:noFill/>
          <a:ln>
            <a:noFill/>
          </a:ln>
        </p:spPr>
        <p:txBody>
          <a:bodyPr spcFirstLastPara="1" wrap="square" lIns="45725" tIns="22850" rIns="45725" bIns="22850" anchor="ctr" anchorCtr="0">
            <a:noAutofit/>
          </a:bodyPr>
          <a:lstStyle>
            <a:lvl1pPr lvl="0" algn="ctr">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71" name="Google Shape;71;p16"/>
          <p:cNvSpPr txBox="1">
            <a:spLocks noGrp="1"/>
          </p:cNvSpPr>
          <p:nvPr>
            <p:ph type="sldNum" idx="12"/>
          </p:nvPr>
        </p:nvSpPr>
        <p:spPr>
          <a:xfrm>
            <a:off x="3276600" y="3178175"/>
            <a:ext cx="1066800" cy="182563"/>
          </a:xfrm>
          <a:prstGeom prst="rect">
            <a:avLst/>
          </a:prstGeom>
          <a:noFill/>
          <a:ln>
            <a:noFill/>
          </a:ln>
        </p:spPr>
        <p:txBody>
          <a:bodyPr spcFirstLastPara="1" wrap="square" lIns="45725" tIns="22850" rIns="45725" bIns="2285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72"/>
        <p:cNvGrpSpPr/>
        <p:nvPr/>
      </p:nvGrpSpPr>
      <p:grpSpPr>
        <a:xfrm>
          <a:off x="0" y="0"/>
          <a:ext cx="0" cy="0"/>
          <a:chOff x="0" y="0"/>
          <a:chExt cx="0" cy="0"/>
        </a:xfrm>
      </p:grpSpPr>
      <p:sp>
        <p:nvSpPr>
          <p:cNvPr id="73" name="Google Shape;73;p17"/>
          <p:cNvSpPr txBox="1">
            <a:spLocks noGrp="1"/>
          </p:cNvSpPr>
          <p:nvPr>
            <p:ph type="title"/>
          </p:nvPr>
        </p:nvSpPr>
        <p:spPr>
          <a:xfrm>
            <a:off x="361156" y="2203450"/>
            <a:ext cx="3886200" cy="681038"/>
          </a:xfrm>
          <a:prstGeom prst="rect">
            <a:avLst/>
          </a:prstGeom>
          <a:noFill/>
          <a:ln>
            <a:noFill/>
          </a:ln>
        </p:spPr>
        <p:txBody>
          <a:bodyPr spcFirstLastPara="1" wrap="square" lIns="45725" tIns="22850" rIns="45725" bIns="22850" anchor="t" anchorCtr="0">
            <a:normAutofit/>
          </a:bodyPr>
          <a:lstStyle>
            <a:lvl1pPr lvl="0" algn="l">
              <a:spcBef>
                <a:spcPts val="0"/>
              </a:spcBef>
              <a:spcAft>
                <a:spcPts val="0"/>
              </a:spcAft>
              <a:buClr>
                <a:schemeClr val="dk1"/>
              </a:buClr>
              <a:buSzPts val="2000"/>
              <a:buFont typeface="Calibri"/>
              <a:buNone/>
              <a:defRPr sz="2000" b="1" cap="none"/>
            </a:lvl1pPr>
            <a:lvl2pPr lvl="1">
              <a:spcBef>
                <a:spcPts val="0"/>
              </a:spcBef>
              <a:spcAft>
                <a:spcPts val="0"/>
              </a:spcAft>
              <a:buSzPts val="700"/>
              <a:buNone/>
              <a:defRPr/>
            </a:lvl2pPr>
            <a:lvl3pPr lvl="2">
              <a:spcBef>
                <a:spcPts val="0"/>
              </a:spcBef>
              <a:spcAft>
                <a:spcPts val="0"/>
              </a:spcAft>
              <a:buSzPts val="700"/>
              <a:buNone/>
              <a:defRPr/>
            </a:lvl3pPr>
            <a:lvl4pPr lvl="3">
              <a:spcBef>
                <a:spcPts val="0"/>
              </a:spcBef>
              <a:spcAft>
                <a:spcPts val="0"/>
              </a:spcAft>
              <a:buSzPts val="700"/>
              <a:buNone/>
              <a:defRPr/>
            </a:lvl4pPr>
            <a:lvl5pPr lvl="4">
              <a:spcBef>
                <a:spcPts val="0"/>
              </a:spcBef>
              <a:spcAft>
                <a:spcPts val="0"/>
              </a:spcAft>
              <a:buSzPts val="700"/>
              <a:buNone/>
              <a:defRPr/>
            </a:lvl5pPr>
            <a:lvl6pPr lvl="5">
              <a:spcBef>
                <a:spcPts val="0"/>
              </a:spcBef>
              <a:spcAft>
                <a:spcPts val="0"/>
              </a:spcAft>
              <a:buSzPts val="700"/>
              <a:buNone/>
              <a:defRPr/>
            </a:lvl6pPr>
            <a:lvl7pPr lvl="6">
              <a:spcBef>
                <a:spcPts val="0"/>
              </a:spcBef>
              <a:spcAft>
                <a:spcPts val="0"/>
              </a:spcAft>
              <a:buSzPts val="700"/>
              <a:buNone/>
              <a:defRPr/>
            </a:lvl7pPr>
            <a:lvl8pPr lvl="7">
              <a:spcBef>
                <a:spcPts val="0"/>
              </a:spcBef>
              <a:spcAft>
                <a:spcPts val="0"/>
              </a:spcAft>
              <a:buSzPts val="700"/>
              <a:buNone/>
              <a:defRPr/>
            </a:lvl8pPr>
            <a:lvl9pPr lvl="8">
              <a:spcBef>
                <a:spcPts val="0"/>
              </a:spcBef>
              <a:spcAft>
                <a:spcPts val="0"/>
              </a:spcAft>
              <a:buSzPts val="700"/>
              <a:buNone/>
              <a:defRPr/>
            </a:lvl9pPr>
          </a:lstStyle>
          <a:p>
            <a:endParaRPr/>
          </a:p>
        </p:txBody>
      </p:sp>
      <p:sp>
        <p:nvSpPr>
          <p:cNvPr id="74" name="Google Shape;74;p17"/>
          <p:cNvSpPr txBox="1">
            <a:spLocks noGrp="1"/>
          </p:cNvSpPr>
          <p:nvPr>
            <p:ph type="body" idx="1"/>
          </p:nvPr>
        </p:nvSpPr>
        <p:spPr>
          <a:xfrm>
            <a:off x="361156" y="1453357"/>
            <a:ext cx="3886200" cy="750094"/>
          </a:xfrm>
          <a:prstGeom prst="rect">
            <a:avLst/>
          </a:prstGeom>
          <a:noFill/>
          <a:ln>
            <a:noFill/>
          </a:ln>
        </p:spPr>
        <p:txBody>
          <a:bodyPr spcFirstLastPara="1" wrap="square" lIns="45725" tIns="22850" rIns="45725" bIns="22850" anchor="b" anchorCtr="0">
            <a:normAutofit/>
          </a:bodyPr>
          <a:lstStyle>
            <a:lvl1pPr marL="457200" lvl="0" indent="-228600" algn="l">
              <a:spcBef>
                <a:spcPts val="200"/>
              </a:spcBef>
              <a:spcAft>
                <a:spcPts val="0"/>
              </a:spcAft>
              <a:buClr>
                <a:srgbClr val="888888"/>
              </a:buClr>
              <a:buSzPts val="1000"/>
              <a:buNone/>
              <a:defRPr sz="1000">
                <a:solidFill>
                  <a:srgbClr val="888888"/>
                </a:solidFill>
              </a:defRPr>
            </a:lvl1pPr>
            <a:lvl2pPr marL="914400" lvl="1" indent="-228600" algn="l">
              <a:spcBef>
                <a:spcPts val="200"/>
              </a:spcBef>
              <a:spcAft>
                <a:spcPts val="0"/>
              </a:spcAft>
              <a:buClr>
                <a:srgbClr val="888888"/>
              </a:buClr>
              <a:buSzPts val="900"/>
              <a:buNone/>
              <a:defRPr sz="900">
                <a:solidFill>
                  <a:srgbClr val="888888"/>
                </a:solidFill>
              </a:defRPr>
            </a:lvl2pPr>
            <a:lvl3pPr marL="1371600" lvl="2" indent="-228600" algn="l">
              <a:spcBef>
                <a:spcPts val="200"/>
              </a:spcBef>
              <a:spcAft>
                <a:spcPts val="0"/>
              </a:spcAft>
              <a:buClr>
                <a:srgbClr val="888888"/>
              </a:buClr>
              <a:buSzPts val="800"/>
              <a:buNone/>
              <a:defRPr sz="800">
                <a:solidFill>
                  <a:srgbClr val="888888"/>
                </a:solidFill>
              </a:defRPr>
            </a:lvl3pPr>
            <a:lvl4pPr marL="1828800" lvl="3" indent="-228600" algn="l">
              <a:spcBef>
                <a:spcPts val="100"/>
              </a:spcBef>
              <a:spcAft>
                <a:spcPts val="0"/>
              </a:spcAft>
              <a:buClr>
                <a:srgbClr val="888888"/>
              </a:buClr>
              <a:buSzPts val="700"/>
              <a:buNone/>
              <a:defRPr sz="700">
                <a:solidFill>
                  <a:srgbClr val="888888"/>
                </a:solidFill>
              </a:defRPr>
            </a:lvl4pPr>
            <a:lvl5pPr marL="2286000" lvl="4" indent="-228600" algn="l">
              <a:spcBef>
                <a:spcPts val="100"/>
              </a:spcBef>
              <a:spcAft>
                <a:spcPts val="0"/>
              </a:spcAft>
              <a:buClr>
                <a:srgbClr val="888888"/>
              </a:buClr>
              <a:buSzPts val="700"/>
              <a:buNone/>
              <a:defRPr sz="700">
                <a:solidFill>
                  <a:srgbClr val="888888"/>
                </a:solidFill>
              </a:defRPr>
            </a:lvl5pPr>
            <a:lvl6pPr marL="2743200" lvl="5" indent="-228600" algn="l">
              <a:spcBef>
                <a:spcPts val="100"/>
              </a:spcBef>
              <a:spcAft>
                <a:spcPts val="0"/>
              </a:spcAft>
              <a:buClr>
                <a:srgbClr val="888888"/>
              </a:buClr>
              <a:buSzPts val="700"/>
              <a:buNone/>
              <a:defRPr sz="700">
                <a:solidFill>
                  <a:srgbClr val="888888"/>
                </a:solidFill>
              </a:defRPr>
            </a:lvl6pPr>
            <a:lvl7pPr marL="3200400" lvl="6" indent="-228600" algn="l">
              <a:spcBef>
                <a:spcPts val="100"/>
              </a:spcBef>
              <a:spcAft>
                <a:spcPts val="0"/>
              </a:spcAft>
              <a:buClr>
                <a:srgbClr val="888888"/>
              </a:buClr>
              <a:buSzPts val="700"/>
              <a:buNone/>
              <a:defRPr sz="700">
                <a:solidFill>
                  <a:srgbClr val="888888"/>
                </a:solidFill>
              </a:defRPr>
            </a:lvl7pPr>
            <a:lvl8pPr marL="3657600" lvl="7" indent="-228600" algn="l">
              <a:spcBef>
                <a:spcPts val="100"/>
              </a:spcBef>
              <a:spcAft>
                <a:spcPts val="0"/>
              </a:spcAft>
              <a:buClr>
                <a:srgbClr val="888888"/>
              </a:buClr>
              <a:buSzPts val="700"/>
              <a:buNone/>
              <a:defRPr sz="700">
                <a:solidFill>
                  <a:srgbClr val="888888"/>
                </a:solidFill>
              </a:defRPr>
            </a:lvl8pPr>
            <a:lvl9pPr marL="4114800" lvl="8" indent="-228600" algn="l">
              <a:spcBef>
                <a:spcPts val="100"/>
              </a:spcBef>
              <a:spcAft>
                <a:spcPts val="0"/>
              </a:spcAft>
              <a:buClr>
                <a:srgbClr val="888888"/>
              </a:buClr>
              <a:buSzPts val="700"/>
              <a:buNone/>
              <a:defRPr sz="700">
                <a:solidFill>
                  <a:srgbClr val="888888"/>
                </a:solidFill>
              </a:defRPr>
            </a:lvl9pPr>
          </a:lstStyle>
          <a:p>
            <a:endParaRPr/>
          </a:p>
        </p:txBody>
      </p:sp>
      <p:sp>
        <p:nvSpPr>
          <p:cNvPr id="75" name="Google Shape;75;p17"/>
          <p:cNvSpPr txBox="1">
            <a:spLocks noGrp="1"/>
          </p:cNvSpPr>
          <p:nvPr>
            <p:ph type="dt" idx="10"/>
          </p:nvPr>
        </p:nvSpPr>
        <p:spPr>
          <a:xfrm>
            <a:off x="228600" y="3178175"/>
            <a:ext cx="1066800" cy="182563"/>
          </a:xfrm>
          <a:prstGeom prst="rect">
            <a:avLst/>
          </a:prstGeom>
          <a:noFill/>
          <a:ln>
            <a:noFill/>
          </a:ln>
        </p:spPr>
        <p:txBody>
          <a:bodyPr spcFirstLastPara="1" wrap="square" lIns="45725" tIns="22850" rIns="45725" bIns="22850" anchor="ctr" anchorCtr="0">
            <a:noAutofit/>
          </a:bodyPr>
          <a:lstStyle>
            <a:lvl1pPr lvl="0" algn="l">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76" name="Google Shape;76;p17"/>
          <p:cNvSpPr txBox="1">
            <a:spLocks noGrp="1"/>
          </p:cNvSpPr>
          <p:nvPr>
            <p:ph type="ftr" idx="11"/>
          </p:nvPr>
        </p:nvSpPr>
        <p:spPr>
          <a:xfrm>
            <a:off x="1562100" y="3178175"/>
            <a:ext cx="1447800" cy="182563"/>
          </a:xfrm>
          <a:prstGeom prst="rect">
            <a:avLst/>
          </a:prstGeom>
          <a:noFill/>
          <a:ln>
            <a:noFill/>
          </a:ln>
        </p:spPr>
        <p:txBody>
          <a:bodyPr spcFirstLastPara="1" wrap="square" lIns="45725" tIns="22850" rIns="45725" bIns="22850" anchor="ctr" anchorCtr="0">
            <a:noAutofit/>
          </a:bodyPr>
          <a:lstStyle>
            <a:lvl1pPr lvl="0" algn="ctr">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77" name="Google Shape;77;p17"/>
          <p:cNvSpPr txBox="1">
            <a:spLocks noGrp="1"/>
          </p:cNvSpPr>
          <p:nvPr>
            <p:ph type="sldNum" idx="12"/>
          </p:nvPr>
        </p:nvSpPr>
        <p:spPr>
          <a:xfrm>
            <a:off x="3276600" y="3178175"/>
            <a:ext cx="1066800" cy="182563"/>
          </a:xfrm>
          <a:prstGeom prst="rect">
            <a:avLst/>
          </a:prstGeom>
          <a:noFill/>
          <a:ln>
            <a:noFill/>
          </a:ln>
        </p:spPr>
        <p:txBody>
          <a:bodyPr spcFirstLastPara="1" wrap="square" lIns="45725" tIns="22850" rIns="45725" bIns="2285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78"/>
        <p:cNvGrpSpPr/>
        <p:nvPr/>
      </p:nvGrpSpPr>
      <p:grpSpPr>
        <a:xfrm>
          <a:off x="0" y="0"/>
          <a:ext cx="0" cy="0"/>
          <a:chOff x="0" y="0"/>
          <a:chExt cx="0" cy="0"/>
        </a:xfrm>
      </p:grpSpPr>
      <p:sp>
        <p:nvSpPr>
          <p:cNvPr id="79" name="Google Shape;79;p18"/>
          <p:cNvSpPr txBox="1">
            <a:spLocks noGrp="1"/>
          </p:cNvSpPr>
          <p:nvPr>
            <p:ph type="title"/>
          </p:nvPr>
        </p:nvSpPr>
        <p:spPr>
          <a:xfrm>
            <a:off x="228600" y="137319"/>
            <a:ext cx="4114800" cy="571500"/>
          </a:xfrm>
          <a:prstGeom prst="rect">
            <a:avLst/>
          </a:prstGeom>
          <a:noFill/>
          <a:ln>
            <a:noFill/>
          </a:ln>
        </p:spPr>
        <p:txBody>
          <a:bodyPr spcFirstLastPara="1" wrap="square" lIns="45725" tIns="22850" rIns="45725" bIns="22850" anchor="ctr" anchorCtr="0">
            <a:normAutofit/>
          </a:bodyPr>
          <a:lstStyle>
            <a:lvl1pPr lvl="0" algn="ctr">
              <a:spcBef>
                <a:spcPts val="0"/>
              </a:spcBef>
              <a:spcAft>
                <a:spcPts val="0"/>
              </a:spcAft>
              <a:buClr>
                <a:schemeClr val="dk1"/>
              </a:buClr>
              <a:buSzPts val="900"/>
              <a:buNone/>
              <a:defRPr/>
            </a:lvl1pPr>
            <a:lvl2pPr lvl="1">
              <a:spcBef>
                <a:spcPts val="0"/>
              </a:spcBef>
              <a:spcAft>
                <a:spcPts val="0"/>
              </a:spcAft>
              <a:buSzPts val="700"/>
              <a:buNone/>
              <a:defRPr/>
            </a:lvl2pPr>
            <a:lvl3pPr lvl="2">
              <a:spcBef>
                <a:spcPts val="0"/>
              </a:spcBef>
              <a:spcAft>
                <a:spcPts val="0"/>
              </a:spcAft>
              <a:buSzPts val="700"/>
              <a:buNone/>
              <a:defRPr/>
            </a:lvl3pPr>
            <a:lvl4pPr lvl="3">
              <a:spcBef>
                <a:spcPts val="0"/>
              </a:spcBef>
              <a:spcAft>
                <a:spcPts val="0"/>
              </a:spcAft>
              <a:buSzPts val="700"/>
              <a:buNone/>
              <a:defRPr/>
            </a:lvl4pPr>
            <a:lvl5pPr lvl="4">
              <a:spcBef>
                <a:spcPts val="0"/>
              </a:spcBef>
              <a:spcAft>
                <a:spcPts val="0"/>
              </a:spcAft>
              <a:buSzPts val="700"/>
              <a:buNone/>
              <a:defRPr/>
            </a:lvl5pPr>
            <a:lvl6pPr lvl="5">
              <a:spcBef>
                <a:spcPts val="0"/>
              </a:spcBef>
              <a:spcAft>
                <a:spcPts val="0"/>
              </a:spcAft>
              <a:buSzPts val="700"/>
              <a:buNone/>
              <a:defRPr/>
            </a:lvl6pPr>
            <a:lvl7pPr lvl="6">
              <a:spcBef>
                <a:spcPts val="0"/>
              </a:spcBef>
              <a:spcAft>
                <a:spcPts val="0"/>
              </a:spcAft>
              <a:buSzPts val="700"/>
              <a:buNone/>
              <a:defRPr/>
            </a:lvl7pPr>
            <a:lvl8pPr lvl="7">
              <a:spcBef>
                <a:spcPts val="0"/>
              </a:spcBef>
              <a:spcAft>
                <a:spcPts val="0"/>
              </a:spcAft>
              <a:buSzPts val="700"/>
              <a:buNone/>
              <a:defRPr/>
            </a:lvl8pPr>
            <a:lvl9pPr lvl="8">
              <a:spcBef>
                <a:spcPts val="0"/>
              </a:spcBef>
              <a:spcAft>
                <a:spcPts val="0"/>
              </a:spcAft>
              <a:buSzPts val="700"/>
              <a:buNone/>
              <a:defRPr/>
            </a:lvl9pPr>
          </a:lstStyle>
          <a:p>
            <a:endParaRPr/>
          </a:p>
        </p:txBody>
      </p:sp>
      <p:sp>
        <p:nvSpPr>
          <p:cNvPr id="80" name="Google Shape;80;p18"/>
          <p:cNvSpPr txBox="1">
            <a:spLocks noGrp="1"/>
          </p:cNvSpPr>
          <p:nvPr>
            <p:ph type="body" idx="1"/>
          </p:nvPr>
        </p:nvSpPr>
        <p:spPr>
          <a:xfrm>
            <a:off x="228600" y="800100"/>
            <a:ext cx="2019300" cy="2262982"/>
          </a:xfrm>
          <a:prstGeom prst="rect">
            <a:avLst/>
          </a:prstGeom>
          <a:noFill/>
          <a:ln>
            <a:noFill/>
          </a:ln>
        </p:spPr>
        <p:txBody>
          <a:bodyPr spcFirstLastPara="1" wrap="square" lIns="45725" tIns="22850" rIns="45725" bIns="22850" anchor="t" anchorCtr="0">
            <a:normAutofit/>
          </a:bodyPr>
          <a:lstStyle>
            <a:lvl1pPr marL="457200" lvl="0" indent="-317500" algn="l">
              <a:spcBef>
                <a:spcPts val="300"/>
              </a:spcBef>
              <a:spcAft>
                <a:spcPts val="0"/>
              </a:spcAft>
              <a:buClr>
                <a:schemeClr val="dk1"/>
              </a:buClr>
              <a:buSzPts val="1400"/>
              <a:buChar char="•"/>
              <a:defRPr sz="1400"/>
            </a:lvl1pPr>
            <a:lvl2pPr marL="914400" lvl="1" indent="-304800" algn="l">
              <a:spcBef>
                <a:spcPts val="200"/>
              </a:spcBef>
              <a:spcAft>
                <a:spcPts val="0"/>
              </a:spcAft>
              <a:buClr>
                <a:schemeClr val="dk1"/>
              </a:buClr>
              <a:buSzPts val="1200"/>
              <a:buChar char="–"/>
              <a:defRPr sz="1200"/>
            </a:lvl2pPr>
            <a:lvl3pPr marL="1371600" lvl="2" indent="-292100" algn="l">
              <a:spcBef>
                <a:spcPts val="200"/>
              </a:spcBef>
              <a:spcAft>
                <a:spcPts val="0"/>
              </a:spcAft>
              <a:buClr>
                <a:schemeClr val="dk1"/>
              </a:buClr>
              <a:buSzPts val="1000"/>
              <a:buChar char="•"/>
              <a:defRPr sz="1000"/>
            </a:lvl3pPr>
            <a:lvl4pPr marL="1828800" lvl="3" indent="-285750" algn="l">
              <a:spcBef>
                <a:spcPts val="200"/>
              </a:spcBef>
              <a:spcAft>
                <a:spcPts val="0"/>
              </a:spcAft>
              <a:buClr>
                <a:schemeClr val="dk1"/>
              </a:buClr>
              <a:buSzPts val="900"/>
              <a:buChar char="–"/>
              <a:defRPr sz="900"/>
            </a:lvl4pPr>
            <a:lvl5pPr marL="2286000" lvl="4" indent="-285750" algn="l">
              <a:spcBef>
                <a:spcPts val="200"/>
              </a:spcBef>
              <a:spcAft>
                <a:spcPts val="0"/>
              </a:spcAft>
              <a:buClr>
                <a:schemeClr val="dk1"/>
              </a:buClr>
              <a:buSzPts val="900"/>
              <a:buChar char="»"/>
              <a:defRPr sz="900"/>
            </a:lvl5pPr>
            <a:lvl6pPr marL="2743200" lvl="5" indent="-285750" algn="l">
              <a:spcBef>
                <a:spcPts val="200"/>
              </a:spcBef>
              <a:spcAft>
                <a:spcPts val="0"/>
              </a:spcAft>
              <a:buClr>
                <a:schemeClr val="dk1"/>
              </a:buClr>
              <a:buSzPts val="900"/>
              <a:buChar char="•"/>
              <a:defRPr sz="900"/>
            </a:lvl6pPr>
            <a:lvl7pPr marL="3200400" lvl="6" indent="-285750" algn="l">
              <a:spcBef>
                <a:spcPts val="200"/>
              </a:spcBef>
              <a:spcAft>
                <a:spcPts val="0"/>
              </a:spcAft>
              <a:buClr>
                <a:schemeClr val="dk1"/>
              </a:buClr>
              <a:buSzPts val="900"/>
              <a:buChar char="•"/>
              <a:defRPr sz="900"/>
            </a:lvl7pPr>
            <a:lvl8pPr marL="3657600" lvl="7" indent="-285750" algn="l">
              <a:spcBef>
                <a:spcPts val="200"/>
              </a:spcBef>
              <a:spcAft>
                <a:spcPts val="0"/>
              </a:spcAft>
              <a:buClr>
                <a:schemeClr val="dk1"/>
              </a:buClr>
              <a:buSzPts val="900"/>
              <a:buChar char="•"/>
              <a:defRPr sz="900"/>
            </a:lvl8pPr>
            <a:lvl9pPr marL="4114800" lvl="8" indent="-285750" algn="l">
              <a:spcBef>
                <a:spcPts val="200"/>
              </a:spcBef>
              <a:spcAft>
                <a:spcPts val="0"/>
              </a:spcAft>
              <a:buClr>
                <a:schemeClr val="dk1"/>
              </a:buClr>
              <a:buSzPts val="900"/>
              <a:buChar char="•"/>
              <a:defRPr sz="900"/>
            </a:lvl9pPr>
          </a:lstStyle>
          <a:p>
            <a:endParaRPr/>
          </a:p>
        </p:txBody>
      </p:sp>
      <p:sp>
        <p:nvSpPr>
          <p:cNvPr id="81" name="Google Shape;81;p18"/>
          <p:cNvSpPr txBox="1">
            <a:spLocks noGrp="1"/>
          </p:cNvSpPr>
          <p:nvPr>
            <p:ph type="body" idx="2"/>
          </p:nvPr>
        </p:nvSpPr>
        <p:spPr>
          <a:xfrm>
            <a:off x="2324100" y="800100"/>
            <a:ext cx="2019300" cy="2262982"/>
          </a:xfrm>
          <a:prstGeom prst="rect">
            <a:avLst/>
          </a:prstGeom>
          <a:noFill/>
          <a:ln>
            <a:noFill/>
          </a:ln>
        </p:spPr>
        <p:txBody>
          <a:bodyPr spcFirstLastPara="1" wrap="square" lIns="45725" tIns="22850" rIns="45725" bIns="22850" anchor="t" anchorCtr="0">
            <a:normAutofit/>
          </a:bodyPr>
          <a:lstStyle>
            <a:lvl1pPr marL="457200" lvl="0" indent="-317500" algn="l">
              <a:spcBef>
                <a:spcPts val="300"/>
              </a:spcBef>
              <a:spcAft>
                <a:spcPts val="0"/>
              </a:spcAft>
              <a:buClr>
                <a:schemeClr val="dk1"/>
              </a:buClr>
              <a:buSzPts val="1400"/>
              <a:buChar char="•"/>
              <a:defRPr sz="1400"/>
            </a:lvl1pPr>
            <a:lvl2pPr marL="914400" lvl="1" indent="-304800" algn="l">
              <a:spcBef>
                <a:spcPts val="200"/>
              </a:spcBef>
              <a:spcAft>
                <a:spcPts val="0"/>
              </a:spcAft>
              <a:buClr>
                <a:schemeClr val="dk1"/>
              </a:buClr>
              <a:buSzPts val="1200"/>
              <a:buChar char="–"/>
              <a:defRPr sz="1200"/>
            </a:lvl2pPr>
            <a:lvl3pPr marL="1371600" lvl="2" indent="-292100" algn="l">
              <a:spcBef>
                <a:spcPts val="200"/>
              </a:spcBef>
              <a:spcAft>
                <a:spcPts val="0"/>
              </a:spcAft>
              <a:buClr>
                <a:schemeClr val="dk1"/>
              </a:buClr>
              <a:buSzPts val="1000"/>
              <a:buChar char="•"/>
              <a:defRPr sz="1000"/>
            </a:lvl3pPr>
            <a:lvl4pPr marL="1828800" lvl="3" indent="-285750" algn="l">
              <a:spcBef>
                <a:spcPts val="200"/>
              </a:spcBef>
              <a:spcAft>
                <a:spcPts val="0"/>
              </a:spcAft>
              <a:buClr>
                <a:schemeClr val="dk1"/>
              </a:buClr>
              <a:buSzPts val="900"/>
              <a:buChar char="–"/>
              <a:defRPr sz="900"/>
            </a:lvl4pPr>
            <a:lvl5pPr marL="2286000" lvl="4" indent="-285750" algn="l">
              <a:spcBef>
                <a:spcPts val="200"/>
              </a:spcBef>
              <a:spcAft>
                <a:spcPts val="0"/>
              </a:spcAft>
              <a:buClr>
                <a:schemeClr val="dk1"/>
              </a:buClr>
              <a:buSzPts val="900"/>
              <a:buChar char="»"/>
              <a:defRPr sz="900"/>
            </a:lvl5pPr>
            <a:lvl6pPr marL="2743200" lvl="5" indent="-285750" algn="l">
              <a:spcBef>
                <a:spcPts val="200"/>
              </a:spcBef>
              <a:spcAft>
                <a:spcPts val="0"/>
              </a:spcAft>
              <a:buClr>
                <a:schemeClr val="dk1"/>
              </a:buClr>
              <a:buSzPts val="900"/>
              <a:buChar char="•"/>
              <a:defRPr sz="900"/>
            </a:lvl6pPr>
            <a:lvl7pPr marL="3200400" lvl="6" indent="-285750" algn="l">
              <a:spcBef>
                <a:spcPts val="200"/>
              </a:spcBef>
              <a:spcAft>
                <a:spcPts val="0"/>
              </a:spcAft>
              <a:buClr>
                <a:schemeClr val="dk1"/>
              </a:buClr>
              <a:buSzPts val="900"/>
              <a:buChar char="•"/>
              <a:defRPr sz="900"/>
            </a:lvl7pPr>
            <a:lvl8pPr marL="3657600" lvl="7" indent="-285750" algn="l">
              <a:spcBef>
                <a:spcPts val="200"/>
              </a:spcBef>
              <a:spcAft>
                <a:spcPts val="0"/>
              </a:spcAft>
              <a:buClr>
                <a:schemeClr val="dk1"/>
              </a:buClr>
              <a:buSzPts val="900"/>
              <a:buChar char="•"/>
              <a:defRPr sz="900"/>
            </a:lvl8pPr>
            <a:lvl9pPr marL="4114800" lvl="8" indent="-285750" algn="l">
              <a:spcBef>
                <a:spcPts val="200"/>
              </a:spcBef>
              <a:spcAft>
                <a:spcPts val="0"/>
              </a:spcAft>
              <a:buClr>
                <a:schemeClr val="dk1"/>
              </a:buClr>
              <a:buSzPts val="900"/>
              <a:buChar char="•"/>
              <a:defRPr sz="900"/>
            </a:lvl9pPr>
          </a:lstStyle>
          <a:p>
            <a:endParaRPr/>
          </a:p>
        </p:txBody>
      </p:sp>
      <p:sp>
        <p:nvSpPr>
          <p:cNvPr id="82" name="Google Shape;82;p18"/>
          <p:cNvSpPr txBox="1">
            <a:spLocks noGrp="1"/>
          </p:cNvSpPr>
          <p:nvPr>
            <p:ph type="dt" idx="10"/>
          </p:nvPr>
        </p:nvSpPr>
        <p:spPr>
          <a:xfrm>
            <a:off x="228600" y="3178175"/>
            <a:ext cx="1066800" cy="182563"/>
          </a:xfrm>
          <a:prstGeom prst="rect">
            <a:avLst/>
          </a:prstGeom>
          <a:noFill/>
          <a:ln>
            <a:noFill/>
          </a:ln>
        </p:spPr>
        <p:txBody>
          <a:bodyPr spcFirstLastPara="1" wrap="square" lIns="45725" tIns="22850" rIns="45725" bIns="22850" anchor="ctr" anchorCtr="0">
            <a:noAutofit/>
          </a:bodyPr>
          <a:lstStyle>
            <a:lvl1pPr lvl="0" algn="l">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83" name="Google Shape;83;p18"/>
          <p:cNvSpPr txBox="1">
            <a:spLocks noGrp="1"/>
          </p:cNvSpPr>
          <p:nvPr>
            <p:ph type="ftr" idx="11"/>
          </p:nvPr>
        </p:nvSpPr>
        <p:spPr>
          <a:xfrm>
            <a:off x="1562100" y="3178175"/>
            <a:ext cx="1447800" cy="182563"/>
          </a:xfrm>
          <a:prstGeom prst="rect">
            <a:avLst/>
          </a:prstGeom>
          <a:noFill/>
          <a:ln>
            <a:noFill/>
          </a:ln>
        </p:spPr>
        <p:txBody>
          <a:bodyPr spcFirstLastPara="1" wrap="square" lIns="45725" tIns="22850" rIns="45725" bIns="22850" anchor="ctr" anchorCtr="0">
            <a:noAutofit/>
          </a:bodyPr>
          <a:lstStyle>
            <a:lvl1pPr lvl="0" algn="ctr">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84" name="Google Shape;84;p18"/>
          <p:cNvSpPr txBox="1">
            <a:spLocks noGrp="1"/>
          </p:cNvSpPr>
          <p:nvPr>
            <p:ph type="sldNum" idx="12"/>
          </p:nvPr>
        </p:nvSpPr>
        <p:spPr>
          <a:xfrm>
            <a:off x="3276600" y="3178175"/>
            <a:ext cx="1066800" cy="182563"/>
          </a:xfrm>
          <a:prstGeom prst="rect">
            <a:avLst/>
          </a:prstGeom>
          <a:noFill/>
          <a:ln>
            <a:noFill/>
          </a:ln>
        </p:spPr>
        <p:txBody>
          <a:bodyPr spcFirstLastPara="1" wrap="square" lIns="45725" tIns="22850" rIns="45725" bIns="2285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85"/>
        <p:cNvGrpSpPr/>
        <p:nvPr/>
      </p:nvGrpSpPr>
      <p:grpSpPr>
        <a:xfrm>
          <a:off x="0" y="0"/>
          <a:ext cx="0" cy="0"/>
          <a:chOff x="0" y="0"/>
          <a:chExt cx="0" cy="0"/>
        </a:xfrm>
      </p:grpSpPr>
      <p:sp>
        <p:nvSpPr>
          <p:cNvPr id="86" name="Google Shape;86;p19"/>
          <p:cNvSpPr txBox="1">
            <a:spLocks noGrp="1"/>
          </p:cNvSpPr>
          <p:nvPr>
            <p:ph type="title"/>
          </p:nvPr>
        </p:nvSpPr>
        <p:spPr>
          <a:xfrm>
            <a:off x="228600" y="137319"/>
            <a:ext cx="4114800" cy="571500"/>
          </a:xfrm>
          <a:prstGeom prst="rect">
            <a:avLst/>
          </a:prstGeom>
          <a:noFill/>
          <a:ln>
            <a:noFill/>
          </a:ln>
        </p:spPr>
        <p:txBody>
          <a:bodyPr spcFirstLastPara="1" wrap="square" lIns="45725" tIns="22850" rIns="45725" bIns="22850" anchor="ctr" anchorCtr="0">
            <a:normAutofit/>
          </a:bodyPr>
          <a:lstStyle>
            <a:lvl1pPr lvl="0" algn="ctr">
              <a:spcBef>
                <a:spcPts val="0"/>
              </a:spcBef>
              <a:spcAft>
                <a:spcPts val="0"/>
              </a:spcAft>
              <a:buClr>
                <a:schemeClr val="dk1"/>
              </a:buClr>
              <a:buSzPts val="2200"/>
              <a:buFont typeface="Calibri"/>
              <a:buNone/>
              <a:defRPr/>
            </a:lvl1pPr>
            <a:lvl2pPr lvl="1">
              <a:spcBef>
                <a:spcPts val="0"/>
              </a:spcBef>
              <a:spcAft>
                <a:spcPts val="0"/>
              </a:spcAft>
              <a:buSzPts val="700"/>
              <a:buNone/>
              <a:defRPr/>
            </a:lvl2pPr>
            <a:lvl3pPr lvl="2">
              <a:spcBef>
                <a:spcPts val="0"/>
              </a:spcBef>
              <a:spcAft>
                <a:spcPts val="0"/>
              </a:spcAft>
              <a:buSzPts val="700"/>
              <a:buNone/>
              <a:defRPr/>
            </a:lvl3pPr>
            <a:lvl4pPr lvl="3">
              <a:spcBef>
                <a:spcPts val="0"/>
              </a:spcBef>
              <a:spcAft>
                <a:spcPts val="0"/>
              </a:spcAft>
              <a:buSzPts val="700"/>
              <a:buNone/>
              <a:defRPr/>
            </a:lvl4pPr>
            <a:lvl5pPr lvl="4">
              <a:spcBef>
                <a:spcPts val="0"/>
              </a:spcBef>
              <a:spcAft>
                <a:spcPts val="0"/>
              </a:spcAft>
              <a:buSzPts val="700"/>
              <a:buNone/>
              <a:defRPr/>
            </a:lvl5pPr>
            <a:lvl6pPr lvl="5">
              <a:spcBef>
                <a:spcPts val="0"/>
              </a:spcBef>
              <a:spcAft>
                <a:spcPts val="0"/>
              </a:spcAft>
              <a:buSzPts val="700"/>
              <a:buNone/>
              <a:defRPr/>
            </a:lvl6pPr>
            <a:lvl7pPr lvl="6">
              <a:spcBef>
                <a:spcPts val="0"/>
              </a:spcBef>
              <a:spcAft>
                <a:spcPts val="0"/>
              </a:spcAft>
              <a:buSzPts val="700"/>
              <a:buNone/>
              <a:defRPr/>
            </a:lvl7pPr>
            <a:lvl8pPr lvl="7">
              <a:spcBef>
                <a:spcPts val="0"/>
              </a:spcBef>
              <a:spcAft>
                <a:spcPts val="0"/>
              </a:spcAft>
              <a:buSzPts val="700"/>
              <a:buNone/>
              <a:defRPr/>
            </a:lvl8pPr>
            <a:lvl9pPr lvl="8">
              <a:spcBef>
                <a:spcPts val="0"/>
              </a:spcBef>
              <a:spcAft>
                <a:spcPts val="0"/>
              </a:spcAft>
              <a:buSzPts val="700"/>
              <a:buNone/>
              <a:defRPr/>
            </a:lvl9pPr>
          </a:lstStyle>
          <a:p>
            <a:endParaRPr/>
          </a:p>
        </p:txBody>
      </p:sp>
      <p:sp>
        <p:nvSpPr>
          <p:cNvPr id="87" name="Google Shape;87;p19"/>
          <p:cNvSpPr txBox="1">
            <a:spLocks noGrp="1"/>
          </p:cNvSpPr>
          <p:nvPr>
            <p:ph type="body" idx="1"/>
          </p:nvPr>
        </p:nvSpPr>
        <p:spPr>
          <a:xfrm>
            <a:off x="228600" y="767556"/>
            <a:ext cx="2020094" cy="319881"/>
          </a:xfrm>
          <a:prstGeom prst="rect">
            <a:avLst/>
          </a:prstGeom>
          <a:noFill/>
          <a:ln>
            <a:noFill/>
          </a:ln>
        </p:spPr>
        <p:txBody>
          <a:bodyPr spcFirstLastPara="1" wrap="square" lIns="45725" tIns="22850" rIns="45725" bIns="22850" anchor="b" anchorCtr="0">
            <a:normAutofit/>
          </a:bodyPr>
          <a:lstStyle>
            <a:lvl1pPr marL="457200" lvl="0" indent="-228600" algn="l">
              <a:spcBef>
                <a:spcPts val="200"/>
              </a:spcBef>
              <a:spcAft>
                <a:spcPts val="0"/>
              </a:spcAft>
              <a:buClr>
                <a:schemeClr val="dk1"/>
              </a:buClr>
              <a:buSzPts val="1200"/>
              <a:buNone/>
              <a:defRPr sz="1200" b="1"/>
            </a:lvl1pPr>
            <a:lvl2pPr marL="914400" lvl="1" indent="-228600" algn="l">
              <a:spcBef>
                <a:spcPts val="200"/>
              </a:spcBef>
              <a:spcAft>
                <a:spcPts val="0"/>
              </a:spcAft>
              <a:buClr>
                <a:schemeClr val="dk1"/>
              </a:buClr>
              <a:buSzPts val="1000"/>
              <a:buNone/>
              <a:defRPr sz="1000" b="1"/>
            </a:lvl2pPr>
            <a:lvl3pPr marL="1371600" lvl="2" indent="-228600" algn="l">
              <a:spcBef>
                <a:spcPts val="200"/>
              </a:spcBef>
              <a:spcAft>
                <a:spcPts val="0"/>
              </a:spcAft>
              <a:buClr>
                <a:schemeClr val="dk1"/>
              </a:buClr>
              <a:buSzPts val="900"/>
              <a:buNone/>
              <a:defRPr sz="900" b="1"/>
            </a:lvl3pPr>
            <a:lvl4pPr marL="1828800" lvl="3" indent="-228600" algn="l">
              <a:spcBef>
                <a:spcPts val="200"/>
              </a:spcBef>
              <a:spcAft>
                <a:spcPts val="0"/>
              </a:spcAft>
              <a:buClr>
                <a:schemeClr val="dk1"/>
              </a:buClr>
              <a:buSzPts val="800"/>
              <a:buNone/>
              <a:defRPr sz="800" b="1"/>
            </a:lvl4pPr>
            <a:lvl5pPr marL="2286000" lvl="4" indent="-228600" algn="l">
              <a:spcBef>
                <a:spcPts val="200"/>
              </a:spcBef>
              <a:spcAft>
                <a:spcPts val="0"/>
              </a:spcAft>
              <a:buClr>
                <a:schemeClr val="dk1"/>
              </a:buClr>
              <a:buSzPts val="800"/>
              <a:buNone/>
              <a:defRPr sz="800" b="1"/>
            </a:lvl5pPr>
            <a:lvl6pPr marL="2743200" lvl="5" indent="-228600" algn="l">
              <a:spcBef>
                <a:spcPts val="200"/>
              </a:spcBef>
              <a:spcAft>
                <a:spcPts val="0"/>
              </a:spcAft>
              <a:buClr>
                <a:schemeClr val="dk1"/>
              </a:buClr>
              <a:buSzPts val="800"/>
              <a:buNone/>
              <a:defRPr sz="800" b="1"/>
            </a:lvl6pPr>
            <a:lvl7pPr marL="3200400" lvl="6" indent="-228600" algn="l">
              <a:spcBef>
                <a:spcPts val="200"/>
              </a:spcBef>
              <a:spcAft>
                <a:spcPts val="0"/>
              </a:spcAft>
              <a:buClr>
                <a:schemeClr val="dk1"/>
              </a:buClr>
              <a:buSzPts val="800"/>
              <a:buNone/>
              <a:defRPr sz="800" b="1"/>
            </a:lvl7pPr>
            <a:lvl8pPr marL="3657600" lvl="7" indent="-228600" algn="l">
              <a:spcBef>
                <a:spcPts val="200"/>
              </a:spcBef>
              <a:spcAft>
                <a:spcPts val="0"/>
              </a:spcAft>
              <a:buClr>
                <a:schemeClr val="dk1"/>
              </a:buClr>
              <a:buSzPts val="800"/>
              <a:buNone/>
              <a:defRPr sz="800" b="1"/>
            </a:lvl8pPr>
            <a:lvl9pPr marL="4114800" lvl="8" indent="-228600" algn="l">
              <a:spcBef>
                <a:spcPts val="200"/>
              </a:spcBef>
              <a:spcAft>
                <a:spcPts val="0"/>
              </a:spcAft>
              <a:buClr>
                <a:schemeClr val="dk1"/>
              </a:buClr>
              <a:buSzPts val="800"/>
              <a:buNone/>
              <a:defRPr sz="800" b="1"/>
            </a:lvl9pPr>
          </a:lstStyle>
          <a:p>
            <a:endParaRPr/>
          </a:p>
        </p:txBody>
      </p:sp>
      <p:sp>
        <p:nvSpPr>
          <p:cNvPr id="88" name="Google Shape;88;p19"/>
          <p:cNvSpPr txBox="1">
            <a:spLocks noGrp="1"/>
          </p:cNvSpPr>
          <p:nvPr>
            <p:ph type="body" idx="2"/>
          </p:nvPr>
        </p:nvSpPr>
        <p:spPr>
          <a:xfrm>
            <a:off x="228600" y="1087438"/>
            <a:ext cx="2020094" cy="1975644"/>
          </a:xfrm>
          <a:prstGeom prst="rect">
            <a:avLst/>
          </a:prstGeom>
          <a:noFill/>
          <a:ln>
            <a:noFill/>
          </a:ln>
        </p:spPr>
        <p:txBody>
          <a:bodyPr spcFirstLastPara="1" wrap="square" lIns="45725" tIns="22850" rIns="45725" bIns="22850" anchor="t" anchorCtr="0">
            <a:normAutofit/>
          </a:bodyPr>
          <a:lstStyle>
            <a:lvl1pPr marL="457200" lvl="0" indent="-304800" algn="l">
              <a:spcBef>
                <a:spcPts val="200"/>
              </a:spcBef>
              <a:spcAft>
                <a:spcPts val="0"/>
              </a:spcAft>
              <a:buClr>
                <a:schemeClr val="dk1"/>
              </a:buClr>
              <a:buSzPts val="1200"/>
              <a:buChar char="•"/>
              <a:defRPr sz="1200"/>
            </a:lvl1pPr>
            <a:lvl2pPr marL="914400" lvl="1" indent="-292100" algn="l">
              <a:spcBef>
                <a:spcPts val="200"/>
              </a:spcBef>
              <a:spcAft>
                <a:spcPts val="0"/>
              </a:spcAft>
              <a:buClr>
                <a:schemeClr val="dk1"/>
              </a:buClr>
              <a:buSzPts val="1000"/>
              <a:buChar char="–"/>
              <a:defRPr sz="1000"/>
            </a:lvl2pPr>
            <a:lvl3pPr marL="1371600" lvl="2" indent="-285750" algn="l">
              <a:spcBef>
                <a:spcPts val="200"/>
              </a:spcBef>
              <a:spcAft>
                <a:spcPts val="0"/>
              </a:spcAft>
              <a:buClr>
                <a:schemeClr val="dk1"/>
              </a:buClr>
              <a:buSzPts val="900"/>
              <a:buChar char="•"/>
              <a:defRPr sz="900"/>
            </a:lvl3pPr>
            <a:lvl4pPr marL="1828800" lvl="3" indent="-279400" algn="l">
              <a:spcBef>
                <a:spcPts val="200"/>
              </a:spcBef>
              <a:spcAft>
                <a:spcPts val="0"/>
              </a:spcAft>
              <a:buClr>
                <a:schemeClr val="dk1"/>
              </a:buClr>
              <a:buSzPts val="800"/>
              <a:buChar char="–"/>
              <a:defRPr sz="800"/>
            </a:lvl4pPr>
            <a:lvl5pPr marL="2286000" lvl="4" indent="-279400" algn="l">
              <a:spcBef>
                <a:spcPts val="200"/>
              </a:spcBef>
              <a:spcAft>
                <a:spcPts val="0"/>
              </a:spcAft>
              <a:buClr>
                <a:schemeClr val="dk1"/>
              </a:buClr>
              <a:buSzPts val="800"/>
              <a:buChar char="»"/>
              <a:defRPr sz="800"/>
            </a:lvl5pPr>
            <a:lvl6pPr marL="2743200" lvl="5" indent="-279400" algn="l">
              <a:spcBef>
                <a:spcPts val="200"/>
              </a:spcBef>
              <a:spcAft>
                <a:spcPts val="0"/>
              </a:spcAft>
              <a:buClr>
                <a:schemeClr val="dk1"/>
              </a:buClr>
              <a:buSzPts val="800"/>
              <a:buChar char="•"/>
              <a:defRPr sz="800"/>
            </a:lvl6pPr>
            <a:lvl7pPr marL="3200400" lvl="6" indent="-279400" algn="l">
              <a:spcBef>
                <a:spcPts val="200"/>
              </a:spcBef>
              <a:spcAft>
                <a:spcPts val="0"/>
              </a:spcAft>
              <a:buClr>
                <a:schemeClr val="dk1"/>
              </a:buClr>
              <a:buSzPts val="800"/>
              <a:buChar char="•"/>
              <a:defRPr sz="800"/>
            </a:lvl7pPr>
            <a:lvl8pPr marL="3657600" lvl="7" indent="-279400" algn="l">
              <a:spcBef>
                <a:spcPts val="200"/>
              </a:spcBef>
              <a:spcAft>
                <a:spcPts val="0"/>
              </a:spcAft>
              <a:buClr>
                <a:schemeClr val="dk1"/>
              </a:buClr>
              <a:buSzPts val="800"/>
              <a:buChar char="•"/>
              <a:defRPr sz="800"/>
            </a:lvl8pPr>
            <a:lvl9pPr marL="4114800" lvl="8" indent="-279400" algn="l">
              <a:spcBef>
                <a:spcPts val="200"/>
              </a:spcBef>
              <a:spcAft>
                <a:spcPts val="0"/>
              </a:spcAft>
              <a:buClr>
                <a:schemeClr val="dk1"/>
              </a:buClr>
              <a:buSzPts val="800"/>
              <a:buChar char="•"/>
              <a:defRPr sz="800"/>
            </a:lvl9pPr>
          </a:lstStyle>
          <a:p>
            <a:endParaRPr/>
          </a:p>
        </p:txBody>
      </p:sp>
      <p:sp>
        <p:nvSpPr>
          <p:cNvPr id="89" name="Google Shape;89;p19"/>
          <p:cNvSpPr txBox="1">
            <a:spLocks noGrp="1"/>
          </p:cNvSpPr>
          <p:nvPr>
            <p:ph type="body" idx="3"/>
          </p:nvPr>
        </p:nvSpPr>
        <p:spPr>
          <a:xfrm>
            <a:off x="2322513" y="767556"/>
            <a:ext cx="2020888" cy="319881"/>
          </a:xfrm>
          <a:prstGeom prst="rect">
            <a:avLst/>
          </a:prstGeom>
          <a:noFill/>
          <a:ln>
            <a:noFill/>
          </a:ln>
        </p:spPr>
        <p:txBody>
          <a:bodyPr spcFirstLastPara="1" wrap="square" lIns="45725" tIns="22850" rIns="45725" bIns="22850" anchor="b" anchorCtr="0">
            <a:normAutofit/>
          </a:bodyPr>
          <a:lstStyle>
            <a:lvl1pPr marL="457200" lvl="0" indent="-228600" algn="l">
              <a:spcBef>
                <a:spcPts val="200"/>
              </a:spcBef>
              <a:spcAft>
                <a:spcPts val="0"/>
              </a:spcAft>
              <a:buClr>
                <a:schemeClr val="dk1"/>
              </a:buClr>
              <a:buSzPts val="1200"/>
              <a:buNone/>
              <a:defRPr sz="1200" b="1"/>
            </a:lvl1pPr>
            <a:lvl2pPr marL="914400" lvl="1" indent="-228600" algn="l">
              <a:spcBef>
                <a:spcPts val="200"/>
              </a:spcBef>
              <a:spcAft>
                <a:spcPts val="0"/>
              </a:spcAft>
              <a:buClr>
                <a:schemeClr val="dk1"/>
              </a:buClr>
              <a:buSzPts val="1000"/>
              <a:buNone/>
              <a:defRPr sz="1000" b="1"/>
            </a:lvl2pPr>
            <a:lvl3pPr marL="1371600" lvl="2" indent="-228600" algn="l">
              <a:spcBef>
                <a:spcPts val="200"/>
              </a:spcBef>
              <a:spcAft>
                <a:spcPts val="0"/>
              </a:spcAft>
              <a:buClr>
                <a:schemeClr val="dk1"/>
              </a:buClr>
              <a:buSzPts val="900"/>
              <a:buNone/>
              <a:defRPr sz="900" b="1"/>
            </a:lvl3pPr>
            <a:lvl4pPr marL="1828800" lvl="3" indent="-228600" algn="l">
              <a:spcBef>
                <a:spcPts val="200"/>
              </a:spcBef>
              <a:spcAft>
                <a:spcPts val="0"/>
              </a:spcAft>
              <a:buClr>
                <a:schemeClr val="dk1"/>
              </a:buClr>
              <a:buSzPts val="800"/>
              <a:buNone/>
              <a:defRPr sz="800" b="1"/>
            </a:lvl4pPr>
            <a:lvl5pPr marL="2286000" lvl="4" indent="-228600" algn="l">
              <a:spcBef>
                <a:spcPts val="200"/>
              </a:spcBef>
              <a:spcAft>
                <a:spcPts val="0"/>
              </a:spcAft>
              <a:buClr>
                <a:schemeClr val="dk1"/>
              </a:buClr>
              <a:buSzPts val="800"/>
              <a:buNone/>
              <a:defRPr sz="800" b="1"/>
            </a:lvl5pPr>
            <a:lvl6pPr marL="2743200" lvl="5" indent="-228600" algn="l">
              <a:spcBef>
                <a:spcPts val="200"/>
              </a:spcBef>
              <a:spcAft>
                <a:spcPts val="0"/>
              </a:spcAft>
              <a:buClr>
                <a:schemeClr val="dk1"/>
              </a:buClr>
              <a:buSzPts val="800"/>
              <a:buNone/>
              <a:defRPr sz="800" b="1"/>
            </a:lvl6pPr>
            <a:lvl7pPr marL="3200400" lvl="6" indent="-228600" algn="l">
              <a:spcBef>
                <a:spcPts val="200"/>
              </a:spcBef>
              <a:spcAft>
                <a:spcPts val="0"/>
              </a:spcAft>
              <a:buClr>
                <a:schemeClr val="dk1"/>
              </a:buClr>
              <a:buSzPts val="800"/>
              <a:buNone/>
              <a:defRPr sz="800" b="1"/>
            </a:lvl7pPr>
            <a:lvl8pPr marL="3657600" lvl="7" indent="-228600" algn="l">
              <a:spcBef>
                <a:spcPts val="200"/>
              </a:spcBef>
              <a:spcAft>
                <a:spcPts val="0"/>
              </a:spcAft>
              <a:buClr>
                <a:schemeClr val="dk1"/>
              </a:buClr>
              <a:buSzPts val="800"/>
              <a:buNone/>
              <a:defRPr sz="800" b="1"/>
            </a:lvl8pPr>
            <a:lvl9pPr marL="4114800" lvl="8" indent="-228600" algn="l">
              <a:spcBef>
                <a:spcPts val="200"/>
              </a:spcBef>
              <a:spcAft>
                <a:spcPts val="0"/>
              </a:spcAft>
              <a:buClr>
                <a:schemeClr val="dk1"/>
              </a:buClr>
              <a:buSzPts val="800"/>
              <a:buNone/>
              <a:defRPr sz="800" b="1"/>
            </a:lvl9pPr>
          </a:lstStyle>
          <a:p>
            <a:endParaRPr/>
          </a:p>
        </p:txBody>
      </p:sp>
      <p:sp>
        <p:nvSpPr>
          <p:cNvPr id="90" name="Google Shape;90;p19"/>
          <p:cNvSpPr txBox="1">
            <a:spLocks noGrp="1"/>
          </p:cNvSpPr>
          <p:nvPr>
            <p:ph type="body" idx="4"/>
          </p:nvPr>
        </p:nvSpPr>
        <p:spPr>
          <a:xfrm>
            <a:off x="2322513" y="1087438"/>
            <a:ext cx="2020888" cy="1975644"/>
          </a:xfrm>
          <a:prstGeom prst="rect">
            <a:avLst/>
          </a:prstGeom>
          <a:noFill/>
          <a:ln>
            <a:noFill/>
          </a:ln>
        </p:spPr>
        <p:txBody>
          <a:bodyPr spcFirstLastPara="1" wrap="square" lIns="45725" tIns="22850" rIns="45725" bIns="22850" anchor="t" anchorCtr="0">
            <a:normAutofit/>
          </a:bodyPr>
          <a:lstStyle>
            <a:lvl1pPr marL="457200" lvl="0" indent="-304800" algn="l">
              <a:spcBef>
                <a:spcPts val="200"/>
              </a:spcBef>
              <a:spcAft>
                <a:spcPts val="0"/>
              </a:spcAft>
              <a:buClr>
                <a:schemeClr val="dk1"/>
              </a:buClr>
              <a:buSzPts val="1200"/>
              <a:buChar char="•"/>
              <a:defRPr sz="1200"/>
            </a:lvl1pPr>
            <a:lvl2pPr marL="914400" lvl="1" indent="-292100" algn="l">
              <a:spcBef>
                <a:spcPts val="200"/>
              </a:spcBef>
              <a:spcAft>
                <a:spcPts val="0"/>
              </a:spcAft>
              <a:buClr>
                <a:schemeClr val="dk1"/>
              </a:buClr>
              <a:buSzPts val="1000"/>
              <a:buChar char="–"/>
              <a:defRPr sz="1000"/>
            </a:lvl2pPr>
            <a:lvl3pPr marL="1371600" lvl="2" indent="-285750" algn="l">
              <a:spcBef>
                <a:spcPts val="200"/>
              </a:spcBef>
              <a:spcAft>
                <a:spcPts val="0"/>
              </a:spcAft>
              <a:buClr>
                <a:schemeClr val="dk1"/>
              </a:buClr>
              <a:buSzPts val="900"/>
              <a:buChar char="•"/>
              <a:defRPr sz="900"/>
            </a:lvl3pPr>
            <a:lvl4pPr marL="1828800" lvl="3" indent="-279400" algn="l">
              <a:spcBef>
                <a:spcPts val="200"/>
              </a:spcBef>
              <a:spcAft>
                <a:spcPts val="0"/>
              </a:spcAft>
              <a:buClr>
                <a:schemeClr val="dk1"/>
              </a:buClr>
              <a:buSzPts val="800"/>
              <a:buChar char="–"/>
              <a:defRPr sz="800"/>
            </a:lvl4pPr>
            <a:lvl5pPr marL="2286000" lvl="4" indent="-279400" algn="l">
              <a:spcBef>
                <a:spcPts val="200"/>
              </a:spcBef>
              <a:spcAft>
                <a:spcPts val="0"/>
              </a:spcAft>
              <a:buClr>
                <a:schemeClr val="dk1"/>
              </a:buClr>
              <a:buSzPts val="800"/>
              <a:buChar char="»"/>
              <a:defRPr sz="800"/>
            </a:lvl5pPr>
            <a:lvl6pPr marL="2743200" lvl="5" indent="-279400" algn="l">
              <a:spcBef>
                <a:spcPts val="200"/>
              </a:spcBef>
              <a:spcAft>
                <a:spcPts val="0"/>
              </a:spcAft>
              <a:buClr>
                <a:schemeClr val="dk1"/>
              </a:buClr>
              <a:buSzPts val="800"/>
              <a:buChar char="•"/>
              <a:defRPr sz="800"/>
            </a:lvl6pPr>
            <a:lvl7pPr marL="3200400" lvl="6" indent="-279400" algn="l">
              <a:spcBef>
                <a:spcPts val="200"/>
              </a:spcBef>
              <a:spcAft>
                <a:spcPts val="0"/>
              </a:spcAft>
              <a:buClr>
                <a:schemeClr val="dk1"/>
              </a:buClr>
              <a:buSzPts val="800"/>
              <a:buChar char="•"/>
              <a:defRPr sz="800"/>
            </a:lvl7pPr>
            <a:lvl8pPr marL="3657600" lvl="7" indent="-279400" algn="l">
              <a:spcBef>
                <a:spcPts val="200"/>
              </a:spcBef>
              <a:spcAft>
                <a:spcPts val="0"/>
              </a:spcAft>
              <a:buClr>
                <a:schemeClr val="dk1"/>
              </a:buClr>
              <a:buSzPts val="800"/>
              <a:buChar char="•"/>
              <a:defRPr sz="800"/>
            </a:lvl8pPr>
            <a:lvl9pPr marL="4114800" lvl="8" indent="-279400" algn="l">
              <a:spcBef>
                <a:spcPts val="200"/>
              </a:spcBef>
              <a:spcAft>
                <a:spcPts val="0"/>
              </a:spcAft>
              <a:buClr>
                <a:schemeClr val="dk1"/>
              </a:buClr>
              <a:buSzPts val="800"/>
              <a:buChar char="•"/>
              <a:defRPr sz="800"/>
            </a:lvl9pPr>
          </a:lstStyle>
          <a:p>
            <a:endParaRPr/>
          </a:p>
        </p:txBody>
      </p:sp>
      <p:sp>
        <p:nvSpPr>
          <p:cNvPr id="91" name="Google Shape;91;p19"/>
          <p:cNvSpPr txBox="1">
            <a:spLocks noGrp="1"/>
          </p:cNvSpPr>
          <p:nvPr>
            <p:ph type="dt" idx="10"/>
          </p:nvPr>
        </p:nvSpPr>
        <p:spPr>
          <a:xfrm>
            <a:off x="228600" y="3178175"/>
            <a:ext cx="1066800" cy="182563"/>
          </a:xfrm>
          <a:prstGeom prst="rect">
            <a:avLst/>
          </a:prstGeom>
          <a:noFill/>
          <a:ln>
            <a:noFill/>
          </a:ln>
        </p:spPr>
        <p:txBody>
          <a:bodyPr spcFirstLastPara="1" wrap="square" lIns="45725" tIns="22850" rIns="45725" bIns="22850" anchor="ctr" anchorCtr="0">
            <a:noAutofit/>
          </a:bodyPr>
          <a:lstStyle>
            <a:lvl1pPr lvl="0" algn="l">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92" name="Google Shape;92;p19"/>
          <p:cNvSpPr txBox="1">
            <a:spLocks noGrp="1"/>
          </p:cNvSpPr>
          <p:nvPr>
            <p:ph type="ftr" idx="11"/>
          </p:nvPr>
        </p:nvSpPr>
        <p:spPr>
          <a:xfrm>
            <a:off x="1562100" y="3178175"/>
            <a:ext cx="1447800" cy="182563"/>
          </a:xfrm>
          <a:prstGeom prst="rect">
            <a:avLst/>
          </a:prstGeom>
          <a:noFill/>
          <a:ln>
            <a:noFill/>
          </a:ln>
        </p:spPr>
        <p:txBody>
          <a:bodyPr spcFirstLastPara="1" wrap="square" lIns="45725" tIns="22850" rIns="45725" bIns="22850" anchor="ctr" anchorCtr="0">
            <a:noAutofit/>
          </a:bodyPr>
          <a:lstStyle>
            <a:lvl1pPr lvl="0" algn="ctr">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93" name="Google Shape;93;p19"/>
          <p:cNvSpPr txBox="1">
            <a:spLocks noGrp="1"/>
          </p:cNvSpPr>
          <p:nvPr>
            <p:ph type="sldNum" idx="12"/>
          </p:nvPr>
        </p:nvSpPr>
        <p:spPr>
          <a:xfrm>
            <a:off x="3276600" y="3178175"/>
            <a:ext cx="1066800" cy="182563"/>
          </a:xfrm>
          <a:prstGeom prst="rect">
            <a:avLst/>
          </a:prstGeom>
          <a:noFill/>
          <a:ln>
            <a:noFill/>
          </a:ln>
        </p:spPr>
        <p:txBody>
          <a:bodyPr spcFirstLastPara="1" wrap="square" lIns="45725" tIns="22850" rIns="45725" bIns="2285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94"/>
        <p:cNvGrpSpPr/>
        <p:nvPr/>
      </p:nvGrpSpPr>
      <p:grpSpPr>
        <a:xfrm>
          <a:off x="0" y="0"/>
          <a:ext cx="0" cy="0"/>
          <a:chOff x="0" y="0"/>
          <a:chExt cx="0" cy="0"/>
        </a:xfrm>
      </p:grpSpPr>
      <p:sp>
        <p:nvSpPr>
          <p:cNvPr id="95" name="Google Shape;95;p20"/>
          <p:cNvSpPr txBox="1">
            <a:spLocks noGrp="1"/>
          </p:cNvSpPr>
          <p:nvPr>
            <p:ph type="title"/>
          </p:nvPr>
        </p:nvSpPr>
        <p:spPr>
          <a:xfrm>
            <a:off x="228600" y="137319"/>
            <a:ext cx="4114800" cy="571500"/>
          </a:xfrm>
          <a:prstGeom prst="rect">
            <a:avLst/>
          </a:prstGeom>
          <a:noFill/>
          <a:ln>
            <a:noFill/>
          </a:ln>
        </p:spPr>
        <p:txBody>
          <a:bodyPr spcFirstLastPara="1" wrap="square" lIns="45725" tIns="22850" rIns="45725" bIns="22850" anchor="ctr" anchorCtr="0">
            <a:normAutofit/>
          </a:bodyPr>
          <a:lstStyle>
            <a:lvl1pPr lvl="0" algn="ctr">
              <a:spcBef>
                <a:spcPts val="0"/>
              </a:spcBef>
              <a:spcAft>
                <a:spcPts val="0"/>
              </a:spcAft>
              <a:buClr>
                <a:schemeClr val="dk1"/>
              </a:buClr>
              <a:buSzPts val="900"/>
              <a:buNone/>
              <a:defRPr/>
            </a:lvl1pPr>
            <a:lvl2pPr lvl="1">
              <a:spcBef>
                <a:spcPts val="0"/>
              </a:spcBef>
              <a:spcAft>
                <a:spcPts val="0"/>
              </a:spcAft>
              <a:buSzPts val="700"/>
              <a:buNone/>
              <a:defRPr/>
            </a:lvl2pPr>
            <a:lvl3pPr lvl="2">
              <a:spcBef>
                <a:spcPts val="0"/>
              </a:spcBef>
              <a:spcAft>
                <a:spcPts val="0"/>
              </a:spcAft>
              <a:buSzPts val="700"/>
              <a:buNone/>
              <a:defRPr/>
            </a:lvl3pPr>
            <a:lvl4pPr lvl="3">
              <a:spcBef>
                <a:spcPts val="0"/>
              </a:spcBef>
              <a:spcAft>
                <a:spcPts val="0"/>
              </a:spcAft>
              <a:buSzPts val="700"/>
              <a:buNone/>
              <a:defRPr/>
            </a:lvl4pPr>
            <a:lvl5pPr lvl="4">
              <a:spcBef>
                <a:spcPts val="0"/>
              </a:spcBef>
              <a:spcAft>
                <a:spcPts val="0"/>
              </a:spcAft>
              <a:buSzPts val="700"/>
              <a:buNone/>
              <a:defRPr/>
            </a:lvl5pPr>
            <a:lvl6pPr lvl="5">
              <a:spcBef>
                <a:spcPts val="0"/>
              </a:spcBef>
              <a:spcAft>
                <a:spcPts val="0"/>
              </a:spcAft>
              <a:buSzPts val="700"/>
              <a:buNone/>
              <a:defRPr/>
            </a:lvl6pPr>
            <a:lvl7pPr lvl="6">
              <a:spcBef>
                <a:spcPts val="0"/>
              </a:spcBef>
              <a:spcAft>
                <a:spcPts val="0"/>
              </a:spcAft>
              <a:buSzPts val="700"/>
              <a:buNone/>
              <a:defRPr/>
            </a:lvl7pPr>
            <a:lvl8pPr lvl="7">
              <a:spcBef>
                <a:spcPts val="0"/>
              </a:spcBef>
              <a:spcAft>
                <a:spcPts val="0"/>
              </a:spcAft>
              <a:buSzPts val="700"/>
              <a:buNone/>
              <a:defRPr/>
            </a:lvl8pPr>
            <a:lvl9pPr lvl="8">
              <a:spcBef>
                <a:spcPts val="0"/>
              </a:spcBef>
              <a:spcAft>
                <a:spcPts val="0"/>
              </a:spcAft>
              <a:buSzPts val="700"/>
              <a:buNone/>
              <a:defRPr/>
            </a:lvl9pPr>
          </a:lstStyle>
          <a:p>
            <a:endParaRPr/>
          </a:p>
        </p:txBody>
      </p:sp>
      <p:sp>
        <p:nvSpPr>
          <p:cNvPr id="96" name="Google Shape;96;p20"/>
          <p:cNvSpPr txBox="1">
            <a:spLocks noGrp="1"/>
          </p:cNvSpPr>
          <p:nvPr>
            <p:ph type="dt" idx="10"/>
          </p:nvPr>
        </p:nvSpPr>
        <p:spPr>
          <a:xfrm>
            <a:off x="228600" y="3178175"/>
            <a:ext cx="1066800" cy="182563"/>
          </a:xfrm>
          <a:prstGeom prst="rect">
            <a:avLst/>
          </a:prstGeom>
          <a:noFill/>
          <a:ln>
            <a:noFill/>
          </a:ln>
        </p:spPr>
        <p:txBody>
          <a:bodyPr spcFirstLastPara="1" wrap="square" lIns="45725" tIns="22850" rIns="45725" bIns="22850" anchor="ctr" anchorCtr="0">
            <a:noAutofit/>
          </a:bodyPr>
          <a:lstStyle>
            <a:lvl1pPr lvl="0" algn="l">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97" name="Google Shape;97;p20"/>
          <p:cNvSpPr txBox="1">
            <a:spLocks noGrp="1"/>
          </p:cNvSpPr>
          <p:nvPr>
            <p:ph type="ftr" idx="11"/>
          </p:nvPr>
        </p:nvSpPr>
        <p:spPr>
          <a:xfrm>
            <a:off x="1562100" y="3178175"/>
            <a:ext cx="1447800" cy="182563"/>
          </a:xfrm>
          <a:prstGeom prst="rect">
            <a:avLst/>
          </a:prstGeom>
          <a:noFill/>
          <a:ln>
            <a:noFill/>
          </a:ln>
        </p:spPr>
        <p:txBody>
          <a:bodyPr spcFirstLastPara="1" wrap="square" lIns="45725" tIns="22850" rIns="45725" bIns="22850" anchor="ctr" anchorCtr="0">
            <a:noAutofit/>
          </a:bodyPr>
          <a:lstStyle>
            <a:lvl1pPr lvl="0" algn="ctr">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98" name="Google Shape;98;p20"/>
          <p:cNvSpPr txBox="1">
            <a:spLocks noGrp="1"/>
          </p:cNvSpPr>
          <p:nvPr>
            <p:ph type="sldNum" idx="12"/>
          </p:nvPr>
        </p:nvSpPr>
        <p:spPr>
          <a:xfrm>
            <a:off x="3276600" y="3178175"/>
            <a:ext cx="1066800" cy="182563"/>
          </a:xfrm>
          <a:prstGeom prst="rect">
            <a:avLst/>
          </a:prstGeom>
          <a:noFill/>
          <a:ln>
            <a:noFill/>
          </a:ln>
        </p:spPr>
        <p:txBody>
          <a:bodyPr spcFirstLastPara="1" wrap="square" lIns="45725" tIns="22850" rIns="45725" bIns="2285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99"/>
        <p:cNvGrpSpPr/>
        <p:nvPr/>
      </p:nvGrpSpPr>
      <p:grpSpPr>
        <a:xfrm>
          <a:off x="0" y="0"/>
          <a:ext cx="0" cy="0"/>
          <a:chOff x="0" y="0"/>
          <a:chExt cx="0" cy="0"/>
        </a:xfrm>
      </p:grpSpPr>
      <p:sp>
        <p:nvSpPr>
          <p:cNvPr id="100" name="Google Shape;100;p21"/>
          <p:cNvSpPr txBox="1">
            <a:spLocks noGrp="1"/>
          </p:cNvSpPr>
          <p:nvPr>
            <p:ph type="title"/>
          </p:nvPr>
        </p:nvSpPr>
        <p:spPr>
          <a:xfrm>
            <a:off x="228600" y="136525"/>
            <a:ext cx="1504157" cy="581025"/>
          </a:xfrm>
          <a:prstGeom prst="rect">
            <a:avLst/>
          </a:prstGeom>
          <a:noFill/>
          <a:ln>
            <a:noFill/>
          </a:ln>
        </p:spPr>
        <p:txBody>
          <a:bodyPr spcFirstLastPara="1" wrap="square" lIns="45725" tIns="22850" rIns="45725" bIns="22850" anchor="b" anchorCtr="0">
            <a:normAutofit/>
          </a:bodyPr>
          <a:lstStyle>
            <a:lvl1pPr lvl="0" algn="l">
              <a:spcBef>
                <a:spcPts val="0"/>
              </a:spcBef>
              <a:spcAft>
                <a:spcPts val="0"/>
              </a:spcAft>
              <a:buClr>
                <a:schemeClr val="dk1"/>
              </a:buClr>
              <a:buSzPts val="1000"/>
              <a:buFont typeface="Calibri"/>
              <a:buNone/>
              <a:defRPr sz="1000" b="1"/>
            </a:lvl1pPr>
            <a:lvl2pPr lvl="1">
              <a:spcBef>
                <a:spcPts val="0"/>
              </a:spcBef>
              <a:spcAft>
                <a:spcPts val="0"/>
              </a:spcAft>
              <a:buSzPts val="700"/>
              <a:buNone/>
              <a:defRPr/>
            </a:lvl2pPr>
            <a:lvl3pPr lvl="2">
              <a:spcBef>
                <a:spcPts val="0"/>
              </a:spcBef>
              <a:spcAft>
                <a:spcPts val="0"/>
              </a:spcAft>
              <a:buSzPts val="700"/>
              <a:buNone/>
              <a:defRPr/>
            </a:lvl3pPr>
            <a:lvl4pPr lvl="3">
              <a:spcBef>
                <a:spcPts val="0"/>
              </a:spcBef>
              <a:spcAft>
                <a:spcPts val="0"/>
              </a:spcAft>
              <a:buSzPts val="700"/>
              <a:buNone/>
              <a:defRPr/>
            </a:lvl4pPr>
            <a:lvl5pPr lvl="4">
              <a:spcBef>
                <a:spcPts val="0"/>
              </a:spcBef>
              <a:spcAft>
                <a:spcPts val="0"/>
              </a:spcAft>
              <a:buSzPts val="700"/>
              <a:buNone/>
              <a:defRPr/>
            </a:lvl5pPr>
            <a:lvl6pPr lvl="5">
              <a:spcBef>
                <a:spcPts val="0"/>
              </a:spcBef>
              <a:spcAft>
                <a:spcPts val="0"/>
              </a:spcAft>
              <a:buSzPts val="700"/>
              <a:buNone/>
              <a:defRPr/>
            </a:lvl6pPr>
            <a:lvl7pPr lvl="6">
              <a:spcBef>
                <a:spcPts val="0"/>
              </a:spcBef>
              <a:spcAft>
                <a:spcPts val="0"/>
              </a:spcAft>
              <a:buSzPts val="700"/>
              <a:buNone/>
              <a:defRPr/>
            </a:lvl7pPr>
            <a:lvl8pPr lvl="7">
              <a:spcBef>
                <a:spcPts val="0"/>
              </a:spcBef>
              <a:spcAft>
                <a:spcPts val="0"/>
              </a:spcAft>
              <a:buSzPts val="700"/>
              <a:buNone/>
              <a:defRPr/>
            </a:lvl8pPr>
            <a:lvl9pPr lvl="8">
              <a:spcBef>
                <a:spcPts val="0"/>
              </a:spcBef>
              <a:spcAft>
                <a:spcPts val="0"/>
              </a:spcAft>
              <a:buSzPts val="700"/>
              <a:buNone/>
              <a:defRPr/>
            </a:lvl9pPr>
          </a:lstStyle>
          <a:p>
            <a:endParaRPr/>
          </a:p>
        </p:txBody>
      </p:sp>
      <p:sp>
        <p:nvSpPr>
          <p:cNvPr id="101" name="Google Shape;101;p21"/>
          <p:cNvSpPr txBox="1">
            <a:spLocks noGrp="1"/>
          </p:cNvSpPr>
          <p:nvPr>
            <p:ph type="body" idx="1"/>
          </p:nvPr>
        </p:nvSpPr>
        <p:spPr>
          <a:xfrm>
            <a:off x="1787525" y="136525"/>
            <a:ext cx="2555875" cy="2926557"/>
          </a:xfrm>
          <a:prstGeom prst="rect">
            <a:avLst/>
          </a:prstGeom>
          <a:noFill/>
          <a:ln>
            <a:noFill/>
          </a:ln>
        </p:spPr>
        <p:txBody>
          <a:bodyPr spcFirstLastPara="1" wrap="square" lIns="45725" tIns="22850" rIns="45725" bIns="22850" anchor="t" anchorCtr="0">
            <a:normAutofit/>
          </a:bodyPr>
          <a:lstStyle>
            <a:lvl1pPr marL="457200" lvl="0" indent="-330200" algn="l">
              <a:spcBef>
                <a:spcPts val="300"/>
              </a:spcBef>
              <a:spcAft>
                <a:spcPts val="0"/>
              </a:spcAft>
              <a:buClr>
                <a:schemeClr val="dk1"/>
              </a:buClr>
              <a:buSzPts val="1600"/>
              <a:buChar char="•"/>
              <a:defRPr sz="1600"/>
            </a:lvl1pPr>
            <a:lvl2pPr marL="914400" lvl="1" indent="-317500" algn="l">
              <a:spcBef>
                <a:spcPts val="300"/>
              </a:spcBef>
              <a:spcAft>
                <a:spcPts val="0"/>
              </a:spcAft>
              <a:buClr>
                <a:schemeClr val="dk1"/>
              </a:buClr>
              <a:buSzPts val="1400"/>
              <a:buChar char="–"/>
              <a:defRPr sz="1400"/>
            </a:lvl2pPr>
            <a:lvl3pPr marL="1371600" lvl="2" indent="-304800" algn="l">
              <a:spcBef>
                <a:spcPts val="200"/>
              </a:spcBef>
              <a:spcAft>
                <a:spcPts val="0"/>
              </a:spcAft>
              <a:buClr>
                <a:schemeClr val="dk1"/>
              </a:buClr>
              <a:buSzPts val="1200"/>
              <a:buChar char="•"/>
              <a:defRPr sz="1200"/>
            </a:lvl3pPr>
            <a:lvl4pPr marL="1828800" lvl="3" indent="-292100" algn="l">
              <a:spcBef>
                <a:spcPts val="200"/>
              </a:spcBef>
              <a:spcAft>
                <a:spcPts val="0"/>
              </a:spcAft>
              <a:buClr>
                <a:schemeClr val="dk1"/>
              </a:buClr>
              <a:buSzPts val="1000"/>
              <a:buChar char="–"/>
              <a:defRPr sz="1000"/>
            </a:lvl4pPr>
            <a:lvl5pPr marL="2286000" lvl="4" indent="-292100" algn="l">
              <a:spcBef>
                <a:spcPts val="200"/>
              </a:spcBef>
              <a:spcAft>
                <a:spcPts val="0"/>
              </a:spcAft>
              <a:buClr>
                <a:schemeClr val="dk1"/>
              </a:buClr>
              <a:buSzPts val="1000"/>
              <a:buChar char="»"/>
              <a:defRPr sz="1000"/>
            </a:lvl5pPr>
            <a:lvl6pPr marL="2743200" lvl="5" indent="-292100" algn="l">
              <a:spcBef>
                <a:spcPts val="200"/>
              </a:spcBef>
              <a:spcAft>
                <a:spcPts val="0"/>
              </a:spcAft>
              <a:buClr>
                <a:schemeClr val="dk1"/>
              </a:buClr>
              <a:buSzPts val="1000"/>
              <a:buChar char="•"/>
              <a:defRPr sz="1000"/>
            </a:lvl6pPr>
            <a:lvl7pPr marL="3200400" lvl="6" indent="-292100" algn="l">
              <a:spcBef>
                <a:spcPts val="200"/>
              </a:spcBef>
              <a:spcAft>
                <a:spcPts val="0"/>
              </a:spcAft>
              <a:buClr>
                <a:schemeClr val="dk1"/>
              </a:buClr>
              <a:buSzPts val="1000"/>
              <a:buChar char="•"/>
              <a:defRPr sz="1000"/>
            </a:lvl7pPr>
            <a:lvl8pPr marL="3657600" lvl="7" indent="-292100" algn="l">
              <a:spcBef>
                <a:spcPts val="200"/>
              </a:spcBef>
              <a:spcAft>
                <a:spcPts val="0"/>
              </a:spcAft>
              <a:buClr>
                <a:schemeClr val="dk1"/>
              </a:buClr>
              <a:buSzPts val="1000"/>
              <a:buChar char="•"/>
              <a:defRPr sz="1000"/>
            </a:lvl8pPr>
            <a:lvl9pPr marL="4114800" lvl="8" indent="-292100" algn="l">
              <a:spcBef>
                <a:spcPts val="200"/>
              </a:spcBef>
              <a:spcAft>
                <a:spcPts val="0"/>
              </a:spcAft>
              <a:buClr>
                <a:schemeClr val="dk1"/>
              </a:buClr>
              <a:buSzPts val="1000"/>
              <a:buChar char="•"/>
              <a:defRPr sz="1000"/>
            </a:lvl9pPr>
          </a:lstStyle>
          <a:p>
            <a:endParaRPr/>
          </a:p>
        </p:txBody>
      </p:sp>
      <p:sp>
        <p:nvSpPr>
          <p:cNvPr id="102" name="Google Shape;102;p21"/>
          <p:cNvSpPr txBox="1">
            <a:spLocks noGrp="1"/>
          </p:cNvSpPr>
          <p:nvPr>
            <p:ph type="body" idx="2"/>
          </p:nvPr>
        </p:nvSpPr>
        <p:spPr>
          <a:xfrm>
            <a:off x="228600" y="717550"/>
            <a:ext cx="1504157" cy="2345532"/>
          </a:xfrm>
          <a:prstGeom prst="rect">
            <a:avLst/>
          </a:prstGeom>
          <a:noFill/>
          <a:ln>
            <a:noFill/>
          </a:ln>
        </p:spPr>
        <p:txBody>
          <a:bodyPr spcFirstLastPara="1" wrap="square" lIns="45725" tIns="22850" rIns="45725" bIns="22850" anchor="t" anchorCtr="0">
            <a:normAutofit/>
          </a:bodyPr>
          <a:lstStyle>
            <a:lvl1pPr marL="457200" lvl="0" indent="-228600" algn="l">
              <a:spcBef>
                <a:spcPts val="100"/>
              </a:spcBef>
              <a:spcAft>
                <a:spcPts val="0"/>
              </a:spcAft>
              <a:buClr>
                <a:schemeClr val="dk1"/>
              </a:buClr>
              <a:buSzPts val="700"/>
              <a:buNone/>
              <a:defRPr sz="700"/>
            </a:lvl1pPr>
            <a:lvl2pPr marL="914400" lvl="1" indent="-228600" algn="l">
              <a:spcBef>
                <a:spcPts val="100"/>
              </a:spcBef>
              <a:spcAft>
                <a:spcPts val="0"/>
              </a:spcAft>
              <a:buClr>
                <a:schemeClr val="dk1"/>
              </a:buClr>
              <a:buSzPts val="600"/>
              <a:buNone/>
              <a:defRPr sz="600"/>
            </a:lvl2pPr>
            <a:lvl3pPr marL="1371600" lvl="2" indent="-228600" algn="l">
              <a:spcBef>
                <a:spcPts val="100"/>
              </a:spcBef>
              <a:spcAft>
                <a:spcPts val="0"/>
              </a:spcAft>
              <a:buClr>
                <a:schemeClr val="dk1"/>
              </a:buClr>
              <a:buSzPts val="500"/>
              <a:buNone/>
              <a:defRPr sz="500"/>
            </a:lvl3pPr>
            <a:lvl4pPr marL="1828800" lvl="3" indent="-228600" algn="l">
              <a:spcBef>
                <a:spcPts val="100"/>
              </a:spcBef>
              <a:spcAft>
                <a:spcPts val="0"/>
              </a:spcAft>
              <a:buClr>
                <a:schemeClr val="dk1"/>
              </a:buClr>
              <a:buSzPts val="500"/>
              <a:buNone/>
              <a:defRPr sz="500"/>
            </a:lvl4pPr>
            <a:lvl5pPr marL="2286000" lvl="4" indent="-228600" algn="l">
              <a:spcBef>
                <a:spcPts val="100"/>
              </a:spcBef>
              <a:spcAft>
                <a:spcPts val="0"/>
              </a:spcAft>
              <a:buClr>
                <a:schemeClr val="dk1"/>
              </a:buClr>
              <a:buSzPts val="500"/>
              <a:buNone/>
              <a:defRPr sz="500"/>
            </a:lvl5pPr>
            <a:lvl6pPr marL="2743200" lvl="5" indent="-228600" algn="l">
              <a:spcBef>
                <a:spcPts val="100"/>
              </a:spcBef>
              <a:spcAft>
                <a:spcPts val="0"/>
              </a:spcAft>
              <a:buClr>
                <a:schemeClr val="dk1"/>
              </a:buClr>
              <a:buSzPts val="500"/>
              <a:buNone/>
              <a:defRPr sz="500"/>
            </a:lvl6pPr>
            <a:lvl7pPr marL="3200400" lvl="6" indent="-228600" algn="l">
              <a:spcBef>
                <a:spcPts val="100"/>
              </a:spcBef>
              <a:spcAft>
                <a:spcPts val="0"/>
              </a:spcAft>
              <a:buClr>
                <a:schemeClr val="dk1"/>
              </a:buClr>
              <a:buSzPts val="500"/>
              <a:buNone/>
              <a:defRPr sz="500"/>
            </a:lvl7pPr>
            <a:lvl8pPr marL="3657600" lvl="7" indent="-228600" algn="l">
              <a:spcBef>
                <a:spcPts val="100"/>
              </a:spcBef>
              <a:spcAft>
                <a:spcPts val="0"/>
              </a:spcAft>
              <a:buClr>
                <a:schemeClr val="dk1"/>
              </a:buClr>
              <a:buSzPts val="500"/>
              <a:buNone/>
              <a:defRPr sz="500"/>
            </a:lvl8pPr>
            <a:lvl9pPr marL="4114800" lvl="8" indent="-228600" algn="l">
              <a:spcBef>
                <a:spcPts val="100"/>
              </a:spcBef>
              <a:spcAft>
                <a:spcPts val="0"/>
              </a:spcAft>
              <a:buClr>
                <a:schemeClr val="dk1"/>
              </a:buClr>
              <a:buSzPts val="500"/>
              <a:buNone/>
              <a:defRPr sz="500"/>
            </a:lvl9pPr>
          </a:lstStyle>
          <a:p>
            <a:endParaRPr/>
          </a:p>
        </p:txBody>
      </p:sp>
      <p:sp>
        <p:nvSpPr>
          <p:cNvPr id="103" name="Google Shape;103;p21"/>
          <p:cNvSpPr txBox="1">
            <a:spLocks noGrp="1"/>
          </p:cNvSpPr>
          <p:nvPr>
            <p:ph type="dt" idx="10"/>
          </p:nvPr>
        </p:nvSpPr>
        <p:spPr>
          <a:xfrm>
            <a:off x="228600" y="3178175"/>
            <a:ext cx="1066800" cy="182563"/>
          </a:xfrm>
          <a:prstGeom prst="rect">
            <a:avLst/>
          </a:prstGeom>
          <a:noFill/>
          <a:ln>
            <a:noFill/>
          </a:ln>
        </p:spPr>
        <p:txBody>
          <a:bodyPr spcFirstLastPara="1" wrap="square" lIns="45725" tIns="22850" rIns="45725" bIns="22850" anchor="ctr" anchorCtr="0">
            <a:noAutofit/>
          </a:bodyPr>
          <a:lstStyle>
            <a:lvl1pPr lvl="0" algn="l">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104" name="Google Shape;104;p21"/>
          <p:cNvSpPr txBox="1">
            <a:spLocks noGrp="1"/>
          </p:cNvSpPr>
          <p:nvPr>
            <p:ph type="ftr" idx="11"/>
          </p:nvPr>
        </p:nvSpPr>
        <p:spPr>
          <a:xfrm>
            <a:off x="1562100" y="3178175"/>
            <a:ext cx="1447800" cy="182563"/>
          </a:xfrm>
          <a:prstGeom prst="rect">
            <a:avLst/>
          </a:prstGeom>
          <a:noFill/>
          <a:ln>
            <a:noFill/>
          </a:ln>
        </p:spPr>
        <p:txBody>
          <a:bodyPr spcFirstLastPara="1" wrap="square" lIns="45725" tIns="22850" rIns="45725" bIns="22850" anchor="ctr" anchorCtr="0">
            <a:noAutofit/>
          </a:bodyPr>
          <a:lstStyle>
            <a:lvl1pPr lvl="0" algn="ctr">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105" name="Google Shape;105;p21"/>
          <p:cNvSpPr txBox="1">
            <a:spLocks noGrp="1"/>
          </p:cNvSpPr>
          <p:nvPr>
            <p:ph type="sldNum" idx="12"/>
          </p:nvPr>
        </p:nvSpPr>
        <p:spPr>
          <a:xfrm>
            <a:off x="3276600" y="3178175"/>
            <a:ext cx="1066800" cy="182563"/>
          </a:xfrm>
          <a:prstGeom prst="rect">
            <a:avLst/>
          </a:prstGeom>
          <a:noFill/>
          <a:ln>
            <a:noFill/>
          </a:ln>
        </p:spPr>
        <p:txBody>
          <a:bodyPr spcFirstLastPara="1" wrap="square" lIns="45725" tIns="22850" rIns="45725" bIns="2285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3"/>
        <p:cNvGrpSpPr/>
        <p:nvPr/>
      </p:nvGrpSpPr>
      <p:grpSpPr>
        <a:xfrm>
          <a:off x="0" y="0"/>
          <a:ext cx="0" cy="0"/>
          <a:chOff x="0" y="0"/>
          <a:chExt cx="0" cy="0"/>
        </a:xfrm>
      </p:grpSpPr>
      <p:sp>
        <p:nvSpPr>
          <p:cNvPr id="14" name="Google Shape;14;p3"/>
          <p:cNvSpPr txBox="1">
            <a:spLocks noGrp="1"/>
          </p:cNvSpPr>
          <p:nvPr>
            <p:ph type="title"/>
          </p:nvPr>
        </p:nvSpPr>
        <p:spPr>
          <a:xfrm>
            <a:off x="311700" y="2150850"/>
            <a:ext cx="8520600" cy="841800"/>
          </a:xfrm>
          <a:prstGeom prst="rect">
            <a:avLst/>
          </a:prstGeom>
        </p:spPr>
        <p:txBody>
          <a:bodyPr spcFirstLastPara="1" wrap="square" lIns="91425" tIns="91425" rIns="91425" bIns="91425" anchor="ctr" anchorCtr="0">
            <a:norm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5" name="Google Shape;15;p3"/>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Picture with Caption" type="picTx">
  <p:cSld name="PICTURE_WITH_CAPTION_TEXT">
    <p:spTree>
      <p:nvGrpSpPr>
        <p:cNvPr id="1" name="Shape 106"/>
        <p:cNvGrpSpPr/>
        <p:nvPr/>
      </p:nvGrpSpPr>
      <p:grpSpPr>
        <a:xfrm>
          <a:off x="0" y="0"/>
          <a:ext cx="0" cy="0"/>
          <a:chOff x="0" y="0"/>
          <a:chExt cx="0" cy="0"/>
        </a:xfrm>
      </p:grpSpPr>
      <p:sp>
        <p:nvSpPr>
          <p:cNvPr id="107" name="Google Shape;107;p22"/>
          <p:cNvSpPr txBox="1">
            <a:spLocks noGrp="1"/>
          </p:cNvSpPr>
          <p:nvPr>
            <p:ph type="title"/>
          </p:nvPr>
        </p:nvSpPr>
        <p:spPr>
          <a:xfrm>
            <a:off x="896144" y="2400300"/>
            <a:ext cx="2743200" cy="283369"/>
          </a:xfrm>
          <a:prstGeom prst="rect">
            <a:avLst/>
          </a:prstGeom>
          <a:noFill/>
          <a:ln>
            <a:noFill/>
          </a:ln>
        </p:spPr>
        <p:txBody>
          <a:bodyPr spcFirstLastPara="1" wrap="square" lIns="45725" tIns="22850" rIns="45725" bIns="22850" anchor="b" anchorCtr="0">
            <a:normAutofit/>
          </a:bodyPr>
          <a:lstStyle>
            <a:lvl1pPr lvl="0" algn="l">
              <a:spcBef>
                <a:spcPts val="0"/>
              </a:spcBef>
              <a:spcAft>
                <a:spcPts val="0"/>
              </a:spcAft>
              <a:buClr>
                <a:schemeClr val="dk1"/>
              </a:buClr>
              <a:buSzPts val="1000"/>
              <a:buFont typeface="Calibri"/>
              <a:buNone/>
              <a:defRPr sz="1000" b="1"/>
            </a:lvl1pPr>
            <a:lvl2pPr lvl="1">
              <a:spcBef>
                <a:spcPts val="0"/>
              </a:spcBef>
              <a:spcAft>
                <a:spcPts val="0"/>
              </a:spcAft>
              <a:buSzPts val="700"/>
              <a:buNone/>
              <a:defRPr/>
            </a:lvl2pPr>
            <a:lvl3pPr lvl="2">
              <a:spcBef>
                <a:spcPts val="0"/>
              </a:spcBef>
              <a:spcAft>
                <a:spcPts val="0"/>
              </a:spcAft>
              <a:buSzPts val="700"/>
              <a:buNone/>
              <a:defRPr/>
            </a:lvl3pPr>
            <a:lvl4pPr lvl="3">
              <a:spcBef>
                <a:spcPts val="0"/>
              </a:spcBef>
              <a:spcAft>
                <a:spcPts val="0"/>
              </a:spcAft>
              <a:buSzPts val="700"/>
              <a:buNone/>
              <a:defRPr/>
            </a:lvl4pPr>
            <a:lvl5pPr lvl="4">
              <a:spcBef>
                <a:spcPts val="0"/>
              </a:spcBef>
              <a:spcAft>
                <a:spcPts val="0"/>
              </a:spcAft>
              <a:buSzPts val="700"/>
              <a:buNone/>
              <a:defRPr/>
            </a:lvl5pPr>
            <a:lvl6pPr lvl="5">
              <a:spcBef>
                <a:spcPts val="0"/>
              </a:spcBef>
              <a:spcAft>
                <a:spcPts val="0"/>
              </a:spcAft>
              <a:buSzPts val="700"/>
              <a:buNone/>
              <a:defRPr/>
            </a:lvl6pPr>
            <a:lvl7pPr lvl="6">
              <a:spcBef>
                <a:spcPts val="0"/>
              </a:spcBef>
              <a:spcAft>
                <a:spcPts val="0"/>
              </a:spcAft>
              <a:buSzPts val="700"/>
              <a:buNone/>
              <a:defRPr/>
            </a:lvl7pPr>
            <a:lvl8pPr lvl="7">
              <a:spcBef>
                <a:spcPts val="0"/>
              </a:spcBef>
              <a:spcAft>
                <a:spcPts val="0"/>
              </a:spcAft>
              <a:buSzPts val="700"/>
              <a:buNone/>
              <a:defRPr/>
            </a:lvl8pPr>
            <a:lvl9pPr lvl="8">
              <a:spcBef>
                <a:spcPts val="0"/>
              </a:spcBef>
              <a:spcAft>
                <a:spcPts val="0"/>
              </a:spcAft>
              <a:buSzPts val="700"/>
              <a:buNone/>
              <a:defRPr/>
            </a:lvl9pPr>
          </a:lstStyle>
          <a:p>
            <a:endParaRPr/>
          </a:p>
        </p:txBody>
      </p:sp>
      <p:sp>
        <p:nvSpPr>
          <p:cNvPr id="108" name="Google Shape;108;p22"/>
          <p:cNvSpPr>
            <a:spLocks noGrp="1"/>
          </p:cNvSpPr>
          <p:nvPr>
            <p:ph type="pic" idx="2"/>
          </p:nvPr>
        </p:nvSpPr>
        <p:spPr>
          <a:xfrm>
            <a:off x="896144" y="306388"/>
            <a:ext cx="2743200" cy="2057400"/>
          </a:xfrm>
          <a:prstGeom prst="rect">
            <a:avLst/>
          </a:prstGeom>
          <a:noFill/>
          <a:ln>
            <a:noFill/>
          </a:ln>
        </p:spPr>
      </p:sp>
      <p:sp>
        <p:nvSpPr>
          <p:cNvPr id="109" name="Google Shape;109;p22"/>
          <p:cNvSpPr txBox="1">
            <a:spLocks noGrp="1"/>
          </p:cNvSpPr>
          <p:nvPr>
            <p:ph type="body" idx="1"/>
          </p:nvPr>
        </p:nvSpPr>
        <p:spPr>
          <a:xfrm>
            <a:off x="896144" y="2683669"/>
            <a:ext cx="2743200" cy="402431"/>
          </a:xfrm>
          <a:prstGeom prst="rect">
            <a:avLst/>
          </a:prstGeom>
          <a:noFill/>
          <a:ln>
            <a:noFill/>
          </a:ln>
        </p:spPr>
        <p:txBody>
          <a:bodyPr spcFirstLastPara="1" wrap="square" lIns="45725" tIns="22850" rIns="45725" bIns="22850" anchor="t" anchorCtr="0">
            <a:normAutofit/>
          </a:bodyPr>
          <a:lstStyle>
            <a:lvl1pPr marL="457200" lvl="0" indent="-228600" algn="l">
              <a:spcBef>
                <a:spcPts val="100"/>
              </a:spcBef>
              <a:spcAft>
                <a:spcPts val="0"/>
              </a:spcAft>
              <a:buClr>
                <a:schemeClr val="dk1"/>
              </a:buClr>
              <a:buSzPts val="700"/>
              <a:buNone/>
              <a:defRPr sz="700"/>
            </a:lvl1pPr>
            <a:lvl2pPr marL="914400" lvl="1" indent="-228600" algn="l">
              <a:spcBef>
                <a:spcPts val="100"/>
              </a:spcBef>
              <a:spcAft>
                <a:spcPts val="0"/>
              </a:spcAft>
              <a:buClr>
                <a:schemeClr val="dk1"/>
              </a:buClr>
              <a:buSzPts val="600"/>
              <a:buNone/>
              <a:defRPr sz="600"/>
            </a:lvl2pPr>
            <a:lvl3pPr marL="1371600" lvl="2" indent="-228600" algn="l">
              <a:spcBef>
                <a:spcPts val="100"/>
              </a:spcBef>
              <a:spcAft>
                <a:spcPts val="0"/>
              </a:spcAft>
              <a:buClr>
                <a:schemeClr val="dk1"/>
              </a:buClr>
              <a:buSzPts val="500"/>
              <a:buNone/>
              <a:defRPr sz="500"/>
            </a:lvl3pPr>
            <a:lvl4pPr marL="1828800" lvl="3" indent="-228600" algn="l">
              <a:spcBef>
                <a:spcPts val="100"/>
              </a:spcBef>
              <a:spcAft>
                <a:spcPts val="0"/>
              </a:spcAft>
              <a:buClr>
                <a:schemeClr val="dk1"/>
              </a:buClr>
              <a:buSzPts val="500"/>
              <a:buNone/>
              <a:defRPr sz="500"/>
            </a:lvl4pPr>
            <a:lvl5pPr marL="2286000" lvl="4" indent="-228600" algn="l">
              <a:spcBef>
                <a:spcPts val="100"/>
              </a:spcBef>
              <a:spcAft>
                <a:spcPts val="0"/>
              </a:spcAft>
              <a:buClr>
                <a:schemeClr val="dk1"/>
              </a:buClr>
              <a:buSzPts val="500"/>
              <a:buNone/>
              <a:defRPr sz="500"/>
            </a:lvl5pPr>
            <a:lvl6pPr marL="2743200" lvl="5" indent="-228600" algn="l">
              <a:spcBef>
                <a:spcPts val="100"/>
              </a:spcBef>
              <a:spcAft>
                <a:spcPts val="0"/>
              </a:spcAft>
              <a:buClr>
                <a:schemeClr val="dk1"/>
              </a:buClr>
              <a:buSzPts val="500"/>
              <a:buNone/>
              <a:defRPr sz="500"/>
            </a:lvl6pPr>
            <a:lvl7pPr marL="3200400" lvl="6" indent="-228600" algn="l">
              <a:spcBef>
                <a:spcPts val="100"/>
              </a:spcBef>
              <a:spcAft>
                <a:spcPts val="0"/>
              </a:spcAft>
              <a:buClr>
                <a:schemeClr val="dk1"/>
              </a:buClr>
              <a:buSzPts val="500"/>
              <a:buNone/>
              <a:defRPr sz="500"/>
            </a:lvl7pPr>
            <a:lvl8pPr marL="3657600" lvl="7" indent="-228600" algn="l">
              <a:spcBef>
                <a:spcPts val="100"/>
              </a:spcBef>
              <a:spcAft>
                <a:spcPts val="0"/>
              </a:spcAft>
              <a:buClr>
                <a:schemeClr val="dk1"/>
              </a:buClr>
              <a:buSzPts val="500"/>
              <a:buNone/>
              <a:defRPr sz="500"/>
            </a:lvl8pPr>
            <a:lvl9pPr marL="4114800" lvl="8" indent="-228600" algn="l">
              <a:spcBef>
                <a:spcPts val="100"/>
              </a:spcBef>
              <a:spcAft>
                <a:spcPts val="0"/>
              </a:spcAft>
              <a:buClr>
                <a:schemeClr val="dk1"/>
              </a:buClr>
              <a:buSzPts val="500"/>
              <a:buNone/>
              <a:defRPr sz="500"/>
            </a:lvl9pPr>
          </a:lstStyle>
          <a:p>
            <a:endParaRPr/>
          </a:p>
        </p:txBody>
      </p:sp>
      <p:sp>
        <p:nvSpPr>
          <p:cNvPr id="110" name="Google Shape;110;p22"/>
          <p:cNvSpPr txBox="1">
            <a:spLocks noGrp="1"/>
          </p:cNvSpPr>
          <p:nvPr>
            <p:ph type="dt" idx="10"/>
          </p:nvPr>
        </p:nvSpPr>
        <p:spPr>
          <a:xfrm>
            <a:off x="228600" y="3178175"/>
            <a:ext cx="1066800" cy="182563"/>
          </a:xfrm>
          <a:prstGeom prst="rect">
            <a:avLst/>
          </a:prstGeom>
          <a:noFill/>
          <a:ln>
            <a:noFill/>
          </a:ln>
        </p:spPr>
        <p:txBody>
          <a:bodyPr spcFirstLastPara="1" wrap="square" lIns="45725" tIns="22850" rIns="45725" bIns="22850" anchor="ctr" anchorCtr="0">
            <a:noAutofit/>
          </a:bodyPr>
          <a:lstStyle>
            <a:lvl1pPr lvl="0" algn="l">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111" name="Google Shape;111;p22"/>
          <p:cNvSpPr txBox="1">
            <a:spLocks noGrp="1"/>
          </p:cNvSpPr>
          <p:nvPr>
            <p:ph type="ftr" idx="11"/>
          </p:nvPr>
        </p:nvSpPr>
        <p:spPr>
          <a:xfrm>
            <a:off x="1562100" y="3178175"/>
            <a:ext cx="1447800" cy="182563"/>
          </a:xfrm>
          <a:prstGeom prst="rect">
            <a:avLst/>
          </a:prstGeom>
          <a:noFill/>
          <a:ln>
            <a:noFill/>
          </a:ln>
        </p:spPr>
        <p:txBody>
          <a:bodyPr spcFirstLastPara="1" wrap="square" lIns="45725" tIns="22850" rIns="45725" bIns="22850" anchor="ctr" anchorCtr="0">
            <a:noAutofit/>
          </a:bodyPr>
          <a:lstStyle>
            <a:lvl1pPr lvl="0" algn="ctr">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112" name="Google Shape;112;p22"/>
          <p:cNvSpPr txBox="1">
            <a:spLocks noGrp="1"/>
          </p:cNvSpPr>
          <p:nvPr>
            <p:ph type="sldNum" idx="12"/>
          </p:nvPr>
        </p:nvSpPr>
        <p:spPr>
          <a:xfrm>
            <a:off x="3276600" y="3178175"/>
            <a:ext cx="1066800" cy="182563"/>
          </a:xfrm>
          <a:prstGeom prst="rect">
            <a:avLst/>
          </a:prstGeom>
          <a:noFill/>
          <a:ln>
            <a:noFill/>
          </a:ln>
        </p:spPr>
        <p:txBody>
          <a:bodyPr spcFirstLastPara="1" wrap="square" lIns="45725" tIns="22850" rIns="45725" bIns="2285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Vertical Text" type="vertTx">
  <p:cSld name="VERTICAL_TEXT">
    <p:spTree>
      <p:nvGrpSpPr>
        <p:cNvPr id="1" name="Shape 113"/>
        <p:cNvGrpSpPr/>
        <p:nvPr/>
      </p:nvGrpSpPr>
      <p:grpSpPr>
        <a:xfrm>
          <a:off x="0" y="0"/>
          <a:ext cx="0" cy="0"/>
          <a:chOff x="0" y="0"/>
          <a:chExt cx="0" cy="0"/>
        </a:xfrm>
      </p:grpSpPr>
      <p:sp>
        <p:nvSpPr>
          <p:cNvPr id="114" name="Google Shape;114;p23"/>
          <p:cNvSpPr txBox="1">
            <a:spLocks noGrp="1"/>
          </p:cNvSpPr>
          <p:nvPr>
            <p:ph type="title"/>
          </p:nvPr>
        </p:nvSpPr>
        <p:spPr>
          <a:xfrm>
            <a:off x="228600" y="137319"/>
            <a:ext cx="4114800" cy="571500"/>
          </a:xfrm>
          <a:prstGeom prst="rect">
            <a:avLst/>
          </a:prstGeom>
          <a:noFill/>
          <a:ln>
            <a:noFill/>
          </a:ln>
        </p:spPr>
        <p:txBody>
          <a:bodyPr spcFirstLastPara="1" wrap="square" lIns="45725" tIns="22850" rIns="45725" bIns="22850" anchor="ctr" anchorCtr="0">
            <a:normAutofit/>
          </a:bodyPr>
          <a:lstStyle>
            <a:lvl1pPr lvl="0" algn="ctr">
              <a:spcBef>
                <a:spcPts val="0"/>
              </a:spcBef>
              <a:spcAft>
                <a:spcPts val="0"/>
              </a:spcAft>
              <a:buClr>
                <a:schemeClr val="dk1"/>
              </a:buClr>
              <a:buSzPts val="900"/>
              <a:buNone/>
              <a:defRPr/>
            </a:lvl1pPr>
            <a:lvl2pPr lvl="1">
              <a:spcBef>
                <a:spcPts val="0"/>
              </a:spcBef>
              <a:spcAft>
                <a:spcPts val="0"/>
              </a:spcAft>
              <a:buSzPts val="700"/>
              <a:buNone/>
              <a:defRPr/>
            </a:lvl2pPr>
            <a:lvl3pPr lvl="2">
              <a:spcBef>
                <a:spcPts val="0"/>
              </a:spcBef>
              <a:spcAft>
                <a:spcPts val="0"/>
              </a:spcAft>
              <a:buSzPts val="700"/>
              <a:buNone/>
              <a:defRPr/>
            </a:lvl3pPr>
            <a:lvl4pPr lvl="3">
              <a:spcBef>
                <a:spcPts val="0"/>
              </a:spcBef>
              <a:spcAft>
                <a:spcPts val="0"/>
              </a:spcAft>
              <a:buSzPts val="700"/>
              <a:buNone/>
              <a:defRPr/>
            </a:lvl4pPr>
            <a:lvl5pPr lvl="4">
              <a:spcBef>
                <a:spcPts val="0"/>
              </a:spcBef>
              <a:spcAft>
                <a:spcPts val="0"/>
              </a:spcAft>
              <a:buSzPts val="700"/>
              <a:buNone/>
              <a:defRPr/>
            </a:lvl5pPr>
            <a:lvl6pPr lvl="5">
              <a:spcBef>
                <a:spcPts val="0"/>
              </a:spcBef>
              <a:spcAft>
                <a:spcPts val="0"/>
              </a:spcAft>
              <a:buSzPts val="700"/>
              <a:buNone/>
              <a:defRPr/>
            </a:lvl6pPr>
            <a:lvl7pPr lvl="6">
              <a:spcBef>
                <a:spcPts val="0"/>
              </a:spcBef>
              <a:spcAft>
                <a:spcPts val="0"/>
              </a:spcAft>
              <a:buSzPts val="700"/>
              <a:buNone/>
              <a:defRPr/>
            </a:lvl7pPr>
            <a:lvl8pPr lvl="7">
              <a:spcBef>
                <a:spcPts val="0"/>
              </a:spcBef>
              <a:spcAft>
                <a:spcPts val="0"/>
              </a:spcAft>
              <a:buSzPts val="700"/>
              <a:buNone/>
              <a:defRPr/>
            </a:lvl8pPr>
            <a:lvl9pPr lvl="8">
              <a:spcBef>
                <a:spcPts val="0"/>
              </a:spcBef>
              <a:spcAft>
                <a:spcPts val="0"/>
              </a:spcAft>
              <a:buSzPts val="700"/>
              <a:buNone/>
              <a:defRPr/>
            </a:lvl9pPr>
          </a:lstStyle>
          <a:p>
            <a:endParaRPr/>
          </a:p>
        </p:txBody>
      </p:sp>
      <p:sp>
        <p:nvSpPr>
          <p:cNvPr id="115" name="Google Shape;115;p23"/>
          <p:cNvSpPr txBox="1">
            <a:spLocks noGrp="1"/>
          </p:cNvSpPr>
          <p:nvPr>
            <p:ph type="body" idx="1"/>
          </p:nvPr>
        </p:nvSpPr>
        <p:spPr>
          <a:xfrm rot="5400000">
            <a:off x="1154509" y="-125809"/>
            <a:ext cx="2262982" cy="4114800"/>
          </a:xfrm>
          <a:prstGeom prst="rect">
            <a:avLst/>
          </a:prstGeom>
          <a:noFill/>
          <a:ln>
            <a:noFill/>
          </a:ln>
        </p:spPr>
        <p:txBody>
          <a:bodyPr spcFirstLastPara="1" wrap="square" lIns="45725" tIns="22850" rIns="45725" bIns="22850" anchor="t" anchorCtr="0">
            <a:normAutofit/>
          </a:bodyPr>
          <a:lstStyle>
            <a:lvl1pPr marL="457200" lvl="0" indent="-285750" algn="l">
              <a:spcBef>
                <a:spcPts val="200"/>
              </a:spcBef>
              <a:spcAft>
                <a:spcPts val="0"/>
              </a:spcAft>
              <a:buClr>
                <a:schemeClr val="dk1"/>
              </a:buClr>
              <a:buSzPts val="900"/>
              <a:buChar char="•"/>
              <a:defRPr/>
            </a:lvl1pPr>
            <a:lvl2pPr marL="914400" lvl="1" indent="-285750" algn="l">
              <a:spcBef>
                <a:spcPts val="200"/>
              </a:spcBef>
              <a:spcAft>
                <a:spcPts val="0"/>
              </a:spcAft>
              <a:buClr>
                <a:schemeClr val="dk1"/>
              </a:buClr>
              <a:buSzPts val="900"/>
              <a:buChar char="–"/>
              <a:defRPr/>
            </a:lvl2pPr>
            <a:lvl3pPr marL="1371600" lvl="2" indent="-285750" algn="l">
              <a:spcBef>
                <a:spcPts val="200"/>
              </a:spcBef>
              <a:spcAft>
                <a:spcPts val="0"/>
              </a:spcAft>
              <a:buClr>
                <a:schemeClr val="dk1"/>
              </a:buClr>
              <a:buSzPts val="900"/>
              <a:buChar char="•"/>
              <a:defRPr/>
            </a:lvl3pPr>
            <a:lvl4pPr marL="1828800" lvl="3" indent="-285750" algn="l">
              <a:spcBef>
                <a:spcPts val="200"/>
              </a:spcBef>
              <a:spcAft>
                <a:spcPts val="0"/>
              </a:spcAft>
              <a:buClr>
                <a:schemeClr val="dk1"/>
              </a:buClr>
              <a:buSzPts val="900"/>
              <a:buChar char="–"/>
              <a:defRPr/>
            </a:lvl4pPr>
            <a:lvl5pPr marL="2286000" lvl="4" indent="-285750" algn="l">
              <a:spcBef>
                <a:spcPts val="200"/>
              </a:spcBef>
              <a:spcAft>
                <a:spcPts val="0"/>
              </a:spcAft>
              <a:buClr>
                <a:schemeClr val="dk1"/>
              </a:buClr>
              <a:buSzPts val="900"/>
              <a:buChar char="»"/>
              <a:defRPr/>
            </a:lvl5pPr>
            <a:lvl6pPr marL="2743200" lvl="5" indent="-285750" algn="l">
              <a:spcBef>
                <a:spcPts val="200"/>
              </a:spcBef>
              <a:spcAft>
                <a:spcPts val="0"/>
              </a:spcAft>
              <a:buClr>
                <a:schemeClr val="dk1"/>
              </a:buClr>
              <a:buSzPts val="900"/>
              <a:buChar char="•"/>
              <a:defRPr/>
            </a:lvl6pPr>
            <a:lvl7pPr marL="3200400" lvl="6" indent="-285750" algn="l">
              <a:spcBef>
                <a:spcPts val="200"/>
              </a:spcBef>
              <a:spcAft>
                <a:spcPts val="0"/>
              </a:spcAft>
              <a:buClr>
                <a:schemeClr val="dk1"/>
              </a:buClr>
              <a:buSzPts val="900"/>
              <a:buChar char="•"/>
              <a:defRPr/>
            </a:lvl7pPr>
            <a:lvl8pPr marL="3657600" lvl="7" indent="-285750" algn="l">
              <a:spcBef>
                <a:spcPts val="200"/>
              </a:spcBef>
              <a:spcAft>
                <a:spcPts val="0"/>
              </a:spcAft>
              <a:buClr>
                <a:schemeClr val="dk1"/>
              </a:buClr>
              <a:buSzPts val="900"/>
              <a:buChar char="•"/>
              <a:defRPr/>
            </a:lvl8pPr>
            <a:lvl9pPr marL="4114800" lvl="8" indent="-285750" algn="l">
              <a:spcBef>
                <a:spcPts val="200"/>
              </a:spcBef>
              <a:spcAft>
                <a:spcPts val="0"/>
              </a:spcAft>
              <a:buClr>
                <a:schemeClr val="dk1"/>
              </a:buClr>
              <a:buSzPts val="900"/>
              <a:buChar char="•"/>
              <a:defRPr/>
            </a:lvl9pPr>
          </a:lstStyle>
          <a:p>
            <a:endParaRPr/>
          </a:p>
        </p:txBody>
      </p:sp>
      <p:sp>
        <p:nvSpPr>
          <p:cNvPr id="116" name="Google Shape;116;p23"/>
          <p:cNvSpPr txBox="1">
            <a:spLocks noGrp="1"/>
          </p:cNvSpPr>
          <p:nvPr>
            <p:ph type="dt" idx="10"/>
          </p:nvPr>
        </p:nvSpPr>
        <p:spPr>
          <a:xfrm>
            <a:off x="228600" y="3178175"/>
            <a:ext cx="1066800" cy="182563"/>
          </a:xfrm>
          <a:prstGeom prst="rect">
            <a:avLst/>
          </a:prstGeom>
          <a:noFill/>
          <a:ln>
            <a:noFill/>
          </a:ln>
        </p:spPr>
        <p:txBody>
          <a:bodyPr spcFirstLastPara="1" wrap="square" lIns="45725" tIns="22850" rIns="45725" bIns="22850" anchor="ctr" anchorCtr="0">
            <a:noAutofit/>
          </a:bodyPr>
          <a:lstStyle>
            <a:lvl1pPr lvl="0" algn="l">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117" name="Google Shape;117;p23"/>
          <p:cNvSpPr txBox="1">
            <a:spLocks noGrp="1"/>
          </p:cNvSpPr>
          <p:nvPr>
            <p:ph type="ftr" idx="11"/>
          </p:nvPr>
        </p:nvSpPr>
        <p:spPr>
          <a:xfrm>
            <a:off x="1562100" y="3178175"/>
            <a:ext cx="1447800" cy="182563"/>
          </a:xfrm>
          <a:prstGeom prst="rect">
            <a:avLst/>
          </a:prstGeom>
          <a:noFill/>
          <a:ln>
            <a:noFill/>
          </a:ln>
        </p:spPr>
        <p:txBody>
          <a:bodyPr spcFirstLastPara="1" wrap="square" lIns="45725" tIns="22850" rIns="45725" bIns="22850" anchor="ctr" anchorCtr="0">
            <a:noAutofit/>
          </a:bodyPr>
          <a:lstStyle>
            <a:lvl1pPr lvl="0" algn="ctr">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118" name="Google Shape;118;p23"/>
          <p:cNvSpPr txBox="1">
            <a:spLocks noGrp="1"/>
          </p:cNvSpPr>
          <p:nvPr>
            <p:ph type="sldNum" idx="12"/>
          </p:nvPr>
        </p:nvSpPr>
        <p:spPr>
          <a:xfrm>
            <a:off x="3276600" y="3178175"/>
            <a:ext cx="1066800" cy="182563"/>
          </a:xfrm>
          <a:prstGeom prst="rect">
            <a:avLst/>
          </a:prstGeom>
          <a:noFill/>
          <a:ln>
            <a:noFill/>
          </a:ln>
        </p:spPr>
        <p:txBody>
          <a:bodyPr spcFirstLastPara="1" wrap="square" lIns="45725" tIns="22850" rIns="45725" bIns="2285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Vertical Title and Text" type="vertTitleAndTx">
  <p:cSld name="VERTICAL_TITLE_AND_VERTICAL_TEXT">
    <p:spTree>
      <p:nvGrpSpPr>
        <p:cNvPr id="1" name="Shape 119"/>
        <p:cNvGrpSpPr/>
        <p:nvPr/>
      </p:nvGrpSpPr>
      <p:grpSpPr>
        <a:xfrm>
          <a:off x="0" y="0"/>
          <a:ext cx="0" cy="0"/>
          <a:chOff x="0" y="0"/>
          <a:chExt cx="0" cy="0"/>
        </a:xfrm>
      </p:grpSpPr>
      <p:sp>
        <p:nvSpPr>
          <p:cNvPr id="120" name="Google Shape;120;p24"/>
          <p:cNvSpPr txBox="1">
            <a:spLocks noGrp="1"/>
          </p:cNvSpPr>
          <p:nvPr>
            <p:ph type="title"/>
          </p:nvPr>
        </p:nvSpPr>
        <p:spPr>
          <a:xfrm rot="5400000">
            <a:off x="2366169" y="1085850"/>
            <a:ext cx="2925763" cy="1028700"/>
          </a:xfrm>
          <a:prstGeom prst="rect">
            <a:avLst/>
          </a:prstGeom>
          <a:noFill/>
          <a:ln>
            <a:noFill/>
          </a:ln>
        </p:spPr>
        <p:txBody>
          <a:bodyPr spcFirstLastPara="1" wrap="square" lIns="45725" tIns="22850" rIns="45725" bIns="22850" anchor="ctr" anchorCtr="0">
            <a:normAutofit/>
          </a:bodyPr>
          <a:lstStyle>
            <a:lvl1pPr lvl="0" algn="ctr">
              <a:spcBef>
                <a:spcPts val="0"/>
              </a:spcBef>
              <a:spcAft>
                <a:spcPts val="0"/>
              </a:spcAft>
              <a:buClr>
                <a:schemeClr val="dk1"/>
              </a:buClr>
              <a:buSzPts val="900"/>
              <a:buNone/>
              <a:defRPr/>
            </a:lvl1pPr>
            <a:lvl2pPr lvl="1">
              <a:spcBef>
                <a:spcPts val="0"/>
              </a:spcBef>
              <a:spcAft>
                <a:spcPts val="0"/>
              </a:spcAft>
              <a:buSzPts val="700"/>
              <a:buNone/>
              <a:defRPr/>
            </a:lvl2pPr>
            <a:lvl3pPr lvl="2">
              <a:spcBef>
                <a:spcPts val="0"/>
              </a:spcBef>
              <a:spcAft>
                <a:spcPts val="0"/>
              </a:spcAft>
              <a:buSzPts val="700"/>
              <a:buNone/>
              <a:defRPr/>
            </a:lvl3pPr>
            <a:lvl4pPr lvl="3">
              <a:spcBef>
                <a:spcPts val="0"/>
              </a:spcBef>
              <a:spcAft>
                <a:spcPts val="0"/>
              </a:spcAft>
              <a:buSzPts val="700"/>
              <a:buNone/>
              <a:defRPr/>
            </a:lvl4pPr>
            <a:lvl5pPr lvl="4">
              <a:spcBef>
                <a:spcPts val="0"/>
              </a:spcBef>
              <a:spcAft>
                <a:spcPts val="0"/>
              </a:spcAft>
              <a:buSzPts val="700"/>
              <a:buNone/>
              <a:defRPr/>
            </a:lvl5pPr>
            <a:lvl6pPr lvl="5">
              <a:spcBef>
                <a:spcPts val="0"/>
              </a:spcBef>
              <a:spcAft>
                <a:spcPts val="0"/>
              </a:spcAft>
              <a:buSzPts val="700"/>
              <a:buNone/>
              <a:defRPr/>
            </a:lvl6pPr>
            <a:lvl7pPr lvl="6">
              <a:spcBef>
                <a:spcPts val="0"/>
              </a:spcBef>
              <a:spcAft>
                <a:spcPts val="0"/>
              </a:spcAft>
              <a:buSzPts val="700"/>
              <a:buNone/>
              <a:defRPr/>
            </a:lvl7pPr>
            <a:lvl8pPr lvl="7">
              <a:spcBef>
                <a:spcPts val="0"/>
              </a:spcBef>
              <a:spcAft>
                <a:spcPts val="0"/>
              </a:spcAft>
              <a:buSzPts val="700"/>
              <a:buNone/>
              <a:defRPr/>
            </a:lvl8pPr>
            <a:lvl9pPr lvl="8">
              <a:spcBef>
                <a:spcPts val="0"/>
              </a:spcBef>
              <a:spcAft>
                <a:spcPts val="0"/>
              </a:spcAft>
              <a:buSzPts val="700"/>
              <a:buNone/>
              <a:defRPr/>
            </a:lvl9pPr>
          </a:lstStyle>
          <a:p>
            <a:endParaRPr/>
          </a:p>
        </p:txBody>
      </p:sp>
      <p:sp>
        <p:nvSpPr>
          <p:cNvPr id="121" name="Google Shape;121;p24"/>
          <p:cNvSpPr txBox="1">
            <a:spLocks noGrp="1"/>
          </p:cNvSpPr>
          <p:nvPr>
            <p:ph type="body" idx="1"/>
          </p:nvPr>
        </p:nvSpPr>
        <p:spPr>
          <a:xfrm rot="5400000">
            <a:off x="270669" y="95250"/>
            <a:ext cx="2925763" cy="3009900"/>
          </a:xfrm>
          <a:prstGeom prst="rect">
            <a:avLst/>
          </a:prstGeom>
          <a:noFill/>
          <a:ln>
            <a:noFill/>
          </a:ln>
        </p:spPr>
        <p:txBody>
          <a:bodyPr spcFirstLastPara="1" wrap="square" lIns="45725" tIns="22850" rIns="45725" bIns="22850" anchor="t" anchorCtr="0">
            <a:normAutofit/>
          </a:bodyPr>
          <a:lstStyle>
            <a:lvl1pPr marL="457200" lvl="0" indent="-285750" algn="l">
              <a:spcBef>
                <a:spcPts val="200"/>
              </a:spcBef>
              <a:spcAft>
                <a:spcPts val="0"/>
              </a:spcAft>
              <a:buClr>
                <a:schemeClr val="dk1"/>
              </a:buClr>
              <a:buSzPts val="900"/>
              <a:buChar char="•"/>
              <a:defRPr/>
            </a:lvl1pPr>
            <a:lvl2pPr marL="914400" lvl="1" indent="-285750" algn="l">
              <a:spcBef>
                <a:spcPts val="200"/>
              </a:spcBef>
              <a:spcAft>
                <a:spcPts val="0"/>
              </a:spcAft>
              <a:buClr>
                <a:schemeClr val="dk1"/>
              </a:buClr>
              <a:buSzPts val="900"/>
              <a:buChar char="–"/>
              <a:defRPr/>
            </a:lvl2pPr>
            <a:lvl3pPr marL="1371600" lvl="2" indent="-285750" algn="l">
              <a:spcBef>
                <a:spcPts val="200"/>
              </a:spcBef>
              <a:spcAft>
                <a:spcPts val="0"/>
              </a:spcAft>
              <a:buClr>
                <a:schemeClr val="dk1"/>
              </a:buClr>
              <a:buSzPts val="900"/>
              <a:buChar char="•"/>
              <a:defRPr/>
            </a:lvl3pPr>
            <a:lvl4pPr marL="1828800" lvl="3" indent="-285750" algn="l">
              <a:spcBef>
                <a:spcPts val="200"/>
              </a:spcBef>
              <a:spcAft>
                <a:spcPts val="0"/>
              </a:spcAft>
              <a:buClr>
                <a:schemeClr val="dk1"/>
              </a:buClr>
              <a:buSzPts val="900"/>
              <a:buChar char="–"/>
              <a:defRPr/>
            </a:lvl4pPr>
            <a:lvl5pPr marL="2286000" lvl="4" indent="-285750" algn="l">
              <a:spcBef>
                <a:spcPts val="200"/>
              </a:spcBef>
              <a:spcAft>
                <a:spcPts val="0"/>
              </a:spcAft>
              <a:buClr>
                <a:schemeClr val="dk1"/>
              </a:buClr>
              <a:buSzPts val="900"/>
              <a:buChar char="»"/>
              <a:defRPr/>
            </a:lvl5pPr>
            <a:lvl6pPr marL="2743200" lvl="5" indent="-285750" algn="l">
              <a:spcBef>
                <a:spcPts val="200"/>
              </a:spcBef>
              <a:spcAft>
                <a:spcPts val="0"/>
              </a:spcAft>
              <a:buClr>
                <a:schemeClr val="dk1"/>
              </a:buClr>
              <a:buSzPts val="900"/>
              <a:buChar char="•"/>
              <a:defRPr/>
            </a:lvl6pPr>
            <a:lvl7pPr marL="3200400" lvl="6" indent="-285750" algn="l">
              <a:spcBef>
                <a:spcPts val="200"/>
              </a:spcBef>
              <a:spcAft>
                <a:spcPts val="0"/>
              </a:spcAft>
              <a:buClr>
                <a:schemeClr val="dk1"/>
              </a:buClr>
              <a:buSzPts val="900"/>
              <a:buChar char="•"/>
              <a:defRPr/>
            </a:lvl7pPr>
            <a:lvl8pPr marL="3657600" lvl="7" indent="-285750" algn="l">
              <a:spcBef>
                <a:spcPts val="200"/>
              </a:spcBef>
              <a:spcAft>
                <a:spcPts val="0"/>
              </a:spcAft>
              <a:buClr>
                <a:schemeClr val="dk1"/>
              </a:buClr>
              <a:buSzPts val="900"/>
              <a:buChar char="•"/>
              <a:defRPr/>
            </a:lvl8pPr>
            <a:lvl9pPr marL="4114800" lvl="8" indent="-285750" algn="l">
              <a:spcBef>
                <a:spcPts val="200"/>
              </a:spcBef>
              <a:spcAft>
                <a:spcPts val="0"/>
              </a:spcAft>
              <a:buClr>
                <a:schemeClr val="dk1"/>
              </a:buClr>
              <a:buSzPts val="900"/>
              <a:buChar char="•"/>
              <a:defRPr/>
            </a:lvl9pPr>
          </a:lstStyle>
          <a:p>
            <a:endParaRPr/>
          </a:p>
        </p:txBody>
      </p:sp>
      <p:sp>
        <p:nvSpPr>
          <p:cNvPr id="122" name="Google Shape;122;p24"/>
          <p:cNvSpPr txBox="1">
            <a:spLocks noGrp="1"/>
          </p:cNvSpPr>
          <p:nvPr>
            <p:ph type="dt" idx="10"/>
          </p:nvPr>
        </p:nvSpPr>
        <p:spPr>
          <a:xfrm>
            <a:off x="228600" y="3178175"/>
            <a:ext cx="1066800" cy="182563"/>
          </a:xfrm>
          <a:prstGeom prst="rect">
            <a:avLst/>
          </a:prstGeom>
          <a:noFill/>
          <a:ln>
            <a:noFill/>
          </a:ln>
        </p:spPr>
        <p:txBody>
          <a:bodyPr spcFirstLastPara="1" wrap="square" lIns="45725" tIns="22850" rIns="45725" bIns="22850" anchor="ctr" anchorCtr="0">
            <a:noAutofit/>
          </a:bodyPr>
          <a:lstStyle>
            <a:lvl1pPr lvl="0" algn="l">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123" name="Google Shape;123;p24"/>
          <p:cNvSpPr txBox="1">
            <a:spLocks noGrp="1"/>
          </p:cNvSpPr>
          <p:nvPr>
            <p:ph type="ftr" idx="11"/>
          </p:nvPr>
        </p:nvSpPr>
        <p:spPr>
          <a:xfrm>
            <a:off x="1562100" y="3178175"/>
            <a:ext cx="1447800" cy="182563"/>
          </a:xfrm>
          <a:prstGeom prst="rect">
            <a:avLst/>
          </a:prstGeom>
          <a:noFill/>
          <a:ln>
            <a:noFill/>
          </a:ln>
        </p:spPr>
        <p:txBody>
          <a:bodyPr spcFirstLastPara="1" wrap="square" lIns="45725" tIns="22850" rIns="45725" bIns="22850" anchor="ctr" anchorCtr="0">
            <a:noAutofit/>
          </a:bodyPr>
          <a:lstStyle>
            <a:lvl1pPr lvl="0" algn="ctr">
              <a:spcBef>
                <a:spcPts val="0"/>
              </a:spcBef>
              <a:spcAft>
                <a:spcPts val="0"/>
              </a:spcAft>
              <a:buSzPts val="700"/>
              <a:buNone/>
              <a:defRPr/>
            </a:lvl1pPr>
            <a:lvl2pPr lvl="1" algn="l">
              <a:spcBef>
                <a:spcPts val="0"/>
              </a:spcBef>
              <a:spcAft>
                <a:spcPts val="0"/>
              </a:spcAft>
              <a:buSzPts val="700"/>
              <a:buNone/>
              <a:defRPr/>
            </a:lvl2pPr>
            <a:lvl3pPr lvl="2" algn="l">
              <a:spcBef>
                <a:spcPts val="0"/>
              </a:spcBef>
              <a:spcAft>
                <a:spcPts val="0"/>
              </a:spcAft>
              <a:buSzPts val="700"/>
              <a:buNone/>
              <a:defRPr/>
            </a:lvl3pPr>
            <a:lvl4pPr lvl="3" algn="l">
              <a:spcBef>
                <a:spcPts val="0"/>
              </a:spcBef>
              <a:spcAft>
                <a:spcPts val="0"/>
              </a:spcAft>
              <a:buSzPts val="700"/>
              <a:buNone/>
              <a:defRPr/>
            </a:lvl4pPr>
            <a:lvl5pPr lvl="4" algn="l">
              <a:spcBef>
                <a:spcPts val="0"/>
              </a:spcBef>
              <a:spcAft>
                <a:spcPts val="0"/>
              </a:spcAft>
              <a:buSzPts val="700"/>
              <a:buNone/>
              <a:defRPr/>
            </a:lvl5pPr>
            <a:lvl6pPr lvl="5" algn="l">
              <a:spcBef>
                <a:spcPts val="0"/>
              </a:spcBef>
              <a:spcAft>
                <a:spcPts val="0"/>
              </a:spcAft>
              <a:buSzPts val="700"/>
              <a:buNone/>
              <a:defRPr/>
            </a:lvl6pPr>
            <a:lvl7pPr lvl="6" algn="l">
              <a:spcBef>
                <a:spcPts val="0"/>
              </a:spcBef>
              <a:spcAft>
                <a:spcPts val="0"/>
              </a:spcAft>
              <a:buSzPts val="700"/>
              <a:buNone/>
              <a:defRPr/>
            </a:lvl7pPr>
            <a:lvl8pPr lvl="7" algn="l">
              <a:spcBef>
                <a:spcPts val="0"/>
              </a:spcBef>
              <a:spcAft>
                <a:spcPts val="0"/>
              </a:spcAft>
              <a:buSzPts val="700"/>
              <a:buNone/>
              <a:defRPr/>
            </a:lvl8pPr>
            <a:lvl9pPr lvl="8" algn="l">
              <a:spcBef>
                <a:spcPts val="0"/>
              </a:spcBef>
              <a:spcAft>
                <a:spcPts val="0"/>
              </a:spcAft>
              <a:buSzPts val="700"/>
              <a:buNone/>
              <a:defRPr/>
            </a:lvl9pPr>
          </a:lstStyle>
          <a:p>
            <a:endParaRPr/>
          </a:p>
        </p:txBody>
      </p:sp>
      <p:sp>
        <p:nvSpPr>
          <p:cNvPr id="124" name="Google Shape;124;p24"/>
          <p:cNvSpPr txBox="1">
            <a:spLocks noGrp="1"/>
          </p:cNvSpPr>
          <p:nvPr>
            <p:ph type="sldNum" idx="12"/>
          </p:nvPr>
        </p:nvSpPr>
        <p:spPr>
          <a:xfrm>
            <a:off x="3276600" y="3178175"/>
            <a:ext cx="1066800" cy="182563"/>
          </a:xfrm>
          <a:prstGeom prst="rect">
            <a:avLst/>
          </a:prstGeom>
          <a:noFill/>
          <a:ln>
            <a:noFill/>
          </a:ln>
        </p:spPr>
        <p:txBody>
          <a:bodyPr spcFirstLastPara="1" wrap="square" lIns="45725" tIns="22850" rIns="45725" bIns="2285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6"/>
        <p:cNvGrpSpPr/>
        <p:nvPr/>
      </p:nvGrpSpPr>
      <p:grpSpPr>
        <a:xfrm>
          <a:off x="0" y="0"/>
          <a:ext cx="0" cy="0"/>
          <a:chOff x="0" y="0"/>
          <a:chExt cx="0" cy="0"/>
        </a:xfrm>
      </p:grpSpPr>
      <p:sp>
        <p:nvSpPr>
          <p:cNvPr id="17" name="Google Shape;17;p4"/>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8" name="Google Shape;18;p4"/>
          <p:cNvSpPr txBox="1">
            <a:spLocks noGrp="1"/>
          </p:cNvSpPr>
          <p:nvPr>
            <p:ph type="body" idx="1"/>
          </p:nvPr>
        </p:nvSpPr>
        <p:spPr>
          <a:xfrm>
            <a:off x="311700" y="1152475"/>
            <a:ext cx="8520600" cy="3416400"/>
          </a:xfrm>
          <a:prstGeom prst="rect">
            <a:avLst/>
          </a:prstGeom>
        </p:spPr>
        <p:txBody>
          <a:bodyPr spcFirstLastPara="1" wrap="square" lIns="91425" tIns="91425" rIns="91425" bIns="91425" anchor="t" anchorCtr="0">
            <a:normAutofit/>
          </a:bodyPr>
          <a:lstStyle>
            <a:lvl1pPr marL="457200" lvl="0" indent="-342900">
              <a:spcBef>
                <a:spcPts val="0"/>
              </a:spcBef>
              <a:spcAft>
                <a:spcPts val="0"/>
              </a:spcAft>
              <a:buSzPts val="1800"/>
              <a:buChar char="●"/>
              <a:defRPr/>
            </a:lvl1pPr>
            <a:lvl2pPr marL="914400" lvl="1" indent="-317500">
              <a:spcBef>
                <a:spcPts val="0"/>
              </a:spcBef>
              <a:spcAft>
                <a:spcPts val="0"/>
              </a:spcAft>
              <a:buSzPts val="1400"/>
              <a:buChar char="○"/>
              <a:defRPr/>
            </a:lvl2pPr>
            <a:lvl3pPr marL="1371600" lvl="2" indent="-317500">
              <a:spcBef>
                <a:spcPts val="0"/>
              </a:spcBef>
              <a:spcAft>
                <a:spcPts val="0"/>
              </a:spcAft>
              <a:buSzPts val="1400"/>
              <a:buChar char="■"/>
              <a:defRPr/>
            </a:lvl3pPr>
            <a:lvl4pPr marL="1828800" lvl="3" indent="-317500">
              <a:spcBef>
                <a:spcPts val="0"/>
              </a:spcBef>
              <a:spcAft>
                <a:spcPts val="0"/>
              </a:spcAft>
              <a:buSzPts val="1400"/>
              <a:buChar char="●"/>
              <a:defRPr/>
            </a:lvl4pPr>
            <a:lvl5pPr marL="2286000" lvl="4" indent="-317500">
              <a:spcBef>
                <a:spcPts val="0"/>
              </a:spcBef>
              <a:spcAft>
                <a:spcPts val="0"/>
              </a:spcAft>
              <a:buSzPts val="1400"/>
              <a:buChar char="○"/>
              <a:defRPr/>
            </a:lvl5pPr>
            <a:lvl6pPr marL="2743200" lvl="5" indent="-317500">
              <a:spcBef>
                <a:spcPts val="0"/>
              </a:spcBef>
              <a:spcAft>
                <a:spcPts val="0"/>
              </a:spcAft>
              <a:buSzPts val="1400"/>
              <a:buChar char="■"/>
              <a:defRPr/>
            </a:lvl6pPr>
            <a:lvl7pPr marL="3200400" lvl="6" indent="-317500">
              <a:spcBef>
                <a:spcPts val="0"/>
              </a:spcBef>
              <a:spcAft>
                <a:spcPts val="0"/>
              </a:spcAft>
              <a:buSzPts val="1400"/>
              <a:buChar char="●"/>
              <a:defRPr/>
            </a:lvl7pPr>
            <a:lvl8pPr marL="3657600" lvl="7" indent="-317500">
              <a:spcBef>
                <a:spcPts val="0"/>
              </a:spcBef>
              <a:spcAft>
                <a:spcPts val="0"/>
              </a:spcAft>
              <a:buSzPts val="1400"/>
              <a:buChar char="○"/>
              <a:defRPr/>
            </a:lvl8pPr>
            <a:lvl9pPr marL="4114800" lvl="8" indent="-317500">
              <a:spcBef>
                <a:spcPts val="0"/>
              </a:spcBef>
              <a:spcAft>
                <a:spcPts val="0"/>
              </a:spcAft>
              <a:buSzPts val="1400"/>
              <a:buChar char="■"/>
              <a:defRPr/>
            </a:lvl9pPr>
          </a:lstStyle>
          <a:p>
            <a:endParaRPr/>
          </a:p>
        </p:txBody>
      </p:sp>
      <p:sp>
        <p:nvSpPr>
          <p:cNvPr id="19" name="Google Shape;19;p4"/>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0"/>
        <p:cNvGrpSpPr/>
        <p:nvPr/>
      </p:nvGrpSpPr>
      <p:grpSpPr>
        <a:xfrm>
          <a:off x="0" y="0"/>
          <a:ext cx="0" cy="0"/>
          <a:chOff x="0" y="0"/>
          <a:chExt cx="0" cy="0"/>
        </a:xfrm>
      </p:grpSpPr>
      <p:sp>
        <p:nvSpPr>
          <p:cNvPr id="21" name="Google Shape;21;p5"/>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2" name="Google Shape;22;p5"/>
          <p:cNvSpPr txBox="1">
            <a:spLocks noGrp="1"/>
          </p:cNvSpPr>
          <p:nvPr>
            <p:ph type="body" idx="1"/>
          </p:nvPr>
        </p:nvSpPr>
        <p:spPr>
          <a:xfrm>
            <a:off x="311700" y="1152475"/>
            <a:ext cx="3999900" cy="3416400"/>
          </a:xfrm>
          <a:prstGeom prst="rect">
            <a:avLst/>
          </a:prstGeom>
        </p:spPr>
        <p:txBody>
          <a:bodyPr spcFirstLastPara="1" wrap="square" lIns="91425" tIns="91425" rIns="91425" bIns="91425" anchor="t" anchorCtr="0">
            <a:normAutofit/>
          </a:bodyPr>
          <a:lstStyle>
            <a:lvl1pPr marL="457200" lvl="0" indent="-317500">
              <a:spcBef>
                <a:spcPts val="0"/>
              </a:spcBef>
              <a:spcAft>
                <a:spcPts val="0"/>
              </a:spcAft>
              <a:buSzPts val="1400"/>
              <a:buChar char="●"/>
              <a:defRPr sz="1400"/>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
        <p:nvSpPr>
          <p:cNvPr id="23" name="Google Shape;23;p5"/>
          <p:cNvSpPr txBox="1">
            <a:spLocks noGrp="1"/>
          </p:cNvSpPr>
          <p:nvPr>
            <p:ph type="body" idx="2"/>
          </p:nvPr>
        </p:nvSpPr>
        <p:spPr>
          <a:xfrm>
            <a:off x="4832400" y="1152475"/>
            <a:ext cx="3999900" cy="3416400"/>
          </a:xfrm>
          <a:prstGeom prst="rect">
            <a:avLst/>
          </a:prstGeom>
        </p:spPr>
        <p:txBody>
          <a:bodyPr spcFirstLastPara="1" wrap="square" lIns="91425" tIns="91425" rIns="91425" bIns="91425" anchor="t" anchorCtr="0">
            <a:normAutofit/>
          </a:bodyPr>
          <a:lstStyle>
            <a:lvl1pPr marL="457200" lvl="0" indent="-317500">
              <a:spcBef>
                <a:spcPts val="0"/>
              </a:spcBef>
              <a:spcAft>
                <a:spcPts val="0"/>
              </a:spcAft>
              <a:buSzPts val="1400"/>
              <a:buChar char="●"/>
              <a:defRPr sz="1400"/>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
        <p:nvSpPr>
          <p:cNvPr id="24" name="Google Shape;24;p5"/>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5"/>
        <p:cNvGrpSpPr/>
        <p:nvPr/>
      </p:nvGrpSpPr>
      <p:grpSpPr>
        <a:xfrm>
          <a:off x="0" y="0"/>
          <a:ext cx="0" cy="0"/>
          <a:chOff x="0" y="0"/>
          <a:chExt cx="0" cy="0"/>
        </a:xfrm>
      </p:grpSpPr>
      <p:sp>
        <p:nvSpPr>
          <p:cNvPr id="26" name="Google Shape;26;p6"/>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7" name="Google Shape;27;p6"/>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8"/>
        <p:cNvGrpSpPr/>
        <p:nvPr/>
      </p:nvGrpSpPr>
      <p:grpSpPr>
        <a:xfrm>
          <a:off x="0" y="0"/>
          <a:ext cx="0" cy="0"/>
          <a:chOff x="0" y="0"/>
          <a:chExt cx="0" cy="0"/>
        </a:xfrm>
      </p:grpSpPr>
      <p:sp>
        <p:nvSpPr>
          <p:cNvPr id="29" name="Google Shape;29;p7"/>
          <p:cNvSpPr txBox="1">
            <a:spLocks noGrp="1"/>
          </p:cNvSpPr>
          <p:nvPr>
            <p:ph type="title"/>
          </p:nvPr>
        </p:nvSpPr>
        <p:spPr>
          <a:xfrm>
            <a:off x="311700" y="555600"/>
            <a:ext cx="2808000" cy="755700"/>
          </a:xfrm>
          <a:prstGeom prst="rect">
            <a:avLst/>
          </a:prstGeom>
        </p:spPr>
        <p:txBody>
          <a:bodyPr spcFirstLastPara="1" wrap="square" lIns="91425" tIns="91425" rIns="91425" bIns="91425" anchor="b" anchorCtr="0">
            <a:normAutofit/>
          </a:bodyPr>
          <a:lstStyle>
            <a:lvl1pPr lvl="0">
              <a:spcBef>
                <a:spcPts val="0"/>
              </a:spcBef>
              <a:spcAft>
                <a:spcPts val="0"/>
              </a:spcAft>
              <a:buSzPts val="2400"/>
              <a:buNone/>
              <a:defRPr sz="24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30" name="Google Shape;30;p7"/>
          <p:cNvSpPr txBox="1">
            <a:spLocks noGrp="1"/>
          </p:cNvSpPr>
          <p:nvPr>
            <p:ph type="body" idx="1"/>
          </p:nvPr>
        </p:nvSpPr>
        <p:spPr>
          <a:xfrm>
            <a:off x="311700" y="1389600"/>
            <a:ext cx="2808000" cy="3179400"/>
          </a:xfrm>
          <a:prstGeom prst="rect">
            <a:avLst/>
          </a:prstGeom>
        </p:spPr>
        <p:txBody>
          <a:bodyPr spcFirstLastPara="1" wrap="square" lIns="91425" tIns="91425" rIns="91425" bIns="91425" anchor="t" anchorCtr="0">
            <a:normAutofit/>
          </a:bodyPr>
          <a:lstStyle>
            <a:lvl1pPr marL="457200" lvl="0" indent="-304800">
              <a:spcBef>
                <a:spcPts val="0"/>
              </a:spcBef>
              <a:spcAft>
                <a:spcPts val="0"/>
              </a:spcAft>
              <a:buSzPts val="1200"/>
              <a:buChar char="●"/>
              <a:defRPr sz="1200"/>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
        <p:nvSpPr>
          <p:cNvPr id="31" name="Google Shape;31;p7"/>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2"/>
        <p:cNvGrpSpPr/>
        <p:nvPr/>
      </p:nvGrpSpPr>
      <p:grpSpPr>
        <a:xfrm>
          <a:off x="0" y="0"/>
          <a:ext cx="0" cy="0"/>
          <a:chOff x="0" y="0"/>
          <a:chExt cx="0" cy="0"/>
        </a:xfrm>
      </p:grpSpPr>
      <p:sp>
        <p:nvSpPr>
          <p:cNvPr id="33" name="Google Shape;33;p8"/>
          <p:cNvSpPr txBox="1">
            <a:spLocks noGrp="1"/>
          </p:cNvSpPr>
          <p:nvPr>
            <p:ph type="title"/>
          </p:nvPr>
        </p:nvSpPr>
        <p:spPr>
          <a:xfrm>
            <a:off x="490250" y="450150"/>
            <a:ext cx="6367800" cy="4090800"/>
          </a:xfrm>
          <a:prstGeom prst="rect">
            <a:avLst/>
          </a:prstGeom>
        </p:spPr>
        <p:txBody>
          <a:bodyPr spcFirstLastPara="1" wrap="square" lIns="91425" tIns="91425" rIns="91425" bIns="91425" anchor="ctr" anchorCtr="0">
            <a:norm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34" name="Google Shape;34;p8"/>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5"/>
        <p:cNvGrpSpPr/>
        <p:nvPr/>
      </p:nvGrpSpPr>
      <p:grpSpPr>
        <a:xfrm>
          <a:off x="0" y="0"/>
          <a:ext cx="0" cy="0"/>
          <a:chOff x="0" y="0"/>
          <a:chExt cx="0" cy="0"/>
        </a:xfrm>
      </p:grpSpPr>
      <p:sp>
        <p:nvSpPr>
          <p:cNvPr id="36" name="Google Shape;36;p9"/>
          <p:cNvSpPr/>
          <p:nvPr/>
        </p:nvSpPr>
        <p:spPr>
          <a:xfrm>
            <a:off x="4572000" y="-125"/>
            <a:ext cx="45720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9"/>
          <p:cNvSpPr txBox="1">
            <a:spLocks noGrp="1"/>
          </p:cNvSpPr>
          <p:nvPr>
            <p:ph type="title"/>
          </p:nvPr>
        </p:nvSpPr>
        <p:spPr>
          <a:xfrm>
            <a:off x="265500" y="1233175"/>
            <a:ext cx="4045200" cy="1482300"/>
          </a:xfrm>
          <a:prstGeom prst="rect">
            <a:avLst/>
          </a:prstGeom>
        </p:spPr>
        <p:txBody>
          <a:bodyPr spcFirstLastPara="1" wrap="square" lIns="91425" tIns="91425" rIns="91425" bIns="91425" anchor="b" anchorCtr="0">
            <a:norm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38" name="Google Shape;38;p9"/>
          <p:cNvSpPr txBox="1">
            <a:spLocks noGrp="1"/>
          </p:cNvSpPr>
          <p:nvPr>
            <p:ph type="subTitle" idx="1"/>
          </p:nvPr>
        </p:nvSpPr>
        <p:spPr>
          <a:xfrm>
            <a:off x="265500" y="2803075"/>
            <a:ext cx="4045200" cy="1235100"/>
          </a:xfrm>
          <a:prstGeom prst="rect">
            <a:avLst/>
          </a:prstGeom>
        </p:spPr>
        <p:txBody>
          <a:bodyPr spcFirstLastPara="1" wrap="square" lIns="91425" tIns="91425" rIns="91425" bIns="91425" anchor="t" anchorCtr="0">
            <a:norm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39" name="Google Shape;39;p9"/>
          <p:cNvSpPr txBox="1">
            <a:spLocks noGrp="1"/>
          </p:cNvSpPr>
          <p:nvPr>
            <p:ph type="body" idx="2"/>
          </p:nvPr>
        </p:nvSpPr>
        <p:spPr>
          <a:xfrm>
            <a:off x="4939500" y="724075"/>
            <a:ext cx="3837000" cy="3695100"/>
          </a:xfrm>
          <a:prstGeom prst="rect">
            <a:avLst/>
          </a:prstGeom>
        </p:spPr>
        <p:txBody>
          <a:bodyPr spcFirstLastPara="1" wrap="square" lIns="91425" tIns="91425" rIns="91425" bIns="91425" anchor="ctr" anchorCtr="0">
            <a:normAutofit/>
          </a:bodyPr>
          <a:lstStyle>
            <a:lvl1pPr marL="457200" lvl="0" indent="-342900">
              <a:spcBef>
                <a:spcPts val="0"/>
              </a:spcBef>
              <a:spcAft>
                <a:spcPts val="0"/>
              </a:spcAft>
              <a:buSzPts val="1800"/>
              <a:buChar char="●"/>
              <a:defRPr/>
            </a:lvl1pPr>
            <a:lvl2pPr marL="914400" lvl="1" indent="-317500">
              <a:spcBef>
                <a:spcPts val="0"/>
              </a:spcBef>
              <a:spcAft>
                <a:spcPts val="0"/>
              </a:spcAft>
              <a:buSzPts val="1400"/>
              <a:buChar char="○"/>
              <a:defRPr/>
            </a:lvl2pPr>
            <a:lvl3pPr marL="1371600" lvl="2" indent="-317500">
              <a:spcBef>
                <a:spcPts val="0"/>
              </a:spcBef>
              <a:spcAft>
                <a:spcPts val="0"/>
              </a:spcAft>
              <a:buSzPts val="1400"/>
              <a:buChar char="■"/>
              <a:defRPr/>
            </a:lvl3pPr>
            <a:lvl4pPr marL="1828800" lvl="3" indent="-317500">
              <a:spcBef>
                <a:spcPts val="0"/>
              </a:spcBef>
              <a:spcAft>
                <a:spcPts val="0"/>
              </a:spcAft>
              <a:buSzPts val="1400"/>
              <a:buChar char="●"/>
              <a:defRPr/>
            </a:lvl4pPr>
            <a:lvl5pPr marL="2286000" lvl="4" indent="-317500">
              <a:spcBef>
                <a:spcPts val="0"/>
              </a:spcBef>
              <a:spcAft>
                <a:spcPts val="0"/>
              </a:spcAft>
              <a:buSzPts val="1400"/>
              <a:buChar char="○"/>
              <a:defRPr/>
            </a:lvl5pPr>
            <a:lvl6pPr marL="2743200" lvl="5" indent="-317500">
              <a:spcBef>
                <a:spcPts val="0"/>
              </a:spcBef>
              <a:spcAft>
                <a:spcPts val="0"/>
              </a:spcAft>
              <a:buSzPts val="1400"/>
              <a:buChar char="■"/>
              <a:defRPr/>
            </a:lvl6pPr>
            <a:lvl7pPr marL="3200400" lvl="6" indent="-317500">
              <a:spcBef>
                <a:spcPts val="0"/>
              </a:spcBef>
              <a:spcAft>
                <a:spcPts val="0"/>
              </a:spcAft>
              <a:buSzPts val="1400"/>
              <a:buChar char="●"/>
              <a:defRPr/>
            </a:lvl7pPr>
            <a:lvl8pPr marL="3657600" lvl="7" indent="-317500">
              <a:spcBef>
                <a:spcPts val="0"/>
              </a:spcBef>
              <a:spcAft>
                <a:spcPts val="0"/>
              </a:spcAft>
              <a:buSzPts val="1400"/>
              <a:buChar char="○"/>
              <a:defRPr/>
            </a:lvl8pPr>
            <a:lvl9pPr marL="4114800" lvl="8" indent="-317500">
              <a:spcBef>
                <a:spcPts val="0"/>
              </a:spcBef>
              <a:spcAft>
                <a:spcPts val="0"/>
              </a:spcAft>
              <a:buSzPts val="1400"/>
              <a:buChar char="■"/>
              <a:defRPr/>
            </a:lvl9pPr>
          </a:lstStyle>
          <a:p>
            <a:endParaRPr/>
          </a:p>
        </p:txBody>
      </p:sp>
      <p:sp>
        <p:nvSpPr>
          <p:cNvPr id="40" name="Google Shape;40;p9"/>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41"/>
        <p:cNvGrpSpPr/>
        <p:nvPr/>
      </p:nvGrpSpPr>
      <p:grpSpPr>
        <a:xfrm>
          <a:off x="0" y="0"/>
          <a:ext cx="0" cy="0"/>
          <a:chOff x="0" y="0"/>
          <a:chExt cx="0" cy="0"/>
        </a:xfrm>
      </p:grpSpPr>
      <p:sp>
        <p:nvSpPr>
          <p:cNvPr id="42" name="Google Shape;42;p10"/>
          <p:cNvSpPr txBox="1">
            <a:spLocks noGrp="1"/>
          </p:cNvSpPr>
          <p:nvPr>
            <p:ph type="body" idx="1"/>
          </p:nvPr>
        </p:nvSpPr>
        <p:spPr>
          <a:xfrm>
            <a:off x="311700" y="4230575"/>
            <a:ext cx="5998800" cy="605100"/>
          </a:xfrm>
          <a:prstGeom prst="rect">
            <a:avLst/>
          </a:prstGeom>
        </p:spPr>
        <p:txBody>
          <a:bodyPr spcFirstLastPara="1" wrap="square" lIns="91425" tIns="91425" rIns="91425" bIns="91425" anchor="ctr" anchorCtr="0">
            <a:normAutofit/>
          </a:bodyPr>
          <a:lstStyle>
            <a:lvl1pPr marL="457200" lvl="0" indent="-228600">
              <a:lnSpc>
                <a:spcPct val="100000"/>
              </a:lnSpc>
              <a:spcBef>
                <a:spcPts val="0"/>
              </a:spcBef>
              <a:spcAft>
                <a:spcPts val="0"/>
              </a:spcAft>
              <a:buSzPts val="1800"/>
              <a:buNone/>
              <a:defRPr/>
            </a:lvl1pPr>
          </a:lstStyle>
          <a:p>
            <a:endParaRPr/>
          </a:p>
        </p:txBody>
      </p:sp>
      <p:sp>
        <p:nvSpPr>
          <p:cNvPr id="43" name="Google Shape;43;p10"/>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rmAutofit/>
          </a:bodyPr>
          <a:lstStyle>
            <a:lvl1pPr lvl="0">
              <a:spcBef>
                <a:spcPts val="0"/>
              </a:spcBef>
              <a:spcAft>
                <a:spcPts val="0"/>
              </a:spcAft>
              <a:buClr>
                <a:schemeClr val="dk1"/>
              </a:buClr>
              <a:buSzPts val="2800"/>
              <a:buNone/>
              <a:defRPr sz="2800">
                <a:solidFill>
                  <a:schemeClr val="dk1"/>
                </a:solidFill>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rmAutofit/>
          </a:bodyPr>
          <a:lstStyle>
            <a:lvl1pPr marL="457200" lvl="0" indent="-342900">
              <a:lnSpc>
                <a:spcPct val="115000"/>
              </a:lnSpc>
              <a:spcBef>
                <a:spcPts val="0"/>
              </a:spcBef>
              <a:spcAft>
                <a:spcPts val="0"/>
              </a:spcAft>
              <a:buClr>
                <a:schemeClr val="dk2"/>
              </a:buClr>
              <a:buSzPts val="1800"/>
              <a:buChar char="●"/>
              <a:defRPr sz="1800">
                <a:solidFill>
                  <a:schemeClr val="dk2"/>
                </a:solidFill>
              </a:defRPr>
            </a:lvl1pPr>
            <a:lvl2pPr marL="914400" lvl="1" indent="-317500">
              <a:lnSpc>
                <a:spcPct val="115000"/>
              </a:lnSpc>
              <a:spcBef>
                <a:spcPts val="0"/>
              </a:spcBef>
              <a:spcAft>
                <a:spcPts val="0"/>
              </a:spcAft>
              <a:buClr>
                <a:schemeClr val="dk2"/>
              </a:buClr>
              <a:buSzPts val="1400"/>
              <a:buChar char="○"/>
              <a:defRPr>
                <a:solidFill>
                  <a:schemeClr val="dk2"/>
                </a:solidFill>
              </a:defRPr>
            </a:lvl2pPr>
            <a:lvl3pPr marL="1371600" lvl="2" indent="-317500">
              <a:lnSpc>
                <a:spcPct val="115000"/>
              </a:lnSpc>
              <a:spcBef>
                <a:spcPts val="0"/>
              </a:spcBef>
              <a:spcAft>
                <a:spcPts val="0"/>
              </a:spcAft>
              <a:buClr>
                <a:schemeClr val="dk2"/>
              </a:buClr>
              <a:buSzPts val="1400"/>
              <a:buChar char="■"/>
              <a:defRPr>
                <a:solidFill>
                  <a:schemeClr val="dk2"/>
                </a:solidFill>
              </a:defRPr>
            </a:lvl3pPr>
            <a:lvl4pPr marL="1828800" lvl="3" indent="-317500">
              <a:lnSpc>
                <a:spcPct val="115000"/>
              </a:lnSpc>
              <a:spcBef>
                <a:spcPts val="0"/>
              </a:spcBef>
              <a:spcAft>
                <a:spcPts val="0"/>
              </a:spcAft>
              <a:buClr>
                <a:schemeClr val="dk2"/>
              </a:buClr>
              <a:buSzPts val="1400"/>
              <a:buChar char="●"/>
              <a:defRPr>
                <a:solidFill>
                  <a:schemeClr val="dk2"/>
                </a:solidFill>
              </a:defRPr>
            </a:lvl4pPr>
            <a:lvl5pPr marL="2286000" lvl="4" indent="-317500">
              <a:lnSpc>
                <a:spcPct val="115000"/>
              </a:lnSpc>
              <a:spcBef>
                <a:spcPts val="0"/>
              </a:spcBef>
              <a:spcAft>
                <a:spcPts val="0"/>
              </a:spcAft>
              <a:buClr>
                <a:schemeClr val="dk2"/>
              </a:buClr>
              <a:buSzPts val="1400"/>
              <a:buChar char="○"/>
              <a:defRPr>
                <a:solidFill>
                  <a:schemeClr val="dk2"/>
                </a:solidFill>
              </a:defRPr>
            </a:lvl5pPr>
            <a:lvl6pPr marL="2743200" lvl="5" indent="-317500">
              <a:lnSpc>
                <a:spcPct val="115000"/>
              </a:lnSpc>
              <a:spcBef>
                <a:spcPts val="0"/>
              </a:spcBef>
              <a:spcAft>
                <a:spcPts val="0"/>
              </a:spcAft>
              <a:buClr>
                <a:schemeClr val="dk2"/>
              </a:buClr>
              <a:buSzPts val="1400"/>
              <a:buChar char="■"/>
              <a:defRPr>
                <a:solidFill>
                  <a:schemeClr val="dk2"/>
                </a:solidFill>
              </a:defRPr>
            </a:lvl6pPr>
            <a:lvl7pPr marL="3200400" lvl="6" indent="-317500">
              <a:lnSpc>
                <a:spcPct val="115000"/>
              </a:lnSpc>
              <a:spcBef>
                <a:spcPts val="0"/>
              </a:spcBef>
              <a:spcAft>
                <a:spcPts val="0"/>
              </a:spcAft>
              <a:buClr>
                <a:schemeClr val="dk2"/>
              </a:buClr>
              <a:buSzPts val="1400"/>
              <a:buChar char="●"/>
              <a:defRPr>
                <a:solidFill>
                  <a:schemeClr val="dk2"/>
                </a:solidFill>
              </a:defRPr>
            </a:lvl7pPr>
            <a:lvl8pPr marL="3657600" lvl="7" indent="-317500">
              <a:lnSpc>
                <a:spcPct val="115000"/>
              </a:lnSpc>
              <a:spcBef>
                <a:spcPts val="0"/>
              </a:spcBef>
              <a:spcAft>
                <a:spcPts val="0"/>
              </a:spcAft>
              <a:buClr>
                <a:schemeClr val="dk2"/>
              </a:buClr>
              <a:buSzPts val="1400"/>
              <a:buChar char="○"/>
              <a:defRPr>
                <a:solidFill>
                  <a:schemeClr val="dk2"/>
                </a:solidFill>
              </a:defRPr>
            </a:lvl8pPr>
            <a:lvl9pPr marL="4114800" lvl="8" indent="-317500">
              <a:lnSpc>
                <a:spcPct val="115000"/>
              </a:lnSpc>
              <a:spcBef>
                <a:spcPts val="0"/>
              </a:spcBef>
              <a:spcAft>
                <a:spcPts val="0"/>
              </a:spcAft>
              <a:buClr>
                <a:schemeClr val="dk2"/>
              </a:buClr>
              <a:buSzPts val="1400"/>
              <a:buChar char="■"/>
              <a:defRPr>
                <a:solidFill>
                  <a:schemeClr val="dk2"/>
                </a:solidFill>
              </a:defRPr>
            </a:lvl9pPr>
          </a:lstStyle>
          <a:p>
            <a:endParaRPr/>
          </a:p>
        </p:txBody>
      </p:sp>
      <p:sp>
        <p:nvSpPr>
          <p:cNvPr id="8" name="Google Shape;8;p1"/>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rm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0"/>
        <p:cNvGrpSpPr/>
        <p:nvPr/>
      </p:nvGrpSpPr>
      <p:grpSpPr>
        <a:xfrm>
          <a:off x="0" y="0"/>
          <a:ext cx="0" cy="0"/>
          <a:chOff x="0" y="0"/>
          <a:chExt cx="0" cy="0"/>
        </a:xfrm>
      </p:grpSpPr>
      <p:sp>
        <p:nvSpPr>
          <p:cNvPr id="51" name="Google Shape;51;p13"/>
          <p:cNvSpPr txBox="1">
            <a:spLocks noGrp="1"/>
          </p:cNvSpPr>
          <p:nvPr>
            <p:ph type="title"/>
          </p:nvPr>
        </p:nvSpPr>
        <p:spPr>
          <a:xfrm>
            <a:off x="228600" y="137319"/>
            <a:ext cx="4114800" cy="571500"/>
          </a:xfrm>
          <a:prstGeom prst="rect">
            <a:avLst/>
          </a:prstGeom>
          <a:noFill/>
          <a:ln>
            <a:noFill/>
          </a:ln>
        </p:spPr>
        <p:txBody>
          <a:bodyPr spcFirstLastPara="1" wrap="square" lIns="45725" tIns="22850" rIns="45725" bIns="22850" anchor="ctr" anchorCtr="0">
            <a:normAutofit/>
          </a:bodyPr>
          <a:lstStyle>
            <a:lvl1pPr marR="0" lvl="0" algn="ctr" rtl="0">
              <a:spcBef>
                <a:spcPts val="0"/>
              </a:spcBef>
              <a:spcAft>
                <a:spcPts val="0"/>
              </a:spcAft>
              <a:buClr>
                <a:schemeClr val="dk1"/>
              </a:buClr>
              <a:buSzPts val="2200"/>
              <a:buFont typeface="Calibri"/>
              <a:buNone/>
              <a:defRPr sz="2200" b="0" i="0" u="none" strike="noStrike" cap="none">
                <a:solidFill>
                  <a:schemeClr val="dk1"/>
                </a:solidFill>
                <a:latin typeface="Calibri"/>
                <a:ea typeface="Calibri"/>
                <a:cs typeface="Calibri"/>
                <a:sym typeface="Calibri"/>
              </a:defRPr>
            </a:lvl1pPr>
            <a:lvl2pPr lvl="1">
              <a:spcBef>
                <a:spcPts val="0"/>
              </a:spcBef>
              <a:spcAft>
                <a:spcPts val="0"/>
              </a:spcAft>
              <a:buSzPts val="700"/>
              <a:buNone/>
              <a:defRPr sz="900"/>
            </a:lvl2pPr>
            <a:lvl3pPr lvl="2">
              <a:spcBef>
                <a:spcPts val="0"/>
              </a:spcBef>
              <a:spcAft>
                <a:spcPts val="0"/>
              </a:spcAft>
              <a:buSzPts val="700"/>
              <a:buNone/>
              <a:defRPr sz="900"/>
            </a:lvl3pPr>
            <a:lvl4pPr lvl="3">
              <a:spcBef>
                <a:spcPts val="0"/>
              </a:spcBef>
              <a:spcAft>
                <a:spcPts val="0"/>
              </a:spcAft>
              <a:buSzPts val="700"/>
              <a:buNone/>
              <a:defRPr sz="900"/>
            </a:lvl4pPr>
            <a:lvl5pPr lvl="4">
              <a:spcBef>
                <a:spcPts val="0"/>
              </a:spcBef>
              <a:spcAft>
                <a:spcPts val="0"/>
              </a:spcAft>
              <a:buSzPts val="700"/>
              <a:buNone/>
              <a:defRPr sz="900"/>
            </a:lvl5pPr>
            <a:lvl6pPr lvl="5">
              <a:spcBef>
                <a:spcPts val="0"/>
              </a:spcBef>
              <a:spcAft>
                <a:spcPts val="0"/>
              </a:spcAft>
              <a:buSzPts val="700"/>
              <a:buNone/>
              <a:defRPr sz="900"/>
            </a:lvl6pPr>
            <a:lvl7pPr lvl="6">
              <a:spcBef>
                <a:spcPts val="0"/>
              </a:spcBef>
              <a:spcAft>
                <a:spcPts val="0"/>
              </a:spcAft>
              <a:buSzPts val="700"/>
              <a:buNone/>
              <a:defRPr sz="900"/>
            </a:lvl7pPr>
            <a:lvl8pPr lvl="7">
              <a:spcBef>
                <a:spcPts val="0"/>
              </a:spcBef>
              <a:spcAft>
                <a:spcPts val="0"/>
              </a:spcAft>
              <a:buSzPts val="700"/>
              <a:buNone/>
              <a:defRPr sz="900"/>
            </a:lvl8pPr>
            <a:lvl9pPr lvl="8">
              <a:spcBef>
                <a:spcPts val="0"/>
              </a:spcBef>
              <a:spcAft>
                <a:spcPts val="0"/>
              </a:spcAft>
              <a:buSzPts val="700"/>
              <a:buNone/>
              <a:defRPr sz="900"/>
            </a:lvl9pPr>
          </a:lstStyle>
          <a:p>
            <a:endParaRPr/>
          </a:p>
        </p:txBody>
      </p:sp>
      <p:sp>
        <p:nvSpPr>
          <p:cNvPr id="52" name="Google Shape;52;p13"/>
          <p:cNvSpPr txBox="1">
            <a:spLocks noGrp="1"/>
          </p:cNvSpPr>
          <p:nvPr>
            <p:ph type="body" idx="1"/>
          </p:nvPr>
        </p:nvSpPr>
        <p:spPr>
          <a:xfrm>
            <a:off x="228600" y="800100"/>
            <a:ext cx="4114800" cy="2262982"/>
          </a:xfrm>
          <a:prstGeom prst="rect">
            <a:avLst/>
          </a:prstGeom>
          <a:noFill/>
          <a:ln>
            <a:noFill/>
          </a:ln>
        </p:spPr>
        <p:txBody>
          <a:bodyPr spcFirstLastPara="1" wrap="square" lIns="45725" tIns="22850" rIns="45725" bIns="22850" anchor="t" anchorCtr="0">
            <a:normAutofit/>
          </a:bodyPr>
          <a:lstStyle>
            <a:lvl1pPr marL="457200" marR="0" lvl="0" indent="-330200" algn="l" rtl="0">
              <a:spcBef>
                <a:spcPts val="300"/>
              </a:spcBef>
              <a:spcAft>
                <a:spcPts val="0"/>
              </a:spcAft>
              <a:buClr>
                <a:schemeClr val="dk1"/>
              </a:buClr>
              <a:buSzPts val="1600"/>
              <a:buFont typeface="Arial"/>
              <a:buChar char="•"/>
              <a:defRPr sz="1600" b="0" i="0" u="none" strike="noStrike" cap="none">
                <a:solidFill>
                  <a:schemeClr val="dk1"/>
                </a:solidFill>
                <a:latin typeface="Calibri"/>
                <a:ea typeface="Calibri"/>
                <a:cs typeface="Calibri"/>
                <a:sym typeface="Calibri"/>
              </a:defRPr>
            </a:lvl1pPr>
            <a:lvl2pPr marL="914400" marR="0" lvl="1" indent="-317500" algn="l" rtl="0">
              <a:spcBef>
                <a:spcPts val="3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2pPr>
            <a:lvl3pPr marL="1371600" marR="0" lvl="2" indent="-304800" algn="l" rtl="0">
              <a:spcBef>
                <a:spcPts val="200"/>
              </a:spcBef>
              <a:spcAft>
                <a:spcPts val="0"/>
              </a:spcAft>
              <a:buClr>
                <a:schemeClr val="dk1"/>
              </a:buClr>
              <a:buSzPts val="1200"/>
              <a:buFont typeface="Arial"/>
              <a:buChar char="•"/>
              <a:defRPr sz="1200" b="0" i="0" u="none" strike="noStrike" cap="none">
                <a:solidFill>
                  <a:schemeClr val="dk1"/>
                </a:solidFill>
                <a:latin typeface="Calibri"/>
                <a:ea typeface="Calibri"/>
                <a:cs typeface="Calibri"/>
                <a:sym typeface="Calibri"/>
              </a:defRPr>
            </a:lvl3pPr>
            <a:lvl4pPr marL="1828800" marR="0" lvl="3" indent="-292100" algn="l" rtl="0">
              <a:spcBef>
                <a:spcPts val="200"/>
              </a:spcBef>
              <a:spcAft>
                <a:spcPts val="0"/>
              </a:spcAft>
              <a:buClr>
                <a:schemeClr val="dk1"/>
              </a:buClr>
              <a:buSzPts val="1000"/>
              <a:buFont typeface="Arial"/>
              <a:buChar char="–"/>
              <a:defRPr sz="1000" b="0" i="0" u="none" strike="noStrike" cap="none">
                <a:solidFill>
                  <a:schemeClr val="dk1"/>
                </a:solidFill>
                <a:latin typeface="Calibri"/>
                <a:ea typeface="Calibri"/>
                <a:cs typeface="Calibri"/>
                <a:sym typeface="Calibri"/>
              </a:defRPr>
            </a:lvl4pPr>
            <a:lvl5pPr marL="2286000" marR="0" lvl="4" indent="-292100" algn="l" rtl="0">
              <a:spcBef>
                <a:spcPts val="200"/>
              </a:spcBef>
              <a:spcAft>
                <a:spcPts val="0"/>
              </a:spcAft>
              <a:buClr>
                <a:schemeClr val="dk1"/>
              </a:buClr>
              <a:buSzPts val="1000"/>
              <a:buFont typeface="Arial"/>
              <a:buChar char="»"/>
              <a:defRPr sz="1000" b="0" i="0" u="none" strike="noStrike" cap="none">
                <a:solidFill>
                  <a:schemeClr val="dk1"/>
                </a:solidFill>
                <a:latin typeface="Calibri"/>
                <a:ea typeface="Calibri"/>
                <a:cs typeface="Calibri"/>
                <a:sym typeface="Calibri"/>
              </a:defRPr>
            </a:lvl5pPr>
            <a:lvl6pPr marL="2743200" marR="0" lvl="5" indent="-292100" algn="l" rtl="0">
              <a:spcBef>
                <a:spcPts val="200"/>
              </a:spcBef>
              <a:spcAft>
                <a:spcPts val="0"/>
              </a:spcAft>
              <a:buClr>
                <a:schemeClr val="dk1"/>
              </a:buClr>
              <a:buSzPts val="1000"/>
              <a:buFont typeface="Arial"/>
              <a:buChar char="•"/>
              <a:defRPr sz="1000" b="0" i="0" u="none" strike="noStrike" cap="none">
                <a:solidFill>
                  <a:schemeClr val="dk1"/>
                </a:solidFill>
                <a:latin typeface="Calibri"/>
                <a:ea typeface="Calibri"/>
                <a:cs typeface="Calibri"/>
                <a:sym typeface="Calibri"/>
              </a:defRPr>
            </a:lvl6pPr>
            <a:lvl7pPr marL="3200400" marR="0" lvl="6" indent="-292100" algn="l" rtl="0">
              <a:spcBef>
                <a:spcPts val="200"/>
              </a:spcBef>
              <a:spcAft>
                <a:spcPts val="0"/>
              </a:spcAft>
              <a:buClr>
                <a:schemeClr val="dk1"/>
              </a:buClr>
              <a:buSzPts val="1000"/>
              <a:buFont typeface="Arial"/>
              <a:buChar char="•"/>
              <a:defRPr sz="1000" b="0" i="0" u="none" strike="noStrike" cap="none">
                <a:solidFill>
                  <a:schemeClr val="dk1"/>
                </a:solidFill>
                <a:latin typeface="Calibri"/>
                <a:ea typeface="Calibri"/>
                <a:cs typeface="Calibri"/>
                <a:sym typeface="Calibri"/>
              </a:defRPr>
            </a:lvl7pPr>
            <a:lvl8pPr marL="3657600" marR="0" lvl="7" indent="-292100" algn="l" rtl="0">
              <a:spcBef>
                <a:spcPts val="200"/>
              </a:spcBef>
              <a:spcAft>
                <a:spcPts val="0"/>
              </a:spcAft>
              <a:buClr>
                <a:schemeClr val="dk1"/>
              </a:buClr>
              <a:buSzPts val="1000"/>
              <a:buFont typeface="Arial"/>
              <a:buChar char="•"/>
              <a:defRPr sz="1000" b="0" i="0" u="none" strike="noStrike" cap="none">
                <a:solidFill>
                  <a:schemeClr val="dk1"/>
                </a:solidFill>
                <a:latin typeface="Calibri"/>
                <a:ea typeface="Calibri"/>
                <a:cs typeface="Calibri"/>
                <a:sym typeface="Calibri"/>
              </a:defRPr>
            </a:lvl8pPr>
            <a:lvl9pPr marL="4114800" marR="0" lvl="8" indent="-292100" algn="l" rtl="0">
              <a:spcBef>
                <a:spcPts val="200"/>
              </a:spcBef>
              <a:spcAft>
                <a:spcPts val="0"/>
              </a:spcAft>
              <a:buClr>
                <a:schemeClr val="dk1"/>
              </a:buClr>
              <a:buSzPts val="1000"/>
              <a:buFont typeface="Arial"/>
              <a:buChar char="•"/>
              <a:defRPr sz="1000" b="0" i="0" u="none" strike="noStrike" cap="none">
                <a:solidFill>
                  <a:schemeClr val="dk1"/>
                </a:solidFill>
                <a:latin typeface="Calibri"/>
                <a:ea typeface="Calibri"/>
                <a:cs typeface="Calibri"/>
                <a:sym typeface="Calibri"/>
              </a:defRPr>
            </a:lvl9pPr>
          </a:lstStyle>
          <a:p>
            <a:endParaRPr/>
          </a:p>
        </p:txBody>
      </p:sp>
      <p:sp>
        <p:nvSpPr>
          <p:cNvPr id="53" name="Google Shape;53;p13"/>
          <p:cNvSpPr txBox="1">
            <a:spLocks noGrp="1"/>
          </p:cNvSpPr>
          <p:nvPr>
            <p:ph type="dt" idx="10"/>
          </p:nvPr>
        </p:nvSpPr>
        <p:spPr>
          <a:xfrm>
            <a:off x="228600" y="3178175"/>
            <a:ext cx="1066800" cy="182563"/>
          </a:xfrm>
          <a:prstGeom prst="rect">
            <a:avLst/>
          </a:prstGeom>
          <a:noFill/>
          <a:ln>
            <a:noFill/>
          </a:ln>
        </p:spPr>
        <p:txBody>
          <a:bodyPr spcFirstLastPara="1" wrap="square" lIns="45725" tIns="22850" rIns="45725" bIns="22850" anchor="ctr" anchorCtr="0">
            <a:noAutofit/>
          </a:bodyPr>
          <a:lstStyle>
            <a:lvl1pPr marR="0" lvl="0" algn="l" rtl="0">
              <a:spcBef>
                <a:spcPts val="0"/>
              </a:spcBef>
              <a:spcAft>
                <a:spcPts val="0"/>
              </a:spcAft>
              <a:buSzPts val="700"/>
              <a:buNone/>
              <a:defRPr sz="600" b="0" i="0" u="none" strike="noStrike" cap="none">
                <a:solidFill>
                  <a:srgbClr val="888888"/>
                </a:solidFill>
                <a:latin typeface="Calibri"/>
                <a:ea typeface="Calibri"/>
                <a:cs typeface="Calibri"/>
                <a:sym typeface="Calibri"/>
              </a:defRPr>
            </a:lvl1pPr>
            <a:lvl2pPr marR="0" lvl="1" algn="l" rtl="0">
              <a:spcBef>
                <a:spcPts val="0"/>
              </a:spcBef>
              <a:spcAft>
                <a:spcPts val="0"/>
              </a:spcAft>
              <a:buSzPts val="700"/>
              <a:buNone/>
              <a:defRPr sz="9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700"/>
              <a:buNone/>
              <a:defRPr sz="9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700"/>
              <a:buNone/>
              <a:defRPr sz="9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700"/>
              <a:buNone/>
              <a:defRPr sz="9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700"/>
              <a:buNone/>
              <a:defRPr sz="9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700"/>
              <a:buNone/>
              <a:defRPr sz="9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700"/>
              <a:buNone/>
              <a:defRPr sz="9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700"/>
              <a:buNone/>
              <a:defRPr sz="900" b="0" i="0" u="none" strike="noStrike" cap="none">
                <a:solidFill>
                  <a:schemeClr val="dk1"/>
                </a:solidFill>
                <a:latin typeface="Calibri"/>
                <a:ea typeface="Calibri"/>
                <a:cs typeface="Calibri"/>
                <a:sym typeface="Calibri"/>
              </a:defRPr>
            </a:lvl9pPr>
          </a:lstStyle>
          <a:p>
            <a:endParaRPr/>
          </a:p>
        </p:txBody>
      </p:sp>
      <p:sp>
        <p:nvSpPr>
          <p:cNvPr id="54" name="Google Shape;54;p13"/>
          <p:cNvSpPr txBox="1">
            <a:spLocks noGrp="1"/>
          </p:cNvSpPr>
          <p:nvPr>
            <p:ph type="ftr" idx="11"/>
          </p:nvPr>
        </p:nvSpPr>
        <p:spPr>
          <a:xfrm>
            <a:off x="1562100" y="3178175"/>
            <a:ext cx="1447800" cy="182563"/>
          </a:xfrm>
          <a:prstGeom prst="rect">
            <a:avLst/>
          </a:prstGeom>
          <a:noFill/>
          <a:ln>
            <a:noFill/>
          </a:ln>
        </p:spPr>
        <p:txBody>
          <a:bodyPr spcFirstLastPara="1" wrap="square" lIns="45725" tIns="22850" rIns="45725" bIns="22850" anchor="ctr" anchorCtr="0">
            <a:noAutofit/>
          </a:bodyPr>
          <a:lstStyle>
            <a:lvl1pPr marR="0" lvl="0" algn="ctr" rtl="0">
              <a:spcBef>
                <a:spcPts val="0"/>
              </a:spcBef>
              <a:spcAft>
                <a:spcPts val="0"/>
              </a:spcAft>
              <a:buSzPts val="700"/>
              <a:buNone/>
              <a:defRPr sz="600" b="0" i="0" u="none" strike="noStrike" cap="none">
                <a:solidFill>
                  <a:srgbClr val="888888"/>
                </a:solidFill>
                <a:latin typeface="Calibri"/>
                <a:ea typeface="Calibri"/>
                <a:cs typeface="Calibri"/>
                <a:sym typeface="Calibri"/>
              </a:defRPr>
            </a:lvl1pPr>
            <a:lvl2pPr marR="0" lvl="1" algn="l" rtl="0">
              <a:spcBef>
                <a:spcPts val="0"/>
              </a:spcBef>
              <a:spcAft>
                <a:spcPts val="0"/>
              </a:spcAft>
              <a:buSzPts val="700"/>
              <a:buNone/>
              <a:defRPr sz="9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700"/>
              <a:buNone/>
              <a:defRPr sz="9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700"/>
              <a:buNone/>
              <a:defRPr sz="9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700"/>
              <a:buNone/>
              <a:defRPr sz="9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700"/>
              <a:buNone/>
              <a:defRPr sz="9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700"/>
              <a:buNone/>
              <a:defRPr sz="9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700"/>
              <a:buNone/>
              <a:defRPr sz="9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700"/>
              <a:buNone/>
              <a:defRPr sz="900" b="0" i="0" u="none" strike="noStrike" cap="none">
                <a:solidFill>
                  <a:schemeClr val="dk1"/>
                </a:solidFill>
                <a:latin typeface="Calibri"/>
                <a:ea typeface="Calibri"/>
                <a:cs typeface="Calibri"/>
                <a:sym typeface="Calibri"/>
              </a:defRPr>
            </a:lvl9pPr>
          </a:lstStyle>
          <a:p>
            <a:endParaRPr/>
          </a:p>
        </p:txBody>
      </p:sp>
      <p:sp>
        <p:nvSpPr>
          <p:cNvPr id="55" name="Google Shape;55;p13"/>
          <p:cNvSpPr txBox="1">
            <a:spLocks noGrp="1"/>
          </p:cNvSpPr>
          <p:nvPr>
            <p:ph type="sldNum" idx="12"/>
          </p:nvPr>
        </p:nvSpPr>
        <p:spPr>
          <a:xfrm>
            <a:off x="3276600" y="3178175"/>
            <a:ext cx="1066800" cy="182563"/>
          </a:xfrm>
          <a:prstGeom prst="rect">
            <a:avLst/>
          </a:prstGeom>
          <a:noFill/>
          <a:ln>
            <a:noFill/>
          </a:ln>
        </p:spPr>
        <p:txBody>
          <a:bodyPr spcFirstLastPara="1" wrap="square" lIns="45725" tIns="22850" rIns="45725" bIns="22850" anchor="ctr" anchorCtr="0">
            <a:noAutofit/>
          </a:bodyPr>
          <a:lstStyle>
            <a:lvl1pPr marL="0" marR="0" lvl="0" indent="0" algn="r" rtl="0">
              <a:spcBef>
                <a:spcPts val="0"/>
              </a:spcBef>
              <a:buNone/>
              <a:defRPr sz="600" b="0" i="0" u="none" strike="noStrike" cap="none">
                <a:solidFill>
                  <a:srgbClr val="888888"/>
                </a:solidFill>
                <a:latin typeface="Calibri"/>
                <a:ea typeface="Calibri"/>
                <a:cs typeface="Calibri"/>
                <a:sym typeface="Calibri"/>
              </a:defRPr>
            </a:lvl1pPr>
            <a:lvl2pPr marL="0" marR="0" lvl="1" indent="0" algn="r" rtl="0">
              <a:spcBef>
                <a:spcPts val="0"/>
              </a:spcBef>
              <a:buNone/>
              <a:defRPr sz="600" b="0" i="0" u="none" strike="noStrike" cap="none">
                <a:solidFill>
                  <a:srgbClr val="888888"/>
                </a:solidFill>
                <a:latin typeface="Calibri"/>
                <a:ea typeface="Calibri"/>
                <a:cs typeface="Calibri"/>
                <a:sym typeface="Calibri"/>
              </a:defRPr>
            </a:lvl2pPr>
            <a:lvl3pPr marL="0" marR="0" lvl="2" indent="0" algn="r" rtl="0">
              <a:spcBef>
                <a:spcPts val="0"/>
              </a:spcBef>
              <a:buNone/>
              <a:defRPr sz="600" b="0" i="0" u="none" strike="noStrike" cap="none">
                <a:solidFill>
                  <a:srgbClr val="888888"/>
                </a:solidFill>
                <a:latin typeface="Calibri"/>
                <a:ea typeface="Calibri"/>
                <a:cs typeface="Calibri"/>
                <a:sym typeface="Calibri"/>
              </a:defRPr>
            </a:lvl3pPr>
            <a:lvl4pPr marL="0" marR="0" lvl="3" indent="0" algn="r" rtl="0">
              <a:spcBef>
                <a:spcPts val="0"/>
              </a:spcBef>
              <a:buNone/>
              <a:defRPr sz="600" b="0" i="0" u="none" strike="noStrike" cap="none">
                <a:solidFill>
                  <a:srgbClr val="888888"/>
                </a:solidFill>
                <a:latin typeface="Calibri"/>
                <a:ea typeface="Calibri"/>
                <a:cs typeface="Calibri"/>
                <a:sym typeface="Calibri"/>
              </a:defRPr>
            </a:lvl4pPr>
            <a:lvl5pPr marL="0" marR="0" lvl="4" indent="0" algn="r" rtl="0">
              <a:spcBef>
                <a:spcPts val="0"/>
              </a:spcBef>
              <a:buNone/>
              <a:defRPr sz="600" b="0" i="0" u="none" strike="noStrike" cap="none">
                <a:solidFill>
                  <a:srgbClr val="888888"/>
                </a:solidFill>
                <a:latin typeface="Calibri"/>
                <a:ea typeface="Calibri"/>
                <a:cs typeface="Calibri"/>
                <a:sym typeface="Calibri"/>
              </a:defRPr>
            </a:lvl5pPr>
            <a:lvl6pPr marL="0" marR="0" lvl="5" indent="0" algn="r" rtl="0">
              <a:spcBef>
                <a:spcPts val="0"/>
              </a:spcBef>
              <a:buNone/>
              <a:defRPr sz="600" b="0" i="0" u="none" strike="noStrike" cap="none">
                <a:solidFill>
                  <a:srgbClr val="888888"/>
                </a:solidFill>
                <a:latin typeface="Calibri"/>
                <a:ea typeface="Calibri"/>
                <a:cs typeface="Calibri"/>
                <a:sym typeface="Calibri"/>
              </a:defRPr>
            </a:lvl6pPr>
            <a:lvl7pPr marL="0" marR="0" lvl="6" indent="0" algn="r" rtl="0">
              <a:spcBef>
                <a:spcPts val="0"/>
              </a:spcBef>
              <a:buNone/>
              <a:defRPr sz="600" b="0" i="0" u="none" strike="noStrike" cap="none">
                <a:solidFill>
                  <a:srgbClr val="888888"/>
                </a:solidFill>
                <a:latin typeface="Calibri"/>
                <a:ea typeface="Calibri"/>
                <a:cs typeface="Calibri"/>
                <a:sym typeface="Calibri"/>
              </a:defRPr>
            </a:lvl7pPr>
            <a:lvl8pPr marL="0" marR="0" lvl="7" indent="0" algn="r" rtl="0">
              <a:spcBef>
                <a:spcPts val="0"/>
              </a:spcBef>
              <a:buNone/>
              <a:defRPr sz="600" b="0" i="0" u="none" strike="noStrike" cap="none">
                <a:solidFill>
                  <a:srgbClr val="888888"/>
                </a:solidFill>
                <a:latin typeface="Calibri"/>
                <a:ea typeface="Calibri"/>
                <a:cs typeface="Calibri"/>
                <a:sym typeface="Calibri"/>
              </a:defRPr>
            </a:lvl8pPr>
            <a:lvl9pPr marL="0" marR="0" lvl="8" indent="0" algn="r" rtl="0">
              <a:spcBef>
                <a:spcPts val="0"/>
              </a:spcBef>
              <a:buNone/>
              <a:defRPr sz="6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59" r:id="rId1"/>
    <p:sldLayoutId id="2147483660" r:id="rId2"/>
    <p:sldLayoutId id="2147483661" r:id="rId3"/>
    <p:sldLayoutId id="2147483662" r:id="rId4"/>
    <p:sldLayoutId id="2147483663" r:id="rId5"/>
    <p:sldLayoutId id="2147483664" r:id="rId6"/>
    <p:sldLayoutId id="2147483665" r:id="rId7"/>
    <p:sldLayoutId id="2147483666" r:id="rId8"/>
    <p:sldLayoutId id="2147483667" r:id="rId9"/>
    <p:sldLayoutId id="2147483668" r:id="rId10"/>
    <p:sldLayoutId id="2147483669"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12.xml"/><Relationship Id="rId4" Type="http://schemas.openxmlformats.org/officeDocument/2006/relationships/image" Target="../media/image2.jpg"/></Relationships>
</file>

<file path=ppt/slides/_rels/slide10.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10.xml"/><Relationship Id="rId1" Type="http://schemas.openxmlformats.org/officeDocument/2006/relationships/slideLayout" Target="../slideLayouts/slideLayout12.xml"/><Relationship Id="rId4" Type="http://schemas.openxmlformats.org/officeDocument/2006/relationships/image" Target="../media/image15.jpg"/></Relationships>
</file>

<file path=ppt/slides/_rels/slide11.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11.xml"/><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12.xml"/><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notesSlide" Target="../notesSlides/notesSlide13.xml"/><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notesSlide" Target="../notesSlides/notesSlide14.xml"/><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3" Type="http://schemas.openxmlformats.org/officeDocument/2006/relationships/image" Target="../media/image19.jpg"/><Relationship Id="rId2" Type="http://schemas.openxmlformats.org/officeDocument/2006/relationships/notesSlide" Target="../notesSlides/notesSlide15.xml"/><Relationship Id="rId1" Type="http://schemas.openxmlformats.org/officeDocument/2006/relationships/slideLayout" Target="../slideLayouts/slideLayout12.xml"/></Relationships>
</file>

<file path=ppt/slides/_rels/slide16.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notesSlide" Target="../notesSlides/notesSlide16.xml"/><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17.xml"/><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18.xml"/><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notesSlide" Target="../notesSlides/notesSlide19.xml"/><Relationship Id="rId1" Type="http://schemas.openxmlformats.org/officeDocument/2006/relationships/slideLayout" Target="../slideLayouts/slideLayout12.xml"/><Relationship Id="rId5" Type="http://schemas.openxmlformats.org/officeDocument/2006/relationships/image" Target="../media/image24.jpg"/><Relationship Id="rId4" Type="http://schemas.openxmlformats.org/officeDocument/2006/relationships/image" Target="../media/image23.jpg"/></Relationships>
</file>

<file path=ppt/slides/_rels/slide2.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2.xml"/><Relationship Id="rId1" Type="http://schemas.openxmlformats.org/officeDocument/2006/relationships/slideLayout" Target="../slideLayouts/slideLayout12.xml"/><Relationship Id="rId4" Type="http://schemas.openxmlformats.org/officeDocument/2006/relationships/image" Target="../media/image2.jpg"/></Relationships>
</file>

<file path=ppt/slides/_rels/slide20.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20.xml"/><Relationship Id="rId1" Type="http://schemas.openxmlformats.org/officeDocument/2006/relationships/slideLayout" Target="../slideLayouts/slideLayout12.xml"/></Relationships>
</file>

<file path=ppt/slides/_rels/slide21.xml.rels><?xml version="1.0" encoding="UTF-8" standalone="yes"?>
<Relationships xmlns="http://schemas.openxmlformats.org/package/2006/relationships"><Relationship Id="rId8" Type="http://schemas.openxmlformats.org/officeDocument/2006/relationships/image" Target="../media/image30.jpg"/><Relationship Id="rId3" Type="http://schemas.openxmlformats.org/officeDocument/2006/relationships/image" Target="../media/image25.jpg"/><Relationship Id="rId7" Type="http://schemas.openxmlformats.org/officeDocument/2006/relationships/image" Target="../media/image29.png"/><Relationship Id="rId2" Type="http://schemas.openxmlformats.org/officeDocument/2006/relationships/notesSlide" Target="../notesSlides/notesSlide21.xml"/><Relationship Id="rId1" Type="http://schemas.openxmlformats.org/officeDocument/2006/relationships/slideLayout" Target="../slideLayouts/slideLayout12.xml"/><Relationship Id="rId6" Type="http://schemas.openxmlformats.org/officeDocument/2006/relationships/image" Target="../media/image28.jpg"/><Relationship Id="rId5" Type="http://schemas.openxmlformats.org/officeDocument/2006/relationships/image" Target="../media/image27.jpg"/><Relationship Id="rId4" Type="http://schemas.openxmlformats.org/officeDocument/2006/relationships/image" Target="../media/image26.jpg"/><Relationship Id="rId9" Type="http://schemas.openxmlformats.org/officeDocument/2006/relationships/image" Target="../media/image31.jpg"/></Relationships>
</file>

<file path=ppt/slides/_rels/slide22.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22.xml"/><Relationship Id="rId1" Type="http://schemas.openxmlformats.org/officeDocument/2006/relationships/slideLayout" Target="../slideLayouts/slideLayout12.xml"/></Relationships>
</file>

<file path=ppt/slides/_rels/slide23.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notesSlide" Target="../notesSlides/notesSlide23.xml"/><Relationship Id="rId1" Type="http://schemas.openxmlformats.org/officeDocument/2006/relationships/slideLayout" Target="../slideLayouts/slideLayout12.xml"/><Relationship Id="rId4" Type="http://schemas.openxmlformats.org/officeDocument/2006/relationships/image" Target="../media/image6.jpg"/></Relationships>
</file>

<file path=ppt/slides/_rels/slide24.xml.rels><?xml version="1.0" encoding="UTF-8" standalone="yes"?>
<Relationships xmlns="http://schemas.openxmlformats.org/package/2006/relationships"><Relationship Id="rId13" Type="http://schemas.openxmlformats.org/officeDocument/2006/relationships/image" Target="../media/image43.png"/><Relationship Id="rId18" Type="http://schemas.openxmlformats.org/officeDocument/2006/relationships/image" Target="../media/image48.png"/><Relationship Id="rId26" Type="http://schemas.openxmlformats.org/officeDocument/2006/relationships/image" Target="../media/image56.png"/><Relationship Id="rId39" Type="http://schemas.openxmlformats.org/officeDocument/2006/relationships/image" Target="../media/image69.png"/><Relationship Id="rId21" Type="http://schemas.openxmlformats.org/officeDocument/2006/relationships/image" Target="../media/image51.png"/><Relationship Id="rId34" Type="http://schemas.openxmlformats.org/officeDocument/2006/relationships/image" Target="../media/image64.png"/><Relationship Id="rId7" Type="http://schemas.openxmlformats.org/officeDocument/2006/relationships/image" Target="../media/image37.png"/><Relationship Id="rId2" Type="http://schemas.openxmlformats.org/officeDocument/2006/relationships/notesSlide" Target="../notesSlides/notesSlide24.xml"/><Relationship Id="rId16" Type="http://schemas.openxmlformats.org/officeDocument/2006/relationships/image" Target="../media/image46.png"/><Relationship Id="rId20" Type="http://schemas.openxmlformats.org/officeDocument/2006/relationships/image" Target="../media/image50.png"/><Relationship Id="rId29" Type="http://schemas.openxmlformats.org/officeDocument/2006/relationships/image" Target="../media/image59.png"/><Relationship Id="rId41" Type="http://schemas.openxmlformats.org/officeDocument/2006/relationships/image" Target="../media/image71.png"/><Relationship Id="rId1" Type="http://schemas.openxmlformats.org/officeDocument/2006/relationships/slideLayout" Target="../slideLayouts/slideLayout12.xml"/><Relationship Id="rId6" Type="http://schemas.openxmlformats.org/officeDocument/2006/relationships/image" Target="../media/image36.png"/><Relationship Id="rId11" Type="http://schemas.openxmlformats.org/officeDocument/2006/relationships/image" Target="../media/image41.png"/><Relationship Id="rId24" Type="http://schemas.openxmlformats.org/officeDocument/2006/relationships/image" Target="../media/image54.png"/><Relationship Id="rId32" Type="http://schemas.openxmlformats.org/officeDocument/2006/relationships/image" Target="../media/image62.png"/><Relationship Id="rId37" Type="http://schemas.openxmlformats.org/officeDocument/2006/relationships/image" Target="../media/image67.png"/><Relationship Id="rId40" Type="http://schemas.openxmlformats.org/officeDocument/2006/relationships/image" Target="../media/image70.png"/><Relationship Id="rId5" Type="http://schemas.openxmlformats.org/officeDocument/2006/relationships/image" Target="../media/image35.png"/><Relationship Id="rId15" Type="http://schemas.openxmlformats.org/officeDocument/2006/relationships/image" Target="../media/image45.png"/><Relationship Id="rId23" Type="http://schemas.openxmlformats.org/officeDocument/2006/relationships/image" Target="../media/image53.png"/><Relationship Id="rId28" Type="http://schemas.openxmlformats.org/officeDocument/2006/relationships/image" Target="../media/image58.png"/><Relationship Id="rId36" Type="http://schemas.openxmlformats.org/officeDocument/2006/relationships/image" Target="../media/image66.png"/><Relationship Id="rId10" Type="http://schemas.openxmlformats.org/officeDocument/2006/relationships/image" Target="../media/image40.png"/><Relationship Id="rId19" Type="http://schemas.openxmlformats.org/officeDocument/2006/relationships/image" Target="../media/image49.png"/><Relationship Id="rId31" Type="http://schemas.openxmlformats.org/officeDocument/2006/relationships/image" Target="../media/image61.png"/><Relationship Id="rId4" Type="http://schemas.openxmlformats.org/officeDocument/2006/relationships/image" Target="../media/image34.png"/><Relationship Id="rId9" Type="http://schemas.openxmlformats.org/officeDocument/2006/relationships/image" Target="../media/image39.png"/><Relationship Id="rId14" Type="http://schemas.openxmlformats.org/officeDocument/2006/relationships/image" Target="../media/image44.png"/><Relationship Id="rId22" Type="http://schemas.openxmlformats.org/officeDocument/2006/relationships/image" Target="../media/image52.png"/><Relationship Id="rId27" Type="http://schemas.openxmlformats.org/officeDocument/2006/relationships/image" Target="../media/image57.png"/><Relationship Id="rId30" Type="http://schemas.openxmlformats.org/officeDocument/2006/relationships/image" Target="../media/image60.png"/><Relationship Id="rId35" Type="http://schemas.openxmlformats.org/officeDocument/2006/relationships/image" Target="../media/image65.png"/><Relationship Id="rId8" Type="http://schemas.openxmlformats.org/officeDocument/2006/relationships/image" Target="../media/image38.png"/><Relationship Id="rId3" Type="http://schemas.openxmlformats.org/officeDocument/2006/relationships/image" Target="../media/image33.png"/><Relationship Id="rId12" Type="http://schemas.openxmlformats.org/officeDocument/2006/relationships/image" Target="../media/image42.png"/><Relationship Id="rId17" Type="http://schemas.openxmlformats.org/officeDocument/2006/relationships/image" Target="../media/image47.png"/><Relationship Id="rId25" Type="http://schemas.openxmlformats.org/officeDocument/2006/relationships/image" Target="../media/image55.png"/><Relationship Id="rId33" Type="http://schemas.openxmlformats.org/officeDocument/2006/relationships/image" Target="../media/image63.png"/><Relationship Id="rId38" Type="http://schemas.openxmlformats.org/officeDocument/2006/relationships/image" Target="../media/image68.png"/></Relationships>
</file>

<file path=ppt/slides/_rels/slide25.xml.rels><?xml version="1.0" encoding="UTF-8" standalone="yes"?>
<Relationships xmlns="http://schemas.openxmlformats.org/package/2006/relationships"><Relationship Id="rId3" Type="http://schemas.openxmlformats.org/officeDocument/2006/relationships/image" Target="../media/image72.jpg"/><Relationship Id="rId2" Type="http://schemas.openxmlformats.org/officeDocument/2006/relationships/notesSlide" Target="../notesSlides/notesSlide25.xml"/><Relationship Id="rId1" Type="http://schemas.openxmlformats.org/officeDocument/2006/relationships/slideLayout" Target="../slideLayouts/slideLayout12.xml"/></Relationships>
</file>

<file path=ppt/slides/_rels/slide26.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26.xml"/><Relationship Id="rId1" Type="http://schemas.openxmlformats.org/officeDocument/2006/relationships/slideLayout" Target="../slideLayouts/slideLayout18.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2.xml"/></Relationships>
</file>

<file path=ppt/slides/_rels/slide3.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2.xml"/></Relationships>
</file>

<file path=ppt/slides/_rels/slide32.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32.xml"/><Relationship Id="rId1" Type="http://schemas.openxmlformats.org/officeDocument/2006/relationships/slideLayout" Target="../slideLayouts/slideLayout18.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8.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8.xml"/></Relationships>
</file>

<file path=ppt/slides/_rels/slide4.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5.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5.xml"/><Relationship Id="rId1" Type="http://schemas.openxmlformats.org/officeDocument/2006/relationships/slideLayout" Target="../slideLayouts/slideLayout12.xml"/></Relationships>
</file>

<file path=ppt/slides/_rels/slide6.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6.xml"/><Relationship Id="rId1" Type="http://schemas.openxmlformats.org/officeDocument/2006/relationships/slideLayout" Target="../slideLayouts/slideLayout12.xml"/></Relationships>
</file>

<file path=ppt/slides/_rels/slide7.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7.xml"/><Relationship Id="rId1" Type="http://schemas.openxmlformats.org/officeDocument/2006/relationships/slideLayout" Target="../slideLayouts/slideLayout12.xml"/></Relationships>
</file>

<file path=ppt/slides/_rels/slide8.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8.xml"/><Relationship Id="rId1" Type="http://schemas.openxmlformats.org/officeDocument/2006/relationships/slideLayout" Target="../slideLayouts/slideLayout12.xml"/><Relationship Id="rId5" Type="http://schemas.openxmlformats.org/officeDocument/2006/relationships/image" Target="../media/image11.jpg"/><Relationship Id="rId4" Type="http://schemas.openxmlformats.org/officeDocument/2006/relationships/image" Target="../media/image10.jpg"/></Relationships>
</file>

<file path=ppt/slides/_rels/slide9.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9.xml"/><Relationship Id="rId1" Type="http://schemas.openxmlformats.org/officeDocument/2006/relationships/slideLayout" Target="../slideLayouts/slideLayout12.xml"/><Relationship Id="rId4" Type="http://schemas.openxmlformats.org/officeDocument/2006/relationships/image" Target="../media/image13.jpg"/></Relationships>
</file>

<file path=ppt/slides/slide1.xml><?xml version="1.0" encoding="utf-8"?>
<p:sld xmlns:a="http://schemas.openxmlformats.org/drawingml/2006/main" xmlns:r="http://schemas.openxmlformats.org/officeDocument/2006/relationships" xmlns:p="http://schemas.openxmlformats.org/presentationml/2006/main">
  <p:cSld>
    <p:bg>
      <p:bgPr>
        <a:pattFill prst="pct5">
          <a:fgClr>
            <a:schemeClr val="lt1"/>
          </a:fgClr>
          <a:bgClr>
            <a:schemeClr val="bg1"/>
          </a:bgClr>
        </a:pattFill>
        <a:effectLst/>
      </p:bgPr>
    </p:bg>
    <p:spTree>
      <p:nvGrpSpPr>
        <p:cNvPr id="1" name="Shape 128"/>
        <p:cNvGrpSpPr/>
        <p:nvPr/>
      </p:nvGrpSpPr>
      <p:grpSpPr>
        <a:xfrm>
          <a:off x="0" y="0"/>
          <a:ext cx="0" cy="0"/>
          <a:chOff x="0" y="0"/>
          <a:chExt cx="0" cy="0"/>
        </a:xfrm>
      </p:grpSpPr>
      <p:pic>
        <p:nvPicPr>
          <p:cNvPr id="129" name="Google Shape;129;p25"/>
          <p:cNvPicPr preferRelativeResize="0"/>
          <p:nvPr/>
        </p:nvPicPr>
        <p:blipFill>
          <a:blip r:embed="rId3"/>
          <a:srcRect t="11207" b="11207"/>
          <a:stretch/>
        </p:blipFill>
        <p:spPr>
          <a:xfrm>
            <a:off x="0" y="0"/>
            <a:ext cx="9144000" cy="5143500"/>
          </a:xfrm>
          <a:prstGeom prst="rect">
            <a:avLst/>
          </a:prstGeom>
          <a:blipFill>
            <a:blip r:embed="rId4"/>
            <a:stretch>
              <a:fillRect/>
            </a:stretch>
          </a:blipFill>
          <a:ln>
            <a:noFill/>
          </a:ln>
        </p:spPr>
      </p:pic>
      <p:cxnSp>
        <p:nvCxnSpPr>
          <p:cNvPr id="130" name="Google Shape;130;p25"/>
          <p:cNvCxnSpPr/>
          <p:nvPr/>
        </p:nvCxnSpPr>
        <p:spPr>
          <a:xfrm rot="5400000">
            <a:off x="4654933" y="2656618"/>
            <a:ext cx="5564694" cy="0"/>
          </a:xfrm>
          <a:prstGeom prst="straightConnector1">
            <a:avLst/>
          </a:prstGeom>
          <a:noFill/>
          <a:ln w="9525" cap="flat" cmpd="sng">
            <a:solidFill>
              <a:srgbClr val="FFFFFF"/>
            </a:solidFill>
            <a:prstDash val="solid"/>
            <a:round/>
            <a:headEnd type="none" w="sm" len="sm"/>
            <a:tailEnd type="none" w="sm" len="sm"/>
          </a:ln>
        </p:spPr>
      </p:cxnSp>
      <p:cxnSp>
        <p:nvCxnSpPr>
          <p:cNvPr id="131" name="Google Shape;131;p25"/>
          <p:cNvCxnSpPr/>
          <p:nvPr/>
        </p:nvCxnSpPr>
        <p:spPr>
          <a:xfrm rot="5400000">
            <a:off x="-1075627" y="2656618"/>
            <a:ext cx="5564694" cy="0"/>
          </a:xfrm>
          <a:prstGeom prst="straightConnector1">
            <a:avLst/>
          </a:prstGeom>
          <a:noFill/>
          <a:ln w="9525" cap="flat" cmpd="sng">
            <a:solidFill>
              <a:srgbClr val="FFFFFF"/>
            </a:solidFill>
            <a:prstDash val="solid"/>
            <a:round/>
            <a:headEnd type="none" w="sm" len="sm"/>
            <a:tailEnd type="none" w="sm" len="sm"/>
          </a:ln>
        </p:spPr>
      </p:cxnSp>
      <p:grpSp>
        <p:nvGrpSpPr>
          <p:cNvPr id="132" name="Google Shape;132;p25"/>
          <p:cNvGrpSpPr/>
          <p:nvPr/>
        </p:nvGrpSpPr>
        <p:grpSpPr>
          <a:xfrm>
            <a:off x="0" y="-72324"/>
            <a:ext cx="1704306" cy="5215712"/>
            <a:chOff x="0" y="-38100"/>
            <a:chExt cx="897759" cy="3059607"/>
          </a:xfrm>
        </p:grpSpPr>
        <p:sp>
          <p:nvSpPr>
            <p:cNvPr id="133" name="Google Shape;133;p25"/>
            <p:cNvSpPr/>
            <p:nvPr/>
          </p:nvSpPr>
          <p:spPr>
            <a:xfrm>
              <a:off x="0" y="0"/>
              <a:ext cx="897759" cy="3021507"/>
            </a:xfrm>
            <a:custGeom>
              <a:avLst/>
              <a:gdLst/>
              <a:ahLst/>
              <a:cxnLst/>
              <a:rect l="l" t="t" r="r" b="b"/>
              <a:pathLst>
                <a:path w="897759" h="3021507" extrusionOk="0">
                  <a:moveTo>
                    <a:pt x="0" y="0"/>
                  </a:moveTo>
                  <a:lnTo>
                    <a:pt x="897759" y="0"/>
                  </a:lnTo>
                  <a:lnTo>
                    <a:pt x="897759" y="3021507"/>
                  </a:lnTo>
                  <a:lnTo>
                    <a:pt x="0" y="3021507"/>
                  </a:lnTo>
                  <a:close/>
                </a:path>
              </a:pathLst>
            </a:custGeom>
            <a:solidFill>
              <a:srgbClr val="000000">
                <a:alpha val="30588"/>
              </a:srgbClr>
            </a:solidFill>
            <a:ln>
              <a:noFill/>
            </a:ln>
          </p:spPr>
        </p:sp>
        <p:sp>
          <p:nvSpPr>
            <p:cNvPr id="134" name="Google Shape;134;p25"/>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0">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grpSp>
        <p:nvGrpSpPr>
          <p:cNvPr id="135" name="Google Shape;135;p25"/>
          <p:cNvGrpSpPr/>
          <p:nvPr/>
        </p:nvGrpSpPr>
        <p:grpSpPr>
          <a:xfrm>
            <a:off x="7439650" y="-72325"/>
            <a:ext cx="1704306" cy="5215712"/>
            <a:chOff x="0" y="-38100"/>
            <a:chExt cx="897759" cy="3059607"/>
          </a:xfrm>
        </p:grpSpPr>
        <p:sp>
          <p:nvSpPr>
            <p:cNvPr id="136" name="Google Shape;136;p25"/>
            <p:cNvSpPr/>
            <p:nvPr/>
          </p:nvSpPr>
          <p:spPr>
            <a:xfrm>
              <a:off x="0" y="0"/>
              <a:ext cx="897759" cy="3021507"/>
            </a:xfrm>
            <a:custGeom>
              <a:avLst/>
              <a:gdLst/>
              <a:ahLst/>
              <a:cxnLst/>
              <a:rect l="l" t="t" r="r" b="b"/>
              <a:pathLst>
                <a:path w="897759" h="3021507" extrusionOk="0">
                  <a:moveTo>
                    <a:pt x="0" y="0"/>
                  </a:moveTo>
                  <a:lnTo>
                    <a:pt x="897759" y="0"/>
                  </a:lnTo>
                  <a:lnTo>
                    <a:pt x="897759" y="3021507"/>
                  </a:lnTo>
                  <a:lnTo>
                    <a:pt x="0" y="3021507"/>
                  </a:lnTo>
                  <a:close/>
                </a:path>
              </a:pathLst>
            </a:custGeom>
            <a:solidFill>
              <a:srgbClr val="000000">
                <a:alpha val="30588"/>
              </a:srgbClr>
            </a:solidFill>
            <a:ln>
              <a:noFill/>
            </a:ln>
          </p:spPr>
        </p:sp>
        <p:sp>
          <p:nvSpPr>
            <p:cNvPr id="137" name="Google Shape;137;p25"/>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0">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sp>
        <p:nvSpPr>
          <p:cNvPr id="138" name="Google Shape;138;p25"/>
          <p:cNvSpPr txBox="1"/>
          <p:nvPr/>
        </p:nvSpPr>
        <p:spPr>
          <a:xfrm>
            <a:off x="1663121" y="543193"/>
            <a:ext cx="5610458" cy="2062103"/>
          </a:xfrm>
          <a:prstGeom prst="rect">
            <a:avLst/>
          </a:prstGeom>
          <a:noFill/>
          <a:ln>
            <a:noFill/>
          </a:ln>
        </p:spPr>
        <p:txBody>
          <a:bodyPr spcFirstLastPara="1" wrap="square" lIns="0" tIns="0" rIns="0" bIns="0" anchor="t" anchorCtr="0">
            <a:spAutoFit/>
          </a:bodyPr>
          <a:lstStyle/>
          <a:p>
            <a:pPr marL="0" marR="0" lvl="0" indent="0" algn="ctr" rtl="0">
              <a:lnSpc>
                <a:spcPct val="100000"/>
              </a:lnSpc>
              <a:spcBef>
                <a:spcPts val="0"/>
              </a:spcBef>
              <a:spcAft>
                <a:spcPts val="0"/>
              </a:spcAft>
              <a:buNone/>
            </a:pPr>
            <a:r>
              <a:rPr lang="fa-IR" sz="4000" b="1" i="0" u="none" strike="noStrike" cap="none" dirty="0">
                <a:solidFill>
                  <a:srgbClr val="FFFFFF"/>
                </a:solidFill>
                <a:latin typeface="Open Sans"/>
                <a:ea typeface="Open Sans"/>
                <a:cs typeface="B Nazanin" panose="00000700000000000000" pitchFamily="2" charset="-78"/>
                <a:sym typeface="Open Sans"/>
              </a:rPr>
              <a:t>قالب پاورپوینت معماری پایدار</a:t>
            </a:r>
          </a:p>
          <a:p>
            <a:pPr marL="0" marR="0" lvl="0" indent="0" algn="ctr" rtl="0">
              <a:lnSpc>
                <a:spcPct val="100000"/>
              </a:lnSpc>
              <a:spcBef>
                <a:spcPts val="0"/>
              </a:spcBef>
              <a:spcAft>
                <a:spcPts val="0"/>
              </a:spcAft>
              <a:buNone/>
            </a:pPr>
            <a:r>
              <a:rPr lang="fa-IR" sz="4700" b="1" i="0" u="none" strike="noStrike" cap="none" dirty="0">
                <a:solidFill>
                  <a:srgbClr val="FFFFFF"/>
                </a:solidFill>
                <a:latin typeface="Open Sans"/>
                <a:ea typeface="Open Sans"/>
                <a:cs typeface="B Nazanin" panose="00000700000000000000" pitchFamily="2" charset="-78"/>
                <a:sym typeface="Open Sans"/>
              </a:rPr>
              <a:t> </a:t>
            </a:r>
            <a:r>
              <a:rPr lang="fa-IR" sz="4700" b="1" i="0" u="none" strike="noStrike" cap="none" dirty="0">
                <a:solidFill>
                  <a:srgbClr val="FFFF00"/>
                </a:solidFill>
                <a:latin typeface="Open Sans"/>
                <a:ea typeface="Open Sans"/>
                <a:cs typeface="B Nazanin" panose="00000700000000000000" pitchFamily="2" charset="-78"/>
                <a:sym typeface="Open Sans"/>
              </a:rPr>
              <a:t>تم</a:t>
            </a:r>
          </a:p>
          <a:p>
            <a:pPr marL="0" marR="0" lvl="0" indent="0" algn="ctr" rtl="0">
              <a:lnSpc>
                <a:spcPct val="100000"/>
              </a:lnSpc>
              <a:spcBef>
                <a:spcPts val="0"/>
              </a:spcBef>
              <a:spcAft>
                <a:spcPts val="0"/>
              </a:spcAft>
              <a:buNone/>
            </a:pPr>
            <a:r>
              <a:rPr lang="fa-IR" sz="4700" b="1" i="0" u="none" strike="noStrike" cap="none" dirty="0">
                <a:solidFill>
                  <a:srgbClr val="FFFF00"/>
                </a:solidFill>
                <a:latin typeface="Open Sans"/>
                <a:ea typeface="Open Sans"/>
                <a:cs typeface="B Nazanin" panose="00000700000000000000" pitchFamily="2" charset="-78"/>
                <a:sym typeface="Open Sans"/>
              </a:rPr>
              <a:t> (شهرهای کویری ایران)</a:t>
            </a:r>
            <a:endParaRPr lang="en-US" sz="700" b="1" dirty="0">
              <a:solidFill>
                <a:srgbClr val="FFFF00"/>
              </a:solidFill>
              <a:latin typeface="Open Sans"/>
              <a:ea typeface="Open Sans"/>
              <a:cs typeface="B Nazanin" panose="00000700000000000000" pitchFamily="2" charset="-78"/>
              <a:sym typeface="Open Sans"/>
            </a:endParaRPr>
          </a:p>
        </p:txBody>
      </p:sp>
      <p:sp>
        <p:nvSpPr>
          <p:cNvPr id="140" name="Google Shape;140;p25"/>
          <p:cNvSpPr txBox="1"/>
          <p:nvPr/>
        </p:nvSpPr>
        <p:spPr>
          <a:xfrm>
            <a:off x="7559749" y="2398078"/>
            <a:ext cx="1069901" cy="301621"/>
          </a:xfrm>
          <a:prstGeom prst="rect">
            <a:avLst/>
          </a:prstGeom>
          <a:noFill/>
          <a:ln>
            <a:noFill/>
          </a:ln>
        </p:spPr>
        <p:txBody>
          <a:bodyPr spcFirstLastPara="1" wrap="square" lIns="0" tIns="0" rIns="0" bIns="0" anchor="t" anchorCtr="0">
            <a:spAutoFit/>
          </a:bodyPr>
          <a:lstStyle/>
          <a:p>
            <a:pPr marL="0" marR="0" lvl="0" indent="0" algn="r" rtl="0">
              <a:lnSpc>
                <a:spcPct val="140000"/>
              </a:lnSpc>
              <a:spcBef>
                <a:spcPts val="0"/>
              </a:spcBef>
              <a:spcAft>
                <a:spcPts val="0"/>
              </a:spcAft>
              <a:buNone/>
            </a:pPr>
            <a:r>
              <a:rPr lang="fa-IR" b="0" i="0" u="none" strike="noStrike" cap="none" dirty="0">
                <a:solidFill>
                  <a:srgbClr val="FFFFFF"/>
                </a:solidFill>
                <a:latin typeface="Open Sans"/>
                <a:ea typeface="Open Sans"/>
                <a:cs typeface="B Nazanin" panose="00000700000000000000" pitchFamily="2" charset="-78"/>
                <a:sym typeface="Open Sans"/>
              </a:rPr>
              <a:t>نمونه کارها سال</a:t>
            </a:r>
            <a:endParaRPr sz="1050" dirty="0">
              <a:cs typeface="B Nazanin" panose="00000700000000000000" pitchFamily="2" charset="-78"/>
            </a:endParaRPr>
          </a:p>
        </p:txBody>
      </p:sp>
      <p:sp>
        <p:nvSpPr>
          <p:cNvPr id="141" name="Google Shape;141;p25"/>
          <p:cNvSpPr txBox="1"/>
          <p:nvPr/>
        </p:nvSpPr>
        <p:spPr>
          <a:xfrm>
            <a:off x="514350" y="2398078"/>
            <a:ext cx="1028670" cy="301621"/>
          </a:xfrm>
          <a:prstGeom prst="rect">
            <a:avLst/>
          </a:prstGeom>
          <a:noFill/>
          <a:ln>
            <a:noFill/>
          </a:ln>
        </p:spPr>
        <p:txBody>
          <a:bodyPr spcFirstLastPara="1" wrap="square" lIns="0" tIns="0" rIns="0" bIns="0" anchor="t" anchorCtr="0">
            <a:spAutoFit/>
          </a:bodyPr>
          <a:lstStyle/>
          <a:p>
            <a:pPr marL="0" marR="0" lvl="0" indent="0" algn="just" rtl="0">
              <a:lnSpc>
                <a:spcPct val="140000"/>
              </a:lnSpc>
              <a:spcBef>
                <a:spcPts val="0"/>
              </a:spcBef>
              <a:spcAft>
                <a:spcPts val="0"/>
              </a:spcAft>
              <a:buNone/>
            </a:pPr>
            <a:r>
              <a:rPr lang="fa-IR" b="0" i="0" u="none" strike="noStrike" cap="none" dirty="0">
                <a:solidFill>
                  <a:srgbClr val="FFFFFF"/>
                </a:solidFill>
                <a:latin typeface="Open Sans"/>
                <a:ea typeface="Open Sans"/>
                <a:cs typeface="B Nazanin" panose="00000700000000000000" pitchFamily="2" charset="-78"/>
                <a:sym typeface="Open Sans"/>
              </a:rPr>
              <a:t>نام نام خانوادگی</a:t>
            </a:r>
            <a:endParaRPr sz="1050" dirty="0">
              <a:cs typeface="B Nazanin" panose="00000700000000000000" pitchFamily="2" charset="-78"/>
            </a:endParaRPr>
          </a:p>
        </p:txBody>
      </p:sp>
      <p:grpSp>
        <p:nvGrpSpPr>
          <p:cNvPr id="2" name="Google Shape;135;p25">
            <a:extLst>
              <a:ext uri="{FF2B5EF4-FFF2-40B4-BE49-F238E27FC236}">
                <a16:creationId xmlns:a16="http://schemas.microsoft.com/office/drawing/2014/main" id="{47593223-2B21-0762-FE6F-A1BE097473A5}"/>
              </a:ext>
            </a:extLst>
          </p:cNvPr>
          <p:cNvGrpSpPr/>
          <p:nvPr/>
        </p:nvGrpSpPr>
        <p:grpSpPr>
          <a:xfrm>
            <a:off x="3751133" y="3344011"/>
            <a:ext cx="3453989" cy="1362551"/>
            <a:chOff x="0" y="-38100"/>
            <a:chExt cx="897759" cy="3059607"/>
          </a:xfrm>
        </p:grpSpPr>
        <p:sp>
          <p:nvSpPr>
            <p:cNvPr id="3" name="Google Shape;136;p25">
              <a:extLst>
                <a:ext uri="{FF2B5EF4-FFF2-40B4-BE49-F238E27FC236}">
                  <a16:creationId xmlns:a16="http://schemas.microsoft.com/office/drawing/2014/main" id="{CA30A61E-9983-05C6-1A52-A35513328D19}"/>
                </a:ext>
              </a:extLst>
            </p:cNvPr>
            <p:cNvSpPr/>
            <p:nvPr/>
          </p:nvSpPr>
          <p:spPr>
            <a:xfrm>
              <a:off x="0" y="0"/>
              <a:ext cx="897759" cy="3021507"/>
            </a:xfrm>
            <a:custGeom>
              <a:avLst/>
              <a:gdLst/>
              <a:ahLst/>
              <a:cxnLst/>
              <a:rect l="l" t="t" r="r" b="b"/>
              <a:pathLst>
                <a:path w="897759" h="3021507" extrusionOk="0">
                  <a:moveTo>
                    <a:pt x="0" y="0"/>
                  </a:moveTo>
                  <a:lnTo>
                    <a:pt x="897759" y="0"/>
                  </a:lnTo>
                  <a:lnTo>
                    <a:pt x="897759" y="3021507"/>
                  </a:lnTo>
                  <a:lnTo>
                    <a:pt x="0" y="3021507"/>
                  </a:lnTo>
                  <a:close/>
                </a:path>
              </a:pathLst>
            </a:custGeom>
            <a:solidFill>
              <a:srgbClr val="000000">
                <a:alpha val="30588"/>
              </a:srgbClr>
            </a:solidFill>
            <a:ln>
              <a:noFill/>
            </a:ln>
          </p:spPr>
        </p:sp>
        <p:sp>
          <p:nvSpPr>
            <p:cNvPr id="4" name="Google Shape;137;p25">
              <a:extLst>
                <a:ext uri="{FF2B5EF4-FFF2-40B4-BE49-F238E27FC236}">
                  <a16:creationId xmlns:a16="http://schemas.microsoft.com/office/drawing/2014/main" id="{2EAE96AC-F851-5D6A-8AB7-DE91BB440391}"/>
                </a:ext>
              </a:extLst>
            </p:cNvPr>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0">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sp>
        <p:nvSpPr>
          <p:cNvPr id="5" name="Google Shape;139;p25">
            <a:extLst>
              <a:ext uri="{FF2B5EF4-FFF2-40B4-BE49-F238E27FC236}">
                <a16:creationId xmlns:a16="http://schemas.microsoft.com/office/drawing/2014/main" id="{D43423BD-DB42-AFF1-47D2-7ECADC37A239}"/>
              </a:ext>
            </a:extLst>
          </p:cNvPr>
          <p:cNvSpPr txBox="1"/>
          <p:nvPr/>
        </p:nvSpPr>
        <p:spPr>
          <a:xfrm>
            <a:off x="4055514" y="3559794"/>
            <a:ext cx="2845226" cy="947952"/>
          </a:xfrm>
          <a:prstGeom prst="rect">
            <a:avLst/>
          </a:prstGeom>
          <a:noFill/>
          <a:ln>
            <a:noFill/>
          </a:ln>
        </p:spPr>
        <p:txBody>
          <a:bodyPr spcFirstLastPara="1" wrap="square" lIns="0" tIns="0" rIns="0" bIns="0" anchor="t" anchorCtr="0">
            <a:spAutoFit/>
          </a:bodyPr>
          <a:lstStyle/>
          <a:p>
            <a:pPr marL="0" marR="0" lvl="0" indent="0" algn="ctr" rtl="0">
              <a:lnSpc>
                <a:spcPct val="140000"/>
              </a:lnSpc>
              <a:spcBef>
                <a:spcPts val="0"/>
              </a:spcBef>
              <a:spcAft>
                <a:spcPts val="0"/>
              </a:spcAft>
              <a:buNone/>
            </a:pPr>
            <a:r>
              <a:rPr lang="fa-IR" sz="1100" b="0" i="0" u="none" strike="noStrike" cap="none" dirty="0">
                <a:solidFill>
                  <a:srgbClr val="FFFFFF"/>
                </a:solidFill>
                <a:latin typeface="Open Sans"/>
                <a:ea typeface="Open Sans"/>
                <a:cs typeface="B Nazanin" panose="00000700000000000000" pitchFamily="2" charset="-78"/>
                <a:sym typeface="Open Sans"/>
              </a:rPr>
              <a:t>جزئیات شخصی را که می خواهید به اشتراک بگذارید توضیح دهید. جزئیات شخصی را که می خواهید به اشتراک بگذارید توضیح دهید. جزئیات شخصی را که می خواهید به اشتراک بگذارید توضیح دهید.</a:t>
            </a:r>
            <a:endParaRPr sz="7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93"/>
        <p:cNvGrpSpPr/>
        <p:nvPr/>
      </p:nvGrpSpPr>
      <p:grpSpPr>
        <a:xfrm>
          <a:off x="0" y="0"/>
          <a:ext cx="0" cy="0"/>
          <a:chOff x="0" y="0"/>
          <a:chExt cx="0" cy="0"/>
        </a:xfrm>
      </p:grpSpPr>
      <p:pic>
        <p:nvPicPr>
          <p:cNvPr id="294" name="Google Shape;294;p34"/>
          <p:cNvPicPr preferRelativeResize="0"/>
          <p:nvPr/>
        </p:nvPicPr>
        <p:blipFill>
          <a:blip r:embed="rId3"/>
          <a:srcRect l="16140" r="16140"/>
          <a:stretch/>
        </p:blipFill>
        <p:spPr>
          <a:xfrm>
            <a:off x="2167483" y="-155822"/>
            <a:ext cx="5384367" cy="5299322"/>
          </a:xfrm>
          <a:prstGeom prst="rect">
            <a:avLst/>
          </a:prstGeom>
          <a:noFill/>
          <a:ln>
            <a:noFill/>
          </a:ln>
        </p:spPr>
      </p:pic>
      <p:pic>
        <p:nvPicPr>
          <p:cNvPr id="295" name="Google Shape;295;p34"/>
          <p:cNvPicPr preferRelativeResize="0"/>
          <p:nvPr/>
        </p:nvPicPr>
        <p:blipFill>
          <a:blip r:embed="rId4"/>
          <a:srcRect l="30855" r="30855"/>
          <a:stretch/>
        </p:blipFill>
        <p:spPr>
          <a:xfrm>
            <a:off x="7670654" y="-77910"/>
            <a:ext cx="1624560" cy="5299322"/>
          </a:xfrm>
          <a:prstGeom prst="rect">
            <a:avLst/>
          </a:prstGeom>
          <a:noFill/>
          <a:ln>
            <a:noFill/>
          </a:ln>
        </p:spPr>
      </p:pic>
      <p:grpSp>
        <p:nvGrpSpPr>
          <p:cNvPr id="296" name="Google Shape;296;p34"/>
          <p:cNvGrpSpPr/>
          <p:nvPr/>
        </p:nvGrpSpPr>
        <p:grpSpPr>
          <a:xfrm>
            <a:off x="-4762" y="1950601"/>
            <a:ext cx="3847492" cy="1276742"/>
            <a:chOff x="0" y="0"/>
            <a:chExt cx="10259979" cy="3404643"/>
          </a:xfrm>
        </p:grpSpPr>
        <p:sp>
          <p:nvSpPr>
            <p:cNvPr id="297" name="Google Shape;297;p34"/>
            <p:cNvSpPr/>
            <p:nvPr/>
          </p:nvSpPr>
          <p:spPr>
            <a:xfrm>
              <a:off x="0" y="0"/>
              <a:ext cx="10259979" cy="3312798"/>
            </a:xfrm>
            <a:prstGeom prst="rect">
              <a:avLst/>
            </a:prstGeom>
            <a:solidFill>
              <a:srgbClr val="000000"/>
            </a:solidFill>
            <a:ln>
              <a:noFill/>
            </a:ln>
          </p:spPr>
          <p:txBody>
            <a:bodyPr spcFirstLastPara="1" wrap="square" lIns="45725" tIns="45725" rIns="45725" bIns="457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98" name="Google Shape;298;p34"/>
            <p:cNvSpPr txBox="1"/>
            <p:nvPr/>
          </p:nvSpPr>
          <p:spPr>
            <a:xfrm>
              <a:off x="1571072" y="449989"/>
              <a:ext cx="7015611" cy="2954654"/>
            </a:xfrm>
            <a:prstGeom prst="rect">
              <a:avLst/>
            </a:prstGeom>
            <a:noFill/>
            <a:ln>
              <a:noFill/>
            </a:ln>
          </p:spPr>
          <p:txBody>
            <a:bodyPr spcFirstLastPara="1" wrap="square" lIns="0" tIns="0" rIns="0" bIns="0" anchor="t" anchorCtr="0">
              <a:spAutoFit/>
            </a:bodyPr>
            <a:lstStyle/>
            <a:p>
              <a:pPr marL="0" marR="0" lvl="0" indent="0" algn="r" rtl="1">
                <a:lnSpc>
                  <a:spcPct val="120000"/>
                </a:lnSpc>
                <a:spcBef>
                  <a:spcPts val="0"/>
                </a:spcBef>
                <a:spcAft>
                  <a:spcPts val="0"/>
                </a:spcAft>
                <a:buNone/>
              </a:pPr>
              <a:r>
                <a:rPr lang="fa-IR" sz="3000" b="1" i="0" u="none" strike="noStrike" cap="none" dirty="0">
                  <a:solidFill>
                    <a:srgbClr val="FFFFFF"/>
                  </a:solidFill>
                  <a:latin typeface="Open Sans"/>
                  <a:ea typeface="Open Sans"/>
                  <a:cs typeface="B Nazanin" panose="00000700000000000000" pitchFamily="2" charset="-78"/>
                  <a:sym typeface="Open Sans"/>
                </a:rPr>
                <a:t>یک سرصفحه بخش اضافه کنید</a:t>
              </a:r>
              <a:endParaRPr sz="700" dirty="0">
                <a:cs typeface="B Nazanin" panose="00000700000000000000" pitchFamily="2" charset="-78"/>
              </a:endParaRPr>
            </a:p>
          </p:txBody>
        </p:sp>
      </p:grpSp>
      <p:cxnSp>
        <p:nvCxnSpPr>
          <p:cNvPr id="299" name="Google Shape;299;p34"/>
          <p:cNvCxnSpPr/>
          <p:nvPr/>
        </p:nvCxnSpPr>
        <p:spPr>
          <a:xfrm rot="5399999">
            <a:off x="-951262" y="189098"/>
            <a:ext cx="3084866" cy="0"/>
          </a:xfrm>
          <a:prstGeom prst="straightConnector1">
            <a:avLst/>
          </a:prstGeom>
          <a:noFill/>
          <a:ln w="9525" cap="flat" cmpd="sng">
            <a:solidFill>
              <a:srgbClr val="000000"/>
            </a:solidFill>
            <a:prstDash val="solid"/>
            <a:round/>
            <a:headEnd type="none" w="sm" len="sm"/>
            <a:tailEnd type="none" w="sm" len="sm"/>
          </a:ln>
        </p:spPr>
      </p:cxnSp>
      <p:cxnSp>
        <p:nvCxnSpPr>
          <p:cNvPr id="300" name="Google Shape;300;p34"/>
          <p:cNvCxnSpPr/>
          <p:nvPr/>
        </p:nvCxnSpPr>
        <p:spPr>
          <a:xfrm rot="5399999">
            <a:off x="-857978" y="4949640"/>
            <a:ext cx="3084866" cy="0"/>
          </a:xfrm>
          <a:prstGeom prst="straightConnector1">
            <a:avLst/>
          </a:prstGeom>
          <a:noFill/>
          <a:ln w="9525" cap="flat" cmpd="sng">
            <a:solidFill>
              <a:srgbClr val="000000"/>
            </a:solidFill>
            <a:prstDash val="solid"/>
            <a:round/>
            <a:headEnd type="none" w="sm" len="sm"/>
            <a:tailEnd type="none" w="sm" len="sm"/>
          </a:ln>
        </p:spPr>
      </p:cxnSp>
      <p:grpSp>
        <p:nvGrpSpPr>
          <p:cNvPr id="301" name="Google Shape;301;p34"/>
          <p:cNvGrpSpPr/>
          <p:nvPr/>
        </p:nvGrpSpPr>
        <p:grpSpPr>
          <a:xfrm>
            <a:off x="8837359" y="-72330"/>
            <a:ext cx="1543051" cy="5808473"/>
            <a:chOff x="0" y="-38100"/>
            <a:chExt cx="812800" cy="3059607"/>
          </a:xfrm>
        </p:grpSpPr>
        <p:sp>
          <p:nvSpPr>
            <p:cNvPr id="302" name="Google Shape;302;p34"/>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000000">
                <a:alpha val="62352"/>
              </a:srgbClr>
            </a:solidFill>
            <a:ln>
              <a:noFill/>
            </a:ln>
          </p:spPr>
        </p:sp>
        <p:sp>
          <p:nvSpPr>
            <p:cNvPr id="303" name="Google Shape;303;p34"/>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1">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Shape 308"/>
        <p:cNvGrpSpPr/>
        <p:nvPr/>
      </p:nvGrpSpPr>
      <p:grpSpPr>
        <a:xfrm>
          <a:off x="0" y="0"/>
          <a:ext cx="0" cy="0"/>
          <a:chOff x="0" y="0"/>
          <a:chExt cx="0" cy="0"/>
        </a:xfrm>
      </p:grpSpPr>
      <p:pic>
        <p:nvPicPr>
          <p:cNvPr id="310" name="Google Shape;310;p35"/>
          <p:cNvPicPr preferRelativeResize="0"/>
          <p:nvPr/>
        </p:nvPicPr>
        <p:blipFill>
          <a:blip r:embed="rId3"/>
          <a:srcRect l="15985" r="15985"/>
          <a:stretch/>
        </p:blipFill>
        <p:spPr>
          <a:xfrm>
            <a:off x="-97960" y="-77910"/>
            <a:ext cx="5408990" cy="5299322"/>
          </a:xfrm>
          <a:prstGeom prst="rect">
            <a:avLst/>
          </a:prstGeom>
          <a:noFill/>
          <a:ln>
            <a:noFill/>
          </a:ln>
        </p:spPr>
      </p:pic>
      <p:sp>
        <p:nvSpPr>
          <p:cNvPr id="311" name="Google Shape;311;p35"/>
          <p:cNvSpPr txBox="1"/>
          <p:nvPr/>
        </p:nvSpPr>
        <p:spPr>
          <a:xfrm>
            <a:off x="5858327" y="590550"/>
            <a:ext cx="2481600" cy="615553"/>
          </a:xfrm>
          <a:prstGeom prst="rect">
            <a:avLst/>
          </a:prstGeom>
          <a:noFill/>
          <a:ln>
            <a:noFill/>
          </a:ln>
        </p:spPr>
        <p:txBody>
          <a:bodyPr spcFirstLastPara="1" wrap="square" lIns="0" tIns="0" rIns="0" bIns="0" anchor="t" anchorCtr="0">
            <a:spAutoFit/>
          </a:bodyPr>
          <a:lstStyle/>
          <a:p>
            <a:pPr marL="0" marR="0" lvl="0" indent="0" algn="r" rtl="1">
              <a:lnSpc>
                <a:spcPct val="100000"/>
              </a:lnSpc>
              <a:spcBef>
                <a:spcPts val="0"/>
              </a:spcBef>
              <a:spcAft>
                <a:spcPts val="0"/>
              </a:spcAft>
              <a:buNone/>
            </a:pPr>
            <a:r>
              <a:rPr lang="fa-IR" sz="4000" b="1" i="0" u="none" strike="noStrike" cap="none" dirty="0">
                <a:solidFill>
                  <a:srgbClr val="FFFFFF"/>
                </a:solidFill>
                <a:latin typeface="Open Sans"/>
                <a:ea typeface="Open Sans"/>
                <a:cs typeface="B Nazanin" panose="00000700000000000000" pitchFamily="2" charset="-78"/>
                <a:sym typeface="Open Sans"/>
              </a:rPr>
              <a:t>پروژه های من</a:t>
            </a:r>
            <a:endParaRPr sz="700" b="1" dirty="0">
              <a:latin typeface="Open Sans"/>
              <a:ea typeface="Open Sans"/>
              <a:cs typeface="B Nazanin" panose="00000700000000000000" pitchFamily="2" charset="-78"/>
              <a:sym typeface="Open Sans"/>
            </a:endParaRPr>
          </a:p>
        </p:txBody>
      </p:sp>
      <p:sp>
        <p:nvSpPr>
          <p:cNvPr id="312" name="Google Shape;312;p35"/>
          <p:cNvSpPr txBox="1"/>
          <p:nvPr/>
        </p:nvSpPr>
        <p:spPr>
          <a:xfrm>
            <a:off x="5858327" y="1983773"/>
            <a:ext cx="2481600" cy="430887"/>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FFFFFF"/>
                </a:solidFill>
                <a:latin typeface="Open Sans"/>
                <a:ea typeface="Open Sans"/>
                <a:cs typeface="B Nazanin" panose="00000700000000000000" pitchFamily="2" charset="-78"/>
                <a:sym typeface="Open Sans"/>
              </a:rPr>
              <a:t>در مورد پروژه های خود چه می توانید بگویید؟ آن را در اینجا به اشتراک بگذارید!</a:t>
            </a:r>
            <a:endParaRPr sz="700" dirty="0">
              <a:latin typeface="Open Sans"/>
              <a:ea typeface="Open Sans"/>
              <a:cs typeface="B Nazanin" panose="00000700000000000000" pitchFamily="2" charset="-78"/>
              <a:sym typeface="Open Sans"/>
            </a:endParaRPr>
          </a:p>
        </p:txBody>
      </p:sp>
      <p:grpSp>
        <p:nvGrpSpPr>
          <p:cNvPr id="313" name="Google Shape;313;p35"/>
          <p:cNvGrpSpPr/>
          <p:nvPr/>
        </p:nvGrpSpPr>
        <p:grpSpPr>
          <a:xfrm>
            <a:off x="8837359" y="-72330"/>
            <a:ext cx="1543051" cy="5808473"/>
            <a:chOff x="0" y="-38100"/>
            <a:chExt cx="812800" cy="3059607"/>
          </a:xfrm>
        </p:grpSpPr>
        <p:sp>
          <p:nvSpPr>
            <p:cNvPr id="314" name="Google Shape;314;p35"/>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FFFFFF">
                <a:alpha val="13333"/>
              </a:srgbClr>
            </a:solidFill>
            <a:ln>
              <a:noFill/>
            </a:ln>
          </p:spPr>
        </p:sp>
        <p:sp>
          <p:nvSpPr>
            <p:cNvPr id="315" name="Google Shape;315;p35"/>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1">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sp>
        <p:nvSpPr>
          <p:cNvPr id="316" name="Google Shape;316;p35"/>
          <p:cNvSpPr txBox="1"/>
          <p:nvPr/>
        </p:nvSpPr>
        <p:spPr>
          <a:xfrm rot="5400000">
            <a:off x="8633564" y="2485627"/>
            <a:ext cx="766200" cy="172355"/>
          </a:xfrm>
          <a:prstGeom prst="rect">
            <a:avLst/>
          </a:prstGeom>
          <a:noFill/>
          <a:ln>
            <a:noFill/>
          </a:ln>
        </p:spPr>
        <p:txBody>
          <a:bodyPr spcFirstLastPara="1" wrap="square" lIns="0" tIns="0" rIns="0" bIns="0" anchor="t" anchorCtr="0">
            <a:spAutoFit/>
          </a:bodyPr>
          <a:lstStyle/>
          <a:p>
            <a:pPr marL="0" marR="0" lvl="0" indent="0" algn="ctr" rtl="1">
              <a:lnSpc>
                <a:spcPct val="160000"/>
              </a:lnSpc>
              <a:spcBef>
                <a:spcPts val="0"/>
              </a:spcBef>
              <a:spcAft>
                <a:spcPts val="0"/>
              </a:spcAft>
              <a:buNone/>
            </a:pPr>
            <a:r>
              <a:rPr lang="en" sz="700" b="1" i="0" u="none" strike="noStrike" cap="none">
                <a:solidFill>
                  <a:srgbClr val="FFFFFF"/>
                </a:solidFill>
                <a:latin typeface="Open Sans"/>
                <a:ea typeface="Open Sans"/>
                <a:cs typeface="B Nazanin" panose="00000700000000000000" pitchFamily="2" charset="-78"/>
                <a:sym typeface="Open Sans"/>
              </a:rPr>
              <a:t>N  E  X  T</a:t>
            </a:r>
            <a:endParaRPr sz="700">
              <a:cs typeface="B Nazanin" panose="00000700000000000000" pitchFamily="2" charset="-78"/>
            </a:endParaRPr>
          </a:p>
        </p:txBody>
      </p:sp>
      <p:cxnSp>
        <p:nvCxnSpPr>
          <p:cNvPr id="317" name="Google Shape;317;p35"/>
          <p:cNvCxnSpPr/>
          <p:nvPr/>
        </p:nvCxnSpPr>
        <p:spPr>
          <a:xfrm rot="5400000">
            <a:off x="4204750" y="903533"/>
            <a:ext cx="2812307" cy="0"/>
          </a:xfrm>
          <a:prstGeom prst="straightConnector1">
            <a:avLst/>
          </a:prstGeom>
          <a:noFill/>
          <a:ln w="9525" cap="flat" cmpd="sng">
            <a:solidFill>
              <a:srgbClr val="FFFFFF"/>
            </a:solidFill>
            <a:prstDash val="solid"/>
            <a:round/>
            <a:headEnd type="none" w="sm" len="sm"/>
            <a:tailEnd type="none" w="sm" len="sm"/>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321"/>
        <p:cNvGrpSpPr/>
        <p:nvPr/>
      </p:nvGrpSpPr>
      <p:grpSpPr>
        <a:xfrm>
          <a:off x="0" y="0"/>
          <a:ext cx="0" cy="0"/>
          <a:chOff x="0" y="0"/>
          <a:chExt cx="0" cy="0"/>
        </a:xfrm>
      </p:grpSpPr>
      <p:grpSp>
        <p:nvGrpSpPr>
          <p:cNvPr id="322" name="Google Shape;322;p36"/>
          <p:cNvGrpSpPr/>
          <p:nvPr/>
        </p:nvGrpSpPr>
        <p:grpSpPr>
          <a:xfrm>
            <a:off x="1173895" y="2343425"/>
            <a:ext cx="2872548" cy="2325380"/>
            <a:chOff x="0" y="-38128"/>
            <a:chExt cx="7660130" cy="6201012"/>
          </a:xfrm>
        </p:grpSpPr>
        <p:sp>
          <p:nvSpPr>
            <p:cNvPr id="323" name="Google Shape;323;p36"/>
            <p:cNvSpPr txBox="1"/>
            <p:nvPr/>
          </p:nvSpPr>
          <p:spPr>
            <a:xfrm>
              <a:off x="2587958" y="-38128"/>
              <a:ext cx="1299899" cy="459613"/>
            </a:xfrm>
            <a:prstGeom prst="rect">
              <a:avLst/>
            </a:prstGeom>
            <a:noFill/>
            <a:ln>
              <a:noFill/>
            </a:ln>
          </p:spPr>
          <p:txBody>
            <a:bodyPr spcFirstLastPara="1" wrap="square" lIns="0" tIns="0" rIns="0" bIns="0" anchor="t" anchorCtr="0">
              <a:spAutoFit/>
            </a:bodyPr>
            <a:lstStyle/>
            <a:p>
              <a:pPr marL="0" marR="0" lvl="0" indent="0" algn="l">
                <a:lnSpc>
                  <a:spcPct val="140012"/>
                </a:lnSpc>
                <a:spcBef>
                  <a:spcPts val="0"/>
                </a:spcBef>
                <a:spcAft>
                  <a:spcPts val="0"/>
                </a:spcAft>
                <a:buNone/>
              </a:pPr>
              <a:r>
                <a:rPr lang="en" sz="800" i="0" u="none" strike="noStrike" cap="none">
                  <a:solidFill>
                    <a:srgbClr val="000000"/>
                  </a:solidFill>
                  <a:latin typeface="Open Sans"/>
                  <a:ea typeface="Open Sans"/>
                  <a:cs typeface="B Nazanin" panose="00000700000000000000" pitchFamily="2" charset="-78"/>
                  <a:sym typeface="Open Sans"/>
                </a:rPr>
                <a:t>Series 3</a:t>
              </a:r>
              <a:endParaRPr sz="700">
                <a:latin typeface="Open Sans"/>
                <a:ea typeface="Open Sans"/>
                <a:cs typeface="B Nazanin" panose="00000700000000000000" pitchFamily="2" charset="-78"/>
                <a:sym typeface="Open Sans"/>
              </a:endParaRPr>
            </a:p>
          </p:txBody>
        </p:sp>
        <p:sp>
          <p:nvSpPr>
            <p:cNvPr id="324" name="Google Shape;324;p36"/>
            <p:cNvSpPr txBox="1"/>
            <p:nvPr/>
          </p:nvSpPr>
          <p:spPr>
            <a:xfrm>
              <a:off x="4242838" y="-38128"/>
              <a:ext cx="1712099" cy="459613"/>
            </a:xfrm>
            <a:prstGeom prst="rect">
              <a:avLst/>
            </a:prstGeom>
            <a:noFill/>
            <a:ln>
              <a:noFill/>
            </a:ln>
          </p:spPr>
          <p:txBody>
            <a:bodyPr spcFirstLastPara="1" wrap="square" lIns="0" tIns="0" rIns="0" bIns="0" anchor="t" anchorCtr="0">
              <a:spAutoFit/>
            </a:bodyPr>
            <a:lstStyle/>
            <a:p>
              <a:pPr marL="0" marR="0" lvl="0" indent="0" algn="l">
                <a:lnSpc>
                  <a:spcPct val="140012"/>
                </a:lnSpc>
                <a:spcBef>
                  <a:spcPts val="0"/>
                </a:spcBef>
                <a:spcAft>
                  <a:spcPts val="0"/>
                </a:spcAft>
                <a:buNone/>
              </a:pPr>
              <a:r>
                <a:rPr lang="en" sz="800" i="0" u="none" strike="noStrike" cap="none">
                  <a:solidFill>
                    <a:srgbClr val="000000"/>
                  </a:solidFill>
                  <a:latin typeface="Open Sans"/>
                  <a:ea typeface="Open Sans"/>
                  <a:cs typeface="B Nazanin" panose="00000700000000000000" pitchFamily="2" charset="-78"/>
                  <a:sym typeface="Open Sans"/>
                </a:rPr>
                <a:t>Series 4</a:t>
              </a:r>
              <a:endParaRPr sz="700">
                <a:latin typeface="Open Sans"/>
                <a:ea typeface="Open Sans"/>
                <a:cs typeface="B Nazanin" panose="00000700000000000000" pitchFamily="2" charset="-78"/>
                <a:sym typeface="Open Sans"/>
              </a:endParaRPr>
            </a:p>
          </p:txBody>
        </p:sp>
        <p:grpSp>
          <p:nvGrpSpPr>
            <p:cNvPr id="325" name="Google Shape;325;p36"/>
            <p:cNvGrpSpPr/>
            <p:nvPr/>
          </p:nvGrpSpPr>
          <p:grpSpPr>
            <a:xfrm>
              <a:off x="2319156" y="90677"/>
              <a:ext cx="1789245" cy="134380"/>
              <a:chOff x="1875710" y="-560037"/>
              <a:chExt cx="2029177" cy="152400"/>
            </a:xfrm>
          </p:grpSpPr>
          <p:sp>
            <p:nvSpPr>
              <p:cNvPr id="326" name="Google Shape;326;p36"/>
              <p:cNvSpPr/>
              <p:nvPr/>
            </p:nvSpPr>
            <p:spPr>
              <a:xfrm>
                <a:off x="1875710" y="-560037"/>
                <a:ext cx="152400" cy="152400"/>
              </a:xfrm>
              <a:custGeom>
                <a:avLst/>
                <a:gdLst/>
                <a:ahLst/>
                <a:cxnLst/>
                <a:rect l="l" t="t" r="r" b="b"/>
                <a:pathLst>
                  <a:path w="152400" h="152400" extrusionOk="0">
                    <a:moveTo>
                      <a:pt x="152400" y="139700"/>
                    </a:moveTo>
                    <a:lnTo>
                      <a:pt x="152400" y="12700"/>
                    </a:lnTo>
                    <a:cubicBezTo>
                      <a:pt x="152400" y="5686"/>
                      <a:pt x="146714" y="0"/>
                      <a:pt x="139700" y="0"/>
                    </a:cubicBezTo>
                    <a:lnTo>
                      <a:pt x="12700" y="0"/>
                    </a:lnTo>
                    <a:cubicBezTo>
                      <a:pt x="5685" y="0"/>
                      <a:pt x="0" y="5686"/>
                      <a:pt x="0" y="12700"/>
                    </a:cubicBezTo>
                    <a:lnTo>
                      <a:pt x="0" y="139700"/>
                    </a:lnTo>
                    <a:cubicBezTo>
                      <a:pt x="0" y="146714"/>
                      <a:pt x="5685" y="152400"/>
                      <a:pt x="12700" y="152400"/>
                    </a:cubicBezTo>
                    <a:lnTo>
                      <a:pt x="139700" y="152400"/>
                    </a:lnTo>
                    <a:cubicBezTo>
                      <a:pt x="146714" y="152400"/>
                      <a:pt x="152400" y="146714"/>
                      <a:pt x="152400" y="139700"/>
                    </a:cubicBezTo>
                    <a:close/>
                  </a:path>
                </a:pathLst>
              </a:custGeom>
              <a:solidFill>
                <a:srgbClr val="FF1616"/>
              </a:solidFill>
              <a:ln>
                <a:noFill/>
              </a:ln>
            </p:spPr>
            <p:txBody>
              <a:bodyPr spcFirstLastPara="1" wrap="square" lIns="45725" tIns="45725" rIns="45725" bIns="457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327" name="Google Shape;327;p36"/>
              <p:cNvSpPr/>
              <p:nvPr/>
            </p:nvSpPr>
            <p:spPr>
              <a:xfrm>
                <a:off x="3752487" y="-560037"/>
                <a:ext cx="152400" cy="152400"/>
              </a:xfrm>
              <a:custGeom>
                <a:avLst/>
                <a:gdLst/>
                <a:ahLst/>
                <a:cxnLst/>
                <a:rect l="l" t="t" r="r" b="b"/>
                <a:pathLst>
                  <a:path w="152400" h="152400" extrusionOk="0">
                    <a:moveTo>
                      <a:pt x="152400" y="139700"/>
                    </a:moveTo>
                    <a:lnTo>
                      <a:pt x="152400" y="12700"/>
                    </a:lnTo>
                    <a:cubicBezTo>
                      <a:pt x="152400" y="5686"/>
                      <a:pt x="146714" y="0"/>
                      <a:pt x="139700" y="0"/>
                    </a:cubicBezTo>
                    <a:lnTo>
                      <a:pt x="12700" y="0"/>
                    </a:lnTo>
                    <a:cubicBezTo>
                      <a:pt x="5686" y="0"/>
                      <a:pt x="0" y="5686"/>
                      <a:pt x="0" y="12700"/>
                    </a:cubicBezTo>
                    <a:lnTo>
                      <a:pt x="0" y="139700"/>
                    </a:lnTo>
                    <a:cubicBezTo>
                      <a:pt x="0" y="146714"/>
                      <a:pt x="5686" y="152400"/>
                      <a:pt x="12700" y="152400"/>
                    </a:cubicBezTo>
                    <a:lnTo>
                      <a:pt x="139700" y="152400"/>
                    </a:lnTo>
                    <a:cubicBezTo>
                      <a:pt x="146714" y="152400"/>
                      <a:pt x="152400" y="146714"/>
                      <a:pt x="152400" y="139700"/>
                    </a:cubicBezTo>
                    <a:close/>
                  </a:path>
                </a:pathLst>
              </a:custGeom>
              <a:solidFill>
                <a:srgbClr val="000000"/>
              </a:solidFill>
              <a:ln>
                <a:noFill/>
              </a:ln>
            </p:spPr>
            <p:txBody>
              <a:bodyPr spcFirstLastPara="1" wrap="square" lIns="45725" tIns="45725" rIns="45725" bIns="45725" anchor="ctr" anchorCtr="0">
                <a:noAutofit/>
              </a:bodyPr>
              <a:lstStyle/>
              <a:p>
                <a:pPr marL="0" lvl="0" indent="0" algn="l">
                  <a:spcBef>
                    <a:spcPts val="0"/>
                  </a:spcBef>
                  <a:spcAft>
                    <a:spcPts val="0"/>
                  </a:spcAft>
                  <a:buNone/>
                </a:pPr>
                <a:endParaRPr>
                  <a:cs typeface="B Nazanin" panose="00000700000000000000" pitchFamily="2" charset="-78"/>
                </a:endParaRPr>
              </a:p>
            </p:txBody>
          </p:sp>
        </p:grpSp>
        <p:sp>
          <p:nvSpPr>
            <p:cNvPr id="328" name="Google Shape;328;p36"/>
            <p:cNvSpPr/>
            <p:nvPr/>
          </p:nvSpPr>
          <p:spPr>
            <a:xfrm>
              <a:off x="659633" y="584495"/>
              <a:ext cx="6628778" cy="5022471"/>
            </a:xfrm>
            <a:custGeom>
              <a:avLst/>
              <a:gdLst/>
              <a:ahLst/>
              <a:cxnLst/>
              <a:rect l="l" t="t" r="r" b="b"/>
              <a:pathLst>
                <a:path w="7517674" h="5695966" extrusionOk="0">
                  <a:moveTo>
                    <a:pt x="0" y="0"/>
                  </a:moveTo>
                  <a:lnTo>
                    <a:pt x="12700" y="0"/>
                  </a:lnTo>
                  <a:lnTo>
                    <a:pt x="12700" y="5695966"/>
                  </a:lnTo>
                  <a:lnTo>
                    <a:pt x="0" y="5695966"/>
                  </a:lnTo>
                  <a:close/>
                  <a:moveTo>
                    <a:pt x="2501658" y="0"/>
                  </a:moveTo>
                  <a:lnTo>
                    <a:pt x="2514358" y="0"/>
                  </a:lnTo>
                  <a:lnTo>
                    <a:pt x="2514358" y="5695966"/>
                  </a:lnTo>
                  <a:lnTo>
                    <a:pt x="2501658" y="5695966"/>
                  </a:lnTo>
                  <a:close/>
                  <a:moveTo>
                    <a:pt x="5003316" y="0"/>
                  </a:moveTo>
                  <a:lnTo>
                    <a:pt x="5016016" y="0"/>
                  </a:lnTo>
                  <a:lnTo>
                    <a:pt x="5016016" y="5695966"/>
                  </a:lnTo>
                  <a:lnTo>
                    <a:pt x="5003316" y="5695966"/>
                  </a:lnTo>
                  <a:close/>
                  <a:moveTo>
                    <a:pt x="7504974" y="0"/>
                  </a:moveTo>
                  <a:lnTo>
                    <a:pt x="7517674" y="0"/>
                  </a:lnTo>
                  <a:lnTo>
                    <a:pt x="7517674" y="5695966"/>
                  </a:lnTo>
                  <a:lnTo>
                    <a:pt x="7504974" y="5695966"/>
                  </a:lnTo>
                  <a:close/>
                </a:path>
              </a:pathLst>
            </a:custGeom>
            <a:solidFill>
              <a:srgbClr val="000000">
                <a:alpha val="24705"/>
              </a:srgbClr>
            </a:solidFill>
            <a:ln>
              <a:noFill/>
            </a:ln>
          </p:spPr>
        </p:sp>
        <p:sp>
          <p:nvSpPr>
            <p:cNvPr id="329" name="Google Shape;329;p36"/>
            <p:cNvSpPr txBox="1"/>
            <p:nvPr/>
          </p:nvSpPr>
          <p:spPr>
            <a:xfrm>
              <a:off x="588389" y="5703247"/>
              <a:ext cx="153600" cy="459613"/>
            </a:xfrm>
            <a:prstGeom prst="rect">
              <a:avLst/>
            </a:prstGeom>
            <a:noFill/>
            <a:ln>
              <a:noFill/>
            </a:ln>
          </p:spPr>
          <p:txBody>
            <a:bodyPr spcFirstLastPara="1" wrap="square" lIns="0" tIns="0" rIns="0" bIns="0" anchor="t" anchorCtr="0">
              <a:spAutoFit/>
            </a:bodyPr>
            <a:lstStyle/>
            <a:p>
              <a:pPr marL="0" marR="0" lvl="0" indent="0" algn="ctr">
                <a:lnSpc>
                  <a:spcPct val="140012"/>
                </a:lnSpc>
                <a:spcBef>
                  <a:spcPts val="0"/>
                </a:spcBef>
                <a:spcAft>
                  <a:spcPts val="0"/>
                </a:spcAft>
                <a:buNone/>
              </a:pPr>
              <a:r>
                <a:rPr lang="en" sz="800" i="0" u="none" strike="noStrike" cap="none">
                  <a:solidFill>
                    <a:srgbClr val="000000"/>
                  </a:solidFill>
                  <a:latin typeface="Open Sans"/>
                  <a:ea typeface="Open Sans"/>
                  <a:cs typeface="B Nazanin" panose="00000700000000000000" pitchFamily="2" charset="-78"/>
                  <a:sym typeface="Open Sans"/>
                </a:rPr>
                <a:t>0</a:t>
              </a:r>
              <a:endParaRPr sz="700">
                <a:latin typeface="Open Sans"/>
                <a:ea typeface="Open Sans"/>
                <a:cs typeface="B Nazanin" panose="00000700000000000000" pitchFamily="2" charset="-78"/>
                <a:sym typeface="Open Sans"/>
              </a:endParaRPr>
            </a:p>
          </p:txBody>
        </p:sp>
        <p:sp>
          <p:nvSpPr>
            <p:cNvPr id="330" name="Google Shape;330;p36"/>
            <p:cNvSpPr txBox="1"/>
            <p:nvPr/>
          </p:nvSpPr>
          <p:spPr>
            <a:xfrm>
              <a:off x="2717513" y="5703271"/>
              <a:ext cx="687600" cy="459613"/>
            </a:xfrm>
            <a:prstGeom prst="rect">
              <a:avLst/>
            </a:prstGeom>
            <a:noFill/>
            <a:ln>
              <a:noFill/>
            </a:ln>
          </p:spPr>
          <p:txBody>
            <a:bodyPr spcFirstLastPara="1" wrap="square" lIns="0" tIns="0" rIns="0" bIns="0" anchor="t" anchorCtr="0">
              <a:spAutoFit/>
            </a:bodyPr>
            <a:lstStyle/>
            <a:p>
              <a:pPr marL="0" marR="0" lvl="0" indent="0" algn="ctr">
                <a:lnSpc>
                  <a:spcPct val="140012"/>
                </a:lnSpc>
                <a:spcBef>
                  <a:spcPts val="0"/>
                </a:spcBef>
                <a:spcAft>
                  <a:spcPts val="0"/>
                </a:spcAft>
                <a:buNone/>
              </a:pPr>
              <a:r>
                <a:rPr lang="en" sz="800" i="0" u="none" strike="noStrike" cap="none">
                  <a:solidFill>
                    <a:srgbClr val="000000"/>
                  </a:solidFill>
                  <a:latin typeface="Open Sans"/>
                  <a:ea typeface="Open Sans"/>
                  <a:cs typeface="B Nazanin" panose="00000700000000000000" pitchFamily="2" charset="-78"/>
                  <a:sym typeface="Open Sans"/>
                </a:rPr>
                <a:t>10</a:t>
              </a:r>
              <a:endParaRPr sz="700">
                <a:latin typeface="Open Sans"/>
                <a:ea typeface="Open Sans"/>
                <a:cs typeface="B Nazanin" panose="00000700000000000000" pitchFamily="2" charset="-78"/>
                <a:sym typeface="Open Sans"/>
              </a:endParaRPr>
            </a:p>
          </p:txBody>
        </p:sp>
        <p:sp>
          <p:nvSpPr>
            <p:cNvPr id="331" name="Google Shape;331;p36"/>
            <p:cNvSpPr txBox="1"/>
            <p:nvPr/>
          </p:nvSpPr>
          <p:spPr>
            <a:xfrm>
              <a:off x="4923380" y="5703271"/>
              <a:ext cx="687600" cy="459613"/>
            </a:xfrm>
            <a:prstGeom prst="rect">
              <a:avLst/>
            </a:prstGeom>
            <a:noFill/>
            <a:ln>
              <a:noFill/>
            </a:ln>
          </p:spPr>
          <p:txBody>
            <a:bodyPr spcFirstLastPara="1" wrap="square" lIns="0" tIns="0" rIns="0" bIns="0" anchor="t" anchorCtr="0">
              <a:spAutoFit/>
            </a:bodyPr>
            <a:lstStyle/>
            <a:p>
              <a:pPr marL="0" marR="0" lvl="0" indent="0" algn="ctr">
                <a:lnSpc>
                  <a:spcPct val="140012"/>
                </a:lnSpc>
                <a:spcBef>
                  <a:spcPts val="0"/>
                </a:spcBef>
                <a:spcAft>
                  <a:spcPts val="0"/>
                </a:spcAft>
                <a:buNone/>
              </a:pPr>
              <a:r>
                <a:rPr lang="en" sz="800" i="0" u="none" strike="noStrike" cap="none">
                  <a:solidFill>
                    <a:srgbClr val="000000"/>
                  </a:solidFill>
                  <a:latin typeface="Open Sans"/>
                  <a:ea typeface="Open Sans"/>
                  <a:cs typeface="B Nazanin" panose="00000700000000000000" pitchFamily="2" charset="-78"/>
                  <a:sym typeface="Open Sans"/>
                </a:rPr>
                <a:t>20</a:t>
              </a:r>
              <a:endParaRPr sz="700">
                <a:latin typeface="Open Sans"/>
                <a:ea typeface="Open Sans"/>
                <a:cs typeface="B Nazanin" panose="00000700000000000000" pitchFamily="2" charset="-78"/>
                <a:sym typeface="Open Sans"/>
              </a:endParaRPr>
            </a:p>
          </p:txBody>
        </p:sp>
        <p:sp>
          <p:nvSpPr>
            <p:cNvPr id="332" name="Google Shape;332;p36"/>
            <p:cNvSpPr txBox="1"/>
            <p:nvPr/>
          </p:nvSpPr>
          <p:spPr>
            <a:xfrm>
              <a:off x="7129130" y="5703271"/>
              <a:ext cx="531000" cy="459613"/>
            </a:xfrm>
            <a:prstGeom prst="rect">
              <a:avLst/>
            </a:prstGeom>
            <a:noFill/>
            <a:ln>
              <a:noFill/>
            </a:ln>
          </p:spPr>
          <p:txBody>
            <a:bodyPr spcFirstLastPara="1" wrap="square" lIns="0" tIns="0" rIns="0" bIns="0" anchor="t" anchorCtr="0">
              <a:spAutoFit/>
            </a:bodyPr>
            <a:lstStyle/>
            <a:p>
              <a:pPr marL="0" marR="0" lvl="0" indent="0" algn="ctr">
                <a:lnSpc>
                  <a:spcPct val="140012"/>
                </a:lnSpc>
                <a:spcBef>
                  <a:spcPts val="0"/>
                </a:spcBef>
                <a:spcAft>
                  <a:spcPts val="0"/>
                </a:spcAft>
                <a:buNone/>
              </a:pPr>
              <a:r>
                <a:rPr lang="en" sz="800" i="0" u="none" strike="noStrike" cap="none">
                  <a:solidFill>
                    <a:srgbClr val="000000"/>
                  </a:solidFill>
                  <a:latin typeface="Open Sans"/>
                  <a:ea typeface="Open Sans"/>
                  <a:cs typeface="B Nazanin" panose="00000700000000000000" pitchFamily="2" charset="-78"/>
                  <a:sym typeface="Open Sans"/>
                </a:rPr>
                <a:t>30</a:t>
              </a:r>
              <a:endParaRPr sz="700">
                <a:latin typeface="Open Sans"/>
                <a:ea typeface="Open Sans"/>
                <a:cs typeface="B Nazanin" panose="00000700000000000000" pitchFamily="2" charset="-78"/>
                <a:sym typeface="Open Sans"/>
              </a:endParaRPr>
            </a:p>
          </p:txBody>
        </p:sp>
        <p:grpSp>
          <p:nvGrpSpPr>
            <p:cNvPr id="333" name="Google Shape;333;p36"/>
            <p:cNvGrpSpPr/>
            <p:nvPr/>
          </p:nvGrpSpPr>
          <p:grpSpPr>
            <a:xfrm>
              <a:off x="665232" y="578896"/>
              <a:ext cx="6617580" cy="5033669"/>
              <a:chOff x="0" y="-6350"/>
              <a:chExt cx="7504974" cy="5708666"/>
            </a:xfrm>
          </p:grpSpPr>
          <p:sp>
            <p:nvSpPr>
              <p:cNvPr id="334" name="Google Shape;334;p36"/>
              <p:cNvSpPr/>
              <p:nvPr/>
            </p:nvSpPr>
            <p:spPr>
              <a:xfrm>
                <a:off x="0" y="-6350"/>
                <a:ext cx="7504974" cy="12700"/>
              </a:xfrm>
              <a:custGeom>
                <a:avLst/>
                <a:gdLst/>
                <a:ahLst/>
                <a:cxnLst/>
                <a:rect l="l" t="t" r="r" b="b"/>
                <a:pathLst>
                  <a:path w="7504974" h="12700" extrusionOk="0">
                    <a:moveTo>
                      <a:pt x="0" y="0"/>
                    </a:moveTo>
                    <a:lnTo>
                      <a:pt x="7504974" y="0"/>
                    </a:lnTo>
                    <a:lnTo>
                      <a:pt x="7504974" y="12700"/>
                    </a:lnTo>
                    <a:lnTo>
                      <a:pt x="0" y="12700"/>
                    </a:lnTo>
                    <a:close/>
                  </a:path>
                </a:pathLst>
              </a:custGeom>
              <a:solidFill>
                <a:srgbClr val="000000"/>
              </a:solidFill>
              <a:ln>
                <a:noFill/>
              </a:ln>
            </p:spPr>
          </p:sp>
          <p:sp>
            <p:nvSpPr>
              <p:cNvPr id="335" name="Google Shape;335;p36"/>
              <p:cNvSpPr/>
              <p:nvPr/>
            </p:nvSpPr>
            <p:spPr>
              <a:xfrm>
                <a:off x="0" y="1417642"/>
                <a:ext cx="7504974" cy="12700"/>
              </a:xfrm>
              <a:custGeom>
                <a:avLst/>
                <a:gdLst/>
                <a:ahLst/>
                <a:cxnLst/>
                <a:rect l="l" t="t" r="r" b="b"/>
                <a:pathLst>
                  <a:path w="7504974" h="12700" extrusionOk="0">
                    <a:moveTo>
                      <a:pt x="0" y="0"/>
                    </a:moveTo>
                    <a:lnTo>
                      <a:pt x="7504974" y="0"/>
                    </a:lnTo>
                    <a:lnTo>
                      <a:pt x="7504974" y="12700"/>
                    </a:lnTo>
                    <a:lnTo>
                      <a:pt x="0" y="12700"/>
                    </a:lnTo>
                    <a:close/>
                  </a:path>
                </a:pathLst>
              </a:custGeom>
              <a:solidFill>
                <a:srgbClr val="000000"/>
              </a:solidFill>
              <a:ln>
                <a:noFill/>
              </a:ln>
            </p:spPr>
          </p:sp>
          <p:sp>
            <p:nvSpPr>
              <p:cNvPr id="336" name="Google Shape;336;p36"/>
              <p:cNvSpPr/>
              <p:nvPr/>
            </p:nvSpPr>
            <p:spPr>
              <a:xfrm>
                <a:off x="0" y="2841633"/>
                <a:ext cx="7504974" cy="12700"/>
              </a:xfrm>
              <a:custGeom>
                <a:avLst/>
                <a:gdLst/>
                <a:ahLst/>
                <a:cxnLst/>
                <a:rect l="l" t="t" r="r" b="b"/>
                <a:pathLst>
                  <a:path w="7504974" h="12700" extrusionOk="0">
                    <a:moveTo>
                      <a:pt x="0" y="0"/>
                    </a:moveTo>
                    <a:lnTo>
                      <a:pt x="7504974" y="0"/>
                    </a:lnTo>
                    <a:lnTo>
                      <a:pt x="7504974" y="12700"/>
                    </a:lnTo>
                    <a:lnTo>
                      <a:pt x="0" y="12700"/>
                    </a:lnTo>
                    <a:close/>
                  </a:path>
                </a:pathLst>
              </a:custGeom>
              <a:solidFill>
                <a:srgbClr val="000000"/>
              </a:solidFill>
              <a:ln>
                <a:noFill/>
              </a:ln>
            </p:spPr>
          </p:sp>
          <p:sp>
            <p:nvSpPr>
              <p:cNvPr id="337" name="Google Shape;337;p36"/>
              <p:cNvSpPr/>
              <p:nvPr/>
            </p:nvSpPr>
            <p:spPr>
              <a:xfrm>
                <a:off x="0" y="4265625"/>
                <a:ext cx="7504974" cy="12700"/>
              </a:xfrm>
              <a:custGeom>
                <a:avLst/>
                <a:gdLst/>
                <a:ahLst/>
                <a:cxnLst/>
                <a:rect l="l" t="t" r="r" b="b"/>
                <a:pathLst>
                  <a:path w="7504974" h="12700" extrusionOk="0">
                    <a:moveTo>
                      <a:pt x="0" y="0"/>
                    </a:moveTo>
                    <a:lnTo>
                      <a:pt x="7504974" y="0"/>
                    </a:lnTo>
                    <a:lnTo>
                      <a:pt x="7504974" y="12700"/>
                    </a:lnTo>
                    <a:lnTo>
                      <a:pt x="0" y="12700"/>
                    </a:lnTo>
                    <a:close/>
                  </a:path>
                </a:pathLst>
              </a:custGeom>
              <a:solidFill>
                <a:srgbClr val="000000"/>
              </a:solidFill>
              <a:ln>
                <a:noFill/>
              </a:ln>
            </p:spPr>
          </p:sp>
          <p:sp>
            <p:nvSpPr>
              <p:cNvPr id="338" name="Google Shape;338;p36"/>
              <p:cNvSpPr/>
              <p:nvPr/>
            </p:nvSpPr>
            <p:spPr>
              <a:xfrm>
                <a:off x="0" y="5689616"/>
                <a:ext cx="7504974" cy="12700"/>
              </a:xfrm>
              <a:custGeom>
                <a:avLst/>
                <a:gdLst/>
                <a:ahLst/>
                <a:cxnLst/>
                <a:rect l="l" t="t" r="r" b="b"/>
                <a:pathLst>
                  <a:path w="7504974" h="12700" extrusionOk="0">
                    <a:moveTo>
                      <a:pt x="0" y="0"/>
                    </a:moveTo>
                    <a:lnTo>
                      <a:pt x="7504974" y="0"/>
                    </a:lnTo>
                    <a:lnTo>
                      <a:pt x="7504974" y="12700"/>
                    </a:lnTo>
                    <a:lnTo>
                      <a:pt x="0" y="12700"/>
                    </a:lnTo>
                    <a:close/>
                  </a:path>
                </a:pathLst>
              </a:custGeom>
              <a:solidFill>
                <a:srgbClr val="000000"/>
              </a:solidFill>
              <a:ln>
                <a:noFill/>
              </a:ln>
            </p:spPr>
          </p:sp>
        </p:grpSp>
        <p:sp>
          <p:nvSpPr>
            <p:cNvPr id="339" name="Google Shape;339;p36"/>
            <p:cNvSpPr txBox="1"/>
            <p:nvPr/>
          </p:nvSpPr>
          <p:spPr>
            <a:xfrm>
              <a:off x="0" y="388528"/>
              <a:ext cx="531000" cy="459613"/>
            </a:xfrm>
            <a:prstGeom prst="rect">
              <a:avLst/>
            </a:prstGeom>
            <a:noFill/>
            <a:ln>
              <a:noFill/>
            </a:ln>
          </p:spPr>
          <p:txBody>
            <a:bodyPr spcFirstLastPara="1" wrap="square" lIns="0" tIns="0" rIns="0" bIns="0" anchor="t" anchorCtr="0">
              <a:spAutoFit/>
            </a:bodyPr>
            <a:lstStyle/>
            <a:p>
              <a:pPr marL="0" marR="0" lvl="0" indent="0" algn="r">
                <a:lnSpc>
                  <a:spcPct val="140012"/>
                </a:lnSpc>
                <a:spcBef>
                  <a:spcPts val="0"/>
                </a:spcBef>
                <a:spcAft>
                  <a:spcPts val="0"/>
                </a:spcAft>
                <a:buNone/>
              </a:pPr>
              <a:r>
                <a:rPr lang="en" sz="800" i="0" u="none" strike="noStrike" cap="none">
                  <a:solidFill>
                    <a:srgbClr val="000000"/>
                  </a:solidFill>
                  <a:latin typeface="Open Sans"/>
                  <a:ea typeface="Open Sans"/>
                  <a:cs typeface="B Nazanin" panose="00000700000000000000" pitchFamily="2" charset="-78"/>
                  <a:sym typeface="Open Sans"/>
                </a:rPr>
                <a:t>400 </a:t>
              </a:r>
              <a:endParaRPr sz="700">
                <a:latin typeface="Open Sans"/>
                <a:ea typeface="Open Sans"/>
                <a:cs typeface="B Nazanin" panose="00000700000000000000" pitchFamily="2" charset="-78"/>
                <a:sym typeface="Open Sans"/>
              </a:endParaRPr>
            </a:p>
          </p:txBody>
        </p:sp>
        <p:sp>
          <p:nvSpPr>
            <p:cNvPr id="340" name="Google Shape;340;p36"/>
            <p:cNvSpPr txBox="1"/>
            <p:nvPr/>
          </p:nvSpPr>
          <p:spPr>
            <a:xfrm>
              <a:off x="0" y="1644146"/>
              <a:ext cx="531000" cy="459613"/>
            </a:xfrm>
            <a:prstGeom prst="rect">
              <a:avLst/>
            </a:prstGeom>
            <a:noFill/>
            <a:ln>
              <a:noFill/>
            </a:ln>
          </p:spPr>
          <p:txBody>
            <a:bodyPr spcFirstLastPara="1" wrap="square" lIns="0" tIns="0" rIns="0" bIns="0" anchor="t" anchorCtr="0">
              <a:spAutoFit/>
            </a:bodyPr>
            <a:lstStyle/>
            <a:p>
              <a:pPr marL="0" marR="0" lvl="0" indent="0" algn="r">
                <a:lnSpc>
                  <a:spcPct val="140012"/>
                </a:lnSpc>
                <a:spcBef>
                  <a:spcPts val="0"/>
                </a:spcBef>
                <a:spcAft>
                  <a:spcPts val="0"/>
                </a:spcAft>
                <a:buNone/>
              </a:pPr>
              <a:r>
                <a:rPr lang="en" sz="800" i="0" u="none" strike="noStrike" cap="none">
                  <a:solidFill>
                    <a:srgbClr val="000000"/>
                  </a:solidFill>
                  <a:latin typeface="Open Sans"/>
                  <a:ea typeface="Open Sans"/>
                  <a:cs typeface="B Nazanin" panose="00000700000000000000" pitchFamily="2" charset="-78"/>
                  <a:sym typeface="Open Sans"/>
                </a:rPr>
                <a:t>300 </a:t>
              </a:r>
              <a:endParaRPr sz="700">
                <a:latin typeface="Open Sans"/>
                <a:ea typeface="Open Sans"/>
                <a:cs typeface="B Nazanin" panose="00000700000000000000" pitchFamily="2" charset="-78"/>
                <a:sym typeface="Open Sans"/>
              </a:endParaRPr>
            </a:p>
          </p:txBody>
        </p:sp>
        <p:sp>
          <p:nvSpPr>
            <p:cNvPr id="341" name="Google Shape;341;p36"/>
            <p:cNvSpPr txBox="1"/>
            <p:nvPr/>
          </p:nvSpPr>
          <p:spPr>
            <a:xfrm>
              <a:off x="0" y="2899762"/>
              <a:ext cx="531000" cy="459613"/>
            </a:xfrm>
            <a:prstGeom prst="rect">
              <a:avLst/>
            </a:prstGeom>
            <a:noFill/>
            <a:ln>
              <a:noFill/>
            </a:ln>
          </p:spPr>
          <p:txBody>
            <a:bodyPr spcFirstLastPara="1" wrap="square" lIns="0" tIns="0" rIns="0" bIns="0" anchor="t" anchorCtr="0">
              <a:spAutoFit/>
            </a:bodyPr>
            <a:lstStyle/>
            <a:p>
              <a:pPr marL="0" marR="0" lvl="0" indent="0" algn="r">
                <a:lnSpc>
                  <a:spcPct val="140012"/>
                </a:lnSpc>
                <a:spcBef>
                  <a:spcPts val="0"/>
                </a:spcBef>
                <a:spcAft>
                  <a:spcPts val="0"/>
                </a:spcAft>
                <a:buNone/>
              </a:pPr>
              <a:r>
                <a:rPr lang="en" sz="800" i="0" u="none" strike="noStrike" cap="none">
                  <a:solidFill>
                    <a:srgbClr val="000000"/>
                  </a:solidFill>
                  <a:latin typeface="Open Sans"/>
                  <a:ea typeface="Open Sans"/>
                  <a:cs typeface="B Nazanin" panose="00000700000000000000" pitchFamily="2" charset="-78"/>
                  <a:sym typeface="Open Sans"/>
                </a:rPr>
                <a:t>200 </a:t>
              </a:r>
              <a:endParaRPr sz="700">
                <a:latin typeface="Open Sans"/>
                <a:ea typeface="Open Sans"/>
                <a:cs typeface="B Nazanin" panose="00000700000000000000" pitchFamily="2" charset="-78"/>
                <a:sym typeface="Open Sans"/>
              </a:endParaRPr>
            </a:p>
          </p:txBody>
        </p:sp>
        <p:sp>
          <p:nvSpPr>
            <p:cNvPr id="342" name="Google Shape;342;p36"/>
            <p:cNvSpPr txBox="1"/>
            <p:nvPr/>
          </p:nvSpPr>
          <p:spPr>
            <a:xfrm>
              <a:off x="0" y="4155380"/>
              <a:ext cx="531000" cy="459613"/>
            </a:xfrm>
            <a:prstGeom prst="rect">
              <a:avLst/>
            </a:prstGeom>
            <a:noFill/>
            <a:ln>
              <a:noFill/>
            </a:ln>
          </p:spPr>
          <p:txBody>
            <a:bodyPr spcFirstLastPara="1" wrap="square" lIns="0" tIns="0" rIns="0" bIns="0" anchor="t" anchorCtr="0">
              <a:spAutoFit/>
            </a:bodyPr>
            <a:lstStyle/>
            <a:p>
              <a:pPr marL="0" marR="0" lvl="0" indent="0" algn="r">
                <a:lnSpc>
                  <a:spcPct val="140012"/>
                </a:lnSpc>
                <a:spcBef>
                  <a:spcPts val="0"/>
                </a:spcBef>
                <a:spcAft>
                  <a:spcPts val="0"/>
                </a:spcAft>
                <a:buNone/>
              </a:pPr>
              <a:r>
                <a:rPr lang="en" sz="800" i="0" u="none" strike="noStrike" cap="none">
                  <a:solidFill>
                    <a:srgbClr val="000000"/>
                  </a:solidFill>
                  <a:latin typeface="Open Sans"/>
                  <a:ea typeface="Open Sans"/>
                  <a:cs typeface="B Nazanin" panose="00000700000000000000" pitchFamily="2" charset="-78"/>
                  <a:sym typeface="Open Sans"/>
                </a:rPr>
                <a:t>100 </a:t>
              </a:r>
              <a:endParaRPr sz="700">
                <a:latin typeface="Open Sans"/>
                <a:ea typeface="Open Sans"/>
                <a:cs typeface="B Nazanin" panose="00000700000000000000" pitchFamily="2" charset="-78"/>
                <a:sym typeface="Open Sans"/>
              </a:endParaRPr>
            </a:p>
          </p:txBody>
        </p:sp>
        <p:sp>
          <p:nvSpPr>
            <p:cNvPr id="343" name="Google Shape;343;p36"/>
            <p:cNvSpPr txBox="1"/>
            <p:nvPr/>
          </p:nvSpPr>
          <p:spPr>
            <a:xfrm>
              <a:off x="307275" y="5410999"/>
              <a:ext cx="223499" cy="459613"/>
            </a:xfrm>
            <a:prstGeom prst="rect">
              <a:avLst/>
            </a:prstGeom>
            <a:noFill/>
            <a:ln>
              <a:noFill/>
            </a:ln>
          </p:spPr>
          <p:txBody>
            <a:bodyPr spcFirstLastPara="1" wrap="square" lIns="0" tIns="0" rIns="0" bIns="0" anchor="t" anchorCtr="0">
              <a:spAutoFit/>
            </a:bodyPr>
            <a:lstStyle/>
            <a:p>
              <a:pPr marL="0" marR="0" lvl="0" indent="0" algn="r">
                <a:lnSpc>
                  <a:spcPct val="140012"/>
                </a:lnSpc>
                <a:spcBef>
                  <a:spcPts val="0"/>
                </a:spcBef>
                <a:spcAft>
                  <a:spcPts val="0"/>
                </a:spcAft>
                <a:buNone/>
              </a:pPr>
              <a:r>
                <a:rPr lang="en" sz="800" i="0" u="none" strike="noStrike" cap="none">
                  <a:solidFill>
                    <a:srgbClr val="000000"/>
                  </a:solidFill>
                  <a:latin typeface="Open Sans"/>
                  <a:ea typeface="Open Sans"/>
                  <a:cs typeface="B Nazanin" panose="00000700000000000000" pitchFamily="2" charset="-78"/>
                  <a:sym typeface="Open Sans"/>
                </a:rPr>
                <a:t>0 </a:t>
              </a:r>
              <a:endParaRPr sz="700">
                <a:latin typeface="Open Sans"/>
                <a:ea typeface="Open Sans"/>
                <a:cs typeface="B Nazanin" panose="00000700000000000000" pitchFamily="2" charset="-78"/>
                <a:sym typeface="Open Sans"/>
              </a:endParaRPr>
            </a:p>
          </p:txBody>
        </p:sp>
        <p:grpSp>
          <p:nvGrpSpPr>
            <p:cNvPr id="344" name="Google Shape;344;p36"/>
            <p:cNvGrpSpPr/>
            <p:nvPr/>
          </p:nvGrpSpPr>
          <p:grpSpPr>
            <a:xfrm>
              <a:off x="1192611" y="1455209"/>
              <a:ext cx="5342239" cy="4235314"/>
              <a:chOff x="598098" y="987473"/>
              <a:chExt cx="6058614" cy="4803254"/>
            </a:xfrm>
          </p:grpSpPr>
          <p:sp>
            <p:nvSpPr>
              <p:cNvPr id="345" name="Google Shape;345;p36"/>
              <p:cNvSpPr/>
              <p:nvPr/>
            </p:nvSpPr>
            <p:spPr>
              <a:xfrm>
                <a:off x="598098" y="5373367"/>
                <a:ext cx="304800" cy="303440"/>
              </a:xfrm>
              <a:custGeom>
                <a:avLst/>
                <a:gdLst/>
                <a:ahLst/>
                <a:cxnLst/>
                <a:rect l="l" t="t" r="r" b="b"/>
                <a:pathLst>
                  <a:path w="304800" h="303440" extrusionOk="0">
                    <a:moveTo>
                      <a:pt x="304800" y="151720"/>
                    </a:moveTo>
                    <a:cubicBezTo>
                      <a:pt x="304424" y="67818"/>
                      <a:pt x="236303" y="0"/>
                      <a:pt x="152400" y="0"/>
                    </a:cubicBezTo>
                    <a:cubicBezTo>
                      <a:pt x="68496" y="0"/>
                      <a:pt x="375" y="67818"/>
                      <a:pt x="0" y="151720"/>
                    </a:cubicBezTo>
                    <a:cubicBezTo>
                      <a:pt x="375" y="235622"/>
                      <a:pt x="68496" y="303440"/>
                      <a:pt x="152400" y="303440"/>
                    </a:cubicBezTo>
                    <a:cubicBezTo>
                      <a:pt x="236303" y="303440"/>
                      <a:pt x="304424" y="235622"/>
                      <a:pt x="304800" y="151720"/>
                    </a:cubicBezTo>
                    <a:close/>
                  </a:path>
                </a:pathLst>
              </a:custGeom>
              <a:solidFill>
                <a:srgbClr val="FF1616"/>
              </a:solidFill>
              <a:ln>
                <a:noFill/>
              </a:ln>
            </p:spPr>
            <p:txBody>
              <a:bodyPr spcFirstLastPara="1" wrap="square" lIns="45725" tIns="45725" rIns="45725" bIns="457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346" name="Google Shape;346;p36"/>
              <p:cNvSpPr/>
              <p:nvPr/>
            </p:nvSpPr>
            <p:spPr>
              <a:xfrm>
                <a:off x="2349258" y="5330648"/>
                <a:ext cx="304800" cy="303440"/>
              </a:xfrm>
              <a:custGeom>
                <a:avLst/>
                <a:gdLst/>
                <a:ahLst/>
                <a:cxnLst/>
                <a:rect l="l" t="t" r="r" b="b"/>
                <a:pathLst>
                  <a:path w="304800" h="303440" extrusionOk="0">
                    <a:moveTo>
                      <a:pt x="304800" y="151720"/>
                    </a:moveTo>
                    <a:cubicBezTo>
                      <a:pt x="304425" y="67817"/>
                      <a:pt x="236303" y="0"/>
                      <a:pt x="152400" y="0"/>
                    </a:cubicBezTo>
                    <a:cubicBezTo>
                      <a:pt x="68497" y="0"/>
                      <a:pt x="375" y="67817"/>
                      <a:pt x="0" y="151720"/>
                    </a:cubicBezTo>
                    <a:cubicBezTo>
                      <a:pt x="375" y="235622"/>
                      <a:pt x="68497" y="303439"/>
                      <a:pt x="152400" y="303439"/>
                    </a:cubicBezTo>
                    <a:cubicBezTo>
                      <a:pt x="236303" y="303439"/>
                      <a:pt x="304425" y="235622"/>
                      <a:pt x="304800" y="151720"/>
                    </a:cubicBezTo>
                    <a:close/>
                  </a:path>
                </a:pathLst>
              </a:custGeom>
              <a:solidFill>
                <a:srgbClr val="FF1616"/>
              </a:solidFill>
              <a:ln>
                <a:noFill/>
              </a:ln>
            </p:spPr>
            <p:txBody>
              <a:bodyPr spcFirstLastPara="1" wrap="square" lIns="45725" tIns="45725" rIns="45725" bIns="457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347" name="Google Shape;347;p36"/>
              <p:cNvSpPr/>
              <p:nvPr/>
            </p:nvSpPr>
            <p:spPr>
              <a:xfrm>
                <a:off x="2599424" y="5287928"/>
                <a:ext cx="304800" cy="303440"/>
              </a:xfrm>
              <a:custGeom>
                <a:avLst/>
                <a:gdLst/>
                <a:ahLst/>
                <a:cxnLst/>
                <a:rect l="l" t="t" r="r" b="b"/>
                <a:pathLst>
                  <a:path w="304800" h="303440" extrusionOk="0">
                    <a:moveTo>
                      <a:pt x="304800" y="151720"/>
                    </a:moveTo>
                    <a:cubicBezTo>
                      <a:pt x="304425" y="67818"/>
                      <a:pt x="236303" y="0"/>
                      <a:pt x="152400" y="0"/>
                    </a:cubicBezTo>
                    <a:cubicBezTo>
                      <a:pt x="68497" y="0"/>
                      <a:pt x="375" y="67818"/>
                      <a:pt x="0" y="151720"/>
                    </a:cubicBezTo>
                    <a:cubicBezTo>
                      <a:pt x="375" y="235622"/>
                      <a:pt x="68497" y="303440"/>
                      <a:pt x="152400" y="303440"/>
                    </a:cubicBezTo>
                    <a:cubicBezTo>
                      <a:pt x="236303" y="303440"/>
                      <a:pt x="304425" y="235622"/>
                      <a:pt x="304800" y="151720"/>
                    </a:cubicBezTo>
                    <a:close/>
                  </a:path>
                </a:pathLst>
              </a:custGeom>
              <a:solidFill>
                <a:srgbClr val="FF1616"/>
              </a:solidFill>
              <a:ln>
                <a:noFill/>
              </a:ln>
            </p:spPr>
            <p:txBody>
              <a:bodyPr spcFirstLastPara="1" wrap="square" lIns="45725" tIns="45725" rIns="45725" bIns="457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348" name="Google Shape;348;p36"/>
              <p:cNvSpPr/>
              <p:nvPr/>
            </p:nvSpPr>
            <p:spPr>
              <a:xfrm>
                <a:off x="3349921" y="4974650"/>
                <a:ext cx="304800" cy="303440"/>
              </a:xfrm>
              <a:custGeom>
                <a:avLst/>
                <a:gdLst/>
                <a:ahLst/>
                <a:cxnLst/>
                <a:rect l="l" t="t" r="r" b="b"/>
                <a:pathLst>
                  <a:path w="304800" h="303440" extrusionOk="0">
                    <a:moveTo>
                      <a:pt x="304800" y="151720"/>
                    </a:moveTo>
                    <a:cubicBezTo>
                      <a:pt x="304425" y="67817"/>
                      <a:pt x="236304" y="0"/>
                      <a:pt x="152400" y="0"/>
                    </a:cubicBezTo>
                    <a:cubicBezTo>
                      <a:pt x="68497" y="0"/>
                      <a:pt x="376" y="67817"/>
                      <a:pt x="0" y="151720"/>
                    </a:cubicBezTo>
                    <a:cubicBezTo>
                      <a:pt x="376" y="235622"/>
                      <a:pt x="68497" y="303439"/>
                      <a:pt x="152400" y="303439"/>
                    </a:cubicBezTo>
                    <a:cubicBezTo>
                      <a:pt x="236304" y="303439"/>
                      <a:pt x="304425" y="235622"/>
                      <a:pt x="304800" y="151720"/>
                    </a:cubicBezTo>
                    <a:close/>
                  </a:path>
                </a:pathLst>
              </a:custGeom>
              <a:solidFill>
                <a:srgbClr val="FF1616"/>
              </a:solidFill>
              <a:ln>
                <a:noFill/>
              </a:ln>
            </p:spPr>
            <p:txBody>
              <a:bodyPr spcFirstLastPara="1" wrap="square" lIns="45725" tIns="45725" rIns="45725" bIns="457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349" name="Google Shape;349;p36"/>
              <p:cNvSpPr/>
              <p:nvPr/>
            </p:nvSpPr>
            <p:spPr>
              <a:xfrm>
                <a:off x="5101082" y="3365539"/>
                <a:ext cx="304800" cy="303440"/>
              </a:xfrm>
              <a:custGeom>
                <a:avLst/>
                <a:gdLst/>
                <a:ahLst/>
                <a:cxnLst/>
                <a:rect l="l" t="t" r="r" b="b"/>
                <a:pathLst>
                  <a:path w="304800" h="303440" extrusionOk="0">
                    <a:moveTo>
                      <a:pt x="304800" y="151720"/>
                    </a:moveTo>
                    <a:cubicBezTo>
                      <a:pt x="304425" y="67818"/>
                      <a:pt x="236303" y="0"/>
                      <a:pt x="152400" y="0"/>
                    </a:cubicBezTo>
                    <a:cubicBezTo>
                      <a:pt x="68497" y="0"/>
                      <a:pt x="376" y="67818"/>
                      <a:pt x="0" y="151720"/>
                    </a:cubicBezTo>
                    <a:cubicBezTo>
                      <a:pt x="376" y="235622"/>
                      <a:pt x="68497" y="303440"/>
                      <a:pt x="152400" y="303440"/>
                    </a:cubicBezTo>
                    <a:cubicBezTo>
                      <a:pt x="236303" y="303440"/>
                      <a:pt x="304425" y="235622"/>
                      <a:pt x="304800" y="151720"/>
                    </a:cubicBezTo>
                    <a:close/>
                  </a:path>
                </a:pathLst>
              </a:custGeom>
              <a:solidFill>
                <a:srgbClr val="FF1616"/>
              </a:solidFill>
              <a:ln>
                <a:noFill/>
              </a:ln>
            </p:spPr>
            <p:txBody>
              <a:bodyPr spcFirstLastPara="1" wrap="square" lIns="45725" tIns="45725" rIns="45725" bIns="457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350" name="Google Shape;350;p36"/>
              <p:cNvSpPr/>
              <p:nvPr/>
            </p:nvSpPr>
            <p:spPr>
              <a:xfrm>
                <a:off x="6351912" y="2126667"/>
                <a:ext cx="304800" cy="303440"/>
              </a:xfrm>
              <a:custGeom>
                <a:avLst/>
                <a:gdLst/>
                <a:ahLst/>
                <a:cxnLst/>
                <a:rect l="l" t="t" r="r" b="b"/>
                <a:pathLst>
                  <a:path w="304800" h="303440" extrusionOk="0">
                    <a:moveTo>
                      <a:pt x="304800" y="151720"/>
                    </a:moveTo>
                    <a:cubicBezTo>
                      <a:pt x="304424" y="67817"/>
                      <a:pt x="236302" y="0"/>
                      <a:pt x="152400" y="0"/>
                    </a:cubicBezTo>
                    <a:cubicBezTo>
                      <a:pt x="68496" y="0"/>
                      <a:pt x="375" y="67817"/>
                      <a:pt x="0" y="151720"/>
                    </a:cubicBezTo>
                    <a:cubicBezTo>
                      <a:pt x="375" y="235622"/>
                      <a:pt x="68496" y="303440"/>
                      <a:pt x="152400" y="303440"/>
                    </a:cubicBezTo>
                    <a:cubicBezTo>
                      <a:pt x="236302" y="303440"/>
                      <a:pt x="304424" y="235622"/>
                      <a:pt x="304800" y="151720"/>
                    </a:cubicBezTo>
                    <a:close/>
                  </a:path>
                </a:pathLst>
              </a:custGeom>
              <a:solidFill>
                <a:srgbClr val="FF1616"/>
              </a:solidFill>
              <a:ln>
                <a:noFill/>
              </a:ln>
            </p:spPr>
            <p:txBody>
              <a:bodyPr spcFirstLastPara="1" wrap="square" lIns="45725" tIns="45725" rIns="45725" bIns="457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351" name="Google Shape;351;p36"/>
              <p:cNvSpPr/>
              <p:nvPr/>
            </p:nvSpPr>
            <p:spPr>
              <a:xfrm>
                <a:off x="598098" y="5487287"/>
                <a:ext cx="304800" cy="303440"/>
              </a:xfrm>
              <a:custGeom>
                <a:avLst/>
                <a:gdLst/>
                <a:ahLst/>
                <a:cxnLst/>
                <a:rect l="l" t="t" r="r" b="b"/>
                <a:pathLst>
                  <a:path w="304800" h="303440" extrusionOk="0">
                    <a:moveTo>
                      <a:pt x="304800" y="151720"/>
                    </a:moveTo>
                    <a:cubicBezTo>
                      <a:pt x="304424" y="67817"/>
                      <a:pt x="236303" y="0"/>
                      <a:pt x="152400" y="0"/>
                    </a:cubicBezTo>
                    <a:cubicBezTo>
                      <a:pt x="68496" y="0"/>
                      <a:pt x="375" y="67817"/>
                      <a:pt x="0" y="151720"/>
                    </a:cubicBezTo>
                    <a:cubicBezTo>
                      <a:pt x="375" y="235622"/>
                      <a:pt x="68496" y="303439"/>
                      <a:pt x="152400" y="303439"/>
                    </a:cubicBezTo>
                    <a:cubicBezTo>
                      <a:pt x="236303" y="303439"/>
                      <a:pt x="304424" y="235622"/>
                      <a:pt x="304800" y="151720"/>
                    </a:cubicBezTo>
                    <a:close/>
                  </a:path>
                </a:pathLst>
              </a:custGeom>
              <a:solidFill>
                <a:srgbClr val="000000"/>
              </a:solidFill>
              <a:ln>
                <a:noFill/>
              </a:ln>
            </p:spPr>
            <p:txBody>
              <a:bodyPr spcFirstLastPara="1" wrap="square" lIns="45725" tIns="45725" rIns="45725" bIns="457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352" name="Google Shape;352;p36"/>
              <p:cNvSpPr/>
              <p:nvPr/>
            </p:nvSpPr>
            <p:spPr>
              <a:xfrm>
                <a:off x="2349258" y="4860730"/>
                <a:ext cx="304800" cy="303440"/>
              </a:xfrm>
              <a:custGeom>
                <a:avLst/>
                <a:gdLst/>
                <a:ahLst/>
                <a:cxnLst/>
                <a:rect l="l" t="t" r="r" b="b"/>
                <a:pathLst>
                  <a:path w="304800" h="303440" extrusionOk="0">
                    <a:moveTo>
                      <a:pt x="304800" y="151720"/>
                    </a:moveTo>
                    <a:cubicBezTo>
                      <a:pt x="304425" y="67818"/>
                      <a:pt x="236303" y="0"/>
                      <a:pt x="152400" y="0"/>
                    </a:cubicBezTo>
                    <a:cubicBezTo>
                      <a:pt x="68497" y="0"/>
                      <a:pt x="375" y="67818"/>
                      <a:pt x="0" y="151720"/>
                    </a:cubicBezTo>
                    <a:cubicBezTo>
                      <a:pt x="375" y="235622"/>
                      <a:pt x="68497" y="303440"/>
                      <a:pt x="152400" y="303440"/>
                    </a:cubicBezTo>
                    <a:cubicBezTo>
                      <a:pt x="236303" y="303440"/>
                      <a:pt x="304425" y="235622"/>
                      <a:pt x="304800" y="151720"/>
                    </a:cubicBezTo>
                    <a:close/>
                  </a:path>
                </a:pathLst>
              </a:custGeom>
              <a:solidFill>
                <a:srgbClr val="000000"/>
              </a:solidFill>
              <a:ln>
                <a:noFill/>
              </a:ln>
            </p:spPr>
            <p:txBody>
              <a:bodyPr spcFirstLastPara="1" wrap="square" lIns="45725" tIns="45725" rIns="45725" bIns="457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353" name="Google Shape;353;p36"/>
              <p:cNvSpPr/>
              <p:nvPr/>
            </p:nvSpPr>
            <p:spPr>
              <a:xfrm>
                <a:off x="2599424" y="4462013"/>
                <a:ext cx="304800" cy="303440"/>
              </a:xfrm>
              <a:custGeom>
                <a:avLst/>
                <a:gdLst/>
                <a:ahLst/>
                <a:cxnLst/>
                <a:rect l="l" t="t" r="r" b="b"/>
                <a:pathLst>
                  <a:path w="304800" h="303440" extrusionOk="0">
                    <a:moveTo>
                      <a:pt x="304800" y="151720"/>
                    </a:moveTo>
                    <a:cubicBezTo>
                      <a:pt x="304425" y="67817"/>
                      <a:pt x="236303" y="0"/>
                      <a:pt x="152400" y="0"/>
                    </a:cubicBezTo>
                    <a:cubicBezTo>
                      <a:pt x="68497" y="0"/>
                      <a:pt x="375" y="67817"/>
                      <a:pt x="0" y="151720"/>
                    </a:cubicBezTo>
                    <a:cubicBezTo>
                      <a:pt x="375" y="235622"/>
                      <a:pt x="68497" y="303440"/>
                      <a:pt x="152400" y="303440"/>
                    </a:cubicBezTo>
                    <a:cubicBezTo>
                      <a:pt x="236303" y="303440"/>
                      <a:pt x="304425" y="235622"/>
                      <a:pt x="304800" y="151720"/>
                    </a:cubicBezTo>
                    <a:close/>
                  </a:path>
                </a:pathLst>
              </a:custGeom>
              <a:solidFill>
                <a:srgbClr val="000000"/>
              </a:solidFill>
              <a:ln>
                <a:noFill/>
              </a:ln>
            </p:spPr>
            <p:txBody>
              <a:bodyPr spcFirstLastPara="1" wrap="square" lIns="45725" tIns="45725" rIns="45725" bIns="457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354" name="Google Shape;354;p36"/>
              <p:cNvSpPr/>
              <p:nvPr/>
            </p:nvSpPr>
            <p:spPr>
              <a:xfrm>
                <a:off x="3349921" y="5088569"/>
                <a:ext cx="304800" cy="303440"/>
              </a:xfrm>
              <a:custGeom>
                <a:avLst/>
                <a:gdLst/>
                <a:ahLst/>
                <a:cxnLst/>
                <a:rect l="l" t="t" r="r" b="b"/>
                <a:pathLst>
                  <a:path w="304800" h="303440" extrusionOk="0">
                    <a:moveTo>
                      <a:pt x="304800" y="151720"/>
                    </a:moveTo>
                    <a:cubicBezTo>
                      <a:pt x="304425" y="67818"/>
                      <a:pt x="236304" y="0"/>
                      <a:pt x="152400" y="0"/>
                    </a:cubicBezTo>
                    <a:cubicBezTo>
                      <a:pt x="68497" y="0"/>
                      <a:pt x="376" y="67818"/>
                      <a:pt x="0" y="151720"/>
                    </a:cubicBezTo>
                    <a:cubicBezTo>
                      <a:pt x="376" y="235622"/>
                      <a:pt x="68497" y="303440"/>
                      <a:pt x="152400" y="303440"/>
                    </a:cubicBezTo>
                    <a:cubicBezTo>
                      <a:pt x="236304" y="303440"/>
                      <a:pt x="304425" y="235622"/>
                      <a:pt x="304800" y="151720"/>
                    </a:cubicBezTo>
                    <a:close/>
                  </a:path>
                </a:pathLst>
              </a:custGeom>
              <a:solidFill>
                <a:srgbClr val="000000"/>
              </a:solidFill>
              <a:ln>
                <a:noFill/>
              </a:ln>
            </p:spPr>
            <p:txBody>
              <a:bodyPr spcFirstLastPara="1" wrap="square" lIns="45725" tIns="45725" rIns="45725" bIns="457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355" name="Google Shape;355;p36"/>
              <p:cNvSpPr/>
              <p:nvPr/>
            </p:nvSpPr>
            <p:spPr>
              <a:xfrm>
                <a:off x="5101082" y="987473"/>
                <a:ext cx="304800" cy="303440"/>
              </a:xfrm>
              <a:custGeom>
                <a:avLst/>
                <a:gdLst/>
                <a:ahLst/>
                <a:cxnLst/>
                <a:rect l="l" t="t" r="r" b="b"/>
                <a:pathLst>
                  <a:path w="304800" h="303440" extrusionOk="0">
                    <a:moveTo>
                      <a:pt x="304800" y="151720"/>
                    </a:moveTo>
                    <a:cubicBezTo>
                      <a:pt x="304425" y="67818"/>
                      <a:pt x="236303" y="0"/>
                      <a:pt x="152400" y="0"/>
                    </a:cubicBezTo>
                    <a:cubicBezTo>
                      <a:pt x="68497" y="0"/>
                      <a:pt x="376" y="67818"/>
                      <a:pt x="0" y="151720"/>
                    </a:cubicBezTo>
                    <a:cubicBezTo>
                      <a:pt x="376" y="235622"/>
                      <a:pt x="68497" y="303440"/>
                      <a:pt x="152400" y="303440"/>
                    </a:cubicBezTo>
                    <a:cubicBezTo>
                      <a:pt x="236303" y="303440"/>
                      <a:pt x="304425" y="235622"/>
                      <a:pt x="304800" y="151720"/>
                    </a:cubicBezTo>
                    <a:close/>
                  </a:path>
                </a:pathLst>
              </a:custGeom>
              <a:solidFill>
                <a:srgbClr val="000000"/>
              </a:solidFill>
              <a:ln>
                <a:noFill/>
              </a:ln>
            </p:spPr>
            <p:txBody>
              <a:bodyPr spcFirstLastPara="1" wrap="square" lIns="45725" tIns="45725" rIns="45725" bIns="457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356" name="Google Shape;356;p36"/>
              <p:cNvSpPr/>
              <p:nvPr/>
            </p:nvSpPr>
            <p:spPr>
              <a:xfrm>
                <a:off x="6351912" y="1770669"/>
                <a:ext cx="304800" cy="303440"/>
              </a:xfrm>
              <a:custGeom>
                <a:avLst/>
                <a:gdLst/>
                <a:ahLst/>
                <a:cxnLst/>
                <a:rect l="l" t="t" r="r" b="b"/>
                <a:pathLst>
                  <a:path w="304800" h="303440" extrusionOk="0">
                    <a:moveTo>
                      <a:pt x="304800" y="151720"/>
                    </a:moveTo>
                    <a:cubicBezTo>
                      <a:pt x="304424" y="67817"/>
                      <a:pt x="236302" y="0"/>
                      <a:pt x="152400" y="0"/>
                    </a:cubicBezTo>
                    <a:cubicBezTo>
                      <a:pt x="68496" y="0"/>
                      <a:pt x="375" y="67817"/>
                      <a:pt x="0" y="151720"/>
                    </a:cubicBezTo>
                    <a:cubicBezTo>
                      <a:pt x="375" y="235622"/>
                      <a:pt x="68496" y="303440"/>
                      <a:pt x="152400" y="303440"/>
                    </a:cubicBezTo>
                    <a:cubicBezTo>
                      <a:pt x="236302" y="303440"/>
                      <a:pt x="304424" y="235622"/>
                      <a:pt x="304800" y="151720"/>
                    </a:cubicBezTo>
                    <a:close/>
                  </a:path>
                </a:pathLst>
              </a:custGeom>
              <a:solidFill>
                <a:srgbClr val="000000"/>
              </a:solidFill>
              <a:ln>
                <a:noFill/>
              </a:ln>
            </p:spPr>
            <p:txBody>
              <a:bodyPr spcFirstLastPara="1" wrap="square" lIns="45725" tIns="45725" rIns="45725" bIns="45725" anchor="ctr" anchorCtr="0">
                <a:noAutofit/>
              </a:bodyPr>
              <a:lstStyle/>
              <a:p>
                <a:pPr marL="0" lvl="0" indent="0" algn="l">
                  <a:spcBef>
                    <a:spcPts val="0"/>
                  </a:spcBef>
                  <a:spcAft>
                    <a:spcPts val="0"/>
                  </a:spcAft>
                  <a:buNone/>
                </a:pPr>
                <a:endParaRPr>
                  <a:cs typeface="B Nazanin" panose="00000700000000000000" pitchFamily="2" charset="-78"/>
                </a:endParaRPr>
              </a:p>
            </p:txBody>
          </p:sp>
        </p:grpSp>
      </p:grpSp>
      <p:pic>
        <p:nvPicPr>
          <p:cNvPr id="357" name="Google Shape;357;p36"/>
          <p:cNvPicPr preferRelativeResize="0"/>
          <p:nvPr/>
        </p:nvPicPr>
        <p:blipFill>
          <a:blip r:embed="rId3"/>
          <a:srcRect t="22288" b="22288"/>
          <a:stretch/>
        </p:blipFill>
        <p:spPr>
          <a:xfrm>
            <a:off x="5213384" y="0"/>
            <a:ext cx="6176060" cy="5143500"/>
          </a:xfrm>
          <a:prstGeom prst="rect">
            <a:avLst/>
          </a:prstGeom>
          <a:noFill/>
          <a:ln>
            <a:noFill/>
          </a:ln>
        </p:spPr>
      </p:pic>
      <p:sp>
        <p:nvSpPr>
          <p:cNvPr id="358" name="Google Shape;358;p36"/>
          <p:cNvSpPr txBox="1"/>
          <p:nvPr/>
        </p:nvSpPr>
        <p:spPr>
          <a:xfrm>
            <a:off x="807536" y="590550"/>
            <a:ext cx="3521400" cy="1231500"/>
          </a:xfrm>
          <a:prstGeom prst="rect">
            <a:avLst/>
          </a:prstGeom>
          <a:noFill/>
          <a:ln>
            <a:noFill/>
          </a:ln>
        </p:spPr>
        <p:txBody>
          <a:bodyPr spcFirstLastPara="1" wrap="square" lIns="0" tIns="0" rIns="0" bIns="0" anchor="t" anchorCtr="0">
            <a:spAutoFit/>
          </a:bodyPr>
          <a:lstStyle/>
          <a:p>
            <a:pPr marL="0" marR="0" lvl="0" indent="0" algn="ctr">
              <a:lnSpc>
                <a:spcPct val="100000"/>
              </a:lnSpc>
              <a:spcBef>
                <a:spcPts val="0"/>
              </a:spcBef>
              <a:spcAft>
                <a:spcPts val="0"/>
              </a:spcAft>
              <a:buNone/>
            </a:pPr>
            <a:r>
              <a:rPr lang="fa-IR" sz="4000" b="1" i="0" u="none" strike="noStrike" cap="none" dirty="0">
                <a:solidFill>
                  <a:srgbClr val="000000"/>
                </a:solidFill>
                <a:latin typeface="Open Sans"/>
                <a:ea typeface="Open Sans"/>
                <a:cs typeface="B Nazanin" panose="00000700000000000000" pitchFamily="2" charset="-78"/>
                <a:sym typeface="Open Sans"/>
              </a:rPr>
              <a:t>موضوع یا ایده خود را بنویسید</a:t>
            </a:r>
            <a:endParaRPr sz="700" b="1" dirty="0">
              <a:latin typeface="Open Sans"/>
              <a:ea typeface="Open Sans"/>
              <a:cs typeface="B Nazanin" panose="00000700000000000000" pitchFamily="2" charset="-78"/>
              <a:sym typeface="Open Sans"/>
            </a:endParaRPr>
          </a:p>
        </p:txBody>
      </p:sp>
      <p:sp>
        <p:nvSpPr>
          <p:cNvPr id="359" name="Google Shape;359;p36"/>
          <p:cNvSpPr txBox="1"/>
          <p:nvPr/>
        </p:nvSpPr>
        <p:spPr>
          <a:xfrm>
            <a:off x="1133269" y="1897206"/>
            <a:ext cx="2869800" cy="215444"/>
          </a:xfrm>
          <a:prstGeom prst="rect">
            <a:avLst/>
          </a:prstGeom>
          <a:noFill/>
          <a:ln>
            <a:noFill/>
          </a:ln>
        </p:spPr>
        <p:txBody>
          <a:bodyPr spcFirstLastPara="1" wrap="square" lIns="0" tIns="0" rIns="0" bIns="0" anchor="t" anchorCtr="0">
            <a:spAutoFit/>
          </a:bodyPr>
          <a:lstStyle/>
          <a:p>
            <a:pPr marL="0" marR="0" lvl="0" indent="0" algn="ctr">
              <a:lnSpc>
                <a:spcPct val="140000"/>
              </a:lnSpc>
              <a:spcBef>
                <a:spcPts val="0"/>
              </a:spcBef>
              <a:spcAft>
                <a:spcPts val="0"/>
              </a:spcAft>
              <a:buNone/>
            </a:pPr>
            <a:r>
              <a:rPr lang="fa-IR" sz="1000" i="0" u="none" strike="noStrike" cap="none" dirty="0">
                <a:solidFill>
                  <a:srgbClr val="000000"/>
                </a:solidFill>
                <a:latin typeface="Open Sans"/>
                <a:ea typeface="Open Sans"/>
                <a:cs typeface="B Nazanin" panose="00000700000000000000" pitchFamily="2" charset="-78"/>
                <a:sym typeface="Open Sans"/>
              </a:rPr>
              <a:t>در مورد آنچه می خواهید بحث کنید توضیح دهید.</a:t>
            </a:r>
            <a:endParaRPr sz="700" dirty="0">
              <a:latin typeface="Open Sans"/>
              <a:ea typeface="Open Sans"/>
              <a:cs typeface="B Nazanin" panose="00000700000000000000" pitchFamily="2" charset="-78"/>
              <a:sym typeface="Open Sans"/>
            </a:endParaRPr>
          </a:p>
        </p:txBody>
      </p:sp>
      <p:grpSp>
        <p:nvGrpSpPr>
          <p:cNvPr id="360" name="Google Shape;360;p36"/>
          <p:cNvGrpSpPr/>
          <p:nvPr/>
        </p:nvGrpSpPr>
        <p:grpSpPr>
          <a:xfrm>
            <a:off x="8837359" y="-72330"/>
            <a:ext cx="1543051" cy="5808473"/>
            <a:chOff x="0" y="-38100"/>
            <a:chExt cx="812800" cy="3059607"/>
          </a:xfrm>
        </p:grpSpPr>
        <p:sp>
          <p:nvSpPr>
            <p:cNvPr id="361" name="Google Shape;361;p36"/>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000000">
                <a:alpha val="62352"/>
              </a:srgbClr>
            </a:solidFill>
            <a:ln>
              <a:noFill/>
            </a:ln>
          </p:spPr>
        </p:sp>
        <p:sp>
          <p:nvSpPr>
            <p:cNvPr id="362" name="Google Shape;362;p36"/>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sp>
        <p:nvSpPr>
          <p:cNvPr id="363" name="Google Shape;363;p36"/>
          <p:cNvSpPr txBox="1"/>
          <p:nvPr/>
        </p:nvSpPr>
        <p:spPr>
          <a:xfrm rot="5400000">
            <a:off x="8633564" y="2485627"/>
            <a:ext cx="766200" cy="172355"/>
          </a:xfrm>
          <a:prstGeom prst="rect">
            <a:avLst/>
          </a:prstGeom>
          <a:noFill/>
          <a:ln>
            <a:noFill/>
          </a:ln>
        </p:spPr>
        <p:txBody>
          <a:bodyPr spcFirstLastPara="1" wrap="square" lIns="0" tIns="0" rIns="0" bIns="0" anchor="t" anchorCtr="0">
            <a:spAutoFit/>
          </a:bodyPr>
          <a:lstStyle/>
          <a:p>
            <a:pPr marL="0" marR="0" lvl="0" indent="0" algn="ctr">
              <a:lnSpc>
                <a:spcPct val="160000"/>
              </a:lnSpc>
              <a:spcBef>
                <a:spcPts val="0"/>
              </a:spcBef>
              <a:spcAft>
                <a:spcPts val="0"/>
              </a:spcAft>
              <a:buNone/>
            </a:pPr>
            <a:r>
              <a:rPr lang="en" sz="700" b="1" i="0" u="none" strike="noStrike" cap="none">
                <a:solidFill>
                  <a:srgbClr val="FFFFFF"/>
                </a:solidFill>
                <a:latin typeface="Open Sans"/>
                <a:ea typeface="Open Sans"/>
                <a:cs typeface="B Nazanin" panose="00000700000000000000" pitchFamily="2" charset="-78"/>
                <a:sym typeface="Open Sans"/>
              </a:rPr>
              <a:t>N  E  X  T</a:t>
            </a:r>
            <a:endParaRPr sz="700">
              <a:cs typeface="B Nazanin" panose="00000700000000000000" pitchFamily="2" charset="-78"/>
            </a:endParaRPr>
          </a:p>
        </p:txBody>
      </p:sp>
      <p:cxnSp>
        <p:nvCxnSpPr>
          <p:cNvPr id="364" name="Google Shape;364;p36"/>
          <p:cNvCxnSpPr/>
          <p:nvPr/>
        </p:nvCxnSpPr>
        <p:spPr>
          <a:xfrm rot="5399999">
            <a:off x="-1082540" y="80769"/>
            <a:ext cx="3084866" cy="0"/>
          </a:xfrm>
          <a:prstGeom prst="straightConnector1">
            <a:avLst/>
          </a:prstGeom>
          <a:noFill/>
          <a:ln w="9525" cap="flat" cmpd="sng">
            <a:solidFill>
              <a:srgbClr val="000000"/>
            </a:solidFill>
            <a:prstDash val="solid"/>
            <a:round/>
            <a:headEnd type="none" w="sm" len="sm"/>
            <a:tailEnd type="none" w="sm" len="sm"/>
          </a:ln>
        </p:spPr>
      </p:cxnSp>
      <p:cxnSp>
        <p:nvCxnSpPr>
          <p:cNvPr id="365" name="Google Shape;365;p36"/>
          <p:cNvCxnSpPr/>
          <p:nvPr/>
        </p:nvCxnSpPr>
        <p:spPr>
          <a:xfrm rot="5400000">
            <a:off x="3375196" y="3870737"/>
            <a:ext cx="2602737" cy="0"/>
          </a:xfrm>
          <a:prstGeom prst="straightConnector1">
            <a:avLst/>
          </a:prstGeom>
          <a:noFill/>
          <a:ln w="9525" cap="flat" cmpd="sng">
            <a:solidFill>
              <a:srgbClr val="000000"/>
            </a:solidFill>
            <a:prstDash val="solid"/>
            <a:round/>
            <a:headEnd type="none" w="sm" len="sm"/>
            <a:tailEnd type="none" w="sm" len="sm"/>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Shape 369"/>
        <p:cNvGrpSpPr/>
        <p:nvPr/>
      </p:nvGrpSpPr>
      <p:grpSpPr>
        <a:xfrm>
          <a:off x="0" y="0"/>
          <a:ext cx="0" cy="0"/>
          <a:chOff x="0" y="0"/>
          <a:chExt cx="0" cy="0"/>
        </a:xfrm>
      </p:grpSpPr>
      <p:pic>
        <p:nvPicPr>
          <p:cNvPr id="370" name="Google Shape;370;p37"/>
          <p:cNvPicPr preferRelativeResize="0"/>
          <p:nvPr/>
        </p:nvPicPr>
        <p:blipFill>
          <a:blip r:embed="rId3"/>
          <a:srcRect/>
          <a:stretch/>
        </p:blipFill>
        <p:spPr>
          <a:xfrm>
            <a:off x="514350" y="560642"/>
            <a:ext cx="3086100" cy="4022216"/>
          </a:xfrm>
          <a:prstGeom prst="rect">
            <a:avLst/>
          </a:prstGeom>
          <a:noFill/>
          <a:ln>
            <a:noFill/>
          </a:ln>
        </p:spPr>
      </p:pic>
      <p:grpSp>
        <p:nvGrpSpPr>
          <p:cNvPr id="371" name="Google Shape;371;p37"/>
          <p:cNvGrpSpPr/>
          <p:nvPr/>
        </p:nvGrpSpPr>
        <p:grpSpPr>
          <a:xfrm>
            <a:off x="4752281" y="598621"/>
            <a:ext cx="3048187" cy="3569983"/>
            <a:chOff x="0" y="-1159667"/>
            <a:chExt cx="8128500" cy="9519954"/>
          </a:xfrm>
        </p:grpSpPr>
        <p:sp>
          <p:nvSpPr>
            <p:cNvPr id="372" name="Google Shape;372;p37"/>
            <p:cNvSpPr txBox="1"/>
            <p:nvPr/>
          </p:nvSpPr>
          <p:spPr>
            <a:xfrm>
              <a:off x="0" y="-1159667"/>
              <a:ext cx="8128500" cy="4924424"/>
            </a:xfrm>
            <a:prstGeom prst="rect">
              <a:avLst/>
            </a:prstGeom>
            <a:noFill/>
            <a:ln>
              <a:noFill/>
            </a:ln>
          </p:spPr>
          <p:txBody>
            <a:bodyPr spcFirstLastPara="1" wrap="square" lIns="0" tIns="0" rIns="0" bIns="0" anchor="t" anchorCtr="0">
              <a:spAutoFit/>
            </a:bodyPr>
            <a:lstStyle/>
            <a:p>
              <a:pPr marL="0" marR="0" lvl="0" indent="0" algn="r" rtl="1">
                <a:lnSpc>
                  <a:spcPct val="100000"/>
                </a:lnSpc>
                <a:spcBef>
                  <a:spcPts val="0"/>
                </a:spcBef>
                <a:spcAft>
                  <a:spcPts val="0"/>
                </a:spcAft>
                <a:buNone/>
              </a:pPr>
              <a:r>
                <a:rPr lang="fa-IR" sz="4000" b="1" i="0" u="none" strike="noStrike" cap="none" dirty="0">
                  <a:solidFill>
                    <a:srgbClr val="FFFFFF"/>
                  </a:solidFill>
                  <a:latin typeface="Open Sans"/>
                  <a:ea typeface="Open Sans"/>
                  <a:cs typeface="B Nazanin" panose="00000700000000000000" pitchFamily="2" charset="-78"/>
                  <a:sym typeface="Open Sans"/>
                </a:rPr>
                <a:t>یک بیانیه اصلی یا نقل قول الهام بخش بنویسید</a:t>
              </a:r>
              <a:endParaRPr sz="700" b="1" dirty="0">
                <a:latin typeface="Open Sans"/>
                <a:ea typeface="Open Sans"/>
                <a:cs typeface="B Nazanin" panose="00000700000000000000" pitchFamily="2" charset="-78"/>
                <a:sym typeface="Open Sans"/>
              </a:endParaRPr>
            </a:p>
          </p:txBody>
        </p:sp>
        <p:sp>
          <p:nvSpPr>
            <p:cNvPr id="373" name="Google Shape;373;p37"/>
            <p:cNvSpPr txBox="1"/>
            <p:nvPr/>
          </p:nvSpPr>
          <p:spPr>
            <a:xfrm>
              <a:off x="0" y="7785770"/>
              <a:ext cx="8128500" cy="574517"/>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FFFFFF"/>
                  </a:solidFill>
                  <a:latin typeface="Open Sans"/>
                  <a:ea typeface="Open Sans"/>
                  <a:cs typeface="B Nazanin" panose="00000700000000000000" pitchFamily="2" charset="-78"/>
                  <a:sym typeface="Open Sans"/>
                </a:rPr>
                <a:t>- یک اعتبار، نقل قول یا پیام پشتیبانی را درج کنید</a:t>
              </a:r>
              <a:endParaRPr sz="700" dirty="0">
                <a:latin typeface="Open Sans"/>
                <a:ea typeface="Open Sans"/>
                <a:cs typeface="B Nazanin" panose="00000700000000000000" pitchFamily="2" charset="-78"/>
                <a:sym typeface="Open Sans"/>
              </a:endParaRPr>
            </a:p>
          </p:txBody>
        </p:sp>
      </p:grpSp>
      <p:grpSp>
        <p:nvGrpSpPr>
          <p:cNvPr id="374" name="Google Shape;374;p37"/>
          <p:cNvGrpSpPr/>
          <p:nvPr/>
        </p:nvGrpSpPr>
        <p:grpSpPr>
          <a:xfrm>
            <a:off x="8837359" y="-72330"/>
            <a:ext cx="1543051" cy="5808473"/>
            <a:chOff x="0" y="-38100"/>
            <a:chExt cx="812800" cy="3059607"/>
          </a:xfrm>
        </p:grpSpPr>
        <p:sp>
          <p:nvSpPr>
            <p:cNvPr id="375" name="Google Shape;375;p37"/>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FFFFFF">
                <a:alpha val="13333"/>
              </a:srgbClr>
            </a:solidFill>
            <a:ln>
              <a:noFill/>
            </a:ln>
          </p:spPr>
        </p:sp>
        <p:sp>
          <p:nvSpPr>
            <p:cNvPr id="376" name="Google Shape;376;p37"/>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1">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sp>
        <p:nvSpPr>
          <p:cNvPr id="377" name="Google Shape;377;p37"/>
          <p:cNvSpPr txBox="1"/>
          <p:nvPr/>
        </p:nvSpPr>
        <p:spPr>
          <a:xfrm rot="5400000">
            <a:off x="8633564" y="2485627"/>
            <a:ext cx="766200" cy="172355"/>
          </a:xfrm>
          <a:prstGeom prst="rect">
            <a:avLst/>
          </a:prstGeom>
          <a:noFill/>
          <a:ln>
            <a:noFill/>
          </a:ln>
        </p:spPr>
        <p:txBody>
          <a:bodyPr spcFirstLastPara="1" wrap="square" lIns="0" tIns="0" rIns="0" bIns="0" anchor="t" anchorCtr="0">
            <a:spAutoFit/>
          </a:bodyPr>
          <a:lstStyle/>
          <a:p>
            <a:pPr marL="0" marR="0" lvl="0" indent="0" algn="ctr" rtl="1">
              <a:lnSpc>
                <a:spcPct val="160000"/>
              </a:lnSpc>
              <a:spcBef>
                <a:spcPts val="0"/>
              </a:spcBef>
              <a:spcAft>
                <a:spcPts val="0"/>
              </a:spcAft>
              <a:buNone/>
            </a:pPr>
            <a:r>
              <a:rPr lang="en" sz="700" b="1" i="0" u="none" strike="noStrike" cap="none">
                <a:solidFill>
                  <a:srgbClr val="FFFFFF"/>
                </a:solidFill>
                <a:latin typeface="Open Sans"/>
                <a:ea typeface="Open Sans"/>
                <a:cs typeface="B Nazanin" panose="00000700000000000000" pitchFamily="2" charset="-78"/>
                <a:sym typeface="Open Sans"/>
              </a:rPr>
              <a:t>N  E  X  T</a:t>
            </a:r>
            <a:endParaRPr sz="700">
              <a:cs typeface="B Nazanin" panose="00000700000000000000" pitchFamily="2" charset="-78"/>
            </a:endParaRPr>
          </a:p>
        </p:txBody>
      </p:sp>
      <p:cxnSp>
        <p:nvCxnSpPr>
          <p:cNvPr id="378" name="Google Shape;378;p37"/>
          <p:cNvCxnSpPr/>
          <p:nvPr/>
        </p:nvCxnSpPr>
        <p:spPr>
          <a:xfrm rot="5400000">
            <a:off x="3255942" y="1031115"/>
            <a:ext cx="2057400" cy="0"/>
          </a:xfrm>
          <a:prstGeom prst="straightConnector1">
            <a:avLst/>
          </a:prstGeom>
          <a:noFill/>
          <a:ln w="9525" cap="flat" cmpd="sng">
            <a:solidFill>
              <a:srgbClr val="FFFFFF"/>
            </a:solidFill>
            <a:prstDash val="solid"/>
            <a:round/>
            <a:headEnd type="none" w="sm" len="sm"/>
            <a:tailEnd type="none" w="sm" len="sm"/>
          </a:ln>
        </p:spPr>
      </p:cxnSp>
      <p:cxnSp>
        <p:nvCxnSpPr>
          <p:cNvPr id="379" name="Google Shape;379;p37"/>
          <p:cNvCxnSpPr/>
          <p:nvPr/>
        </p:nvCxnSpPr>
        <p:spPr>
          <a:xfrm rot="5400000">
            <a:off x="7239380" y="4112419"/>
            <a:ext cx="2057400" cy="0"/>
          </a:xfrm>
          <a:prstGeom prst="straightConnector1">
            <a:avLst/>
          </a:prstGeom>
          <a:noFill/>
          <a:ln w="9525" cap="flat" cmpd="sng">
            <a:solidFill>
              <a:srgbClr val="FFFFFF"/>
            </a:solidFill>
            <a:prstDash val="solid"/>
            <a:round/>
            <a:headEnd type="none" w="sm" len="sm"/>
            <a:tailEnd type="none" w="sm" len="sm"/>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383"/>
        <p:cNvGrpSpPr/>
        <p:nvPr/>
      </p:nvGrpSpPr>
      <p:grpSpPr>
        <a:xfrm>
          <a:off x="0" y="0"/>
          <a:ext cx="0" cy="0"/>
          <a:chOff x="0" y="0"/>
          <a:chExt cx="0" cy="0"/>
        </a:xfrm>
      </p:grpSpPr>
      <p:pic>
        <p:nvPicPr>
          <p:cNvPr id="384" name="Google Shape;384;p38"/>
          <p:cNvPicPr preferRelativeResize="0"/>
          <p:nvPr/>
        </p:nvPicPr>
        <p:blipFill>
          <a:blip r:embed="rId3"/>
          <a:srcRect l="9089" r="9089"/>
          <a:stretch/>
        </p:blipFill>
        <p:spPr>
          <a:xfrm>
            <a:off x="0" y="0"/>
            <a:ext cx="3291840" cy="5143500"/>
          </a:xfrm>
          <a:prstGeom prst="rect">
            <a:avLst/>
          </a:prstGeom>
          <a:noFill/>
          <a:ln>
            <a:noFill/>
          </a:ln>
        </p:spPr>
      </p:pic>
      <p:sp>
        <p:nvSpPr>
          <p:cNvPr id="385" name="Google Shape;385;p38"/>
          <p:cNvSpPr txBox="1"/>
          <p:nvPr/>
        </p:nvSpPr>
        <p:spPr>
          <a:xfrm>
            <a:off x="144772" y="516974"/>
            <a:ext cx="2354700" cy="553998"/>
          </a:xfrm>
          <a:prstGeom prst="rect">
            <a:avLst/>
          </a:prstGeom>
          <a:noFill/>
          <a:ln>
            <a:noFill/>
          </a:ln>
        </p:spPr>
        <p:txBody>
          <a:bodyPr spcFirstLastPara="1" wrap="square" lIns="0" tIns="0" rIns="0" bIns="0" anchor="t" anchorCtr="0">
            <a:spAutoFit/>
          </a:bodyPr>
          <a:lstStyle/>
          <a:p>
            <a:pPr marL="0" marR="0" lvl="0" indent="0" algn="r" rtl="1">
              <a:lnSpc>
                <a:spcPct val="120000"/>
              </a:lnSpc>
              <a:spcBef>
                <a:spcPts val="0"/>
              </a:spcBef>
              <a:spcAft>
                <a:spcPts val="0"/>
              </a:spcAft>
              <a:buNone/>
            </a:pPr>
            <a:r>
              <a:rPr lang="fa-IR" sz="3000" b="1" i="0" u="none" strike="noStrike" cap="none" dirty="0">
                <a:solidFill>
                  <a:srgbClr val="FFFFFF"/>
                </a:solidFill>
                <a:latin typeface="Open Sans"/>
                <a:ea typeface="Open Sans"/>
                <a:cs typeface="B Nazanin" panose="00000700000000000000" pitchFamily="2" charset="-78"/>
                <a:sym typeface="Open Sans"/>
              </a:rPr>
              <a:t>مهارت های من</a:t>
            </a:r>
            <a:endParaRPr sz="700" b="1" dirty="0">
              <a:latin typeface="Open Sans"/>
              <a:ea typeface="Open Sans"/>
              <a:cs typeface="B Nazanin" panose="00000700000000000000" pitchFamily="2" charset="-78"/>
              <a:sym typeface="Open Sans"/>
            </a:endParaRPr>
          </a:p>
        </p:txBody>
      </p:sp>
      <p:sp>
        <p:nvSpPr>
          <p:cNvPr id="386" name="Google Shape;386;p38"/>
          <p:cNvSpPr txBox="1"/>
          <p:nvPr/>
        </p:nvSpPr>
        <p:spPr>
          <a:xfrm>
            <a:off x="4061803" y="556166"/>
            <a:ext cx="1896900" cy="215444"/>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000000"/>
                </a:solidFill>
                <a:latin typeface="Open Sans"/>
                <a:ea typeface="Open Sans"/>
                <a:cs typeface="B Nazanin" panose="00000700000000000000" pitchFamily="2" charset="-78"/>
                <a:sym typeface="Open Sans"/>
              </a:rPr>
              <a:t>یک نکته اصلی را اضافه کنید</a:t>
            </a:r>
            <a:endParaRPr sz="700" dirty="0">
              <a:latin typeface="Open Sans"/>
              <a:ea typeface="Open Sans"/>
              <a:cs typeface="B Nazanin" panose="00000700000000000000" pitchFamily="2" charset="-78"/>
              <a:sym typeface="Open Sans"/>
            </a:endParaRPr>
          </a:p>
        </p:txBody>
      </p:sp>
      <p:sp>
        <p:nvSpPr>
          <p:cNvPr id="387" name="Google Shape;387;p38"/>
          <p:cNvSpPr txBox="1"/>
          <p:nvPr/>
        </p:nvSpPr>
        <p:spPr>
          <a:xfrm>
            <a:off x="6577326" y="556162"/>
            <a:ext cx="1896900" cy="215444"/>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000000"/>
                </a:solidFill>
                <a:latin typeface="Open Sans"/>
                <a:ea typeface="Open Sans"/>
                <a:cs typeface="B Nazanin" panose="00000700000000000000" pitchFamily="2" charset="-78"/>
                <a:sym typeface="Open Sans"/>
              </a:rPr>
              <a:t>یک نکته اصلی را اضافه کنید</a:t>
            </a:r>
            <a:endParaRPr sz="700" dirty="0">
              <a:latin typeface="Open Sans"/>
              <a:ea typeface="Open Sans"/>
              <a:cs typeface="B Nazanin" panose="00000700000000000000" pitchFamily="2" charset="-78"/>
              <a:sym typeface="Open Sans"/>
            </a:endParaRPr>
          </a:p>
        </p:txBody>
      </p:sp>
      <p:sp>
        <p:nvSpPr>
          <p:cNvPr id="388" name="Google Shape;388;p38"/>
          <p:cNvSpPr txBox="1"/>
          <p:nvPr/>
        </p:nvSpPr>
        <p:spPr>
          <a:xfrm>
            <a:off x="4061803" y="793973"/>
            <a:ext cx="1896900" cy="430887"/>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000000"/>
                </a:solidFill>
                <a:latin typeface="Open Sans"/>
                <a:ea typeface="Open Sans"/>
                <a:cs typeface="B Nazanin" panose="00000700000000000000" pitchFamily="2" charset="-78"/>
                <a:sym typeface="Open Sans"/>
              </a:rPr>
              <a:t>در اوقات فراغت خود چه می کنید؟ آنها را اینجا بنویس!</a:t>
            </a:r>
            <a:endParaRPr sz="700" dirty="0">
              <a:latin typeface="Open Sans"/>
              <a:ea typeface="Open Sans"/>
              <a:cs typeface="B Nazanin" panose="00000700000000000000" pitchFamily="2" charset="-78"/>
              <a:sym typeface="Open Sans"/>
            </a:endParaRPr>
          </a:p>
        </p:txBody>
      </p:sp>
      <p:sp>
        <p:nvSpPr>
          <p:cNvPr id="389" name="Google Shape;389;p38"/>
          <p:cNvSpPr txBox="1"/>
          <p:nvPr/>
        </p:nvSpPr>
        <p:spPr>
          <a:xfrm>
            <a:off x="6577326" y="793973"/>
            <a:ext cx="1896900" cy="430887"/>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000000"/>
                </a:solidFill>
                <a:latin typeface="Open Sans"/>
                <a:ea typeface="Open Sans"/>
                <a:cs typeface="B Nazanin" panose="00000700000000000000" pitchFamily="2" charset="-78"/>
                <a:sym typeface="Open Sans"/>
              </a:rPr>
              <a:t>در اوقات فراغت خود چه می کنید؟ آنها را اینجا بنویس!</a:t>
            </a:r>
            <a:endParaRPr sz="700" dirty="0">
              <a:latin typeface="Open Sans"/>
              <a:ea typeface="Open Sans"/>
              <a:cs typeface="B Nazanin" panose="00000700000000000000" pitchFamily="2" charset="-78"/>
              <a:sym typeface="Open Sans"/>
            </a:endParaRPr>
          </a:p>
        </p:txBody>
      </p:sp>
      <p:sp>
        <p:nvSpPr>
          <p:cNvPr id="390" name="Google Shape;390;p38"/>
          <p:cNvSpPr txBox="1"/>
          <p:nvPr/>
        </p:nvSpPr>
        <p:spPr>
          <a:xfrm>
            <a:off x="4061803" y="2279175"/>
            <a:ext cx="1896900" cy="215444"/>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000000"/>
                </a:solidFill>
                <a:latin typeface="Open Sans"/>
                <a:ea typeface="Open Sans"/>
                <a:cs typeface="B Nazanin" panose="00000700000000000000" pitchFamily="2" charset="-78"/>
                <a:sym typeface="Open Sans"/>
              </a:rPr>
              <a:t>یک نکته اصلی را اضافه کنید</a:t>
            </a:r>
            <a:endParaRPr lang="fa-IR" sz="700" dirty="0">
              <a:latin typeface="Open Sans"/>
              <a:ea typeface="Open Sans"/>
              <a:cs typeface="B Nazanin" panose="00000700000000000000" pitchFamily="2" charset="-78"/>
              <a:sym typeface="Open Sans"/>
            </a:endParaRPr>
          </a:p>
        </p:txBody>
      </p:sp>
      <p:sp>
        <p:nvSpPr>
          <p:cNvPr id="391" name="Google Shape;391;p38"/>
          <p:cNvSpPr txBox="1"/>
          <p:nvPr/>
        </p:nvSpPr>
        <p:spPr>
          <a:xfrm>
            <a:off x="6577326" y="2279175"/>
            <a:ext cx="1896900" cy="215444"/>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000000"/>
                </a:solidFill>
                <a:latin typeface="Open Sans"/>
                <a:ea typeface="Open Sans"/>
                <a:cs typeface="B Nazanin" panose="00000700000000000000" pitchFamily="2" charset="-78"/>
                <a:sym typeface="Open Sans"/>
              </a:rPr>
              <a:t>یک نکته اصلی را اضافه کنید</a:t>
            </a:r>
            <a:endParaRPr lang="fa-IR" sz="700" dirty="0">
              <a:latin typeface="Open Sans"/>
              <a:ea typeface="Open Sans"/>
              <a:cs typeface="B Nazanin" panose="00000700000000000000" pitchFamily="2" charset="-78"/>
              <a:sym typeface="Open Sans"/>
            </a:endParaRPr>
          </a:p>
        </p:txBody>
      </p:sp>
      <p:sp>
        <p:nvSpPr>
          <p:cNvPr id="392" name="Google Shape;392;p38"/>
          <p:cNvSpPr txBox="1"/>
          <p:nvPr/>
        </p:nvSpPr>
        <p:spPr>
          <a:xfrm>
            <a:off x="4061803" y="2516982"/>
            <a:ext cx="1896900" cy="430887"/>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000000"/>
                </a:solidFill>
                <a:latin typeface="Open Sans"/>
                <a:ea typeface="Open Sans"/>
                <a:cs typeface="B Nazanin" panose="00000700000000000000" pitchFamily="2" charset="-78"/>
                <a:sym typeface="Open Sans"/>
              </a:rPr>
              <a:t>در اوقات فراغت خود چه می کنید؟ آنها را اینجا بنویس!</a:t>
            </a:r>
            <a:endParaRPr sz="700" dirty="0">
              <a:latin typeface="Open Sans"/>
              <a:ea typeface="Open Sans"/>
              <a:cs typeface="B Nazanin" panose="00000700000000000000" pitchFamily="2" charset="-78"/>
              <a:sym typeface="Open Sans"/>
            </a:endParaRPr>
          </a:p>
        </p:txBody>
      </p:sp>
      <p:sp>
        <p:nvSpPr>
          <p:cNvPr id="393" name="Google Shape;393;p38"/>
          <p:cNvSpPr txBox="1"/>
          <p:nvPr/>
        </p:nvSpPr>
        <p:spPr>
          <a:xfrm>
            <a:off x="6577326" y="2516982"/>
            <a:ext cx="1896900" cy="430887"/>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000000"/>
                </a:solidFill>
                <a:latin typeface="Open Sans"/>
                <a:ea typeface="Open Sans"/>
                <a:cs typeface="B Nazanin" panose="00000700000000000000" pitchFamily="2" charset="-78"/>
                <a:sym typeface="Open Sans"/>
              </a:rPr>
              <a:t>در اوقات فراغت خود چه می کنید؟ آنها را اینجا بنویس!</a:t>
            </a:r>
            <a:endParaRPr sz="700" dirty="0">
              <a:latin typeface="Open Sans"/>
              <a:ea typeface="Open Sans"/>
              <a:cs typeface="B Nazanin" panose="00000700000000000000" pitchFamily="2" charset="-78"/>
              <a:sym typeface="Open Sans"/>
            </a:endParaRPr>
          </a:p>
        </p:txBody>
      </p:sp>
      <p:sp>
        <p:nvSpPr>
          <p:cNvPr id="394" name="Google Shape;394;p38"/>
          <p:cNvSpPr txBox="1"/>
          <p:nvPr/>
        </p:nvSpPr>
        <p:spPr>
          <a:xfrm>
            <a:off x="4061803" y="4059713"/>
            <a:ext cx="1889400" cy="215444"/>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000000"/>
                </a:solidFill>
                <a:latin typeface="Open Sans"/>
                <a:ea typeface="Open Sans"/>
                <a:cs typeface="B Nazanin" panose="00000700000000000000" pitchFamily="2" charset="-78"/>
                <a:sym typeface="Open Sans"/>
              </a:rPr>
              <a:t>یک نکته اصلی را اضافه کنید</a:t>
            </a:r>
            <a:endParaRPr lang="fa-IR" sz="700" dirty="0">
              <a:latin typeface="Open Sans"/>
              <a:ea typeface="Open Sans"/>
              <a:cs typeface="B Nazanin" panose="00000700000000000000" pitchFamily="2" charset="-78"/>
              <a:sym typeface="Open Sans"/>
            </a:endParaRPr>
          </a:p>
        </p:txBody>
      </p:sp>
      <p:sp>
        <p:nvSpPr>
          <p:cNvPr id="395" name="Google Shape;395;p38"/>
          <p:cNvSpPr txBox="1"/>
          <p:nvPr/>
        </p:nvSpPr>
        <p:spPr>
          <a:xfrm>
            <a:off x="6577326" y="4059713"/>
            <a:ext cx="1889400" cy="215444"/>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000000"/>
                </a:solidFill>
                <a:latin typeface="Open Sans"/>
                <a:ea typeface="Open Sans"/>
                <a:cs typeface="B Nazanin" panose="00000700000000000000" pitchFamily="2" charset="-78"/>
                <a:sym typeface="Open Sans"/>
              </a:rPr>
              <a:t>یک نکته اصلی را اضافه کنید</a:t>
            </a:r>
            <a:endParaRPr lang="fa-IR" sz="700" dirty="0">
              <a:latin typeface="Open Sans"/>
              <a:ea typeface="Open Sans"/>
              <a:cs typeface="B Nazanin" panose="00000700000000000000" pitchFamily="2" charset="-78"/>
              <a:sym typeface="Open Sans"/>
            </a:endParaRPr>
          </a:p>
        </p:txBody>
      </p:sp>
      <p:sp>
        <p:nvSpPr>
          <p:cNvPr id="396" name="Google Shape;396;p38"/>
          <p:cNvSpPr txBox="1"/>
          <p:nvPr/>
        </p:nvSpPr>
        <p:spPr>
          <a:xfrm>
            <a:off x="4061803" y="4297521"/>
            <a:ext cx="1889400" cy="430887"/>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000000"/>
                </a:solidFill>
                <a:latin typeface="Open Sans"/>
                <a:ea typeface="Open Sans"/>
                <a:cs typeface="B Nazanin" panose="00000700000000000000" pitchFamily="2" charset="-78"/>
                <a:sym typeface="Open Sans"/>
              </a:rPr>
              <a:t>در اوقات فراغت خود چه می کنید؟ آنها را اینجا بنویس!</a:t>
            </a:r>
            <a:endParaRPr sz="700" dirty="0">
              <a:latin typeface="Open Sans"/>
              <a:ea typeface="Open Sans"/>
              <a:cs typeface="B Nazanin" panose="00000700000000000000" pitchFamily="2" charset="-78"/>
              <a:sym typeface="Open Sans"/>
            </a:endParaRPr>
          </a:p>
        </p:txBody>
      </p:sp>
      <p:sp>
        <p:nvSpPr>
          <p:cNvPr id="397" name="Google Shape;397;p38"/>
          <p:cNvSpPr txBox="1"/>
          <p:nvPr/>
        </p:nvSpPr>
        <p:spPr>
          <a:xfrm>
            <a:off x="6577326" y="4297521"/>
            <a:ext cx="1889400" cy="430887"/>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000000"/>
                </a:solidFill>
                <a:latin typeface="Open Sans"/>
                <a:ea typeface="Open Sans"/>
                <a:cs typeface="B Nazanin" panose="00000700000000000000" pitchFamily="2" charset="-78"/>
                <a:sym typeface="Open Sans"/>
              </a:rPr>
              <a:t>در اوقات فراغت خود چه می کنید؟ آنها را اینجا بنویس!</a:t>
            </a:r>
            <a:endParaRPr lang="fa-IR" sz="700" dirty="0">
              <a:latin typeface="Open Sans"/>
              <a:ea typeface="Open Sans"/>
              <a:cs typeface="B Nazanin" panose="00000700000000000000" pitchFamily="2" charset="-78"/>
              <a:sym typeface="Open Sans"/>
            </a:endParaRPr>
          </a:p>
        </p:txBody>
      </p:sp>
      <p:cxnSp>
        <p:nvCxnSpPr>
          <p:cNvPr id="398" name="Google Shape;398;p38"/>
          <p:cNvCxnSpPr/>
          <p:nvPr/>
        </p:nvCxnSpPr>
        <p:spPr>
          <a:xfrm rot="5400000">
            <a:off x="-1301222" y="965264"/>
            <a:ext cx="3626382" cy="0"/>
          </a:xfrm>
          <a:prstGeom prst="straightConnector1">
            <a:avLst/>
          </a:prstGeom>
          <a:noFill/>
          <a:ln w="9525" cap="flat" cmpd="sng">
            <a:solidFill>
              <a:srgbClr val="000000"/>
            </a:solidFill>
            <a:prstDash val="solid"/>
            <a:round/>
            <a:headEnd type="none" w="sm" len="sm"/>
            <a:tailEnd type="none" w="sm" len="sm"/>
          </a:ln>
        </p:spPr>
      </p:cxnSp>
      <p:cxnSp>
        <p:nvCxnSpPr>
          <p:cNvPr id="399" name="Google Shape;399;p38"/>
          <p:cNvCxnSpPr/>
          <p:nvPr/>
        </p:nvCxnSpPr>
        <p:spPr>
          <a:xfrm rot="5400000">
            <a:off x="1946121" y="4147661"/>
            <a:ext cx="3626382" cy="0"/>
          </a:xfrm>
          <a:prstGeom prst="straightConnector1">
            <a:avLst/>
          </a:prstGeom>
          <a:noFill/>
          <a:ln w="9525" cap="flat" cmpd="sng">
            <a:solidFill>
              <a:srgbClr val="000000"/>
            </a:solidFill>
            <a:prstDash val="solid"/>
            <a:round/>
            <a:headEnd type="none" w="sm" len="sm"/>
            <a:tailEnd type="none" w="sm" len="sm"/>
          </a:ln>
        </p:spPr>
      </p:cxnSp>
      <p:grpSp>
        <p:nvGrpSpPr>
          <p:cNvPr id="400" name="Google Shape;400;p38"/>
          <p:cNvGrpSpPr/>
          <p:nvPr/>
        </p:nvGrpSpPr>
        <p:grpSpPr>
          <a:xfrm>
            <a:off x="8837359" y="-72330"/>
            <a:ext cx="1543051" cy="5808473"/>
            <a:chOff x="0" y="-38100"/>
            <a:chExt cx="812800" cy="3059607"/>
          </a:xfrm>
        </p:grpSpPr>
        <p:sp>
          <p:nvSpPr>
            <p:cNvPr id="401" name="Google Shape;401;p38"/>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000000">
                <a:alpha val="13333"/>
              </a:srgbClr>
            </a:solidFill>
            <a:ln>
              <a:noFill/>
            </a:ln>
          </p:spPr>
        </p:sp>
        <p:sp>
          <p:nvSpPr>
            <p:cNvPr id="402" name="Google Shape;402;p38"/>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1">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sp>
        <p:nvSpPr>
          <p:cNvPr id="403" name="Google Shape;403;p38"/>
          <p:cNvSpPr txBox="1"/>
          <p:nvPr/>
        </p:nvSpPr>
        <p:spPr>
          <a:xfrm rot="5400000">
            <a:off x="8633564" y="2485627"/>
            <a:ext cx="766200" cy="172355"/>
          </a:xfrm>
          <a:prstGeom prst="rect">
            <a:avLst/>
          </a:prstGeom>
          <a:noFill/>
          <a:ln>
            <a:noFill/>
          </a:ln>
        </p:spPr>
        <p:txBody>
          <a:bodyPr spcFirstLastPara="1" wrap="square" lIns="0" tIns="0" rIns="0" bIns="0" anchor="t" anchorCtr="0">
            <a:spAutoFit/>
          </a:bodyPr>
          <a:lstStyle/>
          <a:p>
            <a:pPr marL="0" marR="0" lvl="0" indent="0" algn="ctr" rtl="1">
              <a:lnSpc>
                <a:spcPct val="160000"/>
              </a:lnSpc>
              <a:spcBef>
                <a:spcPts val="0"/>
              </a:spcBef>
              <a:spcAft>
                <a:spcPts val="0"/>
              </a:spcAft>
              <a:buNone/>
            </a:pPr>
            <a:r>
              <a:rPr lang="en" sz="700" b="1" i="0" u="none" strike="noStrike" cap="none">
                <a:solidFill>
                  <a:srgbClr val="000000"/>
                </a:solidFill>
                <a:latin typeface="Open Sans"/>
                <a:ea typeface="Open Sans"/>
                <a:cs typeface="B Nazanin" panose="00000700000000000000" pitchFamily="2" charset="-78"/>
                <a:sym typeface="Open Sans"/>
              </a:rPr>
              <a:t>N  E  X  T</a:t>
            </a:r>
            <a:endParaRPr sz="70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Shape 407"/>
        <p:cNvGrpSpPr/>
        <p:nvPr/>
      </p:nvGrpSpPr>
      <p:grpSpPr>
        <a:xfrm>
          <a:off x="0" y="0"/>
          <a:ext cx="0" cy="0"/>
          <a:chOff x="0" y="0"/>
          <a:chExt cx="0" cy="0"/>
        </a:xfrm>
      </p:grpSpPr>
      <p:sp>
        <p:nvSpPr>
          <p:cNvPr id="408" name="Google Shape;408;p39"/>
          <p:cNvSpPr txBox="1"/>
          <p:nvPr/>
        </p:nvSpPr>
        <p:spPr>
          <a:xfrm>
            <a:off x="1660907" y="3438324"/>
            <a:ext cx="4622700" cy="553998"/>
          </a:xfrm>
          <a:prstGeom prst="rect">
            <a:avLst/>
          </a:prstGeom>
          <a:noFill/>
          <a:ln>
            <a:noFill/>
          </a:ln>
        </p:spPr>
        <p:txBody>
          <a:bodyPr spcFirstLastPara="1" wrap="square" lIns="0" tIns="0" rIns="0" bIns="0" anchor="t" anchorCtr="0">
            <a:spAutoFit/>
          </a:bodyPr>
          <a:lstStyle/>
          <a:p>
            <a:pPr marL="0" marR="0" lvl="0" indent="0" algn="r" rtl="1">
              <a:lnSpc>
                <a:spcPct val="120000"/>
              </a:lnSpc>
              <a:spcBef>
                <a:spcPts val="0"/>
              </a:spcBef>
              <a:spcAft>
                <a:spcPts val="0"/>
              </a:spcAft>
              <a:buNone/>
            </a:pPr>
            <a:r>
              <a:rPr lang="en" sz="3000" b="1" i="0" u="none" strike="noStrike" cap="none">
                <a:solidFill>
                  <a:srgbClr val="FFFFFF"/>
                </a:solidFill>
                <a:latin typeface="Open Sans"/>
                <a:ea typeface="Open Sans"/>
                <a:cs typeface="B Nazanin" panose="00000700000000000000" pitchFamily="2" charset="-78"/>
                <a:sym typeface="Open Sans"/>
              </a:rPr>
              <a:t>123,456,789</a:t>
            </a:r>
            <a:endParaRPr sz="700">
              <a:cs typeface="B Nazanin" panose="00000700000000000000" pitchFamily="2" charset="-78"/>
            </a:endParaRPr>
          </a:p>
        </p:txBody>
      </p:sp>
      <p:sp>
        <p:nvSpPr>
          <p:cNvPr id="409" name="Google Shape;409;p39"/>
          <p:cNvSpPr txBox="1"/>
          <p:nvPr/>
        </p:nvSpPr>
        <p:spPr>
          <a:xfrm>
            <a:off x="1660907" y="4124281"/>
            <a:ext cx="4347300" cy="301621"/>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b="0" i="0" u="none" strike="noStrike" cap="none" dirty="0">
                <a:solidFill>
                  <a:srgbClr val="FFFFFF"/>
                </a:solidFill>
                <a:latin typeface="Open Sans"/>
                <a:ea typeface="Open Sans"/>
                <a:cs typeface="B Nazanin" panose="00000700000000000000" pitchFamily="2" charset="-78"/>
                <a:sym typeface="Open Sans"/>
              </a:rPr>
              <a:t>در مورد آمار ویژه توضیح دهید.</a:t>
            </a:r>
            <a:endParaRPr sz="1050" dirty="0">
              <a:cs typeface="B Nazanin" panose="00000700000000000000" pitchFamily="2" charset="-78"/>
            </a:endParaRPr>
          </a:p>
        </p:txBody>
      </p:sp>
      <p:pic>
        <p:nvPicPr>
          <p:cNvPr id="410" name="Google Shape;410;p39"/>
          <p:cNvPicPr preferRelativeResize="0"/>
          <p:nvPr/>
        </p:nvPicPr>
        <p:blipFill>
          <a:blip r:embed="rId3"/>
          <a:srcRect t="21875" b="21875"/>
          <a:stretch/>
        </p:blipFill>
        <p:spPr>
          <a:xfrm>
            <a:off x="41158" y="-1"/>
            <a:ext cx="9144000" cy="3027235"/>
          </a:xfrm>
          <a:prstGeom prst="rect">
            <a:avLst/>
          </a:prstGeom>
          <a:noFill/>
          <a:ln>
            <a:noFill/>
          </a:ln>
        </p:spPr>
      </p:pic>
      <p:cxnSp>
        <p:nvCxnSpPr>
          <p:cNvPr id="411" name="Google Shape;411;p39"/>
          <p:cNvCxnSpPr/>
          <p:nvPr/>
        </p:nvCxnSpPr>
        <p:spPr>
          <a:xfrm rot="5399999">
            <a:off x="-857978" y="4949640"/>
            <a:ext cx="3084866" cy="0"/>
          </a:xfrm>
          <a:prstGeom prst="straightConnector1">
            <a:avLst/>
          </a:prstGeom>
          <a:noFill/>
          <a:ln w="9525" cap="flat" cmpd="sng">
            <a:solidFill>
              <a:srgbClr val="FFFFFF"/>
            </a:solidFill>
            <a:prstDash val="solid"/>
            <a:round/>
            <a:headEnd type="none" w="sm" len="sm"/>
            <a:tailEnd type="none" w="sm" len="sm"/>
          </a:ln>
        </p:spPr>
      </p:cxnSp>
      <p:cxnSp>
        <p:nvCxnSpPr>
          <p:cNvPr id="412" name="Google Shape;412;p39"/>
          <p:cNvCxnSpPr/>
          <p:nvPr/>
        </p:nvCxnSpPr>
        <p:spPr>
          <a:xfrm rot="5400000">
            <a:off x="7489440" y="3426438"/>
            <a:ext cx="1714138" cy="0"/>
          </a:xfrm>
          <a:prstGeom prst="straightConnector1">
            <a:avLst/>
          </a:prstGeom>
          <a:noFill/>
          <a:ln w="9525" cap="flat" cmpd="sng">
            <a:solidFill>
              <a:srgbClr val="FFFFFF"/>
            </a:solidFill>
            <a:prstDash val="solid"/>
            <a:round/>
            <a:headEnd type="none" w="sm" len="sm"/>
            <a:tailEnd type="none" w="sm" len="sm"/>
          </a:ln>
        </p:spPr>
      </p:cxnSp>
      <p:grpSp>
        <p:nvGrpSpPr>
          <p:cNvPr id="413" name="Google Shape;413;p39"/>
          <p:cNvGrpSpPr/>
          <p:nvPr/>
        </p:nvGrpSpPr>
        <p:grpSpPr>
          <a:xfrm>
            <a:off x="8837359" y="-72330"/>
            <a:ext cx="1543051" cy="5808473"/>
            <a:chOff x="0" y="-38100"/>
            <a:chExt cx="812800" cy="3059607"/>
          </a:xfrm>
        </p:grpSpPr>
        <p:sp>
          <p:nvSpPr>
            <p:cNvPr id="414" name="Google Shape;414;p39"/>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000000">
                <a:alpha val="62352"/>
              </a:srgbClr>
            </a:solidFill>
            <a:ln>
              <a:noFill/>
            </a:ln>
          </p:spPr>
        </p:sp>
        <p:sp>
          <p:nvSpPr>
            <p:cNvPr id="415" name="Google Shape;415;p39"/>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1">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grpSp>
        <p:nvGrpSpPr>
          <p:cNvPr id="416" name="Google Shape;416;p39"/>
          <p:cNvGrpSpPr/>
          <p:nvPr/>
        </p:nvGrpSpPr>
        <p:grpSpPr>
          <a:xfrm>
            <a:off x="8837359" y="2499420"/>
            <a:ext cx="1543051" cy="5808473"/>
            <a:chOff x="0" y="-38100"/>
            <a:chExt cx="812800" cy="3059607"/>
          </a:xfrm>
        </p:grpSpPr>
        <p:sp>
          <p:nvSpPr>
            <p:cNvPr id="417" name="Google Shape;417;p39"/>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FFFFFF">
                <a:alpha val="12549"/>
              </a:srgbClr>
            </a:solidFill>
            <a:ln>
              <a:noFill/>
            </a:ln>
          </p:spPr>
        </p:sp>
        <p:sp>
          <p:nvSpPr>
            <p:cNvPr id="418" name="Google Shape;418;p39"/>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1">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sp>
        <p:nvSpPr>
          <p:cNvPr id="419" name="Google Shape;419;p39"/>
          <p:cNvSpPr txBox="1"/>
          <p:nvPr/>
        </p:nvSpPr>
        <p:spPr>
          <a:xfrm rot="5400000">
            <a:off x="8633564" y="2485627"/>
            <a:ext cx="766200" cy="172355"/>
          </a:xfrm>
          <a:prstGeom prst="rect">
            <a:avLst/>
          </a:prstGeom>
          <a:noFill/>
          <a:ln>
            <a:noFill/>
          </a:ln>
        </p:spPr>
        <p:txBody>
          <a:bodyPr spcFirstLastPara="1" wrap="square" lIns="0" tIns="0" rIns="0" bIns="0" anchor="t" anchorCtr="0">
            <a:spAutoFit/>
          </a:bodyPr>
          <a:lstStyle/>
          <a:p>
            <a:pPr marL="0" marR="0" lvl="0" indent="0" algn="ctr" rtl="1">
              <a:lnSpc>
                <a:spcPct val="160000"/>
              </a:lnSpc>
              <a:spcBef>
                <a:spcPts val="0"/>
              </a:spcBef>
              <a:spcAft>
                <a:spcPts val="0"/>
              </a:spcAft>
              <a:buNone/>
            </a:pPr>
            <a:r>
              <a:rPr lang="en" sz="700" b="1" i="0" u="none" strike="noStrike" cap="none">
                <a:solidFill>
                  <a:srgbClr val="FFFFFF"/>
                </a:solidFill>
                <a:latin typeface="Open Sans"/>
                <a:ea typeface="Open Sans"/>
                <a:cs typeface="B Nazanin" panose="00000700000000000000" pitchFamily="2" charset="-78"/>
                <a:sym typeface="Open Sans"/>
              </a:rPr>
              <a:t>N  E  X  T</a:t>
            </a:r>
            <a:endParaRPr sz="70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423"/>
        <p:cNvGrpSpPr/>
        <p:nvPr/>
      </p:nvGrpSpPr>
      <p:grpSpPr>
        <a:xfrm>
          <a:off x="0" y="0"/>
          <a:ext cx="0" cy="0"/>
          <a:chOff x="0" y="0"/>
          <a:chExt cx="0" cy="0"/>
        </a:xfrm>
      </p:grpSpPr>
      <p:grpSp>
        <p:nvGrpSpPr>
          <p:cNvPr id="424" name="Google Shape;424;p40"/>
          <p:cNvGrpSpPr/>
          <p:nvPr/>
        </p:nvGrpSpPr>
        <p:grpSpPr>
          <a:xfrm>
            <a:off x="8629650" y="-72330"/>
            <a:ext cx="1543052" cy="1615380"/>
            <a:chOff x="0" y="-38100"/>
            <a:chExt cx="812800" cy="850900"/>
          </a:xfrm>
        </p:grpSpPr>
        <p:sp>
          <p:nvSpPr>
            <p:cNvPr id="425" name="Google Shape;425;p40"/>
            <p:cNvSpPr/>
            <p:nvPr/>
          </p:nvSpPr>
          <p:spPr>
            <a:xfrm>
              <a:off x="0" y="0"/>
              <a:ext cx="270933" cy="80000"/>
            </a:xfrm>
            <a:custGeom>
              <a:avLst/>
              <a:gdLst/>
              <a:ahLst/>
              <a:cxnLst/>
              <a:rect l="l" t="t" r="r" b="b"/>
              <a:pathLst>
                <a:path w="270933" h="80000" extrusionOk="0">
                  <a:moveTo>
                    <a:pt x="0" y="0"/>
                  </a:moveTo>
                  <a:lnTo>
                    <a:pt x="270933" y="0"/>
                  </a:lnTo>
                  <a:lnTo>
                    <a:pt x="270933" y="80000"/>
                  </a:lnTo>
                  <a:lnTo>
                    <a:pt x="0" y="80000"/>
                  </a:lnTo>
                  <a:close/>
                </a:path>
              </a:pathLst>
            </a:custGeom>
            <a:solidFill>
              <a:srgbClr val="7ED8FD"/>
            </a:solidFill>
            <a:ln>
              <a:noFill/>
            </a:ln>
          </p:spPr>
        </p:sp>
        <p:sp>
          <p:nvSpPr>
            <p:cNvPr id="426" name="Google Shape;426;p40"/>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r" rtl="1">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grpSp>
        <p:nvGrpSpPr>
          <p:cNvPr id="427" name="Google Shape;427;p40"/>
          <p:cNvGrpSpPr/>
          <p:nvPr/>
        </p:nvGrpSpPr>
        <p:grpSpPr>
          <a:xfrm>
            <a:off x="8629650" y="4919295"/>
            <a:ext cx="1543052" cy="1615380"/>
            <a:chOff x="0" y="-38100"/>
            <a:chExt cx="812800" cy="850900"/>
          </a:xfrm>
        </p:grpSpPr>
        <p:sp>
          <p:nvSpPr>
            <p:cNvPr id="428" name="Google Shape;428;p40"/>
            <p:cNvSpPr/>
            <p:nvPr/>
          </p:nvSpPr>
          <p:spPr>
            <a:xfrm>
              <a:off x="0" y="0"/>
              <a:ext cx="270933" cy="80000"/>
            </a:xfrm>
            <a:custGeom>
              <a:avLst/>
              <a:gdLst/>
              <a:ahLst/>
              <a:cxnLst/>
              <a:rect l="l" t="t" r="r" b="b"/>
              <a:pathLst>
                <a:path w="270933" h="80000" extrusionOk="0">
                  <a:moveTo>
                    <a:pt x="0" y="0"/>
                  </a:moveTo>
                  <a:lnTo>
                    <a:pt x="270933" y="0"/>
                  </a:lnTo>
                  <a:lnTo>
                    <a:pt x="270933" y="80000"/>
                  </a:lnTo>
                  <a:lnTo>
                    <a:pt x="0" y="80000"/>
                  </a:lnTo>
                  <a:close/>
                </a:path>
              </a:pathLst>
            </a:custGeom>
            <a:solidFill>
              <a:srgbClr val="00C282"/>
            </a:solidFill>
            <a:ln>
              <a:noFill/>
            </a:ln>
          </p:spPr>
        </p:sp>
        <p:sp>
          <p:nvSpPr>
            <p:cNvPr id="429" name="Google Shape;429;p40"/>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r" rtl="1">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pic>
        <p:nvPicPr>
          <p:cNvPr id="430" name="Google Shape;430;p40"/>
          <p:cNvPicPr preferRelativeResize="0"/>
          <p:nvPr/>
        </p:nvPicPr>
        <p:blipFill>
          <a:blip r:embed="rId3"/>
          <a:srcRect l="28594" r="28594"/>
          <a:stretch/>
        </p:blipFill>
        <p:spPr>
          <a:xfrm>
            <a:off x="4281616" y="-1099400"/>
            <a:ext cx="5157377" cy="6776059"/>
          </a:xfrm>
          <a:prstGeom prst="rect">
            <a:avLst/>
          </a:prstGeom>
          <a:noFill/>
          <a:ln>
            <a:noFill/>
          </a:ln>
        </p:spPr>
      </p:pic>
      <p:grpSp>
        <p:nvGrpSpPr>
          <p:cNvPr id="431" name="Google Shape;431;p40"/>
          <p:cNvGrpSpPr/>
          <p:nvPr/>
        </p:nvGrpSpPr>
        <p:grpSpPr>
          <a:xfrm>
            <a:off x="362562" y="550096"/>
            <a:ext cx="3522600" cy="770426"/>
            <a:chOff x="0" y="0"/>
            <a:chExt cx="9393600" cy="2054468"/>
          </a:xfrm>
        </p:grpSpPr>
        <p:sp>
          <p:nvSpPr>
            <p:cNvPr id="432" name="Google Shape;432;p40"/>
            <p:cNvSpPr txBox="1"/>
            <p:nvPr/>
          </p:nvSpPr>
          <p:spPr>
            <a:xfrm>
              <a:off x="0" y="1479951"/>
              <a:ext cx="9393600" cy="574517"/>
            </a:xfrm>
            <a:prstGeom prst="rect">
              <a:avLst/>
            </a:prstGeom>
            <a:noFill/>
            <a:ln>
              <a:noFill/>
            </a:ln>
          </p:spPr>
          <p:txBody>
            <a:bodyPr spcFirstLastPara="1" wrap="square" lIns="0" tIns="0" rIns="0" bIns="0" anchor="t" anchorCtr="0">
              <a:spAutoFit/>
            </a:bodyPr>
            <a:lstStyle/>
            <a:p>
              <a:pPr marL="0" marR="0" lvl="0" indent="0" algn="ctr" rtl="1">
                <a:lnSpc>
                  <a:spcPct val="140000"/>
                </a:lnSpc>
                <a:spcBef>
                  <a:spcPts val="0"/>
                </a:spcBef>
                <a:spcAft>
                  <a:spcPts val="0"/>
                </a:spcAft>
                <a:buNone/>
              </a:pPr>
              <a:r>
                <a:rPr lang="fa-IR" sz="1000" b="0" i="0" u="none" strike="noStrike" cap="none" dirty="0">
                  <a:solidFill>
                    <a:srgbClr val="000000"/>
                  </a:solidFill>
                  <a:latin typeface="Open Sans"/>
                  <a:ea typeface="Open Sans"/>
                  <a:cs typeface="B Nazanin" panose="00000700000000000000" pitchFamily="2" charset="-78"/>
                  <a:sym typeface="Open Sans"/>
                </a:rPr>
                <a:t>در مورد آمار برجسته توضیح دهید.</a:t>
              </a:r>
              <a:endParaRPr sz="700" dirty="0">
                <a:cs typeface="B Nazanin" panose="00000700000000000000" pitchFamily="2" charset="-78"/>
              </a:endParaRPr>
            </a:p>
          </p:txBody>
        </p:sp>
        <p:sp>
          <p:nvSpPr>
            <p:cNvPr id="433" name="Google Shape;433;p40"/>
            <p:cNvSpPr txBox="1"/>
            <p:nvPr/>
          </p:nvSpPr>
          <p:spPr>
            <a:xfrm>
              <a:off x="478832" y="0"/>
              <a:ext cx="8436000" cy="1477327"/>
            </a:xfrm>
            <a:prstGeom prst="rect">
              <a:avLst/>
            </a:prstGeom>
            <a:noFill/>
            <a:ln>
              <a:noFill/>
            </a:ln>
          </p:spPr>
          <p:txBody>
            <a:bodyPr spcFirstLastPara="1" wrap="square" lIns="0" tIns="0" rIns="0" bIns="0" anchor="t" anchorCtr="0">
              <a:spAutoFit/>
            </a:bodyPr>
            <a:lstStyle/>
            <a:p>
              <a:pPr marL="0" marR="0" lvl="0" indent="0" algn="ctr" rtl="1">
                <a:lnSpc>
                  <a:spcPct val="120000"/>
                </a:lnSpc>
                <a:spcBef>
                  <a:spcPts val="0"/>
                </a:spcBef>
                <a:spcAft>
                  <a:spcPts val="0"/>
                </a:spcAft>
                <a:buNone/>
              </a:pPr>
              <a:r>
                <a:rPr lang="en" sz="3000" b="1" i="0" u="none" strike="noStrike" cap="none">
                  <a:solidFill>
                    <a:srgbClr val="000000"/>
                  </a:solidFill>
                  <a:latin typeface="Open Sans"/>
                  <a:ea typeface="Open Sans"/>
                  <a:cs typeface="B Nazanin" panose="00000700000000000000" pitchFamily="2" charset="-78"/>
                  <a:sym typeface="Open Sans"/>
                </a:rPr>
                <a:t>2 out of 5</a:t>
              </a:r>
              <a:endParaRPr sz="700">
                <a:cs typeface="B Nazanin" panose="00000700000000000000" pitchFamily="2" charset="-78"/>
              </a:endParaRPr>
            </a:p>
          </p:txBody>
        </p:sp>
      </p:grpSp>
      <p:grpSp>
        <p:nvGrpSpPr>
          <p:cNvPr id="434" name="Google Shape;434;p40"/>
          <p:cNvGrpSpPr/>
          <p:nvPr/>
        </p:nvGrpSpPr>
        <p:grpSpPr>
          <a:xfrm>
            <a:off x="130395" y="3911930"/>
            <a:ext cx="3986887" cy="808834"/>
            <a:chOff x="0" y="0"/>
            <a:chExt cx="10631700" cy="2156893"/>
          </a:xfrm>
        </p:grpSpPr>
        <p:sp>
          <p:nvSpPr>
            <p:cNvPr id="435" name="Google Shape;435;p40"/>
            <p:cNvSpPr txBox="1"/>
            <p:nvPr/>
          </p:nvSpPr>
          <p:spPr>
            <a:xfrm>
              <a:off x="163549" y="1582375"/>
              <a:ext cx="10304700" cy="574518"/>
            </a:xfrm>
            <a:prstGeom prst="rect">
              <a:avLst/>
            </a:prstGeom>
            <a:noFill/>
            <a:ln>
              <a:noFill/>
            </a:ln>
          </p:spPr>
          <p:txBody>
            <a:bodyPr spcFirstLastPara="1" wrap="square" lIns="0" tIns="0" rIns="0" bIns="0" anchor="t" anchorCtr="0">
              <a:spAutoFit/>
            </a:bodyPr>
            <a:lstStyle/>
            <a:p>
              <a:pPr marL="0" marR="0" lvl="0" indent="0" algn="ctr" rtl="1">
                <a:lnSpc>
                  <a:spcPct val="140000"/>
                </a:lnSpc>
                <a:spcBef>
                  <a:spcPts val="0"/>
                </a:spcBef>
                <a:spcAft>
                  <a:spcPts val="0"/>
                </a:spcAft>
                <a:buNone/>
              </a:pPr>
              <a:r>
                <a:rPr lang="fa-IR" sz="1000" b="0" i="0" u="none" strike="noStrike" cap="none" dirty="0">
                  <a:solidFill>
                    <a:srgbClr val="000000"/>
                  </a:solidFill>
                  <a:latin typeface="Open Sans"/>
                  <a:ea typeface="Open Sans"/>
                  <a:cs typeface="B Nazanin" panose="00000700000000000000" pitchFamily="2" charset="-78"/>
                  <a:sym typeface="Open Sans"/>
                </a:rPr>
                <a:t>در مورد آمار برجسته توضیح دهید.</a:t>
              </a:r>
              <a:endParaRPr sz="700" dirty="0">
                <a:cs typeface="B Nazanin" panose="00000700000000000000" pitchFamily="2" charset="-78"/>
              </a:endParaRPr>
            </a:p>
          </p:txBody>
        </p:sp>
        <p:sp>
          <p:nvSpPr>
            <p:cNvPr id="436" name="Google Shape;436;p40"/>
            <p:cNvSpPr txBox="1"/>
            <p:nvPr/>
          </p:nvSpPr>
          <p:spPr>
            <a:xfrm>
              <a:off x="0" y="0"/>
              <a:ext cx="10631700" cy="1477330"/>
            </a:xfrm>
            <a:prstGeom prst="rect">
              <a:avLst/>
            </a:prstGeom>
            <a:noFill/>
            <a:ln>
              <a:noFill/>
            </a:ln>
          </p:spPr>
          <p:txBody>
            <a:bodyPr spcFirstLastPara="1" wrap="square" lIns="0" tIns="0" rIns="0" bIns="0" anchor="t" anchorCtr="0">
              <a:spAutoFit/>
            </a:bodyPr>
            <a:lstStyle/>
            <a:p>
              <a:pPr marL="0" marR="0" lvl="0" indent="0" algn="ctr" rtl="1">
                <a:lnSpc>
                  <a:spcPct val="120000"/>
                </a:lnSpc>
                <a:spcBef>
                  <a:spcPts val="0"/>
                </a:spcBef>
                <a:spcAft>
                  <a:spcPts val="0"/>
                </a:spcAft>
                <a:buNone/>
              </a:pPr>
              <a:r>
                <a:rPr lang="en" sz="3000" b="1" i="0" u="none" strike="noStrike" cap="none">
                  <a:solidFill>
                    <a:srgbClr val="000000"/>
                  </a:solidFill>
                  <a:latin typeface="Open Sans"/>
                  <a:ea typeface="Open Sans"/>
                  <a:cs typeface="B Nazanin" panose="00000700000000000000" pitchFamily="2" charset="-78"/>
                  <a:sym typeface="Open Sans"/>
                </a:rPr>
                <a:t>12 million</a:t>
              </a:r>
              <a:endParaRPr sz="700">
                <a:cs typeface="B Nazanin" panose="00000700000000000000" pitchFamily="2" charset="-78"/>
              </a:endParaRPr>
            </a:p>
          </p:txBody>
        </p:sp>
      </p:grpSp>
      <p:grpSp>
        <p:nvGrpSpPr>
          <p:cNvPr id="437" name="Google Shape;437;p40"/>
          <p:cNvGrpSpPr/>
          <p:nvPr/>
        </p:nvGrpSpPr>
        <p:grpSpPr>
          <a:xfrm>
            <a:off x="270645" y="2288628"/>
            <a:ext cx="3706425" cy="808834"/>
            <a:chOff x="0" y="0"/>
            <a:chExt cx="9883800" cy="2156893"/>
          </a:xfrm>
        </p:grpSpPr>
        <p:sp>
          <p:nvSpPr>
            <p:cNvPr id="438" name="Google Shape;438;p40"/>
            <p:cNvSpPr txBox="1"/>
            <p:nvPr/>
          </p:nvSpPr>
          <p:spPr>
            <a:xfrm>
              <a:off x="0" y="1582375"/>
              <a:ext cx="9883800" cy="574518"/>
            </a:xfrm>
            <a:prstGeom prst="rect">
              <a:avLst/>
            </a:prstGeom>
            <a:noFill/>
            <a:ln>
              <a:noFill/>
            </a:ln>
          </p:spPr>
          <p:txBody>
            <a:bodyPr spcFirstLastPara="1" wrap="square" lIns="0" tIns="0" rIns="0" bIns="0" anchor="t" anchorCtr="0">
              <a:spAutoFit/>
            </a:bodyPr>
            <a:lstStyle/>
            <a:p>
              <a:pPr marL="0" marR="0" lvl="0" indent="0" algn="ctr" rtl="1">
                <a:lnSpc>
                  <a:spcPct val="140000"/>
                </a:lnSpc>
                <a:spcBef>
                  <a:spcPts val="0"/>
                </a:spcBef>
                <a:spcAft>
                  <a:spcPts val="0"/>
                </a:spcAft>
                <a:buNone/>
              </a:pPr>
              <a:r>
                <a:rPr lang="fa-IR" sz="1000" b="0" i="0" u="none" strike="noStrike" cap="none" dirty="0">
                  <a:solidFill>
                    <a:srgbClr val="000000"/>
                  </a:solidFill>
                  <a:latin typeface="Open Sans"/>
                  <a:ea typeface="Open Sans"/>
                  <a:cs typeface="B Nazanin" panose="00000700000000000000" pitchFamily="2" charset="-78"/>
                  <a:sym typeface="Open Sans"/>
                </a:rPr>
                <a:t>در مورد آمار برجسته توضیح دهید.</a:t>
              </a:r>
              <a:endParaRPr sz="700" dirty="0">
                <a:cs typeface="B Nazanin" panose="00000700000000000000" pitchFamily="2" charset="-78"/>
              </a:endParaRPr>
            </a:p>
          </p:txBody>
        </p:sp>
        <p:sp>
          <p:nvSpPr>
            <p:cNvPr id="439" name="Google Shape;439;p40"/>
            <p:cNvSpPr txBox="1"/>
            <p:nvPr/>
          </p:nvSpPr>
          <p:spPr>
            <a:xfrm>
              <a:off x="2097320" y="0"/>
              <a:ext cx="5689200" cy="1477330"/>
            </a:xfrm>
            <a:prstGeom prst="rect">
              <a:avLst/>
            </a:prstGeom>
            <a:noFill/>
            <a:ln>
              <a:noFill/>
            </a:ln>
          </p:spPr>
          <p:txBody>
            <a:bodyPr spcFirstLastPara="1" wrap="square" lIns="0" tIns="0" rIns="0" bIns="0" anchor="t" anchorCtr="0">
              <a:spAutoFit/>
            </a:bodyPr>
            <a:lstStyle/>
            <a:p>
              <a:pPr marL="0" marR="0" lvl="0" indent="0" algn="ctr" rtl="1">
                <a:lnSpc>
                  <a:spcPct val="120000"/>
                </a:lnSpc>
                <a:spcBef>
                  <a:spcPts val="0"/>
                </a:spcBef>
                <a:spcAft>
                  <a:spcPts val="0"/>
                </a:spcAft>
                <a:buNone/>
              </a:pPr>
              <a:r>
                <a:rPr lang="en" sz="3000" b="1" i="0" u="none" strike="noStrike" cap="none">
                  <a:solidFill>
                    <a:srgbClr val="000000"/>
                  </a:solidFill>
                  <a:latin typeface="Open Sans"/>
                  <a:ea typeface="Open Sans"/>
                  <a:cs typeface="B Nazanin" panose="00000700000000000000" pitchFamily="2" charset="-78"/>
                  <a:sym typeface="Open Sans"/>
                </a:rPr>
                <a:t>95%</a:t>
              </a:r>
              <a:endParaRPr sz="700">
                <a:cs typeface="B Nazanin" panose="00000700000000000000" pitchFamily="2" charset="-78"/>
              </a:endParaRPr>
            </a:p>
          </p:txBody>
        </p:sp>
      </p:grpSp>
      <p:cxnSp>
        <p:nvCxnSpPr>
          <p:cNvPr id="440" name="Google Shape;440;p40"/>
          <p:cNvCxnSpPr/>
          <p:nvPr/>
        </p:nvCxnSpPr>
        <p:spPr>
          <a:xfrm rot="10800000">
            <a:off x="-961005" y="1842566"/>
            <a:ext cx="3084866" cy="0"/>
          </a:xfrm>
          <a:prstGeom prst="straightConnector1">
            <a:avLst/>
          </a:prstGeom>
          <a:noFill/>
          <a:ln w="9525" cap="flat" cmpd="sng">
            <a:solidFill>
              <a:srgbClr val="000000"/>
            </a:solidFill>
            <a:prstDash val="solid"/>
            <a:round/>
            <a:headEnd type="none" w="sm" len="sm"/>
            <a:tailEnd type="none" w="sm" len="sm"/>
          </a:ln>
        </p:spPr>
      </p:cxnSp>
      <p:cxnSp>
        <p:nvCxnSpPr>
          <p:cNvPr id="441" name="Google Shape;441;p40"/>
          <p:cNvCxnSpPr/>
          <p:nvPr/>
        </p:nvCxnSpPr>
        <p:spPr>
          <a:xfrm rot="10800000">
            <a:off x="2123862" y="3561734"/>
            <a:ext cx="2157755" cy="0"/>
          </a:xfrm>
          <a:prstGeom prst="straightConnector1">
            <a:avLst/>
          </a:prstGeom>
          <a:noFill/>
          <a:ln w="9525" cap="flat" cmpd="sng">
            <a:solidFill>
              <a:srgbClr val="000000"/>
            </a:solidFill>
            <a:prstDash val="solid"/>
            <a:round/>
            <a:headEnd type="none" w="sm" len="sm"/>
            <a:tailEnd type="none" w="sm" len="sm"/>
          </a:ln>
        </p:spPr>
      </p:cxnSp>
      <p:grpSp>
        <p:nvGrpSpPr>
          <p:cNvPr id="442" name="Google Shape;442;p40"/>
          <p:cNvGrpSpPr/>
          <p:nvPr/>
        </p:nvGrpSpPr>
        <p:grpSpPr>
          <a:xfrm>
            <a:off x="8837175" y="-889048"/>
            <a:ext cx="1542992" cy="6565611"/>
            <a:chOff x="0" y="-38100"/>
            <a:chExt cx="812700" cy="3059607"/>
          </a:xfrm>
        </p:grpSpPr>
        <p:sp>
          <p:nvSpPr>
            <p:cNvPr id="443" name="Google Shape;443;p40"/>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000000">
                <a:alpha val="62350"/>
              </a:srgbClr>
            </a:solidFill>
            <a:ln>
              <a:noFill/>
            </a:ln>
          </p:spPr>
        </p:sp>
        <p:sp>
          <p:nvSpPr>
            <p:cNvPr id="444" name="Google Shape;444;p40"/>
            <p:cNvSpPr txBox="1"/>
            <p:nvPr/>
          </p:nvSpPr>
          <p:spPr>
            <a:xfrm>
              <a:off x="0" y="-38100"/>
              <a:ext cx="812700" cy="850800"/>
            </a:xfrm>
            <a:prstGeom prst="rect">
              <a:avLst/>
            </a:prstGeom>
            <a:noFill/>
            <a:ln>
              <a:noFill/>
            </a:ln>
          </p:spPr>
          <p:txBody>
            <a:bodyPr spcFirstLastPara="1" wrap="square" lIns="25400" tIns="25400" rIns="25400" bIns="25400" anchor="ctr" anchorCtr="0">
              <a:noAutofit/>
            </a:bodyPr>
            <a:lstStyle/>
            <a:p>
              <a:pPr marL="0" marR="0" lvl="0" indent="0" algn="ctr" rtl="1">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sp>
        <p:nvSpPr>
          <p:cNvPr id="445" name="Google Shape;445;p40"/>
          <p:cNvSpPr txBox="1"/>
          <p:nvPr/>
        </p:nvSpPr>
        <p:spPr>
          <a:xfrm rot="5400000">
            <a:off x="8633564" y="2485627"/>
            <a:ext cx="766200" cy="172355"/>
          </a:xfrm>
          <a:prstGeom prst="rect">
            <a:avLst/>
          </a:prstGeom>
          <a:noFill/>
          <a:ln>
            <a:noFill/>
          </a:ln>
        </p:spPr>
        <p:txBody>
          <a:bodyPr spcFirstLastPara="1" wrap="square" lIns="0" tIns="0" rIns="0" bIns="0" anchor="t" anchorCtr="0">
            <a:spAutoFit/>
          </a:bodyPr>
          <a:lstStyle/>
          <a:p>
            <a:pPr marL="0" marR="0" lvl="0" indent="0" algn="ctr" rtl="1">
              <a:lnSpc>
                <a:spcPct val="160000"/>
              </a:lnSpc>
              <a:spcBef>
                <a:spcPts val="0"/>
              </a:spcBef>
              <a:spcAft>
                <a:spcPts val="0"/>
              </a:spcAft>
              <a:buNone/>
            </a:pPr>
            <a:r>
              <a:rPr lang="en" sz="700" b="1" i="0" u="none" strike="noStrike" cap="none">
                <a:solidFill>
                  <a:srgbClr val="FFFFFF"/>
                </a:solidFill>
                <a:latin typeface="Open Sans"/>
                <a:ea typeface="Open Sans"/>
                <a:cs typeface="B Nazanin" panose="00000700000000000000" pitchFamily="2" charset="-78"/>
                <a:sym typeface="Open Sans"/>
              </a:rPr>
              <a:t>N  E  X  T</a:t>
            </a:r>
            <a:endParaRPr sz="70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449"/>
        <p:cNvGrpSpPr/>
        <p:nvPr/>
      </p:nvGrpSpPr>
      <p:grpSpPr>
        <a:xfrm>
          <a:off x="0" y="0"/>
          <a:ext cx="0" cy="0"/>
          <a:chOff x="0" y="0"/>
          <a:chExt cx="0" cy="0"/>
        </a:xfrm>
      </p:grpSpPr>
      <p:pic>
        <p:nvPicPr>
          <p:cNvPr id="450" name="Google Shape;450;p41"/>
          <p:cNvPicPr preferRelativeResize="0"/>
          <p:nvPr/>
        </p:nvPicPr>
        <p:blipFill>
          <a:blip r:embed="rId3"/>
          <a:srcRect l="5556" r="5556"/>
          <a:stretch/>
        </p:blipFill>
        <p:spPr>
          <a:xfrm>
            <a:off x="0" y="-2381"/>
            <a:ext cx="9144000" cy="5143500"/>
          </a:xfrm>
          <a:prstGeom prst="rect">
            <a:avLst/>
          </a:prstGeom>
          <a:noFill/>
          <a:ln>
            <a:noFill/>
          </a:ln>
        </p:spPr>
      </p:pic>
      <p:sp>
        <p:nvSpPr>
          <p:cNvPr id="451" name="Google Shape;451;p41"/>
          <p:cNvSpPr txBox="1"/>
          <p:nvPr/>
        </p:nvSpPr>
        <p:spPr>
          <a:xfrm>
            <a:off x="839960" y="457608"/>
            <a:ext cx="3689400" cy="1846659"/>
          </a:xfrm>
          <a:prstGeom prst="rect">
            <a:avLst/>
          </a:prstGeom>
          <a:noFill/>
          <a:ln>
            <a:noFill/>
          </a:ln>
        </p:spPr>
        <p:txBody>
          <a:bodyPr spcFirstLastPara="1" wrap="square" lIns="0" tIns="0" rIns="0" bIns="0" anchor="t" anchorCtr="0">
            <a:spAutoFit/>
          </a:bodyPr>
          <a:lstStyle/>
          <a:p>
            <a:pPr marL="0" marR="0" lvl="0" indent="0" algn="ctr" rtl="1">
              <a:lnSpc>
                <a:spcPct val="150000"/>
              </a:lnSpc>
              <a:spcBef>
                <a:spcPts val="0"/>
              </a:spcBef>
              <a:spcAft>
                <a:spcPts val="0"/>
              </a:spcAft>
              <a:buNone/>
            </a:pPr>
            <a:r>
              <a:rPr lang="fa-IR" sz="4000" b="1" i="0" u="none" strike="noStrike" cap="none" dirty="0">
                <a:solidFill>
                  <a:srgbClr val="FFFFFF"/>
                </a:solidFill>
                <a:latin typeface="Open Sans"/>
                <a:ea typeface="Open Sans"/>
                <a:cs typeface="B Nazanin" panose="00000700000000000000" pitchFamily="2" charset="-78"/>
                <a:sym typeface="Open Sans"/>
              </a:rPr>
              <a:t>یک صفحه زمانی اضافه کنید</a:t>
            </a:r>
            <a:endParaRPr sz="700" b="1" dirty="0">
              <a:latin typeface="Open Sans"/>
              <a:ea typeface="Open Sans"/>
              <a:cs typeface="B Nazanin" panose="00000700000000000000" pitchFamily="2" charset="-78"/>
              <a:sym typeface="Open Sans"/>
            </a:endParaRPr>
          </a:p>
        </p:txBody>
      </p:sp>
      <p:grpSp>
        <p:nvGrpSpPr>
          <p:cNvPr id="452" name="Google Shape;452;p41"/>
          <p:cNvGrpSpPr/>
          <p:nvPr/>
        </p:nvGrpSpPr>
        <p:grpSpPr>
          <a:xfrm>
            <a:off x="4756082" y="-72330"/>
            <a:ext cx="4387918" cy="5808473"/>
            <a:chOff x="0" y="-38100"/>
            <a:chExt cx="2311331" cy="3059607"/>
          </a:xfrm>
        </p:grpSpPr>
        <p:sp>
          <p:nvSpPr>
            <p:cNvPr id="453" name="Google Shape;453;p41"/>
            <p:cNvSpPr/>
            <p:nvPr/>
          </p:nvSpPr>
          <p:spPr>
            <a:xfrm>
              <a:off x="0" y="0"/>
              <a:ext cx="2311331" cy="3021507"/>
            </a:xfrm>
            <a:custGeom>
              <a:avLst/>
              <a:gdLst/>
              <a:ahLst/>
              <a:cxnLst/>
              <a:rect l="l" t="t" r="r" b="b"/>
              <a:pathLst>
                <a:path w="2311331" h="3021507" extrusionOk="0">
                  <a:moveTo>
                    <a:pt x="0" y="0"/>
                  </a:moveTo>
                  <a:lnTo>
                    <a:pt x="2311331" y="0"/>
                  </a:lnTo>
                  <a:lnTo>
                    <a:pt x="2311331" y="3021507"/>
                  </a:lnTo>
                  <a:lnTo>
                    <a:pt x="0" y="3021507"/>
                  </a:lnTo>
                  <a:close/>
                </a:path>
              </a:pathLst>
            </a:custGeom>
            <a:solidFill>
              <a:srgbClr val="000000">
                <a:alpha val="62352"/>
              </a:srgbClr>
            </a:solidFill>
            <a:ln>
              <a:noFill/>
            </a:ln>
          </p:spPr>
        </p:sp>
        <p:sp>
          <p:nvSpPr>
            <p:cNvPr id="454" name="Google Shape;454;p41"/>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1">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sp>
        <p:nvSpPr>
          <p:cNvPr id="455" name="Google Shape;455;p41"/>
          <p:cNvSpPr txBox="1"/>
          <p:nvPr/>
        </p:nvSpPr>
        <p:spPr>
          <a:xfrm>
            <a:off x="5846168" y="2515377"/>
            <a:ext cx="1260300" cy="215444"/>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FFFFFF"/>
                </a:solidFill>
                <a:latin typeface="Open Sans"/>
                <a:ea typeface="Open Sans"/>
                <a:cs typeface="B Nazanin" panose="00000700000000000000" pitchFamily="2" charset="-78"/>
                <a:sym typeface="Open Sans"/>
              </a:rPr>
              <a:t>یک نکته اصلی را اضافه کنید</a:t>
            </a:r>
            <a:endParaRPr sz="700" dirty="0">
              <a:latin typeface="Open Sans"/>
              <a:ea typeface="Open Sans"/>
              <a:cs typeface="B Nazanin" panose="00000700000000000000" pitchFamily="2" charset="-78"/>
              <a:sym typeface="Open Sans"/>
            </a:endParaRPr>
          </a:p>
        </p:txBody>
      </p:sp>
      <p:sp>
        <p:nvSpPr>
          <p:cNvPr id="456" name="Google Shape;456;p41"/>
          <p:cNvSpPr txBox="1"/>
          <p:nvPr/>
        </p:nvSpPr>
        <p:spPr>
          <a:xfrm>
            <a:off x="5846168" y="2734717"/>
            <a:ext cx="1994100" cy="430887"/>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FFFFFF"/>
                </a:solidFill>
                <a:latin typeface="Open Sans"/>
                <a:ea typeface="Open Sans"/>
                <a:cs typeface="B Nazanin" panose="00000700000000000000" pitchFamily="2" charset="-78"/>
                <a:sym typeface="Open Sans"/>
              </a:rPr>
              <a:t>جزئیات شخصی را که می خواهید به اشتراک بگذارید توضیح دهید.</a:t>
            </a:r>
            <a:endParaRPr sz="700" dirty="0">
              <a:latin typeface="Open Sans"/>
              <a:ea typeface="Open Sans"/>
              <a:cs typeface="B Nazanin" panose="00000700000000000000" pitchFamily="2" charset="-78"/>
              <a:sym typeface="Open Sans"/>
            </a:endParaRPr>
          </a:p>
        </p:txBody>
      </p:sp>
      <p:sp>
        <p:nvSpPr>
          <p:cNvPr id="457" name="Google Shape;457;p41"/>
          <p:cNvSpPr txBox="1"/>
          <p:nvPr/>
        </p:nvSpPr>
        <p:spPr>
          <a:xfrm>
            <a:off x="5846168" y="1059028"/>
            <a:ext cx="1260300" cy="215444"/>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FFFFFF"/>
                </a:solidFill>
                <a:latin typeface="Open Sans"/>
                <a:ea typeface="Open Sans"/>
                <a:cs typeface="B Nazanin" panose="00000700000000000000" pitchFamily="2" charset="-78"/>
                <a:sym typeface="Open Sans"/>
              </a:rPr>
              <a:t>یک نکته اصلی را اضافه کنید</a:t>
            </a:r>
            <a:endParaRPr sz="700" dirty="0">
              <a:latin typeface="Open Sans"/>
              <a:ea typeface="Open Sans"/>
              <a:cs typeface="B Nazanin" panose="00000700000000000000" pitchFamily="2" charset="-78"/>
              <a:sym typeface="Open Sans"/>
            </a:endParaRPr>
          </a:p>
        </p:txBody>
      </p:sp>
      <p:sp>
        <p:nvSpPr>
          <p:cNvPr id="458" name="Google Shape;458;p41"/>
          <p:cNvSpPr txBox="1"/>
          <p:nvPr/>
        </p:nvSpPr>
        <p:spPr>
          <a:xfrm>
            <a:off x="5846168" y="1278367"/>
            <a:ext cx="1994100" cy="430887"/>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FFFFFF"/>
                </a:solidFill>
                <a:latin typeface="Open Sans"/>
                <a:ea typeface="Open Sans"/>
                <a:cs typeface="B Nazanin" panose="00000700000000000000" pitchFamily="2" charset="-78"/>
                <a:sym typeface="Open Sans"/>
              </a:rPr>
              <a:t>جزئیات شخصی را که می خواهید به اشتراک بگذارید توضیح دهید.</a:t>
            </a:r>
            <a:endParaRPr sz="700" dirty="0">
              <a:latin typeface="Open Sans"/>
              <a:ea typeface="Open Sans"/>
              <a:cs typeface="B Nazanin" panose="00000700000000000000" pitchFamily="2" charset="-78"/>
              <a:sym typeface="Open Sans"/>
            </a:endParaRPr>
          </a:p>
        </p:txBody>
      </p:sp>
      <p:sp>
        <p:nvSpPr>
          <p:cNvPr id="459" name="Google Shape;459;p41"/>
          <p:cNvSpPr txBox="1"/>
          <p:nvPr/>
        </p:nvSpPr>
        <p:spPr>
          <a:xfrm>
            <a:off x="5846168" y="3971727"/>
            <a:ext cx="1260300" cy="215444"/>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FFFFFF"/>
                </a:solidFill>
                <a:latin typeface="Open Sans"/>
                <a:ea typeface="Open Sans"/>
                <a:cs typeface="B Nazanin" panose="00000700000000000000" pitchFamily="2" charset="-78"/>
                <a:sym typeface="Open Sans"/>
              </a:rPr>
              <a:t>یک نکته اصلی را اضافه کنید</a:t>
            </a:r>
            <a:endParaRPr sz="700" dirty="0">
              <a:latin typeface="Open Sans"/>
              <a:ea typeface="Open Sans"/>
              <a:cs typeface="B Nazanin" panose="00000700000000000000" pitchFamily="2" charset="-78"/>
              <a:sym typeface="Open Sans"/>
            </a:endParaRPr>
          </a:p>
        </p:txBody>
      </p:sp>
      <p:sp>
        <p:nvSpPr>
          <p:cNvPr id="460" name="Google Shape;460;p41"/>
          <p:cNvSpPr txBox="1"/>
          <p:nvPr/>
        </p:nvSpPr>
        <p:spPr>
          <a:xfrm>
            <a:off x="5846168" y="4191066"/>
            <a:ext cx="1994100" cy="430887"/>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FFFFFF"/>
                </a:solidFill>
                <a:latin typeface="Open Sans"/>
                <a:ea typeface="Open Sans"/>
                <a:cs typeface="B Nazanin" panose="00000700000000000000" pitchFamily="2" charset="-78"/>
                <a:sym typeface="Open Sans"/>
              </a:rPr>
              <a:t>جزئیات شخصی را که می خواهید به اشتراک بگذارید توضیح دهید.</a:t>
            </a:r>
            <a:endParaRPr sz="700" dirty="0">
              <a:latin typeface="Open Sans"/>
              <a:ea typeface="Open Sans"/>
              <a:cs typeface="B Nazanin" panose="00000700000000000000" pitchFamily="2" charset="-78"/>
              <a:sym typeface="Open Sans"/>
            </a:endParaRPr>
          </a:p>
        </p:txBody>
      </p:sp>
      <p:grpSp>
        <p:nvGrpSpPr>
          <p:cNvPr id="461" name="Google Shape;461;p41"/>
          <p:cNvGrpSpPr/>
          <p:nvPr/>
        </p:nvGrpSpPr>
        <p:grpSpPr>
          <a:xfrm>
            <a:off x="8837359" y="-72330"/>
            <a:ext cx="1543051" cy="5808473"/>
            <a:chOff x="0" y="-38100"/>
            <a:chExt cx="812800" cy="3059607"/>
          </a:xfrm>
        </p:grpSpPr>
        <p:sp>
          <p:nvSpPr>
            <p:cNvPr id="462" name="Google Shape;462;p41"/>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000000">
                <a:alpha val="62352"/>
              </a:srgbClr>
            </a:solidFill>
            <a:ln>
              <a:noFill/>
            </a:ln>
          </p:spPr>
        </p:sp>
        <p:sp>
          <p:nvSpPr>
            <p:cNvPr id="463" name="Google Shape;463;p41"/>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1">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sp>
        <p:nvSpPr>
          <p:cNvPr id="464" name="Google Shape;464;p41"/>
          <p:cNvSpPr txBox="1"/>
          <p:nvPr/>
        </p:nvSpPr>
        <p:spPr>
          <a:xfrm rot="5400000">
            <a:off x="8633564" y="2485627"/>
            <a:ext cx="766200" cy="172355"/>
          </a:xfrm>
          <a:prstGeom prst="rect">
            <a:avLst/>
          </a:prstGeom>
          <a:noFill/>
          <a:ln>
            <a:noFill/>
          </a:ln>
        </p:spPr>
        <p:txBody>
          <a:bodyPr spcFirstLastPara="1" wrap="square" lIns="0" tIns="0" rIns="0" bIns="0" anchor="t" anchorCtr="0">
            <a:spAutoFit/>
          </a:bodyPr>
          <a:lstStyle/>
          <a:p>
            <a:pPr marL="0" marR="0" lvl="0" indent="0" algn="ctr" rtl="1">
              <a:lnSpc>
                <a:spcPct val="160000"/>
              </a:lnSpc>
              <a:spcBef>
                <a:spcPts val="0"/>
              </a:spcBef>
              <a:spcAft>
                <a:spcPts val="0"/>
              </a:spcAft>
              <a:buNone/>
            </a:pPr>
            <a:r>
              <a:rPr lang="en" sz="700" b="1" i="0" u="none" strike="noStrike" cap="none">
                <a:solidFill>
                  <a:srgbClr val="FFFFFF"/>
                </a:solidFill>
                <a:latin typeface="Open Sans"/>
                <a:ea typeface="Open Sans"/>
                <a:cs typeface="B Nazanin" panose="00000700000000000000" pitchFamily="2" charset="-78"/>
                <a:sym typeface="Open Sans"/>
              </a:rPr>
              <a:t>N  E  X  T</a:t>
            </a:r>
            <a:endParaRPr sz="700">
              <a:cs typeface="B Nazanin" panose="00000700000000000000" pitchFamily="2" charset="-78"/>
            </a:endParaRPr>
          </a:p>
        </p:txBody>
      </p:sp>
      <p:cxnSp>
        <p:nvCxnSpPr>
          <p:cNvPr id="465" name="Google Shape;465;p41"/>
          <p:cNvCxnSpPr/>
          <p:nvPr/>
        </p:nvCxnSpPr>
        <p:spPr>
          <a:xfrm rot="5400000">
            <a:off x="2042004" y="1893892"/>
            <a:ext cx="6494454" cy="0"/>
          </a:xfrm>
          <a:prstGeom prst="straightConnector1">
            <a:avLst/>
          </a:prstGeom>
          <a:noFill/>
          <a:ln w="9525" cap="flat" cmpd="sng">
            <a:solidFill>
              <a:srgbClr val="FFFFFF"/>
            </a:solidFill>
            <a:prstDash val="solid"/>
            <a:round/>
            <a:headEnd type="none" w="sm" len="sm"/>
            <a:tailEnd type="none" w="sm" len="sm"/>
          </a:ln>
        </p:spPr>
      </p:cxnSp>
      <p:cxnSp>
        <p:nvCxnSpPr>
          <p:cNvPr id="466" name="Google Shape;466;p41"/>
          <p:cNvCxnSpPr/>
          <p:nvPr/>
        </p:nvCxnSpPr>
        <p:spPr>
          <a:xfrm rot="10800000">
            <a:off x="5086296" y="1149356"/>
            <a:ext cx="410632" cy="0"/>
          </a:xfrm>
          <a:prstGeom prst="straightConnector1">
            <a:avLst/>
          </a:prstGeom>
          <a:noFill/>
          <a:ln w="9525" cap="flat" cmpd="sng">
            <a:solidFill>
              <a:srgbClr val="FFFFFF"/>
            </a:solidFill>
            <a:prstDash val="solid"/>
            <a:round/>
            <a:headEnd type="none" w="sm" len="sm"/>
            <a:tailEnd type="none" w="sm" len="sm"/>
          </a:ln>
        </p:spPr>
      </p:cxnSp>
      <p:cxnSp>
        <p:nvCxnSpPr>
          <p:cNvPr id="467" name="Google Shape;467;p41"/>
          <p:cNvCxnSpPr/>
          <p:nvPr/>
        </p:nvCxnSpPr>
        <p:spPr>
          <a:xfrm rot="10800000">
            <a:off x="5086296" y="2605706"/>
            <a:ext cx="410632" cy="0"/>
          </a:xfrm>
          <a:prstGeom prst="straightConnector1">
            <a:avLst/>
          </a:prstGeom>
          <a:noFill/>
          <a:ln w="9525" cap="flat" cmpd="sng">
            <a:solidFill>
              <a:srgbClr val="FFFFFF"/>
            </a:solidFill>
            <a:prstDash val="solid"/>
            <a:round/>
            <a:headEnd type="none" w="sm" len="sm"/>
            <a:tailEnd type="none" w="sm" len="sm"/>
          </a:ln>
        </p:spPr>
      </p:cxnSp>
      <p:cxnSp>
        <p:nvCxnSpPr>
          <p:cNvPr id="468" name="Google Shape;468;p41"/>
          <p:cNvCxnSpPr/>
          <p:nvPr/>
        </p:nvCxnSpPr>
        <p:spPr>
          <a:xfrm rot="10800000">
            <a:off x="5086296" y="4062056"/>
            <a:ext cx="410632" cy="0"/>
          </a:xfrm>
          <a:prstGeom prst="straightConnector1">
            <a:avLst/>
          </a:prstGeom>
          <a:noFill/>
          <a:ln w="9525" cap="flat" cmpd="sng">
            <a:solidFill>
              <a:srgbClr val="FFFFFF"/>
            </a:solidFill>
            <a:prstDash val="solid"/>
            <a:round/>
            <a:headEnd type="none" w="sm" len="sm"/>
            <a:tailEnd type="none" w="sm" len="sm"/>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472"/>
        <p:cNvGrpSpPr/>
        <p:nvPr/>
      </p:nvGrpSpPr>
      <p:grpSpPr>
        <a:xfrm>
          <a:off x="0" y="0"/>
          <a:ext cx="0" cy="0"/>
          <a:chOff x="0" y="0"/>
          <a:chExt cx="0" cy="0"/>
        </a:xfrm>
      </p:grpSpPr>
      <p:pic>
        <p:nvPicPr>
          <p:cNvPr id="473" name="Google Shape;473;p42"/>
          <p:cNvPicPr preferRelativeResize="0"/>
          <p:nvPr/>
        </p:nvPicPr>
        <p:blipFill>
          <a:blip r:embed="rId3"/>
          <a:srcRect/>
          <a:stretch/>
        </p:blipFill>
        <p:spPr>
          <a:xfrm>
            <a:off x="0" y="0"/>
            <a:ext cx="9144000" cy="5143500"/>
          </a:xfrm>
          <a:prstGeom prst="rect">
            <a:avLst/>
          </a:prstGeom>
          <a:noFill/>
          <a:ln>
            <a:noFill/>
          </a:ln>
        </p:spPr>
      </p:pic>
      <p:grpSp>
        <p:nvGrpSpPr>
          <p:cNvPr id="474" name="Google Shape;474;p42"/>
          <p:cNvGrpSpPr/>
          <p:nvPr/>
        </p:nvGrpSpPr>
        <p:grpSpPr>
          <a:xfrm>
            <a:off x="-4762" y="1950600"/>
            <a:ext cx="4714065" cy="1257175"/>
            <a:chOff x="0" y="0"/>
            <a:chExt cx="12570839" cy="3352468"/>
          </a:xfrm>
        </p:grpSpPr>
        <p:sp>
          <p:nvSpPr>
            <p:cNvPr id="475" name="Google Shape;475;p42"/>
            <p:cNvSpPr/>
            <p:nvPr/>
          </p:nvSpPr>
          <p:spPr>
            <a:xfrm>
              <a:off x="0" y="0"/>
              <a:ext cx="12570839" cy="3338331"/>
            </a:xfrm>
            <a:prstGeom prst="rect">
              <a:avLst/>
            </a:prstGeom>
            <a:solidFill>
              <a:srgbClr val="FFFFFF"/>
            </a:solidFill>
            <a:ln>
              <a:noFill/>
            </a:ln>
          </p:spPr>
          <p:txBody>
            <a:bodyPr spcFirstLastPara="1" wrap="square" lIns="45725" tIns="45725" rIns="45725" bIns="457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76" name="Google Shape;476;p42"/>
            <p:cNvSpPr txBox="1"/>
            <p:nvPr/>
          </p:nvSpPr>
          <p:spPr>
            <a:xfrm>
              <a:off x="598672" y="397811"/>
              <a:ext cx="11197172" cy="2954657"/>
            </a:xfrm>
            <a:prstGeom prst="rect">
              <a:avLst/>
            </a:prstGeom>
            <a:noFill/>
            <a:ln>
              <a:noFill/>
            </a:ln>
          </p:spPr>
          <p:txBody>
            <a:bodyPr spcFirstLastPara="1" wrap="square" lIns="0" tIns="0" rIns="0" bIns="0" anchor="t" anchorCtr="0">
              <a:spAutoFit/>
            </a:bodyPr>
            <a:lstStyle/>
            <a:p>
              <a:pPr marL="0" marR="0" lvl="0" indent="0" algn="ctr" rtl="0">
                <a:lnSpc>
                  <a:spcPct val="120000"/>
                </a:lnSpc>
                <a:spcBef>
                  <a:spcPts val="0"/>
                </a:spcBef>
                <a:spcAft>
                  <a:spcPts val="0"/>
                </a:spcAft>
                <a:buNone/>
              </a:pPr>
              <a:r>
                <a:rPr lang="fa-IR" sz="3000" b="1" i="0" u="none" strike="noStrike" cap="none" dirty="0">
                  <a:solidFill>
                    <a:srgbClr val="000000"/>
                  </a:solidFill>
                  <a:latin typeface="Open Sans"/>
                  <a:ea typeface="Open Sans"/>
                  <a:cs typeface="B Nazanin" panose="00000700000000000000" pitchFamily="2" charset="-78"/>
                  <a:sym typeface="Open Sans"/>
                </a:rPr>
                <a:t>این خیلی دوست داشتنی است که همه شما را ملاقات می کنم!</a:t>
              </a:r>
              <a:endParaRPr sz="700" dirty="0">
                <a:cs typeface="B Nazanin" panose="00000700000000000000" pitchFamily="2" charset="-78"/>
              </a:endParaRPr>
            </a:p>
          </p:txBody>
        </p:sp>
      </p:grpSp>
      <p:cxnSp>
        <p:nvCxnSpPr>
          <p:cNvPr id="477" name="Google Shape;477;p42"/>
          <p:cNvCxnSpPr/>
          <p:nvPr/>
        </p:nvCxnSpPr>
        <p:spPr>
          <a:xfrm rot="5399999">
            <a:off x="-857978" y="189098"/>
            <a:ext cx="3084866" cy="0"/>
          </a:xfrm>
          <a:prstGeom prst="straightConnector1">
            <a:avLst/>
          </a:prstGeom>
          <a:noFill/>
          <a:ln w="9525" cap="flat" cmpd="sng">
            <a:solidFill>
              <a:srgbClr val="FFFFFF"/>
            </a:solidFill>
            <a:prstDash val="solid"/>
            <a:round/>
            <a:headEnd type="none" w="sm" len="sm"/>
            <a:tailEnd type="none" w="sm" len="sm"/>
          </a:ln>
        </p:spPr>
      </p:cxnSp>
      <p:cxnSp>
        <p:nvCxnSpPr>
          <p:cNvPr id="478" name="Google Shape;478;p42"/>
          <p:cNvCxnSpPr/>
          <p:nvPr/>
        </p:nvCxnSpPr>
        <p:spPr>
          <a:xfrm rot="5399999">
            <a:off x="-857978" y="4949640"/>
            <a:ext cx="3084866" cy="0"/>
          </a:xfrm>
          <a:prstGeom prst="straightConnector1">
            <a:avLst/>
          </a:prstGeom>
          <a:noFill/>
          <a:ln w="9525" cap="flat" cmpd="sng">
            <a:solidFill>
              <a:srgbClr val="FFFFFF"/>
            </a:solidFill>
            <a:prstDash val="solid"/>
            <a:round/>
            <a:headEnd type="none" w="sm" len="sm"/>
            <a:tailEnd type="none" w="sm" len="sm"/>
          </a:ln>
        </p:spPr>
      </p:cxnSp>
      <p:sp>
        <p:nvSpPr>
          <p:cNvPr id="479" name="Google Shape;479;p42"/>
          <p:cNvSpPr txBox="1"/>
          <p:nvPr/>
        </p:nvSpPr>
        <p:spPr>
          <a:xfrm>
            <a:off x="5091445" y="2481422"/>
            <a:ext cx="1619245" cy="344710"/>
          </a:xfrm>
          <a:prstGeom prst="rect">
            <a:avLst/>
          </a:prstGeom>
          <a:noFill/>
          <a:ln>
            <a:noFill/>
          </a:ln>
        </p:spPr>
        <p:txBody>
          <a:bodyPr spcFirstLastPara="1" wrap="square" lIns="0" tIns="0" rIns="0" bIns="0" anchor="t" anchorCtr="0">
            <a:spAutoFit/>
          </a:bodyPr>
          <a:lstStyle/>
          <a:p>
            <a:pPr marL="0" marR="0" lvl="0" indent="0" algn="l" rtl="0">
              <a:lnSpc>
                <a:spcPct val="140000"/>
              </a:lnSpc>
              <a:spcBef>
                <a:spcPts val="0"/>
              </a:spcBef>
              <a:spcAft>
                <a:spcPts val="0"/>
              </a:spcAft>
              <a:buNone/>
            </a:pPr>
            <a:r>
              <a:rPr lang="fa-IR" sz="1600" b="0" i="0" u="none" strike="noStrike" cap="none" dirty="0">
                <a:solidFill>
                  <a:srgbClr val="FFFFFF"/>
                </a:solidFill>
                <a:latin typeface="Open Sans"/>
                <a:ea typeface="Open Sans"/>
                <a:cs typeface="B Nazanin" panose="00000700000000000000" pitchFamily="2" charset="-78"/>
                <a:sym typeface="Open Sans"/>
              </a:rPr>
              <a:t>ممنون که گوش دادید</a:t>
            </a:r>
            <a:endParaRPr sz="1100" dirty="0">
              <a:cs typeface="B Nazanin" panose="00000700000000000000" pitchFamily="2" charset="-78"/>
            </a:endParaRPr>
          </a:p>
        </p:txBody>
      </p:sp>
      <p:grpSp>
        <p:nvGrpSpPr>
          <p:cNvPr id="480" name="Google Shape;480;p42"/>
          <p:cNvGrpSpPr/>
          <p:nvPr/>
        </p:nvGrpSpPr>
        <p:grpSpPr>
          <a:xfrm>
            <a:off x="8837359" y="-72330"/>
            <a:ext cx="1543051" cy="5808473"/>
            <a:chOff x="0" y="-38100"/>
            <a:chExt cx="812800" cy="3059607"/>
          </a:xfrm>
        </p:grpSpPr>
        <p:sp>
          <p:nvSpPr>
            <p:cNvPr id="481" name="Google Shape;481;p42"/>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000000">
                <a:alpha val="13333"/>
              </a:srgbClr>
            </a:solidFill>
            <a:ln>
              <a:noFill/>
            </a:ln>
          </p:spPr>
        </p:sp>
        <p:sp>
          <p:nvSpPr>
            <p:cNvPr id="482" name="Google Shape;482;p42"/>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0">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sp>
        <p:nvSpPr>
          <p:cNvPr id="483" name="Google Shape;483;p42"/>
          <p:cNvSpPr txBox="1"/>
          <p:nvPr/>
        </p:nvSpPr>
        <p:spPr>
          <a:xfrm rot="5400000">
            <a:off x="8633564" y="2485627"/>
            <a:ext cx="766200" cy="172355"/>
          </a:xfrm>
          <a:prstGeom prst="rect">
            <a:avLst/>
          </a:prstGeom>
          <a:noFill/>
          <a:ln>
            <a:noFill/>
          </a:ln>
        </p:spPr>
        <p:txBody>
          <a:bodyPr spcFirstLastPara="1" wrap="square" lIns="0" tIns="0" rIns="0" bIns="0" anchor="t" anchorCtr="0">
            <a:spAutoFit/>
          </a:bodyPr>
          <a:lstStyle/>
          <a:p>
            <a:pPr marL="0" marR="0" lvl="0" indent="0" algn="ctr" rtl="0">
              <a:lnSpc>
                <a:spcPct val="160000"/>
              </a:lnSpc>
              <a:spcBef>
                <a:spcPts val="0"/>
              </a:spcBef>
              <a:spcAft>
                <a:spcPts val="0"/>
              </a:spcAft>
              <a:buNone/>
            </a:pPr>
            <a:r>
              <a:rPr lang="en" sz="700" b="1" i="0" u="none" strike="noStrike" cap="none">
                <a:solidFill>
                  <a:srgbClr val="FFFFFF"/>
                </a:solidFill>
                <a:latin typeface="Open Sans"/>
                <a:ea typeface="Open Sans"/>
                <a:cs typeface="B Nazanin" panose="00000700000000000000" pitchFamily="2" charset="-78"/>
                <a:sym typeface="Open Sans"/>
              </a:rPr>
              <a:t>N  E  X  T</a:t>
            </a:r>
            <a:endParaRPr sz="70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Shape 487"/>
        <p:cNvGrpSpPr/>
        <p:nvPr/>
      </p:nvGrpSpPr>
      <p:grpSpPr>
        <a:xfrm>
          <a:off x="0" y="0"/>
          <a:ext cx="0" cy="0"/>
          <a:chOff x="0" y="0"/>
          <a:chExt cx="0" cy="0"/>
        </a:xfrm>
      </p:grpSpPr>
      <p:pic>
        <p:nvPicPr>
          <p:cNvPr id="488" name="Google Shape;488;p43"/>
          <p:cNvPicPr preferRelativeResize="0"/>
          <p:nvPr/>
        </p:nvPicPr>
        <p:blipFill>
          <a:blip r:embed="rId3"/>
          <a:srcRect t="20471" b="20471"/>
          <a:stretch/>
        </p:blipFill>
        <p:spPr>
          <a:xfrm>
            <a:off x="983283" y="1691258"/>
            <a:ext cx="2062325" cy="1826927"/>
          </a:xfrm>
          <a:prstGeom prst="rect">
            <a:avLst/>
          </a:prstGeom>
          <a:noFill/>
          <a:ln>
            <a:noFill/>
          </a:ln>
        </p:spPr>
      </p:pic>
      <p:pic>
        <p:nvPicPr>
          <p:cNvPr id="489" name="Google Shape;489;p43"/>
          <p:cNvPicPr preferRelativeResize="0"/>
          <p:nvPr/>
        </p:nvPicPr>
        <p:blipFill>
          <a:blip r:embed="rId4"/>
          <a:srcRect t="20474" b="20474"/>
          <a:stretch/>
        </p:blipFill>
        <p:spPr>
          <a:xfrm>
            <a:off x="3540838" y="1691258"/>
            <a:ext cx="2062324" cy="1826927"/>
          </a:xfrm>
          <a:prstGeom prst="rect">
            <a:avLst/>
          </a:prstGeom>
          <a:noFill/>
          <a:ln>
            <a:noFill/>
          </a:ln>
        </p:spPr>
      </p:pic>
      <p:pic>
        <p:nvPicPr>
          <p:cNvPr id="490" name="Google Shape;490;p43"/>
          <p:cNvPicPr preferRelativeResize="0"/>
          <p:nvPr/>
        </p:nvPicPr>
        <p:blipFill>
          <a:blip r:embed="rId5"/>
          <a:srcRect t="20469" b="20469"/>
          <a:stretch/>
        </p:blipFill>
        <p:spPr>
          <a:xfrm>
            <a:off x="6098393" y="1691258"/>
            <a:ext cx="2062325" cy="1826927"/>
          </a:xfrm>
          <a:prstGeom prst="rect">
            <a:avLst/>
          </a:prstGeom>
          <a:noFill/>
          <a:ln>
            <a:noFill/>
          </a:ln>
        </p:spPr>
      </p:pic>
      <p:sp>
        <p:nvSpPr>
          <p:cNvPr id="491" name="Google Shape;491;p43"/>
          <p:cNvSpPr txBox="1"/>
          <p:nvPr/>
        </p:nvSpPr>
        <p:spPr>
          <a:xfrm>
            <a:off x="1661324" y="807009"/>
            <a:ext cx="5821500" cy="553998"/>
          </a:xfrm>
          <a:prstGeom prst="rect">
            <a:avLst/>
          </a:prstGeom>
          <a:noFill/>
          <a:ln>
            <a:noFill/>
          </a:ln>
        </p:spPr>
        <p:txBody>
          <a:bodyPr spcFirstLastPara="1" wrap="square" lIns="0" tIns="0" rIns="0" bIns="0" anchor="t" anchorCtr="0">
            <a:spAutoFit/>
          </a:bodyPr>
          <a:lstStyle/>
          <a:p>
            <a:pPr marL="0" marR="0" lvl="0" indent="0" algn="ctr" rtl="0">
              <a:lnSpc>
                <a:spcPct val="120000"/>
              </a:lnSpc>
              <a:spcBef>
                <a:spcPts val="0"/>
              </a:spcBef>
              <a:spcAft>
                <a:spcPts val="0"/>
              </a:spcAft>
              <a:buNone/>
            </a:pPr>
            <a:r>
              <a:rPr lang="fa-IR" sz="3000" b="1" i="0" u="none" strike="noStrike" cap="none" dirty="0">
                <a:solidFill>
                  <a:srgbClr val="FFFFFF"/>
                </a:solidFill>
                <a:latin typeface="Open Sans"/>
                <a:ea typeface="Open Sans"/>
                <a:cs typeface="B Nazanin" panose="00000700000000000000" pitchFamily="2" charset="-78"/>
                <a:sym typeface="Open Sans"/>
              </a:rPr>
              <a:t>با تیم ما آشنا شوید</a:t>
            </a:r>
            <a:endParaRPr sz="700" b="1" dirty="0">
              <a:latin typeface="Open Sans"/>
              <a:ea typeface="Open Sans"/>
              <a:cs typeface="B Nazanin" panose="00000700000000000000" pitchFamily="2" charset="-78"/>
              <a:sym typeface="Open Sans"/>
            </a:endParaRPr>
          </a:p>
        </p:txBody>
      </p:sp>
      <p:sp>
        <p:nvSpPr>
          <p:cNvPr id="492" name="Google Shape;492;p43"/>
          <p:cNvSpPr txBox="1"/>
          <p:nvPr/>
        </p:nvSpPr>
        <p:spPr>
          <a:xfrm>
            <a:off x="983283" y="3877233"/>
            <a:ext cx="2062200" cy="215444"/>
          </a:xfrm>
          <a:prstGeom prst="rect">
            <a:avLst/>
          </a:prstGeom>
          <a:noFill/>
          <a:ln>
            <a:noFill/>
          </a:ln>
        </p:spPr>
        <p:txBody>
          <a:bodyPr spcFirstLastPara="1" wrap="square" lIns="0" tIns="0" rIns="0" bIns="0" anchor="t" anchorCtr="0">
            <a:spAutoFit/>
          </a:bodyPr>
          <a:lstStyle/>
          <a:p>
            <a:pPr marL="0" marR="0" lvl="0" indent="0" algn="ctr" rtl="0">
              <a:lnSpc>
                <a:spcPct val="140000"/>
              </a:lnSpc>
              <a:spcBef>
                <a:spcPts val="0"/>
              </a:spcBef>
              <a:spcAft>
                <a:spcPts val="0"/>
              </a:spcAft>
              <a:buNone/>
            </a:pPr>
            <a:r>
              <a:rPr lang="fa-IR" sz="1000" i="0" u="none" strike="noStrike" cap="none" dirty="0">
                <a:solidFill>
                  <a:srgbClr val="FFFFFF"/>
                </a:solidFill>
                <a:latin typeface="Open Sans"/>
                <a:ea typeface="Open Sans"/>
                <a:cs typeface="B Nazanin" panose="00000700000000000000" pitchFamily="2" charset="-78"/>
                <a:sym typeface="Open Sans"/>
              </a:rPr>
              <a:t>نام نام خانوادگی</a:t>
            </a:r>
            <a:endParaRPr sz="700" dirty="0">
              <a:latin typeface="Open Sans"/>
              <a:ea typeface="Open Sans"/>
              <a:cs typeface="B Nazanin" panose="00000700000000000000" pitchFamily="2" charset="-78"/>
              <a:sym typeface="Open Sans"/>
            </a:endParaRPr>
          </a:p>
        </p:txBody>
      </p:sp>
      <p:sp>
        <p:nvSpPr>
          <p:cNvPr id="493" name="Google Shape;493;p43"/>
          <p:cNvSpPr txBox="1"/>
          <p:nvPr/>
        </p:nvSpPr>
        <p:spPr>
          <a:xfrm>
            <a:off x="983283" y="4055383"/>
            <a:ext cx="2062200" cy="215444"/>
          </a:xfrm>
          <a:prstGeom prst="rect">
            <a:avLst/>
          </a:prstGeom>
          <a:noFill/>
          <a:ln>
            <a:noFill/>
          </a:ln>
        </p:spPr>
        <p:txBody>
          <a:bodyPr spcFirstLastPara="1" wrap="square" lIns="0" tIns="0" rIns="0" bIns="0" anchor="t" anchorCtr="0">
            <a:spAutoFit/>
          </a:bodyPr>
          <a:lstStyle/>
          <a:p>
            <a:pPr marL="0" marR="0" lvl="0" indent="0" algn="ctr" rtl="0">
              <a:lnSpc>
                <a:spcPct val="140000"/>
              </a:lnSpc>
              <a:spcBef>
                <a:spcPts val="0"/>
              </a:spcBef>
              <a:spcAft>
                <a:spcPts val="0"/>
              </a:spcAft>
              <a:buNone/>
            </a:pPr>
            <a:r>
              <a:rPr lang="en" sz="1000" i="0" u="none" strike="noStrike" cap="none">
                <a:solidFill>
                  <a:srgbClr val="FFFFFF"/>
                </a:solidFill>
                <a:latin typeface="Open Sans"/>
                <a:ea typeface="Open Sans"/>
                <a:cs typeface="B Nazanin" panose="00000700000000000000" pitchFamily="2" charset="-78"/>
                <a:sym typeface="Open Sans"/>
              </a:rPr>
              <a:t>Title</a:t>
            </a:r>
            <a:endParaRPr sz="700">
              <a:latin typeface="Open Sans"/>
              <a:ea typeface="Open Sans"/>
              <a:cs typeface="B Nazanin" panose="00000700000000000000" pitchFamily="2" charset="-78"/>
              <a:sym typeface="Open Sans"/>
            </a:endParaRPr>
          </a:p>
        </p:txBody>
      </p:sp>
      <p:sp>
        <p:nvSpPr>
          <p:cNvPr id="494" name="Google Shape;494;p43"/>
          <p:cNvSpPr txBox="1"/>
          <p:nvPr/>
        </p:nvSpPr>
        <p:spPr>
          <a:xfrm>
            <a:off x="3540838" y="3873581"/>
            <a:ext cx="2062200" cy="215444"/>
          </a:xfrm>
          <a:prstGeom prst="rect">
            <a:avLst/>
          </a:prstGeom>
          <a:noFill/>
          <a:ln>
            <a:noFill/>
          </a:ln>
        </p:spPr>
        <p:txBody>
          <a:bodyPr spcFirstLastPara="1" wrap="square" lIns="0" tIns="0" rIns="0" bIns="0" anchor="t" anchorCtr="0">
            <a:spAutoFit/>
          </a:bodyPr>
          <a:lstStyle/>
          <a:p>
            <a:pPr marL="0" marR="0" lvl="0" indent="0" algn="ctr" rtl="0">
              <a:lnSpc>
                <a:spcPct val="140000"/>
              </a:lnSpc>
              <a:spcBef>
                <a:spcPts val="0"/>
              </a:spcBef>
              <a:spcAft>
                <a:spcPts val="0"/>
              </a:spcAft>
              <a:buNone/>
            </a:pPr>
            <a:r>
              <a:rPr lang="fa-IR" sz="1000" i="0" u="none" strike="noStrike" cap="none" dirty="0">
                <a:solidFill>
                  <a:srgbClr val="FFFFFF"/>
                </a:solidFill>
                <a:latin typeface="Open Sans"/>
                <a:ea typeface="Open Sans"/>
                <a:cs typeface="B Nazanin" panose="00000700000000000000" pitchFamily="2" charset="-78"/>
                <a:sym typeface="Open Sans"/>
              </a:rPr>
              <a:t>نام نام خانوادگی</a:t>
            </a:r>
            <a:endParaRPr sz="700" dirty="0">
              <a:latin typeface="Open Sans"/>
              <a:ea typeface="Open Sans"/>
              <a:cs typeface="B Nazanin" panose="00000700000000000000" pitchFamily="2" charset="-78"/>
              <a:sym typeface="Open Sans"/>
            </a:endParaRPr>
          </a:p>
        </p:txBody>
      </p:sp>
      <p:sp>
        <p:nvSpPr>
          <p:cNvPr id="495" name="Google Shape;495;p43"/>
          <p:cNvSpPr txBox="1"/>
          <p:nvPr/>
        </p:nvSpPr>
        <p:spPr>
          <a:xfrm>
            <a:off x="3540838" y="4059034"/>
            <a:ext cx="2062200" cy="215444"/>
          </a:xfrm>
          <a:prstGeom prst="rect">
            <a:avLst/>
          </a:prstGeom>
          <a:noFill/>
          <a:ln>
            <a:noFill/>
          </a:ln>
        </p:spPr>
        <p:txBody>
          <a:bodyPr spcFirstLastPara="1" wrap="square" lIns="0" tIns="0" rIns="0" bIns="0" anchor="t" anchorCtr="0">
            <a:spAutoFit/>
          </a:bodyPr>
          <a:lstStyle/>
          <a:p>
            <a:pPr marL="0" marR="0" lvl="0" indent="0" algn="ctr" rtl="0">
              <a:lnSpc>
                <a:spcPct val="140000"/>
              </a:lnSpc>
              <a:spcBef>
                <a:spcPts val="0"/>
              </a:spcBef>
              <a:spcAft>
                <a:spcPts val="0"/>
              </a:spcAft>
              <a:buNone/>
            </a:pPr>
            <a:r>
              <a:rPr lang="en" sz="1000" i="0" u="none" strike="noStrike" cap="none" dirty="0">
                <a:solidFill>
                  <a:srgbClr val="FFFFFF"/>
                </a:solidFill>
                <a:latin typeface="Open Sans"/>
                <a:ea typeface="Open Sans"/>
                <a:cs typeface="B Nazanin" panose="00000700000000000000" pitchFamily="2" charset="-78"/>
                <a:sym typeface="Open Sans"/>
              </a:rPr>
              <a:t>Title</a:t>
            </a:r>
            <a:endParaRPr sz="700" dirty="0">
              <a:latin typeface="Open Sans"/>
              <a:ea typeface="Open Sans"/>
              <a:cs typeface="B Nazanin" panose="00000700000000000000" pitchFamily="2" charset="-78"/>
              <a:sym typeface="Open Sans"/>
            </a:endParaRPr>
          </a:p>
        </p:txBody>
      </p:sp>
      <p:sp>
        <p:nvSpPr>
          <p:cNvPr id="496" name="Google Shape;496;p43"/>
          <p:cNvSpPr txBox="1"/>
          <p:nvPr/>
        </p:nvSpPr>
        <p:spPr>
          <a:xfrm>
            <a:off x="6098393" y="3873581"/>
            <a:ext cx="2062200" cy="215444"/>
          </a:xfrm>
          <a:prstGeom prst="rect">
            <a:avLst/>
          </a:prstGeom>
          <a:noFill/>
          <a:ln>
            <a:noFill/>
          </a:ln>
        </p:spPr>
        <p:txBody>
          <a:bodyPr spcFirstLastPara="1" wrap="square" lIns="0" tIns="0" rIns="0" bIns="0" anchor="t" anchorCtr="0">
            <a:spAutoFit/>
          </a:bodyPr>
          <a:lstStyle/>
          <a:p>
            <a:pPr marL="0" marR="0" lvl="0" indent="0" algn="ctr" rtl="0">
              <a:lnSpc>
                <a:spcPct val="140000"/>
              </a:lnSpc>
              <a:spcBef>
                <a:spcPts val="0"/>
              </a:spcBef>
              <a:spcAft>
                <a:spcPts val="0"/>
              </a:spcAft>
              <a:buNone/>
            </a:pPr>
            <a:r>
              <a:rPr lang="fa-IR" sz="1000" i="0" u="none" strike="noStrike" cap="none" dirty="0">
                <a:solidFill>
                  <a:srgbClr val="FFFFFF"/>
                </a:solidFill>
                <a:latin typeface="Open Sans"/>
                <a:ea typeface="Open Sans"/>
                <a:cs typeface="B Nazanin" panose="00000700000000000000" pitchFamily="2" charset="-78"/>
                <a:sym typeface="Open Sans"/>
              </a:rPr>
              <a:t>نام نام خانوادگی</a:t>
            </a:r>
            <a:endParaRPr sz="700" dirty="0">
              <a:latin typeface="Open Sans"/>
              <a:ea typeface="Open Sans"/>
              <a:cs typeface="B Nazanin" panose="00000700000000000000" pitchFamily="2" charset="-78"/>
              <a:sym typeface="Open Sans"/>
            </a:endParaRPr>
          </a:p>
        </p:txBody>
      </p:sp>
      <p:sp>
        <p:nvSpPr>
          <p:cNvPr id="497" name="Google Shape;497;p43"/>
          <p:cNvSpPr txBox="1"/>
          <p:nvPr/>
        </p:nvSpPr>
        <p:spPr>
          <a:xfrm>
            <a:off x="6098393" y="4059034"/>
            <a:ext cx="2062200" cy="215444"/>
          </a:xfrm>
          <a:prstGeom prst="rect">
            <a:avLst/>
          </a:prstGeom>
          <a:noFill/>
          <a:ln>
            <a:noFill/>
          </a:ln>
        </p:spPr>
        <p:txBody>
          <a:bodyPr spcFirstLastPara="1" wrap="square" lIns="0" tIns="0" rIns="0" bIns="0" anchor="t" anchorCtr="0">
            <a:spAutoFit/>
          </a:bodyPr>
          <a:lstStyle/>
          <a:p>
            <a:pPr marL="0" marR="0" lvl="0" indent="0" algn="ctr" rtl="0">
              <a:lnSpc>
                <a:spcPct val="140000"/>
              </a:lnSpc>
              <a:spcBef>
                <a:spcPts val="0"/>
              </a:spcBef>
              <a:spcAft>
                <a:spcPts val="0"/>
              </a:spcAft>
              <a:buNone/>
            </a:pPr>
            <a:r>
              <a:rPr lang="en" sz="1000" i="0" u="none" strike="noStrike" cap="none">
                <a:solidFill>
                  <a:srgbClr val="FFFFFF"/>
                </a:solidFill>
                <a:latin typeface="Open Sans"/>
                <a:ea typeface="Open Sans"/>
                <a:cs typeface="B Nazanin" panose="00000700000000000000" pitchFamily="2" charset="-78"/>
                <a:sym typeface="Open Sans"/>
              </a:rPr>
              <a:t>Title</a:t>
            </a:r>
            <a:endParaRPr sz="700">
              <a:latin typeface="Open Sans"/>
              <a:ea typeface="Open Sans"/>
              <a:cs typeface="B Nazanin" panose="00000700000000000000" pitchFamily="2" charset="-78"/>
              <a:sym typeface="Open Sans"/>
            </a:endParaRPr>
          </a:p>
        </p:txBody>
      </p:sp>
      <p:grpSp>
        <p:nvGrpSpPr>
          <p:cNvPr id="498" name="Google Shape;498;p43"/>
          <p:cNvGrpSpPr/>
          <p:nvPr/>
        </p:nvGrpSpPr>
        <p:grpSpPr>
          <a:xfrm>
            <a:off x="8837359" y="-72330"/>
            <a:ext cx="1543051" cy="5808473"/>
            <a:chOff x="0" y="-38100"/>
            <a:chExt cx="812800" cy="3059607"/>
          </a:xfrm>
        </p:grpSpPr>
        <p:sp>
          <p:nvSpPr>
            <p:cNvPr id="499" name="Google Shape;499;p43"/>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FFFFFF">
                <a:alpha val="13333"/>
              </a:srgbClr>
            </a:solidFill>
            <a:ln>
              <a:noFill/>
            </a:ln>
          </p:spPr>
        </p:sp>
        <p:sp>
          <p:nvSpPr>
            <p:cNvPr id="500" name="Google Shape;500;p43"/>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0">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sp>
        <p:nvSpPr>
          <p:cNvPr id="501" name="Google Shape;501;p43"/>
          <p:cNvSpPr txBox="1"/>
          <p:nvPr/>
        </p:nvSpPr>
        <p:spPr>
          <a:xfrm rot="5400000">
            <a:off x="8633564" y="2485627"/>
            <a:ext cx="766200" cy="172355"/>
          </a:xfrm>
          <a:prstGeom prst="rect">
            <a:avLst/>
          </a:prstGeom>
          <a:noFill/>
          <a:ln>
            <a:noFill/>
          </a:ln>
        </p:spPr>
        <p:txBody>
          <a:bodyPr spcFirstLastPara="1" wrap="square" lIns="0" tIns="0" rIns="0" bIns="0" anchor="t" anchorCtr="0">
            <a:spAutoFit/>
          </a:bodyPr>
          <a:lstStyle/>
          <a:p>
            <a:pPr marL="0" marR="0" lvl="0" indent="0" algn="ctr" rtl="0">
              <a:lnSpc>
                <a:spcPct val="160000"/>
              </a:lnSpc>
              <a:spcBef>
                <a:spcPts val="0"/>
              </a:spcBef>
              <a:spcAft>
                <a:spcPts val="0"/>
              </a:spcAft>
              <a:buNone/>
            </a:pPr>
            <a:r>
              <a:rPr lang="en" sz="700" b="1" i="0" u="none" strike="noStrike" cap="none">
                <a:solidFill>
                  <a:srgbClr val="FFFFFF"/>
                </a:solidFill>
                <a:latin typeface="Open Sans"/>
                <a:ea typeface="Open Sans"/>
                <a:cs typeface="B Nazanin" panose="00000700000000000000" pitchFamily="2" charset="-78"/>
                <a:sym typeface="Open Sans"/>
              </a:rPr>
              <a:t>N  E  X  T</a:t>
            </a:r>
            <a:endParaRPr sz="70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45"/>
        <p:cNvGrpSpPr/>
        <p:nvPr/>
      </p:nvGrpSpPr>
      <p:grpSpPr>
        <a:xfrm>
          <a:off x="0" y="0"/>
          <a:ext cx="0" cy="0"/>
          <a:chOff x="0" y="0"/>
          <a:chExt cx="0" cy="0"/>
        </a:xfrm>
      </p:grpSpPr>
      <p:pic>
        <p:nvPicPr>
          <p:cNvPr id="146" name="Google Shape;146;p26"/>
          <p:cNvPicPr preferRelativeResize="0"/>
          <p:nvPr/>
        </p:nvPicPr>
        <p:blipFill>
          <a:blip r:embed="rId3"/>
          <a:srcRect t="4616" b="4616"/>
          <a:stretch/>
        </p:blipFill>
        <p:spPr>
          <a:xfrm>
            <a:off x="5029200" y="-48919"/>
            <a:ext cx="4114800" cy="2571750"/>
          </a:xfrm>
          <a:prstGeom prst="rect">
            <a:avLst/>
          </a:prstGeom>
          <a:noFill/>
          <a:ln>
            <a:noFill/>
          </a:ln>
        </p:spPr>
      </p:pic>
      <p:pic>
        <p:nvPicPr>
          <p:cNvPr id="147" name="Google Shape;147;p26"/>
          <p:cNvPicPr preferRelativeResize="0"/>
          <p:nvPr/>
        </p:nvPicPr>
        <p:blipFill>
          <a:blip r:embed="rId4"/>
          <a:srcRect l="6706" r="6706"/>
          <a:stretch/>
        </p:blipFill>
        <p:spPr>
          <a:xfrm>
            <a:off x="5029200" y="2669589"/>
            <a:ext cx="4114800" cy="2515842"/>
          </a:xfrm>
          <a:prstGeom prst="rect">
            <a:avLst/>
          </a:prstGeom>
          <a:noFill/>
          <a:ln>
            <a:noFill/>
          </a:ln>
        </p:spPr>
      </p:pic>
      <p:sp>
        <p:nvSpPr>
          <p:cNvPr id="148" name="Google Shape;148;p26"/>
          <p:cNvSpPr txBox="1"/>
          <p:nvPr/>
        </p:nvSpPr>
        <p:spPr>
          <a:xfrm>
            <a:off x="148856" y="754580"/>
            <a:ext cx="3718294" cy="1231106"/>
          </a:xfrm>
          <a:prstGeom prst="rect">
            <a:avLst/>
          </a:prstGeom>
          <a:noFill/>
          <a:ln>
            <a:noFill/>
          </a:ln>
        </p:spPr>
        <p:txBody>
          <a:bodyPr spcFirstLastPara="1" wrap="square" lIns="0" tIns="0" rIns="0" bIns="0" anchor="t" anchorCtr="0">
            <a:spAutoFit/>
          </a:bodyPr>
          <a:lstStyle/>
          <a:p>
            <a:pPr marL="0" marR="0" lvl="0" indent="0" algn="r" rtl="1">
              <a:lnSpc>
                <a:spcPct val="100000"/>
              </a:lnSpc>
              <a:spcBef>
                <a:spcPts val="0"/>
              </a:spcBef>
              <a:spcAft>
                <a:spcPts val="0"/>
              </a:spcAft>
              <a:buNone/>
            </a:pPr>
            <a:r>
              <a:rPr lang="fa-IR" sz="4000" b="1" i="0" u="none" strike="noStrike" cap="none" dirty="0">
                <a:solidFill>
                  <a:srgbClr val="000000"/>
                </a:solidFill>
                <a:latin typeface="Open Sans"/>
                <a:ea typeface="Open Sans"/>
                <a:cs typeface="B Nazanin" panose="00000700000000000000" pitchFamily="2" charset="-78"/>
                <a:sym typeface="Open Sans"/>
              </a:rPr>
              <a:t>سلام !</a:t>
            </a:r>
          </a:p>
          <a:p>
            <a:pPr marL="0" marR="0" lvl="0" indent="0" algn="r" rtl="1">
              <a:lnSpc>
                <a:spcPct val="100000"/>
              </a:lnSpc>
              <a:spcBef>
                <a:spcPts val="0"/>
              </a:spcBef>
              <a:spcAft>
                <a:spcPts val="0"/>
              </a:spcAft>
              <a:buNone/>
            </a:pPr>
            <a:r>
              <a:rPr lang="fa-IR" sz="4000" b="1" i="0" u="none" strike="noStrike" cap="none" dirty="0">
                <a:solidFill>
                  <a:srgbClr val="000000"/>
                </a:solidFill>
                <a:latin typeface="Open Sans"/>
                <a:ea typeface="Open Sans"/>
                <a:cs typeface="B Nazanin" panose="00000700000000000000" pitchFamily="2" charset="-78"/>
                <a:sym typeface="Open Sans"/>
              </a:rPr>
              <a:t> به ارائه خوش آمدید</a:t>
            </a:r>
            <a:endParaRPr sz="700" b="1" dirty="0">
              <a:latin typeface="Open Sans"/>
              <a:ea typeface="Open Sans"/>
              <a:cs typeface="B Nazanin" panose="00000700000000000000" pitchFamily="2" charset="-78"/>
              <a:sym typeface="Open Sans"/>
            </a:endParaRPr>
          </a:p>
        </p:txBody>
      </p:sp>
      <p:grpSp>
        <p:nvGrpSpPr>
          <p:cNvPr id="149" name="Google Shape;149;p26"/>
          <p:cNvGrpSpPr/>
          <p:nvPr/>
        </p:nvGrpSpPr>
        <p:grpSpPr>
          <a:xfrm>
            <a:off x="265814" y="2848491"/>
            <a:ext cx="3601261" cy="1041312"/>
            <a:chOff x="-662763" y="-38100"/>
            <a:chExt cx="9603363" cy="2776832"/>
          </a:xfrm>
        </p:grpSpPr>
        <p:sp>
          <p:nvSpPr>
            <p:cNvPr id="150" name="Google Shape;150;p26"/>
            <p:cNvSpPr txBox="1"/>
            <p:nvPr/>
          </p:nvSpPr>
          <p:spPr>
            <a:xfrm>
              <a:off x="0" y="-38100"/>
              <a:ext cx="6193800" cy="804323"/>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i="0" u="none" strike="noStrike" cap="none" dirty="0">
                  <a:solidFill>
                    <a:srgbClr val="000000"/>
                  </a:solidFill>
                  <a:latin typeface="Open Sans"/>
                  <a:ea typeface="Open Sans"/>
                  <a:cs typeface="B Nazanin" panose="00000700000000000000" pitchFamily="2" charset="-78"/>
                  <a:sym typeface="Open Sans"/>
                </a:rPr>
                <a:t>پیام خوش آمد</a:t>
              </a:r>
              <a:endParaRPr sz="1050" dirty="0">
                <a:latin typeface="Open Sans"/>
                <a:ea typeface="Open Sans"/>
                <a:cs typeface="B Nazanin" panose="00000700000000000000" pitchFamily="2" charset="-78"/>
                <a:sym typeface="Open Sans"/>
              </a:endParaRPr>
            </a:p>
          </p:txBody>
        </p:sp>
        <p:sp>
          <p:nvSpPr>
            <p:cNvPr id="151" name="Google Shape;151;p26"/>
            <p:cNvSpPr txBox="1"/>
            <p:nvPr/>
          </p:nvSpPr>
          <p:spPr>
            <a:xfrm>
              <a:off x="-662763" y="842828"/>
              <a:ext cx="9603363" cy="1895904"/>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100" i="0" u="none" strike="noStrike" cap="none" dirty="0">
                  <a:solidFill>
                    <a:srgbClr val="000000"/>
                  </a:solidFill>
                  <a:latin typeface="Open Sans"/>
                  <a:ea typeface="Open Sans"/>
                  <a:cs typeface="B Nazanin" panose="00000700000000000000" pitchFamily="2" charset="-78"/>
                  <a:sym typeface="Open Sans"/>
                </a:rPr>
                <a:t>ارائه ها ابزارهای ارتباطی هستند که می توانند به عنوان نمایش، سخنرانی، سخنرانی، گزارش و غیره استفاده شوند. بیشتر در برابر مخاطبان ارائه می شود.</a:t>
              </a:r>
              <a:endParaRPr sz="900" dirty="0">
                <a:latin typeface="Open Sans"/>
                <a:ea typeface="Open Sans"/>
                <a:cs typeface="B Nazanin" panose="00000700000000000000" pitchFamily="2" charset="-78"/>
                <a:sym typeface="Open Sans"/>
              </a:endParaRPr>
            </a:p>
          </p:txBody>
        </p:sp>
      </p:grpSp>
      <p:grpSp>
        <p:nvGrpSpPr>
          <p:cNvPr id="152" name="Google Shape;152;p26"/>
          <p:cNvGrpSpPr/>
          <p:nvPr/>
        </p:nvGrpSpPr>
        <p:grpSpPr>
          <a:xfrm>
            <a:off x="514350" y="4156166"/>
            <a:ext cx="1716556" cy="1651544"/>
            <a:chOff x="0" y="-57150"/>
            <a:chExt cx="904194" cy="869950"/>
          </a:xfrm>
        </p:grpSpPr>
        <p:sp>
          <p:nvSpPr>
            <p:cNvPr id="153" name="Google Shape;153;p26"/>
            <p:cNvSpPr/>
            <p:nvPr/>
          </p:nvSpPr>
          <p:spPr>
            <a:xfrm>
              <a:off x="0" y="0"/>
              <a:ext cx="904194" cy="157520"/>
            </a:xfrm>
            <a:custGeom>
              <a:avLst/>
              <a:gdLst/>
              <a:ahLst/>
              <a:cxnLst/>
              <a:rect l="l" t="t" r="r" b="b"/>
              <a:pathLst>
                <a:path w="904194" h="157520" extrusionOk="0">
                  <a:moveTo>
                    <a:pt x="0" y="0"/>
                  </a:moveTo>
                  <a:lnTo>
                    <a:pt x="904194" y="0"/>
                  </a:lnTo>
                  <a:lnTo>
                    <a:pt x="904194" y="157520"/>
                  </a:lnTo>
                  <a:lnTo>
                    <a:pt x="0" y="157520"/>
                  </a:lnTo>
                  <a:close/>
                </a:path>
              </a:pathLst>
            </a:custGeom>
            <a:solidFill>
              <a:srgbClr val="000000"/>
            </a:solidFill>
            <a:ln>
              <a:noFill/>
            </a:ln>
          </p:spPr>
        </p:sp>
        <p:sp>
          <p:nvSpPr>
            <p:cNvPr id="154" name="Google Shape;154;p26"/>
            <p:cNvSpPr txBox="1"/>
            <p:nvPr/>
          </p:nvSpPr>
          <p:spPr>
            <a:xfrm>
              <a:off x="0" y="-57150"/>
              <a:ext cx="812800" cy="869950"/>
            </a:xfrm>
            <a:prstGeom prst="rect">
              <a:avLst/>
            </a:prstGeom>
            <a:noFill/>
            <a:ln>
              <a:noFill/>
            </a:ln>
          </p:spPr>
          <p:txBody>
            <a:bodyPr spcFirstLastPara="1" wrap="square" lIns="25400" tIns="25400" rIns="25400" bIns="25400" anchor="ctr" anchorCtr="0">
              <a:noAutofit/>
            </a:bodyPr>
            <a:lstStyle/>
            <a:p>
              <a:pPr marL="0" marR="0" lvl="0" indent="0" algn="ctr" rtl="1">
                <a:lnSpc>
                  <a:spcPct val="178888"/>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sp>
        <p:nvSpPr>
          <p:cNvPr id="155" name="Google Shape;155;p26"/>
          <p:cNvSpPr txBox="1"/>
          <p:nvPr/>
        </p:nvSpPr>
        <p:spPr>
          <a:xfrm>
            <a:off x="514350" y="4241828"/>
            <a:ext cx="1750500" cy="344710"/>
          </a:xfrm>
          <a:prstGeom prst="rect">
            <a:avLst/>
          </a:prstGeom>
          <a:noFill/>
          <a:ln>
            <a:noFill/>
          </a:ln>
        </p:spPr>
        <p:txBody>
          <a:bodyPr spcFirstLastPara="1" wrap="square" lIns="0" tIns="0" rIns="0" bIns="0" anchor="t" anchorCtr="0">
            <a:spAutoFit/>
          </a:bodyPr>
          <a:lstStyle/>
          <a:p>
            <a:pPr marL="0" marR="0" lvl="0" indent="0" algn="ctr" rtl="1">
              <a:lnSpc>
                <a:spcPct val="140000"/>
              </a:lnSpc>
              <a:spcBef>
                <a:spcPts val="0"/>
              </a:spcBef>
              <a:spcAft>
                <a:spcPts val="0"/>
              </a:spcAft>
              <a:buNone/>
            </a:pPr>
            <a:r>
              <a:rPr lang="fa-IR" sz="1600" i="0" u="none" strike="noStrike" cap="none" dirty="0">
                <a:solidFill>
                  <a:srgbClr val="FFFFFF"/>
                </a:solidFill>
                <a:latin typeface="Open Sans"/>
                <a:ea typeface="Open Sans"/>
                <a:cs typeface="B Nazanin" panose="00000700000000000000" pitchFamily="2" charset="-78"/>
                <a:sym typeface="Open Sans"/>
              </a:rPr>
              <a:t>38 اسلاید</a:t>
            </a:r>
            <a:endParaRPr sz="1100" dirty="0">
              <a:latin typeface="Open Sans"/>
              <a:ea typeface="Open Sans"/>
              <a:cs typeface="B Nazanin" panose="00000700000000000000" pitchFamily="2" charset="-78"/>
              <a:sym typeface="Open Sans"/>
            </a:endParaRPr>
          </a:p>
        </p:txBody>
      </p:sp>
      <p:grpSp>
        <p:nvGrpSpPr>
          <p:cNvPr id="156" name="Google Shape;156;p26"/>
          <p:cNvGrpSpPr/>
          <p:nvPr/>
        </p:nvGrpSpPr>
        <p:grpSpPr>
          <a:xfrm>
            <a:off x="8837359" y="-72330"/>
            <a:ext cx="1543051" cy="5808473"/>
            <a:chOff x="0" y="-38100"/>
            <a:chExt cx="812800" cy="3059607"/>
          </a:xfrm>
        </p:grpSpPr>
        <p:sp>
          <p:nvSpPr>
            <p:cNvPr id="157" name="Google Shape;157;p26"/>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000000">
                <a:alpha val="62352"/>
              </a:srgbClr>
            </a:solidFill>
            <a:ln>
              <a:noFill/>
            </a:ln>
          </p:spPr>
        </p:sp>
        <p:sp>
          <p:nvSpPr>
            <p:cNvPr id="158" name="Google Shape;158;p26"/>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1">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sp>
        <p:nvSpPr>
          <p:cNvPr id="159" name="Google Shape;159;p26"/>
          <p:cNvSpPr txBox="1"/>
          <p:nvPr/>
        </p:nvSpPr>
        <p:spPr>
          <a:xfrm rot="5400000">
            <a:off x="8633564" y="2485627"/>
            <a:ext cx="766200" cy="172355"/>
          </a:xfrm>
          <a:prstGeom prst="rect">
            <a:avLst/>
          </a:prstGeom>
          <a:noFill/>
          <a:ln>
            <a:noFill/>
          </a:ln>
        </p:spPr>
        <p:txBody>
          <a:bodyPr spcFirstLastPara="1" wrap="square" lIns="0" tIns="0" rIns="0" bIns="0" anchor="t" anchorCtr="0">
            <a:spAutoFit/>
          </a:bodyPr>
          <a:lstStyle/>
          <a:p>
            <a:pPr marL="0" marR="0" lvl="0" indent="0" algn="ctr" rtl="1">
              <a:lnSpc>
                <a:spcPct val="160000"/>
              </a:lnSpc>
              <a:spcBef>
                <a:spcPts val="0"/>
              </a:spcBef>
              <a:spcAft>
                <a:spcPts val="0"/>
              </a:spcAft>
              <a:buNone/>
            </a:pPr>
            <a:r>
              <a:rPr lang="en" sz="700" b="1" i="0" u="none" strike="noStrike" cap="none">
                <a:solidFill>
                  <a:srgbClr val="FFFFFF"/>
                </a:solidFill>
                <a:latin typeface="Open Sans"/>
                <a:ea typeface="Open Sans"/>
                <a:cs typeface="B Nazanin" panose="00000700000000000000" pitchFamily="2" charset="-78"/>
                <a:sym typeface="Open Sans"/>
              </a:rPr>
              <a:t>N  E  X  T</a:t>
            </a:r>
            <a:endParaRPr sz="700" b="1">
              <a:cs typeface="B Nazanin" panose="00000700000000000000" pitchFamily="2" charset="-78"/>
            </a:endParaRPr>
          </a:p>
        </p:txBody>
      </p:sp>
      <p:cxnSp>
        <p:nvCxnSpPr>
          <p:cNvPr id="160" name="Google Shape;160;p26"/>
          <p:cNvCxnSpPr/>
          <p:nvPr/>
        </p:nvCxnSpPr>
        <p:spPr>
          <a:xfrm flipH="1">
            <a:off x="4574400" y="0"/>
            <a:ext cx="18000" cy="2520300"/>
          </a:xfrm>
          <a:prstGeom prst="straightConnector1">
            <a:avLst/>
          </a:prstGeom>
          <a:noFill/>
          <a:ln w="9525" cap="flat" cmpd="sng">
            <a:solidFill>
              <a:srgbClr val="000000"/>
            </a:solidFill>
            <a:prstDash val="solid"/>
            <a:round/>
            <a:headEnd type="none" w="sm" len="sm"/>
            <a:tailEnd type="none" w="sm" len="sm"/>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507"/>
        <p:cNvGrpSpPr/>
        <p:nvPr/>
      </p:nvGrpSpPr>
      <p:grpSpPr>
        <a:xfrm>
          <a:off x="0" y="0"/>
          <a:ext cx="0" cy="0"/>
          <a:chOff x="0" y="0"/>
          <a:chExt cx="0" cy="0"/>
        </a:xfrm>
      </p:grpSpPr>
      <p:cxnSp>
        <p:nvCxnSpPr>
          <p:cNvPr id="508" name="Google Shape;508;p44"/>
          <p:cNvCxnSpPr/>
          <p:nvPr/>
        </p:nvCxnSpPr>
        <p:spPr>
          <a:xfrm rot="5400000">
            <a:off x="1436668" y="2107221"/>
            <a:ext cx="6256375" cy="0"/>
          </a:xfrm>
          <a:prstGeom prst="straightConnector1">
            <a:avLst/>
          </a:prstGeom>
          <a:noFill/>
          <a:ln w="9525" cap="flat" cmpd="sng">
            <a:solidFill>
              <a:srgbClr val="000000"/>
            </a:solidFill>
            <a:prstDash val="solid"/>
            <a:round/>
            <a:headEnd type="none" w="sm" len="sm"/>
            <a:tailEnd type="none" w="sm" len="sm"/>
          </a:ln>
        </p:spPr>
      </p:cxnSp>
      <p:cxnSp>
        <p:nvCxnSpPr>
          <p:cNvPr id="509" name="Google Shape;509;p44"/>
          <p:cNvCxnSpPr/>
          <p:nvPr/>
        </p:nvCxnSpPr>
        <p:spPr>
          <a:xfrm rot="10800000">
            <a:off x="-696001" y="2569369"/>
            <a:ext cx="9533361" cy="0"/>
          </a:xfrm>
          <a:prstGeom prst="straightConnector1">
            <a:avLst/>
          </a:prstGeom>
          <a:noFill/>
          <a:ln w="9525" cap="flat" cmpd="sng">
            <a:solidFill>
              <a:srgbClr val="000000"/>
            </a:solidFill>
            <a:prstDash val="solid"/>
            <a:round/>
            <a:headEnd type="none" w="sm" len="sm"/>
            <a:tailEnd type="none" w="sm" len="sm"/>
          </a:ln>
        </p:spPr>
      </p:cxnSp>
      <p:pic>
        <p:nvPicPr>
          <p:cNvPr id="510" name="Google Shape;510;p44"/>
          <p:cNvPicPr preferRelativeResize="0"/>
          <p:nvPr/>
        </p:nvPicPr>
        <p:blipFill>
          <a:blip r:embed="rId3"/>
          <a:srcRect/>
          <a:stretch/>
        </p:blipFill>
        <p:spPr>
          <a:xfrm>
            <a:off x="3048621" y="1511913"/>
            <a:ext cx="3046759" cy="2119674"/>
          </a:xfrm>
          <a:prstGeom prst="rect">
            <a:avLst/>
          </a:prstGeom>
          <a:noFill/>
          <a:ln>
            <a:noFill/>
          </a:ln>
        </p:spPr>
      </p:pic>
      <p:sp>
        <p:nvSpPr>
          <p:cNvPr id="511" name="Google Shape;511;p44"/>
          <p:cNvSpPr txBox="1"/>
          <p:nvPr/>
        </p:nvSpPr>
        <p:spPr>
          <a:xfrm>
            <a:off x="514350" y="1163232"/>
            <a:ext cx="3421856" cy="301621"/>
          </a:xfrm>
          <a:prstGeom prst="rect">
            <a:avLst/>
          </a:prstGeom>
          <a:noFill/>
          <a:ln>
            <a:noFill/>
          </a:ln>
        </p:spPr>
        <p:txBody>
          <a:bodyPr spcFirstLastPara="1" wrap="square" lIns="0" tIns="0" rIns="0" bIns="0" anchor="t" anchorCtr="0">
            <a:spAutoFit/>
          </a:bodyPr>
          <a:lstStyle/>
          <a:p>
            <a:pPr marL="0" marR="0" lvl="0" indent="0" algn="l">
              <a:lnSpc>
                <a:spcPct val="140000"/>
              </a:lnSpc>
              <a:spcBef>
                <a:spcPts val="0"/>
              </a:spcBef>
              <a:spcAft>
                <a:spcPts val="0"/>
              </a:spcAft>
              <a:buNone/>
            </a:pPr>
            <a:r>
              <a:rPr lang="fa-IR" b="0" i="0" u="none" strike="noStrike" cap="none" dirty="0">
                <a:solidFill>
                  <a:srgbClr val="000000"/>
                </a:solidFill>
                <a:latin typeface="Open Sans"/>
                <a:ea typeface="Open Sans"/>
                <a:cs typeface="B Nazanin" panose="00000700000000000000" pitchFamily="2" charset="-78"/>
                <a:sym typeface="Open Sans"/>
              </a:rPr>
              <a:t>نقاط قوت</a:t>
            </a:r>
            <a:endParaRPr sz="1050" dirty="0">
              <a:cs typeface="B Nazanin" panose="00000700000000000000" pitchFamily="2" charset="-78"/>
            </a:endParaRPr>
          </a:p>
        </p:txBody>
      </p:sp>
      <p:sp>
        <p:nvSpPr>
          <p:cNvPr id="512" name="Google Shape;512;p44"/>
          <p:cNvSpPr txBox="1"/>
          <p:nvPr/>
        </p:nvSpPr>
        <p:spPr>
          <a:xfrm>
            <a:off x="514350" y="1411168"/>
            <a:ext cx="2464709" cy="430887"/>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b="0" i="0" u="none" strike="noStrike" cap="none" dirty="0">
                <a:solidFill>
                  <a:srgbClr val="000000"/>
                </a:solidFill>
                <a:latin typeface="Open Sans"/>
                <a:ea typeface="Open Sans"/>
                <a:cs typeface="B Nazanin" panose="00000700000000000000" pitchFamily="2" charset="-78"/>
                <a:sym typeface="Open Sans"/>
              </a:rPr>
              <a:t>چه کار خوبی می کنی؟چه چیزی شما را متمایز می کند؟ویژگی های خوب شما چیست؟</a:t>
            </a:r>
            <a:endParaRPr sz="700" dirty="0">
              <a:cs typeface="B Nazanin" panose="00000700000000000000" pitchFamily="2" charset="-78"/>
            </a:endParaRPr>
          </a:p>
        </p:txBody>
      </p:sp>
      <p:sp>
        <p:nvSpPr>
          <p:cNvPr id="513" name="Google Shape;513;p44"/>
          <p:cNvSpPr txBox="1"/>
          <p:nvPr/>
        </p:nvSpPr>
        <p:spPr>
          <a:xfrm>
            <a:off x="514350" y="465258"/>
            <a:ext cx="330999" cy="615553"/>
          </a:xfrm>
          <a:prstGeom prst="rect">
            <a:avLst/>
          </a:prstGeom>
          <a:noFill/>
          <a:ln>
            <a:noFill/>
          </a:ln>
        </p:spPr>
        <p:txBody>
          <a:bodyPr spcFirstLastPara="1" wrap="square" lIns="0" tIns="0" rIns="0" bIns="0" anchor="t" anchorCtr="0">
            <a:spAutoFit/>
          </a:bodyPr>
          <a:lstStyle/>
          <a:p>
            <a:pPr marL="0" marR="0" lvl="0" indent="0" algn="l">
              <a:lnSpc>
                <a:spcPct val="100000"/>
              </a:lnSpc>
              <a:spcBef>
                <a:spcPts val="0"/>
              </a:spcBef>
              <a:spcAft>
                <a:spcPts val="0"/>
              </a:spcAft>
              <a:buNone/>
            </a:pPr>
            <a:r>
              <a:rPr lang="en" sz="4000" b="1" i="0" u="none" strike="noStrike" cap="none">
                <a:solidFill>
                  <a:srgbClr val="000000"/>
                </a:solidFill>
                <a:latin typeface="Open Sans"/>
                <a:ea typeface="Open Sans"/>
                <a:cs typeface="B Nazanin" panose="00000700000000000000" pitchFamily="2" charset="-78"/>
                <a:sym typeface="Open Sans"/>
              </a:rPr>
              <a:t>S</a:t>
            </a:r>
            <a:endParaRPr sz="700">
              <a:cs typeface="B Nazanin" panose="00000700000000000000" pitchFamily="2" charset="-78"/>
            </a:endParaRPr>
          </a:p>
        </p:txBody>
      </p:sp>
      <p:sp>
        <p:nvSpPr>
          <p:cNvPr id="514" name="Google Shape;514;p44"/>
          <p:cNvSpPr txBox="1"/>
          <p:nvPr/>
        </p:nvSpPr>
        <p:spPr>
          <a:xfrm>
            <a:off x="514350" y="3852640"/>
            <a:ext cx="3422132" cy="301621"/>
          </a:xfrm>
          <a:prstGeom prst="rect">
            <a:avLst/>
          </a:prstGeom>
          <a:noFill/>
          <a:ln>
            <a:noFill/>
          </a:ln>
        </p:spPr>
        <p:txBody>
          <a:bodyPr spcFirstLastPara="1" wrap="square" lIns="0" tIns="0" rIns="0" bIns="0" anchor="t" anchorCtr="0">
            <a:spAutoFit/>
          </a:bodyPr>
          <a:lstStyle/>
          <a:p>
            <a:pPr marL="0" marR="0" lvl="0" indent="0" algn="l">
              <a:lnSpc>
                <a:spcPct val="140000"/>
              </a:lnSpc>
              <a:spcBef>
                <a:spcPts val="0"/>
              </a:spcBef>
              <a:spcAft>
                <a:spcPts val="0"/>
              </a:spcAft>
              <a:buNone/>
            </a:pPr>
            <a:r>
              <a:rPr lang="fa-IR" b="1" i="0" u="none" strike="noStrike" cap="none" dirty="0">
                <a:solidFill>
                  <a:srgbClr val="000000"/>
                </a:solidFill>
                <a:latin typeface="Open Sans"/>
                <a:ea typeface="Open Sans"/>
                <a:cs typeface="B Nazanin" panose="00000700000000000000" pitchFamily="2" charset="-78"/>
                <a:sym typeface="Open Sans"/>
              </a:rPr>
              <a:t>فرصت ها</a:t>
            </a:r>
            <a:endParaRPr sz="1050" b="1" dirty="0">
              <a:cs typeface="B Nazanin" panose="00000700000000000000" pitchFamily="2" charset="-78"/>
            </a:endParaRPr>
          </a:p>
        </p:txBody>
      </p:sp>
      <p:sp>
        <p:nvSpPr>
          <p:cNvPr id="515" name="Google Shape;515;p44"/>
          <p:cNvSpPr txBox="1"/>
          <p:nvPr/>
        </p:nvSpPr>
        <p:spPr>
          <a:xfrm>
            <a:off x="514350" y="4100576"/>
            <a:ext cx="2464709" cy="430887"/>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b="0" i="0" u="none" strike="noStrike" cap="none" dirty="0">
                <a:solidFill>
                  <a:srgbClr val="000000"/>
                </a:solidFill>
                <a:latin typeface="Open Sans"/>
                <a:ea typeface="Open Sans"/>
                <a:cs typeface="B Nazanin" panose="00000700000000000000" pitchFamily="2" charset="-78"/>
                <a:sym typeface="Open Sans"/>
              </a:rPr>
              <a:t>اهداف شما چه هستند؟آیا تقاضاها در حال تغییر هستند؟چگونه می توانید آن را بهبود بخشید؟</a:t>
            </a:r>
            <a:endParaRPr sz="700" dirty="0">
              <a:cs typeface="B Nazanin" panose="00000700000000000000" pitchFamily="2" charset="-78"/>
            </a:endParaRPr>
          </a:p>
        </p:txBody>
      </p:sp>
      <p:sp>
        <p:nvSpPr>
          <p:cNvPr id="516" name="Google Shape;516;p44"/>
          <p:cNvSpPr txBox="1"/>
          <p:nvPr/>
        </p:nvSpPr>
        <p:spPr>
          <a:xfrm>
            <a:off x="514350" y="3154666"/>
            <a:ext cx="330999" cy="615553"/>
          </a:xfrm>
          <a:prstGeom prst="rect">
            <a:avLst/>
          </a:prstGeom>
          <a:noFill/>
          <a:ln>
            <a:noFill/>
          </a:ln>
        </p:spPr>
        <p:txBody>
          <a:bodyPr spcFirstLastPara="1" wrap="square" lIns="0" tIns="0" rIns="0" bIns="0" anchor="t" anchorCtr="0">
            <a:spAutoFit/>
          </a:bodyPr>
          <a:lstStyle/>
          <a:p>
            <a:pPr marL="0" marR="0" lvl="0" indent="0" algn="l">
              <a:lnSpc>
                <a:spcPct val="100000"/>
              </a:lnSpc>
              <a:spcBef>
                <a:spcPts val="0"/>
              </a:spcBef>
              <a:spcAft>
                <a:spcPts val="0"/>
              </a:spcAft>
              <a:buNone/>
            </a:pPr>
            <a:r>
              <a:rPr lang="en" sz="4000" b="1" i="0" u="none" strike="noStrike" cap="none">
                <a:solidFill>
                  <a:srgbClr val="000000"/>
                </a:solidFill>
                <a:latin typeface="Open Sans"/>
                <a:ea typeface="Open Sans"/>
                <a:cs typeface="B Nazanin" panose="00000700000000000000" pitchFamily="2" charset="-78"/>
                <a:sym typeface="Open Sans"/>
              </a:rPr>
              <a:t>O</a:t>
            </a:r>
            <a:endParaRPr sz="700">
              <a:cs typeface="B Nazanin" panose="00000700000000000000" pitchFamily="2" charset="-78"/>
            </a:endParaRPr>
          </a:p>
        </p:txBody>
      </p:sp>
      <p:sp>
        <p:nvSpPr>
          <p:cNvPr id="517" name="Google Shape;517;p44"/>
          <p:cNvSpPr txBox="1"/>
          <p:nvPr/>
        </p:nvSpPr>
        <p:spPr>
          <a:xfrm>
            <a:off x="5041945" y="1163232"/>
            <a:ext cx="3421856" cy="301621"/>
          </a:xfrm>
          <a:prstGeom prst="rect">
            <a:avLst/>
          </a:prstGeom>
          <a:noFill/>
          <a:ln>
            <a:noFill/>
          </a:ln>
        </p:spPr>
        <p:txBody>
          <a:bodyPr spcFirstLastPara="1" wrap="square" lIns="0" tIns="0" rIns="0" bIns="0" anchor="t" anchorCtr="0">
            <a:spAutoFit/>
          </a:bodyPr>
          <a:lstStyle/>
          <a:p>
            <a:pPr marL="0" marR="0" lvl="0" indent="0" algn="r">
              <a:lnSpc>
                <a:spcPct val="140000"/>
              </a:lnSpc>
              <a:spcBef>
                <a:spcPts val="0"/>
              </a:spcBef>
              <a:spcAft>
                <a:spcPts val="0"/>
              </a:spcAft>
              <a:buNone/>
            </a:pPr>
            <a:r>
              <a:rPr lang="fa-IR" b="0" i="0" u="none" strike="noStrike" cap="none" dirty="0">
                <a:solidFill>
                  <a:srgbClr val="000000"/>
                </a:solidFill>
                <a:latin typeface="Open Sans"/>
                <a:ea typeface="Open Sans"/>
                <a:cs typeface="B Nazanin" panose="00000700000000000000" pitchFamily="2" charset="-78"/>
                <a:sym typeface="Open Sans"/>
              </a:rPr>
              <a:t>نقاط ضعف</a:t>
            </a:r>
            <a:endParaRPr sz="1050" dirty="0">
              <a:cs typeface="B Nazanin" panose="00000700000000000000" pitchFamily="2" charset="-78"/>
            </a:endParaRPr>
          </a:p>
        </p:txBody>
      </p:sp>
      <p:sp>
        <p:nvSpPr>
          <p:cNvPr id="518" name="Google Shape;518;p44"/>
          <p:cNvSpPr txBox="1"/>
          <p:nvPr/>
        </p:nvSpPr>
        <p:spPr>
          <a:xfrm>
            <a:off x="5996900" y="1411168"/>
            <a:ext cx="2466900" cy="430887"/>
          </a:xfrm>
          <a:prstGeom prst="rect">
            <a:avLst/>
          </a:prstGeom>
          <a:noFill/>
          <a:ln>
            <a:noFill/>
          </a:ln>
        </p:spPr>
        <p:txBody>
          <a:bodyPr spcFirstLastPara="1" wrap="square" lIns="0" tIns="0" rIns="0" bIns="0" anchor="t" anchorCtr="0">
            <a:spAutoFit/>
          </a:bodyPr>
          <a:lstStyle/>
          <a:p>
            <a:pPr marL="0" marR="0" lvl="0" indent="0" algn="r">
              <a:lnSpc>
                <a:spcPct val="140000"/>
              </a:lnSpc>
              <a:spcBef>
                <a:spcPts val="0"/>
              </a:spcBef>
              <a:spcAft>
                <a:spcPts val="0"/>
              </a:spcAft>
              <a:buNone/>
            </a:pPr>
            <a:r>
              <a:rPr lang="fa-IR" sz="1000" b="0" i="0" u="none" strike="noStrike" cap="none" dirty="0">
                <a:solidFill>
                  <a:srgbClr val="000000"/>
                </a:solidFill>
                <a:latin typeface="Open Sans"/>
                <a:ea typeface="Open Sans"/>
                <a:cs typeface="B Nazanin" panose="00000700000000000000" pitchFamily="2" charset="-78"/>
                <a:sym typeface="Open Sans"/>
              </a:rPr>
              <a:t>کجا نیاز به بهبود دارید؟آیا منابع کافی هستند؟دیگران چه کاری را بهتر از شما انجام می دهند؟</a:t>
            </a:r>
            <a:endParaRPr sz="1000" b="0" i="0" u="none" strike="noStrike" cap="none" dirty="0">
              <a:solidFill>
                <a:srgbClr val="000000"/>
              </a:solidFill>
              <a:latin typeface="Open Sans"/>
              <a:ea typeface="Open Sans"/>
              <a:cs typeface="B Nazanin" panose="00000700000000000000" pitchFamily="2" charset="-78"/>
              <a:sym typeface="Open Sans"/>
            </a:endParaRPr>
          </a:p>
        </p:txBody>
      </p:sp>
      <p:sp>
        <p:nvSpPr>
          <p:cNvPr id="519" name="Google Shape;519;p44"/>
          <p:cNvSpPr txBox="1"/>
          <p:nvPr/>
        </p:nvSpPr>
        <p:spPr>
          <a:xfrm>
            <a:off x="7967304" y="465258"/>
            <a:ext cx="330999" cy="615553"/>
          </a:xfrm>
          <a:prstGeom prst="rect">
            <a:avLst/>
          </a:prstGeom>
          <a:noFill/>
          <a:ln>
            <a:noFill/>
          </a:ln>
        </p:spPr>
        <p:txBody>
          <a:bodyPr spcFirstLastPara="1" wrap="square" lIns="0" tIns="0" rIns="0" bIns="0" anchor="t" anchorCtr="0">
            <a:spAutoFit/>
          </a:bodyPr>
          <a:lstStyle/>
          <a:p>
            <a:pPr marL="0" marR="0" lvl="0" indent="0" algn="r">
              <a:lnSpc>
                <a:spcPct val="100000"/>
              </a:lnSpc>
              <a:spcBef>
                <a:spcPts val="0"/>
              </a:spcBef>
              <a:spcAft>
                <a:spcPts val="0"/>
              </a:spcAft>
              <a:buNone/>
            </a:pPr>
            <a:r>
              <a:rPr lang="en" sz="4000" b="1" i="0" u="none" strike="noStrike" cap="none">
                <a:solidFill>
                  <a:srgbClr val="000000"/>
                </a:solidFill>
                <a:latin typeface="Open Sans"/>
                <a:ea typeface="Open Sans"/>
                <a:cs typeface="B Nazanin" panose="00000700000000000000" pitchFamily="2" charset="-78"/>
                <a:sym typeface="Open Sans"/>
              </a:rPr>
              <a:t>W</a:t>
            </a:r>
            <a:endParaRPr sz="700">
              <a:cs typeface="B Nazanin" panose="00000700000000000000" pitchFamily="2" charset="-78"/>
            </a:endParaRPr>
          </a:p>
        </p:txBody>
      </p:sp>
      <p:sp>
        <p:nvSpPr>
          <p:cNvPr id="520" name="Google Shape;520;p44"/>
          <p:cNvSpPr txBox="1"/>
          <p:nvPr/>
        </p:nvSpPr>
        <p:spPr>
          <a:xfrm>
            <a:off x="5041945" y="3852640"/>
            <a:ext cx="3421856" cy="301621"/>
          </a:xfrm>
          <a:prstGeom prst="rect">
            <a:avLst/>
          </a:prstGeom>
          <a:noFill/>
          <a:ln>
            <a:noFill/>
          </a:ln>
        </p:spPr>
        <p:txBody>
          <a:bodyPr spcFirstLastPara="1" wrap="square" lIns="0" tIns="0" rIns="0" bIns="0" anchor="t" anchorCtr="0">
            <a:spAutoFit/>
          </a:bodyPr>
          <a:lstStyle/>
          <a:p>
            <a:pPr marL="0" marR="0" lvl="0" indent="0" algn="r">
              <a:lnSpc>
                <a:spcPct val="140000"/>
              </a:lnSpc>
              <a:spcBef>
                <a:spcPts val="0"/>
              </a:spcBef>
              <a:spcAft>
                <a:spcPts val="0"/>
              </a:spcAft>
              <a:buNone/>
            </a:pPr>
            <a:r>
              <a:rPr lang="fa-IR" b="0" i="0" u="none" strike="noStrike" cap="none" dirty="0">
                <a:solidFill>
                  <a:srgbClr val="000000"/>
                </a:solidFill>
                <a:latin typeface="Open Sans"/>
                <a:ea typeface="Open Sans"/>
                <a:cs typeface="B Nazanin" panose="00000700000000000000" pitchFamily="2" charset="-78"/>
                <a:sym typeface="Open Sans"/>
              </a:rPr>
              <a:t>تهدیدها</a:t>
            </a:r>
            <a:endParaRPr sz="1050" dirty="0">
              <a:cs typeface="B Nazanin" panose="00000700000000000000" pitchFamily="2" charset="-78"/>
            </a:endParaRPr>
          </a:p>
        </p:txBody>
      </p:sp>
      <p:sp>
        <p:nvSpPr>
          <p:cNvPr id="521" name="Google Shape;521;p44"/>
          <p:cNvSpPr txBox="1"/>
          <p:nvPr/>
        </p:nvSpPr>
        <p:spPr>
          <a:xfrm>
            <a:off x="4940795" y="4100576"/>
            <a:ext cx="3523006" cy="430887"/>
          </a:xfrm>
          <a:prstGeom prst="rect">
            <a:avLst/>
          </a:prstGeom>
          <a:noFill/>
          <a:ln>
            <a:noFill/>
          </a:ln>
        </p:spPr>
        <p:txBody>
          <a:bodyPr spcFirstLastPara="1" wrap="square" lIns="0" tIns="0" rIns="0" bIns="0" anchor="t" anchorCtr="0">
            <a:spAutoFit/>
          </a:bodyPr>
          <a:lstStyle/>
          <a:p>
            <a:pPr marL="0" marR="0" lvl="0" indent="0" algn="r">
              <a:lnSpc>
                <a:spcPct val="140000"/>
              </a:lnSpc>
              <a:spcBef>
                <a:spcPts val="0"/>
              </a:spcBef>
              <a:spcAft>
                <a:spcPts val="0"/>
              </a:spcAft>
              <a:buNone/>
            </a:pPr>
            <a:r>
              <a:rPr lang="fa-IR" sz="1000" b="0" i="0" u="none" strike="noStrike" cap="none" dirty="0">
                <a:solidFill>
                  <a:srgbClr val="000000"/>
                </a:solidFill>
                <a:latin typeface="Open Sans"/>
                <a:ea typeface="Open Sans"/>
                <a:cs typeface="B Nazanin" panose="00000700000000000000" pitchFamily="2" charset="-78"/>
                <a:sym typeface="Open Sans"/>
              </a:rPr>
              <a:t>مسدود کننده هایی که با آن روبرو هستید چیست؟عوامل خارج از کنترل شما چیست؟</a:t>
            </a:r>
            <a:endParaRPr sz="700" dirty="0">
              <a:cs typeface="B Nazanin" panose="00000700000000000000" pitchFamily="2" charset="-78"/>
            </a:endParaRPr>
          </a:p>
        </p:txBody>
      </p:sp>
      <p:sp>
        <p:nvSpPr>
          <p:cNvPr id="522" name="Google Shape;522;p44"/>
          <p:cNvSpPr txBox="1"/>
          <p:nvPr/>
        </p:nvSpPr>
        <p:spPr>
          <a:xfrm>
            <a:off x="8132803" y="3154666"/>
            <a:ext cx="330999" cy="615553"/>
          </a:xfrm>
          <a:prstGeom prst="rect">
            <a:avLst/>
          </a:prstGeom>
          <a:noFill/>
          <a:ln>
            <a:noFill/>
          </a:ln>
        </p:spPr>
        <p:txBody>
          <a:bodyPr spcFirstLastPara="1" wrap="square" lIns="0" tIns="0" rIns="0" bIns="0" anchor="t" anchorCtr="0">
            <a:spAutoFit/>
          </a:bodyPr>
          <a:lstStyle/>
          <a:p>
            <a:pPr marL="0" marR="0" lvl="0" indent="0" algn="r">
              <a:lnSpc>
                <a:spcPct val="100000"/>
              </a:lnSpc>
              <a:spcBef>
                <a:spcPts val="0"/>
              </a:spcBef>
              <a:spcAft>
                <a:spcPts val="0"/>
              </a:spcAft>
              <a:buNone/>
            </a:pPr>
            <a:r>
              <a:rPr lang="en" sz="4000" b="1" i="0" u="none" strike="noStrike" cap="none">
                <a:solidFill>
                  <a:srgbClr val="000000"/>
                </a:solidFill>
                <a:latin typeface="Open Sans"/>
                <a:ea typeface="Open Sans"/>
                <a:cs typeface="B Nazanin" panose="00000700000000000000" pitchFamily="2" charset="-78"/>
                <a:sym typeface="Open Sans"/>
              </a:rPr>
              <a:t>T</a:t>
            </a:r>
            <a:endParaRPr sz="700">
              <a:cs typeface="B Nazanin" panose="00000700000000000000" pitchFamily="2" charset="-78"/>
            </a:endParaRPr>
          </a:p>
        </p:txBody>
      </p:sp>
      <p:grpSp>
        <p:nvGrpSpPr>
          <p:cNvPr id="523" name="Google Shape;523;p44"/>
          <p:cNvGrpSpPr/>
          <p:nvPr/>
        </p:nvGrpSpPr>
        <p:grpSpPr>
          <a:xfrm>
            <a:off x="8837359" y="-72330"/>
            <a:ext cx="1543051" cy="5808473"/>
            <a:chOff x="0" y="-38100"/>
            <a:chExt cx="812800" cy="3059607"/>
          </a:xfrm>
        </p:grpSpPr>
        <p:sp>
          <p:nvSpPr>
            <p:cNvPr id="524" name="Google Shape;524;p44"/>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000000">
                <a:alpha val="13333"/>
              </a:srgbClr>
            </a:solidFill>
            <a:ln>
              <a:noFill/>
            </a:ln>
          </p:spPr>
        </p:sp>
        <p:sp>
          <p:nvSpPr>
            <p:cNvPr id="525" name="Google Shape;525;p44"/>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sp>
        <p:nvSpPr>
          <p:cNvPr id="526" name="Google Shape;526;p44"/>
          <p:cNvSpPr txBox="1"/>
          <p:nvPr/>
        </p:nvSpPr>
        <p:spPr>
          <a:xfrm rot="5400000">
            <a:off x="8633564" y="2485627"/>
            <a:ext cx="766200" cy="172355"/>
          </a:xfrm>
          <a:prstGeom prst="rect">
            <a:avLst/>
          </a:prstGeom>
          <a:noFill/>
          <a:ln>
            <a:noFill/>
          </a:ln>
        </p:spPr>
        <p:txBody>
          <a:bodyPr spcFirstLastPara="1" wrap="square" lIns="0" tIns="0" rIns="0" bIns="0" anchor="t" anchorCtr="0">
            <a:spAutoFit/>
          </a:bodyPr>
          <a:lstStyle/>
          <a:p>
            <a:pPr marL="0" marR="0" lvl="0" indent="0" algn="ctr">
              <a:lnSpc>
                <a:spcPct val="160000"/>
              </a:lnSpc>
              <a:spcBef>
                <a:spcPts val="0"/>
              </a:spcBef>
              <a:spcAft>
                <a:spcPts val="0"/>
              </a:spcAft>
              <a:buNone/>
            </a:pPr>
            <a:r>
              <a:rPr lang="en" sz="700" b="1" i="0" u="none" strike="noStrike" cap="none">
                <a:solidFill>
                  <a:srgbClr val="000000"/>
                </a:solidFill>
                <a:latin typeface="Open Sans"/>
                <a:ea typeface="Open Sans"/>
                <a:cs typeface="B Nazanin" panose="00000700000000000000" pitchFamily="2" charset="-78"/>
                <a:sym typeface="Open Sans"/>
              </a:rPr>
              <a:t>N  E  X  T</a:t>
            </a:r>
            <a:endParaRPr sz="70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Shape 530"/>
        <p:cNvGrpSpPr/>
        <p:nvPr/>
      </p:nvGrpSpPr>
      <p:grpSpPr>
        <a:xfrm>
          <a:off x="0" y="0"/>
          <a:ext cx="0" cy="0"/>
          <a:chOff x="0" y="0"/>
          <a:chExt cx="0" cy="0"/>
        </a:xfrm>
      </p:grpSpPr>
      <p:sp>
        <p:nvSpPr>
          <p:cNvPr id="531" name="Google Shape;531;p45"/>
          <p:cNvSpPr txBox="1"/>
          <p:nvPr/>
        </p:nvSpPr>
        <p:spPr>
          <a:xfrm>
            <a:off x="1661324" y="716651"/>
            <a:ext cx="5821354" cy="553998"/>
          </a:xfrm>
          <a:prstGeom prst="rect">
            <a:avLst/>
          </a:prstGeom>
          <a:noFill/>
          <a:ln>
            <a:noFill/>
          </a:ln>
        </p:spPr>
        <p:txBody>
          <a:bodyPr spcFirstLastPara="1" wrap="square" lIns="0" tIns="0" rIns="0" bIns="0" anchor="t" anchorCtr="0">
            <a:spAutoFit/>
          </a:bodyPr>
          <a:lstStyle/>
          <a:p>
            <a:pPr marL="0" marR="0" lvl="0" indent="0" algn="ctr" rtl="0">
              <a:lnSpc>
                <a:spcPct val="120000"/>
              </a:lnSpc>
              <a:spcBef>
                <a:spcPts val="0"/>
              </a:spcBef>
              <a:spcAft>
                <a:spcPts val="0"/>
              </a:spcAft>
              <a:buNone/>
            </a:pPr>
            <a:r>
              <a:rPr lang="fa-IR" sz="3000" b="1" i="0" u="none" strike="noStrike" cap="none" dirty="0">
                <a:solidFill>
                  <a:srgbClr val="FFFFFF"/>
                </a:solidFill>
                <a:latin typeface="Open Sans"/>
                <a:ea typeface="Open Sans"/>
                <a:cs typeface="Open Sans"/>
                <a:sym typeface="Open Sans"/>
              </a:rPr>
              <a:t>یک صفحه نمودار اضافه کنید</a:t>
            </a:r>
            <a:endParaRPr sz="700" dirty="0"/>
          </a:p>
        </p:txBody>
      </p:sp>
      <p:grpSp>
        <p:nvGrpSpPr>
          <p:cNvPr id="532" name="Google Shape;532;p45"/>
          <p:cNvGrpSpPr/>
          <p:nvPr/>
        </p:nvGrpSpPr>
        <p:grpSpPr>
          <a:xfrm>
            <a:off x="4132200" y="1653175"/>
            <a:ext cx="1243124" cy="457367"/>
            <a:chOff x="-2" y="-841"/>
            <a:chExt cx="466813" cy="171749"/>
          </a:xfrm>
        </p:grpSpPr>
        <p:sp>
          <p:nvSpPr>
            <p:cNvPr id="533" name="Google Shape;533;p45"/>
            <p:cNvSpPr/>
            <p:nvPr/>
          </p:nvSpPr>
          <p:spPr>
            <a:xfrm>
              <a:off x="0" y="0"/>
              <a:ext cx="466811" cy="170908"/>
            </a:xfrm>
            <a:custGeom>
              <a:avLst/>
              <a:gdLst/>
              <a:ahLst/>
              <a:cxnLst/>
              <a:rect l="l" t="t" r="r" b="b"/>
              <a:pathLst>
                <a:path w="466811" h="170908" extrusionOk="0">
                  <a:moveTo>
                    <a:pt x="0" y="0"/>
                  </a:moveTo>
                  <a:lnTo>
                    <a:pt x="466811" y="0"/>
                  </a:lnTo>
                  <a:lnTo>
                    <a:pt x="466811" y="170908"/>
                  </a:lnTo>
                  <a:lnTo>
                    <a:pt x="0" y="170908"/>
                  </a:lnTo>
                  <a:close/>
                </a:path>
              </a:pathLst>
            </a:custGeom>
            <a:solidFill>
              <a:srgbClr val="FFFFFF"/>
            </a:solidFill>
            <a:ln>
              <a:noFill/>
            </a:ln>
          </p:spPr>
        </p:sp>
        <p:sp>
          <p:nvSpPr>
            <p:cNvPr id="534" name="Google Shape;534;p45"/>
            <p:cNvSpPr txBox="1"/>
            <p:nvPr/>
          </p:nvSpPr>
          <p:spPr>
            <a:xfrm>
              <a:off x="-2" y="-841"/>
              <a:ext cx="466800" cy="171600"/>
            </a:xfrm>
            <a:prstGeom prst="rect">
              <a:avLst/>
            </a:prstGeom>
            <a:noFill/>
            <a:ln>
              <a:noFill/>
            </a:ln>
          </p:spPr>
          <p:txBody>
            <a:bodyPr spcFirstLastPara="1" wrap="square" lIns="127000" tIns="127000" rIns="127000" bIns="127000" anchor="ctr" anchorCtr="0">
              <a:noAutofit/>
            </a:bodyPr>
            <a:lstStyle/>
            <a:p>
              <a:pPr marL="0" marR="0" lvl="0" indent="0" algn="l" rtl="0">
                <a:lnSpc>
                  <a:spcPct val="130000"/>
                </a:lnSpc>
                <a:spcBef>
                  <a:spcPts val="0"/>
                </a:spcBef>
                <a:spcAft>
                  <a:spcPts val="0"/>
                </a:spcAft>
                <a:buNone/>
              </a:pPr>
              <a:r>
                <a:rPr lang="en" sz="700" b="1" i="0" u="none" strike="noStrike" cap="none">
                  <a:solidFill>
                    <a:srgbClr val="000000"/>
                  </a:solidFill>
                  <a:latin typeface="Open Sans"/>
                  <a:ea typeface="Open Sans"/>
                  <a:cs typeface="Open Sans"/>
                  <a:sym typeface="Open Sans"/>
                </a:rPr>
                <a:t>Name</a:t>
              </a:r>
              <a:endParaRPr sz="700" b="1">
                <a:latin typeface="Open Sans"/>
                <a:ea typeface="Open Sans"/>
                <a:cs typeface="Open Sans"/>
                <a:sym typeface="Open Sans"/>
              </a:endParaRPr>
            </a:p>
            <a:p>
              <a:pPr marL="0" marR="0" lvl="0" indent="0" algn="l" rtl="0">
                <a:lnSpc>
                  <a:spcPct val="130000"/>
                </a:lnSpc>
                <a:spcBef>
                  <a:spcPts val="0"/>
                </a:spcBef>
                <a:spcAft>
                  <a:spcPts val="0"/>
                </a:spcAft>
                <a:buNone/>
              </a:pPr>
              <a:r>
                <a:rPr lang="en" sz="700" i="0" u="none" strike="noStrike" cap="none">
                  <a:solidFill>
                    <a:srgbClr val="000000"/>
                  </a:solidFill>
                  <a:latin typeface="Open Sans"/>
                  <a:ea typeface="Open Sans"/>
                  <a:cs typeface="Open Sans"/>
                  <a:sym typeface="Open Sans"/>
                </a:rPr>
                <a:t>Job Title</a:t>
              </a:r>
              <a:endParaRPr sz="700">
                <a:latin typeface="Open Sans"/>
                <a:ea typeface="Open Sans"/>
                <a:cs typeface="Open Sans"/>
                <a:sym typeface="Open Sans"/>
              </a:endParaRPr>
            </a:p>
          </p:txBody>
        </p:sp>
      </p:grpSp>
      <p:pic>
        <p:nvPicPr>
          <p:cNvPr id="535" name="Google Shape;535;p45"/>
          <p:cNvPicPr preferRelativeResize="0"/>
          <p:nvPr/>
        </p:nvPicPr>
        <p:blipFill rotWithShape="1">
          <a:blip r:embed="rId3">
            <a:alphaModFix/>
          </a:blip>
          <a:srcRect l="21799" r="21798"/>
          <a:stretch/>
        </p:blipFill>
        <p:spPr>
          <a:xfrm>
            <a:off x="3649595" y="1579214"/>
            <a:ext cx="482611" cy="607533"/>
          </a:xfrm>
          <a:prstGeom prst="rect">
            <a:avLst/>
          </a:prstGeom>
          <a:noFill/>
          <a:ln>
            <a:noFill/>
          </a:ln>
        </p:spPr>
      </p:pic>
      <p:pic>
        <p:nvPicPr>
          <p:cNvPr id="536" name="Google Shape;536;p45"/>
          <p:cNvPicPr preferRelativeResize="0"/>
          <p:nvPr/>
        </p:nvPicPr>
        <p:blipFill rotWithShape="1">
          <a:blip r:embed="rId4">
            <a:alphaModFix/>
          </a:blip>
          <a:srcRect t="7986" b="7985"/>
          <a:stretch/>
        </p:blipFill>
        <p:spPr>
          <a:xfrm>
            <a:off x="1466014" y="2636221"/>
            <a:ext cx="482611" cy="607533"/>
          </a:xfrm>
          <a:prstGeom prst="rect">
            <a:avLst/>
          </a:prstGeom>
          <a:noFill/>
          <a:ln>
            <a:noFill/>
          </a:ln>
        </p:spPr>
      </p:pic>
      <p:pic>
        <p:nvPicPr>
          <p:cNvPr id="537" name="Google Shape;537;p45"/>
          <p:cNvPicPr preferRelativeResize="0"/>
          <p:nvPr/>
        </p:nvPicPr>
        <p:blipFill rotWithShape="1">
          <a:blip r:embed="rId5">
            <a:alphaModFix/>
          </a:blip>
          <a:srcRect l="23537" r="23537"/>
          <a:stretch/>
        </p:blipFill>
        <p:spPr>
          <a:xfrm>
            <a:off x="5537373" y="2636221"/>
            <a:ext cx="482611" cy="607532"/>
          </a:xfrm>
          <a:prstGeom prst="rect">
            <a:avLst/>
          </a:prstGeom>
          <a:noFill/>
          <a:ln>
            <a:noFill/>
          </a:ln>
        </p:spPr>
      </p:pic>
      <p:pic>
        <p:nvPicPr>
          <p:cNvPr id="538" name="Google Shape;538;p45"/>
          <p:cNvPicPr preferRelativeResize="0"/>
          <p:nvPr/>
        </p:nvPicPr>
        <p:blipFill rotWithShape="1">
          <a:blip r:embed="rId6">
            <a:alphaModFix/>
          </a:blip>
          <a:srcRect l="23537" r="23537"/>
          <a:stretch/>
        </p:blipFill>
        <p:spPr>
          <a:xfrm>
            <a:off x="4823214" y="3598076"/>
            <a:ext cx="482611" cy="607532"/>
          </a:xfrm>
          <a:prstGeom prst="rect">
            <a:avLst/>
          </a:prstGeom>
          <a:noFill/>
          <a:ln>
            <a:noFill/>
          </a:ln>
        </p:spPr>
      </p:pic>
      <p:pic>
        <p:nvPicPr>
          <p:cNvPr id="539" name="Google Shape;539;p45"/>
          <p:cNvPicPr preferRelativeResize="0"/>
          <p:nvPr/>
        </p:nvPicPr>
        <p:blipFill rotWithShape="1">
          <a:blip r:embed="rId7">
            <a:alphaModFix/>
          </a:blip>
          <a:srcRect b="16129"/>
          <a:stretch/>
        </p:blipFill>
        <p:spPr>
          <a:xfrm>
            <a:off x="2652606" y="3598076"/>
            <a:ext cx="482611" cy="607532"/>
          </a:xfrm>
          <a:prstGeom prst="rect">
            <a:avLst/>
          </a:prstGeom>
          <a:noFill/>
          <a:ln>
            <a:noFill/>
          </a:ln>
        </p:spPr>
      </p:pic>
      <p:pic>
        <p:nvPicPr>
          <p:cNvPr id="540" name="Google Shape;540;p45"/>
          <p:cNvPicPr preferRelativeResize="0"/>
          <p:nvPr/>
        </p:nvPicPr>
        <p:blipFill rotWithShape="1">
          <a:blip r:embed="rId8">
            <a:alphaModFix/>
          </a:blip>
          <a:srcRect l="23487" r="23487"/>
          <a:stretch/>
        </p:blipFill>
        <p:spPr>
          <a:xfrm>
            <a:off x="740722" y="3598076"/>
            <a:ext cx="482611" cy="607532"/>
          </a:xfrm>
          <a:prstGeom prst="rect">
            <a:avLst/>
          </a:prstGeom>
          <a:noFill/>
          <a:ln>
            <a:noFill/>
          </a:ln>
        </p:spPr>
      </p:pic>
      <p:pic>
        <p:nvPicPr>
          <p:cNvPr id="541" name="Google Shape;541;p45"/>
          <p:cNvPicPr preferRelativeResize="0"/>
          <p:nvPr/>
        </p:nvPicPr>
        <p:blipFill rotWithShape="1">
          <a:blip r:embed="rId9">
            <a:alphaModFix/>
          </a:blip>
          <a:srcRect l="23537" r="23537"/>
          <a:stretch/>
        </p:blipFill>
        <p:spPr>
          <a:xfrm>
            <a:off x="6750472" y="3598076"/>
            <a:ext cx="482611" cy="607532"/>
          </a:xfrm>
          <a:prstGeom prst="rect">
            <a:avLst/>
          </a:prstGeom>
          <a:noFill/>
          <a:ln>
            <a:noFill/>
          </a:ln>
        </p:spPr>
      </p:pic>
      <p:cxnSp>
        <p:nvCxnSpPr>
          <p:cNvPr id="542" name="Google Shape;542;p45"/>
          <p:cNvCxnSpPr/>
          <p:nvPr/>
        </p:nvCxnSpPr>
        <p:spPr>
          <a:xfrm rot="-5400000">
            <a:off x="2472162" y="2659648"/>
            <a:ext cx="370801" cy="0"/>
          </a:xfrm>
          <a:prstGeom prst="straightConnector1">
            <a:avLst/>
          </a:prstGeom>
          <a:noFill/>
          <a:ln w="9525" cap="flat" cmpd="sng">
            <a:solidFill>
              <a:srgbClr val="FFFFFF"/>
            </a:solidFill>
            <a:prstDash val="solid"/>
            <a:round/>
            <a:headEnd type="none" w="sm" len="sm"/>
            <a:tailEnd type="none" w="sm" len="sm"/>
          </a:ln>
        </p:spPr>
      </p:cxnSp>
      <p:cxnSp>
        <p:nvCxnSpPr>
          <p:cNvPr id="543" name="Google Shape;543;p45"/>
          <p:cNvCxnSpPr/>
          <p:nvPr/>
        </p:nvCxnSpPr>
        <p:spPr>
          <a:xfrm rot="-5400000">
            <a:off x="6164855" y="2659648"/>
            <a:ext cx="370801" cy="0"/>
          </a:xfrm>
          <a:prstGeom prst="straightConnector1">
            <a:avLst/>
          </a:prstGeom>
          <a:noFill/>
          <a:ln w="9525" cap="flat" cmpd="sng">
            <a:solidFill>
              <a:srgbClr val="FFFFFF"/>
            </a:solidFill>
            <a:prstDash val="solid"/>
            <a:round/>
            <a:headEnd type="none" w="sm" len="sm"/>
            <a:tailEnd type="none" w="sm" len="sm"/>
          </a:ln>
        </p:spPr>
      </p:cxnSp>
      <p:cxnSp>
        <p:nvCxnSpPr>
          <p:cNvPr id="544" name="Google Shape;544;p45"/>
          <p:cNvCxnSpPr/>
          <p:nvPr/>
        </p:nvCxnSpPr>
        <p:spPr>
          <a:xfrm rot="-5400000">
            <a:off x="6517663" y="3284295"/>
            <a:ext cx="257295" cy="0"/>
          </a:xfrm>
          <a:prstGeom prst="straightConnector1">
            <a:avLst/>
          </a:prstGeom>
          <a:noFill/>
          <a:ln w="9525" cap="flat" cmpd="sng">
            <a:solidFill>
              <a:srgbClr val="FFFFFF"/>
            </a:solidFill>
            <a:prstDash val="solid"/>
            <a:round/>
            <a:headEnd type="none" w="sm" len="sm"/>
            <a:tailEnd type="none" w="sm" len="sm"/>
          </a:ln>
        </p:spPr>
      </p:cxnSp>
      <p:cxnSp>
        <p:nvCxnSpPr>
          <p:cNvPr id="545" name="Google Shape;545;p45"/>
          <p:cNvCxnSpPr/>
          <p:nvPr/>
        </p:nvCxnSpPr>
        <p:spPr>
          <a:xfrm rot="-5400000">
            <a:off x="2441542" y="3284295"/>
            <a:ext cx="257295" cy="0"/>
          </a:xfrm>
          <a:prstGeom prst="straightConnector1">
            <a:avLst/>
          </a:prstGeom>
          <a:noFill/>
          <a:ln w="9525" cap="flat" cmpd="sng">
            <a:solidFill>
              <a:srgbClr val="FFFFFF"/>
            </a:solidFill>
            <a:prstDash val="solid"/>
            <a:round/>
            <a:headEnd type="none" w="sm" len="sm"/>
            <a:tailEnd type="none" w="sm" len="sm"/>
          </a:ln>
        </p:spPr>
      </p:cxnSp>
      <p:cxnSp>
        <p:nvCxnSpPr>
          <p:cNvPr id="546" name="Google Shape;546;p45"/>
          <p:cNvCxnSpPr/>
          <p:nvPr/>
        </p:nvCxnSpPr>
        <p:spPr>
          <a:xfrm rot="-5400000">
            <a:off x="5905624" y="3548010"/>
            <a:ext cx="257295" cy="0"/>
          </a:xfrm>
          <a:prstGeom prst="straightConnector1">
            <a:avLst/>
          </a:prstGeom>
          <a:noFill/>
          <a:ln w="9525" cap="flat" cmpd="sng">
            <a:solidFill>
              <a:srgbClr val="FFFFFF"/>
            </a:solidFill>
            <a:prstDash val="solid"/>
            <a:round/>
            <a:headEnd type="none" w="sm" len="sm"/>
            <a:tailEnd type="none" w="sm" len="sm"/>
          </a:ln>
        </p:spPr>
      </p:cxnSp>
      <p:cxnSp>
        <p:nvCxnSpPr>
          <p:cNvPr id="547" name="Google Shape;547;p45"/>
          <p:cNvCxnSpPr/>
          <p:nvPr/>
        </p:nvCxnSpPr>
        <p:spPr>
          <a:xfrm rot="-5400000">
            <a:off x="1829503" y="3548010"/>
            <a:ext cx="257295" cy="0"/>
          </a:xfrm>
          <a:prstGeom prst="straightConnector1">
            <a:avLst/>
          </a:prstGeom>
          <a:noFill/>
          <a:ln w="9525" cap="flat" cmpd="sng">
            <a:solidFill>
              <a:srgbClr val="FFFFFF"/>
            </a:solidFill>
            <a:prstDash val="solid"/>
            <a:round/>
            <a:headEnd type="none" w="sm" len="sm"/>
            <a:tailEnd type="none" w="sm" len="sm"/>
          </a:ln>
        </p:spPr>
      </p:cxnSp>
      <p:cxnSp>
        <p:nvCxnSpPr>
          <p:cNvPr id="548" name="Google Shape;548;p45"/>
          <p:cNvCxnSpPr/>
          <p:nvPr/>
        </p:nvCxnSpPr>
        <p:spPr>
          <a:xfrm rot="-5400000">
            <a:off x="7265761" y="3548010"/>
            <a:ext cx="257295" cy="0"/>
          </a:xfrm>
          <a:prstGeom prst="straightConnector1">
            <a:avLst/>
          </a:prstGeom>
          <a:noFill/>
          <a:ln w="9525" cap="flat" cmpd="sng">
            <a:solidFill>
              <a:srgbClr val="FFFFFF"/>
            </a:solidFill>
            <a:prstDash val="solid"/>
            <a:round/>
            <a:headEnd type="none" w="sm" len="sm"/>
            <a:tailEnd type="none" w="sm" len="sm"/>
          </a:ln>
        </p:spPr>
      </p:cxnSp>
      <p:cxnSp>
        <p:nvCxnSpPr>
          <p:cNvPr id="549" name="Google Shape;549;p45"/>
          <p:cNvCxnSpPr/>
          <p:nvPr/>
        </p:nvCxnSpPr>
        <p:spPr>
          <a:xfrm rot="-5400000">
            <a:off x="3189640" y="3548010"/>
            <a:ext cx="257295" cy="0"/>
          </a:xfrm>
          <a:prstGeom prst="straightConnector1">
            <a:avLst/>
          </a:prstGeom>
          <a:noFill/>
          <a:ln w="9525" cap="flat" cmpd="sng">
            <a:solidFill>
              <a:srgbClr val="FFFFFF"/>
            </a:solidFill>
            <a:prstDash val="solid"/>
            <a:round/>
            <a:headEnd type="none" w="sm" len="sm"/>
            <a:tailEnd type="none" w="sm" len="sm"/>
          </a:ln>
        </p:spPr>
      </p:cxnSp>
      <p:grpSp>
        <p:nvGrpSpPr>
          <p:cNvPr id="550" name="Google Shape;550;p45"/>
          <p:cNvGrpSpPr/>
          <p:nvPr/>
        </p:nvGrpSpPr>
        <p:grpSpPr>
          <a:xfrm>
            <a:off x="1943850" y="2702750"/>
            <a:ext cx="1243141" cy="455377"/>
            <a:chOff x="-5" y="-55"/>
            <a:chExt cx="466816" cy="171000"/>
          </a:xfrm>
        </p:grpSpPr>
        <p:sp>
          <p:nvSpPr>
            <p:cNvPr id="551" name="Google Shape;551;p45"/>
            <p:cNvSpPr/>
            <p:nvPr/>
          </p:nvSpPr>
          <p:spPr>
            <a:xfrm>
              <a:off x="0" y="0"/>
              <a:ext cx="466811" cy="170908"/>
            </a:xfrm>
            <a:custGeom>
              <a:avLst/>
              <a:gdLst/>
              <a:ahLst/>
              <a:cxnLst/>
              <a:rect l="l" t="t" r="r" b="b"/>
              <a:pathLst>
                <a:path w="466811" h="170908" extrusionOk="0">
                  <a:moveTo>
                    <a:pt x="0" y="0"/>
                  </a:moveTo>
                  <a:lnTo>
                    <a:pt x="466811" y="0"/>
                  </a:lnTo>
                  <a:lnTo>
                    <a:pt x="466811" y="170908"/>
                  </a:lnTo>
                  <a:lnTo>
                    <a:pt x="0" y="170908"/>
                  </a:lnTo>
                  <a:close/>
                </a:path>
              </a:pathLst>
            </a:custGeom>
            <a:solidFill>
              <a:srgbClr val="FFFFFF"/>
            </a:solidFill>
            <a:ln>
              <a:noFill/>
            </a:ln>
          </p:spPr>
        </p:sp>
        <p:sp>
          <p:nvSpPr>
            <p:cNvPr id="552" name="Google Shape;552;p45"/>
            <p:cNvSpPr txBox="1"/>
            <p:nvPr/>
          </p:nvSpPr>
          <p:spPr>
            <a:xfrm>
              <a:off x="-5" y="-55"/>
              <a:ext cx="466800" cy="171000"/>
            </a:xfrm>
            <a:prstGeom prst="rect">
              <a:avLst/>
            </a:prstGeom>
            <a:noFill/>
            <a:ln>
              <a:noFill/>
            </a:ln>
          </p:spPr>
          <p:txBody>
            <a:bodyPr spcFirstLastPara="1" wrap="square" lIns="127000" tIns="127000" rIns="127000" bIns="127000" anchor="ctr" anchorCtr="0">
              <a:noAutofit/>
            </a:bodyPr>
            <a:lstStyle/>
            <a:p>
              <a:pPr marL="0" marR="0" lvl="0" indent="0" algn="l" rtl="0">
                <a:lnSpc>
                  <a:spcPct val="130000"/>
                </a:lnSpc>
                <a:spcBef>
                  <a:spcPts val="0"/>
                </a:spcBef>
                <a:spcAft>
                  <a:spcPts val="0"/>
                </a:spcAft>
                <a:buNone/>
              </a:pPr>
              <a:r>
                <a:rPr lang="en" sz="700" b="1" i="0" u="none" strike="noStrike" cap="none">
                  <a:solidFill>
                    <a:srgbClr val="000000"/>
                  </a:solidFill>
                  <a:latin typeface="Open Sans"/>
                  <a:ea typeface="Open Sans"/>
                  <a:cs typeface="Open Sans"/>
                  <a:sym typeface="Open Sans"/>
                </a:rPr>
                <a:t>Name</a:t>
              </a:r>
              <a:endParaRPr sz="700" b="1">
                <a:latin typeface="Open Sans"/>
                <a:ea typeface="Open Sans"/>
                <a:cs typeface="Open Sans"/>
                <a:sym typeface="Open Sans"/>
              </a:endParaRPr>
            </a:p>
            <a:p>
              <a:pPr marL="0" marR="0" lvl="0" indent="0" algn="l" rtl="0">
                <a:lnSpc>
                  <a:spcPct val="130000"/>
                </a:lnSpc>
                <a:spcBef>
                  <a:spcPts val="0"/>
                </a:spcBef>
                <a:spcAft>
                  <a:spcPts val="0"/>
                </a:spcAft>
                <a:buNone/>
              </a:pPr>
              <a:r>
                <a:rPr lang="en" sz="700" i="0" u="none" strike="noStrike" cap="none">
                  <a:solidFill>
                    <a:srgbClr val="000000"/>
                  </a:solidFill>
                  <a:latin typeface="Open Sans"/>
                  <a:ea typeface="Open Sans"/>
                  <a:cs typeface="Open Sans"/>
                  <a:sym typeface="Open Sans"/>
                </a:rPr>
                <a:t>Job Title</a:t>
              </a:r>
              <a:endParaRPr sz="700">
                <a:latin typeface="Open Sans"/>
                <a:ea typeface="Open Sans"/>
                <a:cs typeface="Open Sans"/>
                <a:sym typeface="Open Sans"/>
              </a:endParaRPr>
            </a:p>
          </p:txBody>
        </p:sp>
      </p:grpSp>
      <p:grpSp>
        <p:nvGrpSpPr>
          <p:cNvPr id="553" name="Google Shape;553;p45"/>
          <p:cNvGrpSpPr/>
          <p:nvPr/>
        </p:nvGrpSpPr>
        <p:grpSpPr>
          <a:xfrm>
            <a:off x="6019975" y="2700675"/>
            <a:ext cx="1243138" cy="457354"/>
            <a:chOff x="-3" y="-834"/>
            <a:chExt cx="466814" cy="171742"/>
          </a:xfrm>
        </p:grpSpPr>
        <p:sp>
          <p:nvSpPr>
            <p:cNvPr id="554" name="Google Shape;554;p45"/>
            <p:cNvSpPr/>
            <p:nvPr/>
          </p:nvSpPr>
          <p:spPr>
            <a:xfrm>
              <a:off x="0" y="0"/>
              <a:ext cx="466811" cy="170908"/>
            </a:xfrm>
            <a:custGeom>
              <a:avLst/>
              <a:gdLst/>
              <a:ahLst/>
              <a:cxnLst/>
              <a:rect l="l" t="t" r="r" b="b"/>
              <a:pathLst>
                <a:path w="466811" h="170908" extrusionOk="0">
                  <a:moveTo>
                    <a:pt x="0" y="0"/>
                  </a:moveTo>
                  <a:lnTo>
                    <a:pt x="466811" y="0"/>
                  </a:lnTo>
                  <a:lnTo>
                    <a:pt x="466811" y="170908"/>
                  </a:lnTo>
                  <a:lnTo>
                    <a:pt x="0" y="170908"/>
                  </a:lnTo>
                  <a:close/>
                </a:path>
              </a:pathLst>
            </a:custGeom>
            <a:solidFill>
              <a:srgbClr val="FFFFFF"/>
            </a:solidFill>
            <a:ln>
              <a:noFill/>
            </a:ln>
          </p:spPr>
        </p:sp>
        <p:sp>
          <p:nvSpPr>
            <p:cNvPr id="555" name="Google Shape;555;p45"/>
            <p:cNvSpPr txBox="1"/>
            <p:nvPr/>
          </p:nvSpPr>
          <p:spPr>
            <a:xfrm>
              <a:off x="-3" y="-834"/>
              <a:ext cx="466800" cy="171600"/>
            </a:xfrm>
            <a:prstGeom prst="rect">
              <a:avLst/>
            </a:prstGeom>
            <a:noFill/>
            <a:ln>
              <a:noFill/>
            </a:ln>
          </p:spPr>
          <p:txBody>
            <a:bodyPr spcFirstLastPara="1" wrap="square" lIns="127000" tIns="127000" rIns="127000" bIns="127000" anchor="ctr" anchorCtr="0">
              <a:noAutofit/>
            </a:bodyPr>
            <a:lstStyle/>
            <a:p>
              <a:pPr marL="0" marR="0" lvl="0" indent="0" algn="l" rtl="0">
                <a:lnSpc>
                  <a:spcPct val="130000"/>
                </a:lnSpc>
                <a:spcBef>
                  <a:spcPts val="0"/>
                </a:spcBef>
                <a:spcAft>
                  <a:spcPts val="0"/>
                </a:spcAft>
                <a:buNone/>
              </a:pPr>
              <a:r>
                <a:rPr lang="en" sz="700" b="1" i="0" u="none" strike="noStrike" cap="none">
                  <a:solidFill>
                    <a:srgbClr val="000000"/>
                  </a:solidFill>
                  <a:latin typeface="Open Sans"/>
                  <a:ea typeface="Open Sans"/>
                  <a:cs typeface="Open Sans"/>
                  <a:sym typeface="Open Sans"/>
                </a:rPr>
                <a:t>Name</a:t>
              </a:r>
              <a:endParaRPr sz="700" b="1">
                <a:latin typeface="Open Sans"/>
                <a:ea typeface="Open Sans"/>
                <a:cs typeface="Open Sans"/>
                <a:sym typeface="Open Sans"/>
              </a:endParaRPr>
            </a:p>
            <a:p>
              <a:pPr marL="0" marR="0" lvl="0" indent="0" algn="l" rtl="0">
                <a:lnSpc>
                  <a:spcPct val="130000"/>
                </a:lnSpc>
                <a:spcBef>
                  <a:spcPts val="0"/>
                </a:spcBef>
                <a:spcAft>
                  <a:spcPts val="0"/>
                </a:spcAft>
                <a:buNone/>
              </a:pPr>
              <a:r>
                <a:rPr lang="en" sz="700" i="0" u="none" strike="noStrike" cap="none">
                  <a:solidFill>
                    <a:srgbClr val="000000"/>
                  </a:solidFill>
                  <a:latin typeface="Open Sans"/>
                  <a:ea typeface="Open Sans"/>
                  <a:cs typeface="Open Sans"/>
                  <a:sym typeface="Open Sans"/>
                </a:rPr>
                <a:t>Job Title</a:t>
              </a:r>
              <a:endParaRPr sz="700">
                <a:latin typeface="Open Sans"/>
                <a:ea typeface="Open Sans"/>
                <a:cs typeface="Open Sans"/>
                <a:sym typeface="Open Sans"/>
              </a:endParaRPr>
            </a:p>
          </p:txBody>
        </p:sp>
      </p:grpSp>
      <p:grpSp>
        <p:nvGrpSpPr>
          <p:cNvPr id="556" name="Google Shape;556;p45"/>
          <p:cNvGrpSpPr/>
          <p:nvPr/>
        </p:nvGrpSpPr>
        <p:grpSpPr>
          <a:xfrm>
            <a:off x="1223325" y="3671400"/>
            <a:ext cx="1243136" cy="455377"/>
            <a:chOff x="-3" y="-56"/>
            <a:chExt cx="466814" cy="171000"/>
          </a:xfrm>
        </p:grpSpPr>
        <p:sp>
          <p:nvSpPr>
            <p:cNvPr id="557" name="Google Shape;557;p45"/>
            <p:cNvSpPr/>
            <p:nvPr/>
          </p:nvSpPr>
          <p:spPr>
            <a:xfrm>
              <a:off x="0" y="0"/>
              <a:ext cx="466811" cy="170908"/>
            </a:xfrm>
            <a:custGeom>
              <a:avLst/>
              <a:gdLst/>
              <a:ahLst/>
              <a:cxnLst/>
              <a:rect l="l" t="t" r="r" b="b"/>
              <a:pathLst>
                <a:path w="466811" h="170908" extrusionOk="0">
                  <a:moveTo>
                    <a:pt x="0" y="0"/>
                  </a:moveTo>
                  <a:lnTo>
                    <a:pt x="466811" y="0"/>
                  </a:lnTo>
                  <a:lnTo>
                    <a:pt x="466811" y="170908"/>
                  </a:lnTo>
                  <a:lnTo>
                    <a:pt x="0" y="170908"/>
                  </a:lnTo>
                  <a:close/>
                </a:path>
              </a:pathLst>
            </a:custGeom>
            <a:solidFill>
              <a:srgbClr val="FFFFFF"/>
            </a:solidFill>
            <a:ln>
              <a:noFill/>
            </a:ln>
          </p:spPr>
        </p:sp>
        <p:sp>
          <p:nvSpPr>
            <p:cNvPr id="558" name="Google Shape;558;p45"/>
            <p:cNvSpPr txBox="1"/>
            <p:nvPr/>
          </p:nvSpPr>
          <p:spPr>
            <a:xfrm>
              <a:off x="-3" y="-56"/>
              <a:ext cx="466800" cy="171000"/>
            </a:xfrm>
            <a:prstGeom prst="rect">
              <a:avLst/>
            </a:prstGeom>
            <a:noFill/>
            <a:ln>
              <a:noFill/>
            </a:ln>
          </p:spPr>
          <p:txBody>
            <a:bodyPr spcFirstLastPara="1" wrap="square" lIns="127000" tIns="127000" rIns="127000" bIns="127000" anchor="ctr" anchorCtr="0">
              <a:noAutofit/>
            </a:bodyPr>
            <a:lstStyle/>
            <a:p>
              <a:pPr marL="0" marR="0" lvl="0" indent="0" algn="l" rtl="0">
                <a:lnSpc>
                  <a:spcPct val="130000"/>
                </a:lnSpc>
                <a:spcBef>
                  <a:spcPts val="0"/>
                </a:spcBef>
                <a:spcAft>
                  <a:spcPts val="0"/>
                </a:spcAft>
                <a:buNone/>
              </a:pPr>
              <a:r>
                <a:rPr lang="en" sz="700" b="1" i="0" u="none" strike="noStrike" cap="none">
                  <a:solidFill>
                    <a:srgbClr val="000000"/>
                  </a:solidFill>
                  <a:latin typeface="Open Sans"/>
                  <a:ea typeface="Open Sans"/>
                  <a:cs typeface="Open Sans"/>
                  <a:sym typeface="Open Sans"/>
                </a:rPr>
                <a:t>Name</a:t>
              </a:r>
              <a:endParaRPr sz="700" b="1">
                <a:latin typeface="Open Sans"/>
                <a:ea typeface="Open Sans"/>
                <a:cs typeface="Open Sans"/>
                <a:sym typeface="Open Sans"/>
              </a:endParaRPr>
            </a:p>
            <a:p>
              <a:pPr marL="0" marR="0" lvl="0" indent="0" algn="l" rtl="0">
                <a:lnSpc>
                  <a:spcPct val="130000"/>
                </a:lnSpc>
                <a:spcBef>
                  <a:spcPts val="0"/>
                </a:spcBef>
                <a:spcAft>
                  <a:spcPts val="0"/>
                </a:spcAft>
                <a:buNone/>
              </a:pPr>
              <a:r>
                <a:rPr lang="en" sz="700" i="0" u="none" strike="noStrike" cap="none">
                  <a:solidFill>
                    <a:srgbClr val="000000"/>
                  </a:solidFill>
                  <a:latin typeface="Open Sans"/>
                  <a:ea typeface="Open Sans"/>
                  <a:cs typeface="Open Sans"/>
                  <a:sym typeface="Open Sans"/>
                </a:rPr>
                <a:t>Job Tcitle</a:t>
              </a:r>
              <a:endParaRPr sz="700">
                <a:latin typeface="Open Sans"/>
                <a:ea typeface="Open Sans"/>
                <a:cs typeface="Open Sans"/>
                <a:sym typeface="Open Sans"/>
              </a:endParaRPr>
            </a:p>
          </p:txBody>
        </p:sp>
      </p:grpSp>
      <p:grpSp>
        <p:nvGrpSpPr>
          <p:cNvPr id="559" name="Google Shape;559;p45"/>
          <p:cNvGrpSpPr/>
          <p:nvPr/>
        </p:nvGrpSpPr>
        <p:grpSpPr>
          <a:xfrm>
            <a:off x="3135217" y="3671400"/>
            <a:ext cx="1243129" cy="455377"/>
            <a:chOff x="0" y="-56"/>
            <a:chExt cx="466811" cy="171000"/>
          </a:xfrm>
        </p:grpSpPr>
        <p:sp>
          <p:nvSpPr>
            <p:cNvPr id="560" name="Google Shape;560;p45"/>
            <p:cNvSpPr/>
            <p:nvPr/>
          </p:nvSpPr>
          <p:spPr>
            <a:xfrm>
              <a:off x="0" y="0"/>
              <a:ext cx="466811" cy="170908"/>
            </a:xfrm>
            <a:custGeom>
              <a:avLst/>
              <a:gdLst/>
              <a:ahLst/>
              <a:cxnLst/>
              <a:rect l="l" t="t" r="r" b="b"/>
              <a:pathLst>
                <a:path w="466811" h="170908" extrusionOk="0">
                  <a:moveTo>
                    <a:pt x="0" y="0"/>
                  </a:moveTo>
                  <a:lnTo>
                    <a:pt x="466811" y="0"/>
                  </a:lnTo>
                  <a:lnTo>
                    <a:pt x="466811" y="170908"/>
                  </a:lnTo>
                  <a:lnTo>
                    <a:pt x="0" y="170908"/>
                  </a:lnTo>
                  <a:close/>
                </a:path>
              </a:pathLst>
            </a:custGeom>
            <a:solidFill>
              <a:srgbClr val="FFFFFF"/>
            </a:solidFill>
            <a:ln>
              <a:noFill/>
            </a:ln>
          </p:spPr>
        </p:sp>
        <p:sp>
          <p:nvSpPr>
            <p:cNvPr id="561" name="Google Shape;561;p45"/>
            <p:cNvSpPr txBox="1"/>
            <p:nvPr/>
          </p:nvSpPr>
          <p:spPr>
            <a:xfrm>
              <a:off x="3" y="-56"/>
              <a:ext cx="466800" cy="171000"/>
            </a:xfrm>
            <a:prstGeom prst="rect">
              <a:avLst/>
            </a:prstGeom>
            <a:noFill/>
            <a:ln>
              <a:noFill/>
            </a:ln>
          </p:spPr>
          <p:txBody>
            <a:bodyPr spcFirstLastPara="1" wrap="square" lIns="127000" tIns="127000" rIns="127000" bIns="127000" anchor="ctr" anchorCtr="0">
              <a:noAutofit/>
            </a:bodyPr>
            <a:lstStyle/>
            <a:p>
              <a:pPr marL="0" marR="0" lvl="0" indent="0" algn="l" rtl="0">
                <a:lnSpc>
                  <a:spcPct val="130000"/>
                </a:lnSpc>
                <a:spcBef>
                  <a:spcPts val="0"/>
                </a:spcBef>
                <a:spcAft>
                  <a:spcPts val="0"/>
                </a:spcAft>
                <a:buNone/>
              </a:pPr>
              <a:r>
                <a:rPr lang="en" sz="700" b="1" i="0" u="none" strike="noStrike" cap="none">
                  <a:solidFill>
                    <a:srgbClr val="000000"/>
                  </a:solidFill>
                  <a:latin typeface="Open Sans"/>
                  <a:ea typeface="Open Sans"/>
                  <a:cs typeface="Open Sans"/>
                  <a:sym typeface="Open Sans"/>
                </a:rPr>
                <a:t>Name</a:t>
              </a:r>
              <a:endParaRPr sz="700" b="1">
                <a:latin typeface="Open Sans"/>
                <a:ea typeface="Open Sans"/>
                <a:cs typeface="Open Sans"/>
                <a:sym typeface="Open Sans"/>
              </a:endParaRPr>
            </a:p>
            <a:p>
              <a:pPr marL="0" marR="0" lvl="0" indent="0" algn="l" rtl="0">
                <a:lnSpc>
                  <a:spcPct val="130000"/>
                </a:lnSpc>
                <a:spcBef>
                  <a:spcPts val="0"/>
                </a:spcBef>
                <a:spcAft>
                  <a:spcPts val="0"/>
                </a:spcAft>
                <a:buNone/>
              </a:pPr>
              <a:r>
                <a:rPr lang="en" sz="700" i="0" u="none" strike="noStrike" cap="none">
                  <a:solidFill>
                    <a:srgbClr val="000000"/>
                  </a:solidFill>
                  <a:latin typeface="Open Sans"/>
                  <a:ea typeface="Open Sans"/>
                  <a:cs typeface="Open Sans"/>
                  <a:sym typeface="Open Sans"/>
                </a:rPr>
                <a:t>Job Title</a:t>
              </a:r>
              <a:endParaRPr sz="700">
                <a:latin typeface="Open Sans"/>
                <a:ea typeface="Open Sans"/>
                <a:cs typeface="Open Sans"/>
                <a:sym typeface="Open Sans"/>
              </a:endParaRPr>
            </a:p>
          </p:txBody>
        </p:sp>
      </p:grpSp>
      <p:grpSp>
        <p:nvGrpSpPr>
          <p:cNvPr id="562" name="Google Shape;562;p45"/>
          <p:cNvGrpSpPr/>
          <p:nvPr/>
        </p:nvGrpSpPr>
        <p:grpSpPr>
          <a:xfrm>
            <a:off x="5305824" y="3671400"/>
            <a:ext cx="1243129" cy="455377"/>
            <a:chOff x="0" y="-56"/>
            <a:chExt cx="466811" cy="171000"/>
          </a:xfrm>
        </p:grpSpPr>
        <p:sp>
          <p:nvSpPr>
            <p:cNvPr id="563" name="Google Shape;563;p45"/>
            <p:cNvSpPr/>
            <p:nvPr/>
          </p:nvSpPr>
          <p:spPr>
            <a:xfrm>
              <a:off x="0" y="0"/>
              <a:ext cx="466811" cy="170908"/>
            </a:xfrm>
            <a:custGeom>
              <a:avLst/>
              <a:gdLst/>
              <a:ahLst/>
              <a:cxnLst/>
              <a:rect l="l" t="t" r="r" b="b"/>
              <a:pathLst>
                <a:path w="466811" h="170908" extrusionOk="0">
                  <a:moveTo>
                    <a:pt x="0" y="0"/>
                  </a:moveTo>
                  <a:lnTo>
                    <a:pt x="466811" y="0"/>
                  </a:lnTo>
                  <a:lnTo>
                    <a:pt x="466811" y="170908"/>
                  </a:lnTo>
                  <a:lnTo>
                    <a:pt x="0" y="170908"/>
                  </a:lnTo>
                  <a:close/>
                </a:path>
              </a:pathLst>
            </a:custGeom>
            <a:solidFill>
              <a:srgbClr val="FFFFFF"/>
            </a:solidFill>
            <a:ln>
              <a:noFill/>
            </a:ln>
          </p:spPr>
        </p:sp>
        <p:sp>
          <p:nvSpPr>
            <p:cNvPr id="564" name="Google Shape;564;p45"/>
            <p:cNvSpPr txBox="1"/>
            <p:nvPr/>
          </p:nvSpPr>
          <p:spPr>
            <a:xfrm>
              <a:off x="0" y="-56"/>
              <a:ext cx="466800" cy="171000"/>
            </a:xfrm>
            <a:prstGeom prst="rect">
              <a:avLst/>
            </a:prstGeom>
            <a:noFill/>
            <a:ln>
              <a:noFill/>
            </a:ln>
          </p:spPr>
          <p:txBody>
            <a:bodyPr spcFirstLastPara="1" wrap="square" lIns="127000" tIns="127000" rIns="127000" bIns="127000" anchor="ctr" anchorCtr="0">
              <a:noAutofit/>
            </a:bodyPr>
            <a:lstStyle/>
            <a:p>
              <a:pPr marL="0" marR="0" lvl="0" indent="0" algn="l" rtl="0">
                <a:lnSpc>
                  <a:spcPct val="130000"/>
                </a:lnSpc>
                <a:spcBef>
                  <a:spcPts val="0"/>
                </a:spcBef>
                <a:spcAft>
                  <a:spcPts val="0"/>
                </a:spcAft>
                <a:buNone/>
              </a:pPr>
              <a:r>
                <a:rPr lang="en" sz="700" b="1" i="0" u="none" strike="noStrike" cap="none">
                  <a:solidFill>
                    <a:srgbClr val="000000"/>
                  </a:solidFill>
                  <a:latin typeface="Open Sans"/>
                  <a:ea typeface="Open Sans"/>
                  <a:cs typeface="Open Sans"/>
                  <a:sym typeface="Open Sans"/>
                </a:rPr>
                <a:t>Name</a:t>
              </a:r>
              <a:endParaRPr sz="700" b="1">
                <a:latin typeface="Open Sans"/>
                <a:ea typeface="Open Sans"/>
                <a:cs typeface="Open Sans"/>
                <a:sym typeface="Open Sans"/>
              </a:endParaRPr>
            </a:p>
            <a:p>
              <a:pPr marL="0" marR="0" lvl="0" indent="0" algn="l" rtl="0">
                <a:lnSpc>
                  <a:spcPct val="130000"/>
                </a:lnSpc>
                <a:spcBef>
                  <a:spcPts val="0"/>
                </a:spcBef>
                <a:spcAft>
                  <a:spcPts val="0"/>
                </a:spcAft>
                <a:buNone/>
              </a:pPr>
              <a:r>
                <a:rPr lang="en" sz="700" i="0" u="none" strike="noStrike" cap="none">
                  <a:solidFill>
                    <a:srgbClr val="000000"/>
                  </a:solidFill>
                  <a:latin typeface="Open Sans"/>
                  <a:ea typeface="Open Sans"/>
                  <a:cs typeface="Open Sans"/>
                  <a:sym typeface="Open Sans"/>
                </a:rPr>
                <a:t>Job Title</a:t>
              </a:r>
              <a:endParaRPr sz="700">
                <a:latin typeface="Open Sans"/>
                <a:ea typeface="Open Sans"/>
                <a:cs typeface="Open Sans"/>
                <a:sym typeface="Open Sans"/>
              </a:endParaRPr>
            </a:p>
          </p:txBody>
        </p:sp>
      </p:grpSp>
      <p:grpSp>
        <p:nvGrpSpPr>
          <p:cNvPr id="565" name="Google Shape;565;p45"/>
          <p:cNvGrpSpPr/>
          <p:nvPr/>
        </p:nvGrpSpPr>
        <p:grpSpPr>
          <a:xfrm>
            <a:off x="7233075" y="3671400"/>
            <a:ext cx="1243136" cy="455377"/>
            <a:chOff x="-3" y="-56"/>
            <a:chExt cx="466814" cy="171000"/>
          </a:xfrm>
        </p:grpSpPr>
        <p:sp>
          <p:nvSpPr>
            <p:cNvPr id="566" name="Google Shape;566;p45"/>
            <p:cNvSpPr/>
            <p:nvPr/>
          </p:nvSpPr>
          <p:spPr>
            <a:xfrm>
              <a:off x="0" y="0"/>
              <a:ext cx="466811" cy="170908"/>
            </a:xfrm>
            <a:custGeom>
              <a:avLst/>
              <a:gdLst/>
              <a:ahLst/>
              <a:cxnLst/>
              <a:rect l="l" t="t" r="r" b="b"/>
              <a:pathLst>
                <a:path w="466811" h="170908" extrusionOk="0">
                  <a:moveTo>
                    <a:pt x="0" y="0"/>
                  </a:moveTo>
                  <a:lnTo>
                    <a:pt x="466811" y="0"/>
                  </a:lnTo>
                  <a:lnTo>
                    <a:pt x="466811" y="170908"/>
                  </a:lnTo>
                  <a:lnTo>
                    <a:pt x="0" y="170908"/>
                  </a:lnTo>
                  <a:close/>
                </a:path>
              </a:pathLst>
            </a:custGeom>
            <a:solidFill>
              <a:srgbClr val="FFFFFF"/>
            </a:solidFill>
            <a:ln>
              <a:noFill/>
            </a:ln>
          </p:spPr>
        </p:sp>
        <p:sp>
          <p:nvSpPr>
            <p:cNvPr id="567" name="Google Shape;567;p45"/>
            <p:cNvSpPr txBox="1"/>
            <p:nvPr/>
          </p:nvSpPr>
          <p:spPr>
            <a:xfrm>
              <a:off x="-3" y="-56"/>
              <a:ext cx="466800" cy="171000"/>
            </a:xfrm>
            <a:prstGeom prst="rect">
              <a:avLst/>
            </a:prstGeom>
            <a:noFill/>
            <a:ln>
              <a:noFill/>
            </a:ln>
          </p:spPr>
          <p:txBody>
            <a:bodyPr spcFirstLastPara="1" wrap="square" lIns="127000" tIns="127000" rIns="127000" bIns="127000" anchor="ctr" anchorCtr="0">
              <a:noAutofit/>
            </a:bodyPr>
            <a:lstStyle/>
            <a:p>
              <a:pPr marL="0" marR="0" lvl="0" indent="0" algn="l" rtl="0">
                <a:lnSpc>
                  <a:spcPct val="130000"/>
                </a:lnSpc>
                <a:spcBef>
                  <a:spcPts val="0"/>
                </a:spcBef>
                <a:spcAft>
                  <a:spcPts val="0"/>
                </a:spcAft>
                <a:buNone/>
              </a:pPr>
              <a:r>
                <a:rPr lang="en" sz="700" b="1" i="0" u="none" strike="noStrike" cap="none">
                  <a:solidFill>
                    <a:srgbClr val="000000"/>
                  </a:solidFill>
                  <a:latin typeface="Open Sans"/>
                  <a:ea typeface="Open Sans"/>
                  <a:cs typeface="Open Sans"/>
                  <a:sym typeface="Open Sans"/>
                </a:rPr>
                <a:t>Name</a:t>
              </a:r>
              <a:endParaRPr sz="700" b="1">
                <a:latin typeface="Open Sans"/>
                <a:ea typeface="Open Sans"/>
                <a:cs typeface="Open Sans"/>
                <a:sym typeface="Open Sans"/>
              </a:endParaRPr>
            </a:p>
            <a:p>
              <a:pPr marL="0" marR="0" lvl="0" indent="0" algn="l" rtl="0">
                <a:lnSpc>
                  <a:spcPct val="130000"/>
                </a:lnSpc>
                <a:spcBef>
                  <a:spcPts val="0"/>
                </a:spcBef>
                <a:spcAft>
                  <a:spcPts val="0"/>
                </a:spcAft>
                <a:buNone/>
              </a:pPr>
              <a:r>
                <a:rPr lang="en" sz="700" i="0" u="none" strike="noStrike" cap="none">
                  <a:solidFill>
                    <a:srgbClr val="000000"/>
                  </a:solidFill>
                  <a:latin typeface="Open Sans"/>
                  <a:ea typeface="Open Sans"/>
                  <a:cs typeface="Open Sans"/>
                  <a:sym typeface="Open Sans"/>
                </a:rPr>
                <a:t>Job Title</a:t>
              </a:r>
              <a:endParaRPr sz="700">
                <a:latin typeface="Open Sans"/>
                <a:ea typeface="Open Sans"/>
                <a:cs typeface="Open Sans"/>
                <a:sym typeface="Open Sans"/>
              </a:endParaRPr>
            </a:p>
          </p:txBody>
        </p:sp>
      </p:grpSp>
      <p:cxnSp>
        <p:nvCxnSpPr>
          <p:cNvPr id="568" name="Google Shape;568;p45"/>
          <p:cNvCxnSpPr/>
          <p:nvPr/>
        </p:nvCxnSpPr>
        <p:spPr>
          <a:xfrm rot="10800000">
            <a:off x="2652800" y="2474248"/>
            <a:ext cx="3702218" cy="0"/>
          </a:xfrm>
          <a:prstGeom prst="straightConnector1">
            <a:avLst/>
          </a:prstGeom>
          <a:noFill/>
          <a:ln w="9525" cap="flat" cmpd="sng">
            <a:solidFill>
              <a:srgbClr val="FFFFFF"/>
            </a:solidFill>
            <a:prstDash val="solid"/>
            <a:round/>
            <a:headEnd type="none" w="sm" len="sm"/>
            <a:tailEnd type="none" w="sm" len="sm"/>
          </a:ln>
        </p:spPr>
      </p:cxnSp>
      <p:cxnSp>
        <p:nvCxnSpPr>
          <p:cNvPr id="569" name="Google Shape;569;p45"/>
          <p:cNvCxnSpPr/>
          <p:nvPr/>
        </p:nvCxnSpPr>
        <p:spPr>
          <a:xfrm rot="10800000">
            <a:off x="1953387" y="3419363"/>
            <a:ext cx="1369663" cy="0"/>
          </a:xfrm>
          <a:prstGeom prst="straightConnector1">
            <a:avLst/>
          </a:prstGeom>
          <a:noFill/>
          <a:ln w="9525" cap="flat" cmpd="sng">
            <a:solidFill>
              <a:srgbClr val="FFFFFF"/>
            </a:solidFill>
            <a:prstDash val="solid"/>
            <a:round/>
            <a:headEnd type="none" w="sm" len="sm"/>
            <a:tailEnd type="none" w="sm" len="sm"/>
          </a:ln>
        </p:spPr>
      </p:cxnSp>
      <p:cxnSp>
        <p:nvCxnSpPr>
          <p:cNvPr id="570" name="Google Shape;570;p45"/>
          <p:cNvCxnSpPr/>
          <p:nvPr/>
        </p:nvCxnSpPr>
        <p:spPr>
          <a:xfrm rot="10800000">
            <a:off x="6029508" y="3417705"/>
            <a:ext cx="1369663" cy="0"/>
          </a:xfrm>
          <a:prstGeom prst="straightConnector1">
            <a:avLst/>
          </a:prstGeom>
          <a:noFill/>
          <a:ln w="9525" cap="flat" cmpd="sng">
            <a:solidFill>
              <a:srgbClr val="FFFFFF"/>
            </a:solidFill>
            <a:prstDash val="solid"/>
            <a:round/>
            <a:headEnd type="none" w="sm" len="sm"/>
            <a:tailEnd type="none" w="sm" len="sm"/>
          </a:ln>
        </p:spPr>
      </p:cxnSp>
      <p:cxnSp>
        <p:nvCxnSpPr>
          <p:cNvPr id="571" name="Google Shape;571;p45"/>
          <p:cNvCxnSpPr/>
          <p:nvPr/>
        </p:nvCxnSpPr>
        <p:spPr>
          <a:xfrm rot="-5400000">
            <a:off x="4397710" y="2293610"/>
            <a:ext cx="370801" cy="0"/>
          </a:xfrm>
          <a:prstGeom prst="straightConnector1">
            <a:avLst/>
          </a:prstGeom>
          <a:noFill/>
          <a:ln w="9525" cap="flat" cmpd="sng">
            <a:solidFill>
              <a:srgbClr val="FFFFFF"/>
            </a:solidFill>
            <a:prstDash val="solid"/>
            <a:round/>
            <a:headEnd type="none" w="sm" len="sm"/>
            <a:tailEnd type="none" w="sm" len="sm"/>
          </a:ln>
        </p:spPr>
      </p:cxnSp>
      <p:grpSp>
        <p:nvGrpSpPr>
          <p:cNvPr id="572" name="Google Shape;572;p45"/>
          <p:cNvGrpSpPr/>
          <p:nvPr/>
        </p:nvGrpSpPr>
        <p:grpSpPr>
          <a:xfrm>
            <a:off x="8837359" y="-72330"/>
            <a:ext cx="1543051" cy="5808473"/>
            <a:chOff x="0" y="-38100"/>
            <a:chExt cx="812800" cy="3059607"/>
          </a:xfrm>
        </p:grpSpPr>
        <p:sp>
          <p:nvSpPr>
            <p:cNvPr id="573" name="Google Shape;573;p45"/>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FFFFFF">
                <a:alpha val="13333"/>
              </a:srgbClr>
            </a:solidFill>
            <a:ln>
              <a:noFill/>
            </a:ln>
          </p:spPr>
        </p:sp>
        <p:sp>
          <p:nvSpPr>
            <p:cNvPr id="574" name="Google Shape;574;p45"/>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0">
                <a:lnSpc>
                  <a:spcPct val="163333"/>
                </a:lnSpc>
                <a:spcBef>
                  <a:spcPts val="0"/>
                </a:spcBef>
                <a:spcAft>
                  <a:spcPts val="0"/>
                </a:spcAft>
                <a:buNone/>
              </a:pPr>
              <a:endParaRPr sz="900" b="0" i="0" u="none" strike="noStrike" cap="none">
                <a:solidFill>
                  <a:schemeClr val="dk1"/>
                </a:solidFill>
                <a:latin typeface="Calibri"/>
                <a:ea typeface="Calibri"/>
                <a:cs typeface="Calibri"/>
                <a:sym typeface="Calibri"/>
              </a:endParaRPr>
            </a:p>
          </p:txBody>
        </p:sp>
      </p:grpSp>
      <p:sp>
        <p:nvSpPr>
          <p:cNvPr id="575" name="Google Shape;575;p45"/>
          <p:cNvSpPr txBox="1"/>
          <p:nvPr/>
        </p:nvSpPr>
        <p:spPr>
          <a:xfrm rot="5400000">
            <a:off x="8633564" y="2517954"/>
            <a:ext cx="766200" cy="107700"/>
          </a:xfrm>
          <a:prstGeom prst="rect">
            <a:avLst/>
          </a:prstGeom>
          <a:noFill/>
          <a:ln>
            <a:noFill/>
          </a:ln>
        </p:spPr>
        <p:txBody>
          <a:bodyPr spcFirstLastPara="1" wrap="square" lIns="0" tIns="0" rIns="0" bIns="0" anchor="t" anchorCtr="0">
            <a:spAutoFit/>
          </a:bodyPr>
          <a:lstStyle/>
          <a:p>
            <a:pPr marL="0" marR="0" lvl="0" indent="0" algn="ctr" rtl="0">
              <a:lnSpc>
                <a:spcPct val="160000"/>
              </a:lnSpc>
              <a:spcBef>
                <a:spcPts val="0"/>
              </a:spcBef>
              <a:spcAft>
                <a:spcPts val="0"/>
              </a:spcAft>
              <a:buNone/>
            </a:pPr>
            <a:r>
              <a:rPr lang="en" sz="700" b="1" i="0" u="none" strike="noStrike" cap="none">
                <a:solidFill>
                  <a:srgbClr val="FFFFFF"/>
                </a:solidFill>
                <a:latin typeface="Open Sans"/>
                <a:ea typeface="Open Sans"/>
                <a:cs typeface="Open Sans"/>
                <a:sym typeface="Open Sans"/>
              </a:rPr>
              <a:t>N  E  X  T</a:t>
            </a:r>
            <a:endParaRPr sz="700"/>
          </a:p>
        </p:txBody>
      </p:sp>
      <p:cxnSp>
        <p:nvCxnSpPr>
          <p:cNvPr id="576" name="Google Shape;576;p45"/>
          <p:cNvCxnSpPr/>
          <p:nvPr/>
        </p:nvCxnSpPr>
        <p:spPr>
          <a:xfrm rot="5400000">
            <a:off x="-878775" y="1619496"/>
            <a:ext cx="3243754" cy="0"/>
          </a:xfrm>
          <a:prstGeom prst="straightConnector1">
            <a:avLst/>
          </a:prstGeom>
          <a:noFill/>
          <a:ln w="9525" cap="flat" cmpd="sng">
            <a:solidFill>
              <a:srgbClr val="FFFFFF"/>
            </a:solidFill>
            <a:prstDash val="solid"/>
            <a:round/>
            <a:headEnd type="none" w="sm" len="sm"/>
            <a:tailEnd type="none" w="sm" len="sm"/>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581"/>
        <p:cNvGrpSpPr/>
        <p:nvPr/>
      </p:nvGrpSpPr>
      <p:grpSpPr>
        <a:xfrm>
          <a:off x="0" y="0"/>
          <a:ext cx="0" cy="0"/>
          <a:chOff x="0" y="0"/>
          <a:chExt cx="0" cy="0"/>
        </a:xfrm>
      </p:grpSpPr>
      <p:pic>
        <p:nvPicPr>
          <p:cNvPr id="582" name="Google Shape;582;p46"/>
          <p:cNvPicPr preferRelativeResize="0"/>
          <p:nvPr/>
        </p:nvPicPr>
        <p:blipFill>
          <a:blip r:embed="rId3"/>
          <a:srcRect/>
          <a:stretch/>
        </p:blipFill>
        <p:spPr>
          <a:xfrm>
            <a:off x="-3391776" y="-30624"/>
            <a:ext cx="7368273" cy="5526204"/>
          </a:xfrm>
          <a:prstGeom prst="rect">
            <a:avLst/>
          </a:prstGeom>
          <a:noFill/>
          <a:ln>
            <a:noFill/>
          </a:ln>
        </p:spPr>
      </p:pic>
      <p:grpSp>
        <p:nvGrpSpPr>
          <p:cNvPr id="583" name="Google Shape;583;p46"/>
          <p:cNvGrpSpPr/>
          <p:nvPr/>
        </p:nvGrpSpPr>
        <p:grpSpPr>
          <a:xfrm>
            <a:off x="4919150" y="1542469"/>
            <a:ext cx="2975513" cy="2108922"/>
            <a:chOff x="0" y="0"/>
            <a:chExt cx="7934700" cy="5623792"/>
          </a:xfrm>
        </p:grpSpPr>
        <p:sp>
          <p:nvSpPr>
            <p:cNvPr id="584" name="Google Shape;584;p46"/>
            <p:cNvSpPr txBox="1"/>
            <p:nvPr/>
          </p:nvSpPr>
          <p:spPr>
            <a:xfrm>
              <a:off x="228432" y="0"/>
              <a:ext cx="7477799" cy="1477328"/>
            </a:xfrm>
            <a:prstGeom prst="rect">
              <a:avLst/>
            </a:prstGeom>
            <a:noFill/>
            <a:ln>
              <a:noFill/>
            </a:ln>
          </p:spPr>
          <p:txBody>
            <a:bodyPr spcFirstLastPara="1" wrap="square" lIns="0" tIns="0" rIns="0" bIns="0" anchor="t" anchorCtr="0">
              <a:spAutoFit/>
            </a:bodyPr>
            <a:lstStyle/>
            <a:p>
              <a:pPr marL="0" marR="0" lvl="0" indent="0" algn="ctr" rtl="0">
                <a:lnSpc>
                  <a:spcPct val="120000"/>
                </a:lnSpc>
                <a:spcBef>
                  <a:spcPts val="0"/>
                </a:spcBef>
                <a:spcAft>
                  <a:spcPts val="0"/>
                </a:spcAft>
                <a:buNone/>
              </a:pPr>
              <a:r>
                <a:rPr lang="fa-IR" sz="3000" b="1" i="0" u="none" strike="noStrike" cap="none" dirty="0">
                  <a:solidFill>
                    <a:srgbClr val="000000"/>
                  </a:solidFill>
                  <a:latin typeface="Open Sans"/>
                  <a:ea typeface="Open Sans"/>
                  <a:cs typeface="B Nazanin" panose="00000700000000000000" pitchFamily="2" charset="-78"/>
                  <a:sym typeface="Open Sans"/>
                </a:rPr>
                <a:t>عنوان</a:t>
              </a:r>
              <a:endParaRPr sz="700" b="1" dirty="0">
                <a:latin typeface="Open Sans"/>
                <a:ea typeface="Open Sans"/>
                <a:cs typeface="B Nazanin" panose="00000700000000000000" pitchFamily="2" charset="-78"/>
                <a:sym typeface="Open Sans"/>
              </a:endParaRPr>
            </a:p>
          </p:txBody>
        </p:sp>
        <p:sp>
          <p:nvSpPr>
            <p:cNvPr id="585" name="Google Shape;585;p46"/>
            <p:cNvSpPr txBox="1"/>
            <p:nvPr/>
          </p:nvSpPr>
          <p:spPr>
            <a:xfrm>
              <a:off x="0" y="3466096"/>
              <a:ext cx="7934700" cy="574517"/>
            </a:xfrm>
            <a:prstGeom prst="rect">
              <a:avLst/>
            </a:prstGeom>
            <a:noFill/>
            <a:ln>
              <a:noFill/>
            </a:ln>
          </p:spPr>
          <p:txBody>
            <a:bodyPr spcFirstLastPara="1" wrap="square" lIns="0" tIns="0" rIns="0" bIns="0" anchor="t" anchorCtr="0">
              <a:spAutoFit/>
            </a:bodyPr>
            <a:lstStyle/>
            <a:p>
              <a:pPr marL="0" marR="0" lvl="0" indent="0" algn="ctr" rtl="0">
                <a:lnSpc>
                  <a:spcPct val="140020"/>
                </a:lnSpc>
                <a:spcBef>
                  <a:spcPts val="0"/>
                </a:spcBef>
                <a:spcAft>
                  <a:spcPts val="0"/>
                </a:spcAft>
                <a:buNone/>
              </a:pPr>
              <a:r>
                <a:rPr lang="fa-IR" sz="1000" i="0" u="none" strike="noStrike" cap="none" dirty="0">
                  <a:solidFill>
                    <a:srgbClr val="000000"/>
                  </a:solidFill>
                  <a:latin typeface="Open Sans"/>
                  <a:ea typeface="Open Sans"/>
                  <a:cs typeface="B Nazanin" panose="00000700000000000000" pitchFamily="2" charset="-78"/>
                  <a:sym typeface="Open Sans"/>
                </a:rPr>
                <a:t>اسلایدهای کارناوال برای الگوی ارائهپکسل برای عکس ها</a:t>
              </a:r>
              <a:endParaRPr sz="700" dirty="0">
                <a:latin typeface="Open Sans"/>
                <a:ea typeface="Open Sans"/>
                <a:cs typeface="B Nazanin" panose="00000700000000000000" pitchFamily="2" charset="-78"/>
                <a:sym typeface="Open Sans"/>
              </a:endParaRPr>
            </a:p>
          </p:txBody>
        </p:sp>
        <p:sp>
          <p:nvSpPr>
            <p:cNvPr id="586" name="Google Shape;586;p46"/>
            <p:cNvSpPr txBox="1"/>
            <p:nvPr/>
          </p:nvSpPr>
          <p:spPr>
            <a:xfrm>
              <a:off x="0" y="1887597"/>
              <a:ext cx="7934700" cy="574517"/>
            </a:xfrm>
            <a:prstGeom prst="rect">
              <a:avLst/>
            </a:prstGeom>
            <a:noFill/>
            <a:ln>
              <a:noFill/>
            </a:ln>
          </p:spPr>
          <p:txBody>
            <a:bodyPr spcFirstLastPara="1" wrap="square" lIns="0" tIns="0" rIns="0" bIns="0" anchor="t" anchorCtr="0">
              <a:spAutoFit/>
            </a:bodyPr>
            <a:lstStyle/>
            <a:p>
              <a:pPr marL="0" marR="0" lvl="0" indent="0" algn="ctr" rtl="0">
                <a:lnSpc>
                  <a:spcPct val="140020"/>
                </a:lnSpc>
                <a:spcBef>
                  <a:spcPts val="0"/>
                </a:spcBef>
                <a:spcAft>
                  <a:spcPts val="0"/>
                </a:spcAft>
                <a:buNone/>
              </a:pPr>
              <a:r>
                <a:rPr lang="fa-IR" sz="1000" b="1" i="0" u="none" strike="noStrike" cap="none" dirty="0">
                  <a:solidFill>
                    <a:srgbClr val="000000"/>
                  </a:solidFill>
                  <a:latin typeface="Open Sans"/>
                  <a:ea typeface="Open Sans"/>
                  <a:cs typeface="B Nazanin" panose="00000700000000000000" pitchFamily="2" charset="-78"/>
                  <a:sym typeface="Open Sans"/>
                </a:rPr>
                <a:t>استفاده از این الگوی ارائه به لطف موارد زیر برای همه رایگان است:</a:t>
              </a:r>
              <a:endParaRPr sz="700" b="1" dirty="0">
                <a:latin typeface="Open Sans"/>
                <a:ea typeface="Open Sans"/>
                <a:cs typeface="B Nazanin" panose="00000700000000000000" pitchFamily="2" charset="-78"/>
                <a:sym typeface="Open Sans"/>
              </a:endParaRPr>
            </a:p>
          </p:txBody>
        </p:sp>
        <p:sp>
          <p:nvSpPr>
            <p:cNvPr id="587" name="Google Shape;587;p46"/>
            <p:cNvSpPr txBox="1"/>
            <p:nvPr/>
          </p:nvSpPr>
          <p:spPr>
            <a:xfrm>
              <a:off x="0" y="5049275"/>
              <a:ext cx="7934700" cy="574517"/>
            </a:xfrm>
            <a:prstGeom prst="rect">
              <a:avLst/>
            </a:prstGeom>
            <a:noFill/>
            <a:ln>
              <a:noFill/>
            </a:ln>
          </p:spPr>
          <p:txBody>
            <a:bodyPr spcFirstLastPara="1" wrap="square" lIns="0" tIns="0" rIns="0" bIns="0" anchor="t" anchorCtr="0">
              <a:spAutoFit/>
            </a:bodyPr>
            <a:lstStyle/>
            <a:p>
              <a:pPr marL="0" marR="0" lvl="0" indent="0" algn="ctr" rtl="0">
                <a:lnSpc>
                  <a:spcPct val="140020"/>
                </a:lnSpc>
                <a:spcBef>
                  <a:spcPts val="0"/>
                </a:spcBef>
                <a:spcAft>
                  <a:spcPts val="0"/>
                </a:spcAft>
                <a:buNone/>
              </a:pPr>
              <a:r>
                <a:rPr lang="fa-IR" sz="1000" b="1" i="0" u="none" strike="noStrike" cap="none" dirty="0">
                  <a:solidFill>
                    <a:srgbClr val="000000"/>
                  </a:solidFill>
                  <a:latin typeface="Open Sans"/>
                  <a:ea typeface="Open Sans"/>
                  <a:cs typeface="B Nazanin" panose="00000700000000000000" pitchFamily="2" charset="-78"/>
                  <a:sym typeface="Open Sans"/>
                </a:rPr>
                <a:t>طراحی مبارک!</a:t>
              </a:r>
              <a:endParaRPr sz="700" b="1" dirty="0">
                <a:latin typeface="Open Sans"/>
                <a:ea typeface="Open Sans"/>
                <a:cs typeface="B Nazanin" panose="00000700000000000000" pitchFamily="2" charset="-78"/>
                <a:sym typeface="Open Sans"/>
              </a:endParaRPr>
            </a:p>
          </p:txBody>
        </p:sp>
      </p:grpSp>
      <p:cxnSp>
        <p:nvCxnSpPr>
          <p:cNvPr id="588" name="Google Shape;588;p46"/>
          <p:cNvCxnSpPr/>
          <p:nvPr/>
        </p:nvCxnSpPr>
        <p:spPr>
          <a:xfrm rot="5400000">
            <a:off x="6428372" y="4703694"/>
            <a:ext cx="3626382" cy="0"/>
          </a:xfrm>
          <a:prstGeom prst="straightConnector1">
            <a:avLst/>
          </a:prstGeom>
          <a:noFill/>
          <a:ln w="9525" cap="flat" cmpd="sng">
            <a:solidFill>
              <a:srgbClr val="000000"/>
            </a:solidFill>
            <a:prstDash val="solid"/>
            <a:round/>
            <a:headEnd type="none" w="sm" len="sm"/>
            <a:tailEnd type="none" w="sm" len="sm"/>
          </a:ln>
        </p:spPr>
      </p:cxnSp>
      <p:cxnSp>
        <p:nvCxnSpPr>
          <p:cNvPr id="589" name="Google Shape;589;p46"/>
          <p:cNvCxnSpPr/>
          <p:nvPr/>
        </p:nvCxnSpPr>
        <p:spPr>
          <a:xfrm rot="5400000">
            <a:off x="2748651" y="98247"/>
            <a:ext cx="3626382" cy="0"/>
          </a:xfrm>
          <a:prstGeom prst="straightConnector1">
            <a:avLst/>
          </a:prstGeom>
          <a:noFill/>
          <a:ln w="9525" cap="flat" cmpd="sng">
            <a:solidFill>
              <a:srgbClr val="000000"/>
            </a:solidFill>
            <a:prstDash val="solid"/>
            <a:round/>
            <a:headEnd type="none" w="sm" len="sm"/>
            <a:tailEnd type="none" w="sm" len="sm"/>
          </a:ln>
        </p:spPr>
      </p:cxnSp>
      <p:grpSp>
        <p:nvGrpSpPr>
          <p:cNvPr id="590" name="Google Shape;590;p46"/>
          <p:cNvGrpSpPr/>
          <p:nvPr/>
        </p:nvGrpSpPr>
        <p:grpSpPr>
          <a:xfrm>
            <a:off x="8837359" y="-72330"/>
            <a:ext cx="1543051" cy="5808473"/>
            <a:chOff x="0" y="-38100"/>
            <a:chExt cx="812800" cy="3059607"/>
          </a:xfrm>
        </p:grpSpPr>
        <p:sp>
          <p:nvSpPr>
            <p:cNvPr id="591" name="Google Shape;591;p46"/>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000000">
                <a:alpha val="13333"/>
              </a:srgbClr>
            </a:solidFill>
            <a:ln>
              <a:noFill/>
            </a:ln>
          </p:spPr>
        </p:sp>
        <p:sp>
          <p:nvSpPr>
            <p:cNvPr id="592" name="Google Shape;592;p46"/>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0">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sp>
        <p:nvSpPr>
          <p:cNvPr id="593" name="Google Shape;593;p46"/>
          <p:cNvSpPr txBox="1"/>
          <p:nvPr/>
        </p:nvSpPr>
        <p:spPr>
          <a:xfrm rot="5400000">
            <a:off x="8633564" y="2485627"/>
            <a:ext cx="766200" cy="172355"/>
          </a:xfrm>
          <a:prstGeom prst="rect">
            <a:avLst/>
          </a:prstGeom>
          <a:noFill/>
          <a:ln>
            <a:noFill/>
          </a:ln>
        </p:spPr>
        <p:txBody>
          <a:bodyPr spcFirstLastPara="1" wrap="square" lIns="0" tIns="0" rIns="0" bIns="0" anchor="t" anchorCtr="0">
            <a:spAutoFit/>
          </a:bodyPr>
          <a:lstStyle/>
          <a:p>
            <a:pPr marL="0" marR="0" lvl="0" indent="0" algn="ctr" rtl="0">
              <a:lnSpc>
                <a:spcPct val="160000"/>
              </a:lnSpc>
              <a:spcBef>
                <a:spcPts val="0"/>
              </a:spcBef>
              <a:spcAft>
                <a:spcPts val="0"/>
              </a:spcAft>
              <a:buNone/>
            </a:pPr>
            <a:r>
              <a:rPr lang="en" sz="700" b="1" i="0" u="none" strike="noStrike" cap="none">
                <a:solidFill>
                  <a:srgbClr val="000000"/>
                </a:solidFill>
                <a:latin typeface="Open Sans"/>
                <a:ea typeface="Open Sans"/>
                <a:cs typeface="B Nazanin" panose="00000700000000000000" pitchFamily="2" charset="-78"/>
                <a:sym typeface="Open Sans"/>
              </a:rPr>
              <a:t>N  E  X  T</a:t>
            </a:r>
            <a:endParaRPr sz="70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Shape 597"/>
        <p:cNvGrpSpPr/>
        <p:nvPr/>
      </p:nvGrpSpPr>
      <p:grpSpPr>
        <a:xfrm>
          <a:off x="0" y="0"/>
          <a:ext cx="0" cy="0"/>
          <a:chOff x="0" y="0"/>
          <a:chExt cx="0" cy="0"/>
        </a:xfrm>
      </p:grpSpPr>
      <p:pic>
        <p:nvPicPr>
          <p:cNvPr id="598" name="Google Shape;598;p47"/>
          <p:cNvPicPr preferRelativeResize="0"/>
          <p:nvPr/>
        </p:nvPicPr>
        <p:blipFill>
          <a:blip r:embed="rId3"/>
          <a:srcRect l="43100" r="43100"/>
          <a:stretch/>
        </p:blipFill>
        <p:spPr>
          <a:xfrm>
            <a:off x="0" y="-30624"/>
            <a:ext cx="1148520" cy="5526205"/>
          </a:xfrm>
          <a:prstGeom prst="rect">
            <a:avLst/>
          </a:prstGeom>
          <a:noFill/>
          <a:ln>
            <a:noFill/>
          </a:ln>
        </p:spPr>
      </p:pic>
      <p:grpSp>
        <p:nvGrpSpPr>
          <p:cNvPr id="599" name="Google Shape;599;p47"/>
          <p:cNvGrpSpPr/>
          <p:nvPr/>
        </p:nvGrpSpPr>
        <p:grpSpPr>
          <a:xfrm>
            <a:off x="1907112" y="1466500"/>
            <a:ext cx="2975513" cy="2123911"/>
            <a:chOff x="0" y="0"/>
            <a:chExt cx="7934700" cy="5663764"/>
          </a:xfrm>
        </p:grpSpPr>
        <p:sp>
          <p:nvSpPr>
            <p:cNvPr id="600" name="Google Shape;600;p47"/>
            <p:cNvSpPr txBox="1"/>
            <p:nvPr/>
          </p:nvSpPr>
          <p:spPr>
            <a:xfrm>
              <a:off x="228432" y="0"/>
              <a:ext cx="7477799" cy="1477328"/>
            </a:xfrm>
            <a:prstGeom prst="rect">
              <a:avLst/>
            </a:prstGeom>
            <a:noFill/>
            <a:ln>
              <a:noFill/>
            </a:ln>
          </p:spPr>
          <p:txBody>
            <a:bodyPr spcFirstLastPara="1" wrap="square" lIns="0" tIns="0" rIns="0" bIns="0" anchor="t" anchorCtr="0">
              <a:spAutoFit/>
            </a:bodyPr>
            <a:lstStyle/>
            <a:p>
              <a:pPr marL="0" marR="0" lvl="0" indent="0" algn="ctr" rtl="0">
                <a:lnSpc>
                  <a:spcPct val="120000"/>
                </a:lnSpc>
                <a:spcBef>
                  <a:spcPts val="0"/>
                </a:spcBef>
                <a:spcAft>
                  <a:spcPts val="0"/>
                </a:spcAft>
                <a:buNone/>
              </a:pPr>
              <a:r>
                <a:rPr lang="fa-IR" sz="3000" b="1" i="0" u="none" strike="noStrike" cap="none" dirty="0">
                  <a:solidFill>
                    <a:srgbClr val="FFFFFF"/>
                  </a:solidFill>
                  <a:latin typeface="Open Sans"/>
                  <a:ea typeface="Open Sans"/>
                  <a:cs typeface="B Nazanin" panose="00000700000000000000" pitchFamily="2" charset="-78"/>
                  <a:sym typeface="Open Sans"/>
                </a:rPr>
                <a:t>فونت ها در این ارائه</a:t>
              </a:r>
              <a:endParaRPr sz="700" b="1" dirty="0">
                <a:latin typeface="Open Sans"/>
                <a:ea typeface="Open Sans"/>
                <a:cs typeface="B Nazanin" panose="00000700000000000000" pitchFamily="2" charset="-78"/>
                <a:sym typeface="Open Sans"/>
              </a:endParaRPr>
            </a:p>
          </p:txBody>
        </p:sp>
        <p:sp>
          <p:nvSpPr>
            <p:cNvPr id="601" name="Google Shape;601;p47"/>
            <p:cNvSpPr txBox="1"/>
            <p:nvPr/>
          </p:nvSpPr>
          <p:spPr>
            <a:xfrm>
              <a:off x="0" y="4514732"/>
              <a:ext cx="7934700" cy="1149032"/>
            </a:xfrm>
            <a:prstGeom prst="rect">
              <a:avLst/>
            </a:prstGeom>
            <a:noFill/>
            <a:ln>
              <a:noFill/>
            </a:ln>
          </p:spPr>
          <p:txBody>
            <a:bodyPr spcFirstLastPara="1" wrap="square" lIns="0" tIns="0" rIns="0" bIns="0" anchor="t" anchorCtr="0">
              <a:spAutoFit/>
            </a:bodyPr>
            <a:lstStyle/>
            <a:p>
              <a:pPr marL="0" marR="0" lvl="0" indent="0" algn="ctr" rtl="0">
                <a:lnSpc>
                  <a:spcPct val="140020"/>
                </a:lnSpc>
                <a:spcBef>
                  <a:spcPts val="0"/>
                </a:spcBef>
                <a:spcAft>
                  <a:spcPts val="0"/>
                </a:spcAft>
                <a:buNone/>
              </a:pPr>
              <a:r>
                <a:rPr lang="fa-IR" sz="1000" i="0" u="none" strike="noStrike" cap="none" dirty="0">
                  <a:solidFill>
                    <a:srgbClr val="FFFFFC"/>
                  </a:solidFill>
                  <a:latin typeface="Open Sans"/>
                  <a:ea typeface="Open Sans"/>
                  <a:cs typeface="B Nazanin" panose="00000700000000000000" pitchFamily="2" charset="-78"/>
                  <a:sym typeface="Open Sans"/>
                </a:rPr>
                <a:t>عنوان: </a:t>
              </a:r>
              <a:r>
                <a:rPr lang="en-US" sz="1000" i="0" u="none" strike="noStrike" cap="none" dirty="0">
                  <a:solidFill>
                    <a:srgbClr val="FFFFFC"/>
                  </a:solidFill>
                  <a:latin typeface="Open Sans"/>
                  <a:ea typeface="Open Sans"/>
                  <a:cs typeface="B Nazanin" panose="00000700000000000000" pitchFamily="2" charset="-78"/>
                  <a:sym typeface="Open Sans"/>
                </a:rPr>
                <a:t>Open Sans Bold</a:t>
              </a:r>
              <a:r>
                <a:rPr lang="fa-IR" sz="1000" i="0" u="none" strike="noStrike" cap="none" dirty="0">
                  <a:solidFill>
                    <a:srgbClr val="FFFFFC"/>
                  </a:solidFill>
                  <a:latin typeface="Open Sans"/>
                  <a:ea typeface="Open Sans"/>
                  <a:cs typeface="B Nazanin" panose="00000700000000000000" pitchFamily="2" charset="-78"/>
                  <a:sym typeface="Open Sans"/>
                </a:rPr>
                <a:t>سرصفحه ها: </a:t>
              </a:r>
              <a:r>
                <a:rPr lang="en-US" sz="1000" i="0" u="none" strike="noStrike" cap="none" dirty="0">
                  <a:solidFill>
                    <a:srgbClr val="FFFFFC"/>
                  </a:solidFill>
                  <a:latin typeface="Open Sans"/>
                  <a:ea typeface="Open Sans"/>
                  <a:cs typeface="B Nazanin" panose="00000700000000000000" pitchFamily="2" charset="-78"/>
                  <a:sym typeface="Open Sans"/>
                </a:rPr>
                <a:t>Open </a:t>
              </a:r>
              <a:r>
                <a:rPr lang="en-US" sz="1000" i="0" u="none" strike="noStrike" cap="none" dirty="0" err="1">
                  <a:solidFill>
                    <a:srgbClr val="FFFFFC"/>
                  </a:solidFill>
                  <a:latin typeface="Open Sans"/>
                  <a:ea typeface="Open Sans"/>
                  <a:cs typeface="B Nazanin" panose="00000700000000000000" pitchFamily="2" charset="-78"/>
                  <a:sym typeface="Open Sans"/>
                </a:rPr>
                <a:t>SansBody</a:t>
              </a:r>
              <a:r>
                <a:rPr lang="en-US" sz="1000" i="0" u="none" strike="noStrike" cap="none" dirty="0">
                  <a:solidFill>
                    <a:srgbClr val="FFFFFC"/>
                  </a:solidFill>
                  <a:latin typeface="Open Sans"/>
                  <a:ea typeface="Open Sans"/>
                  <a:cs typeface="B Nazanin" panose="00000700000000000000" pitchFamily="2" charset="-78"/>
                  <a:sym typeface="Open Sans"/>
                </a:rPr>
                <a:t> Copy: Open Sans</a:t>
              </a:r>
              <a:endParaRPr sz="700" dirty="0">
                <a:latin typeface="Open Sans"/>
                <a:ea typeface="Open Sans"/>
                <a:cs typeface="B Nazanin" panose="00000700000000000000" pitchFamily="2" charset="-78"/>
                <a:sym typeface="Open Sans"/>
              </a:endParaRPr>
            </a:p>
          </p:txBody>
        </p:sp>
        <p:sp>
          <p:nvSpPr>
            <p:cNvPr id="602" name="Google Shape;602;p47"/>
            <p:cNvSpPr txBox="1"/>
            <p:nvPr/>
          </p:nvSpPr>
          <p:spPr>
            <a:xfrm>
              <a:off x="647701" y="3118251"/>
              <a:ext cx="6639300" cy="574517"/>
            </a:xfrm>
            <a:prstGeom prst="rect">
              <a:avLst/>
            </a:prstGeom>
            <a:noFill/>
            <a:ln>
              <a:noFill/>
            </a:ln>
          </p:spPr>
          <p:txBody>
            <a:bodyPr spcFirstLastPara="1" wrap="square" lIns="0" tIns="0" rIns="0" bIns="0" anchor="t" anchorCtr="0">
              <a:spAutoFit/>
            </a:bodyPr>
            <a:lstStyle/>
            <a:p>
              <a:pPr marL="0" marR="0" lvl="0" indent="0" algn="ctr" rtl="0">
                <a:lnSpc>
                  <a:spcPct val="140020"/>
                </a:lnSpc>
                <a:spcBef>
                  <a:spcPts val="0"/>
                </a:spcBef>
                <a:spcAft>
                  <a:spcPts val="0"/>
                </a:spcAft>
                <a:buNone/>
              </a:pPr>
              <a:r>
                <a:rPr lang="fa-IR" sz="1000" b="1" i="0" u="none" strike="noStrike" cap="none" dirty="0">
                  <a:solidFill>
                    <a:srgbClr val="FFFFFC"/>
                  </a:solidFill>
                  <a:latin typeface="Open Sans"/>
                  <a:ea typeface="Open Sans"/>
                  <a:cs typeface="B Nazanin" panose="00000700000000000000" pitchFamily="2" charset="-78"/>
                  <a:sym typeface="Open Sans"/>
                </a:rPr>
                <a:t>این الگوی ارائه از فونت های رایگان زیر استفاده می کند:</a:t>
              </a:r>
              <a:endParaRPr sz="700" b="1" dirty="0">
                <a:latin typeface="Open Sans"/>
                <a:ea typeface="Open Sans"/>
                <a:cs typeface="B Nazanin" panose="00000700000000000000" pitchFamily="2" charset="-78"/>
                <a:sym typeface="Open Sans"/>
              </a:endParaRPr>
            </a:p>
          </p:txBody>
        </p:sp>
      </p:grpSp>
      <p:pic>
        <p:nvPicPr>
          <p:cNvPr id="603" name="Google Shape;603;p47"/>
          <p:cNvPicPr preferRelativeResize="0"/>
          <p:nvPr/>
        </p:nvPicPr>
        <p:blipFill>
          <a:blip r:embed="rId4"/>
          <a:srcRect l="27777" r="27777"/>
          <a:stretch/>
        </p:blipFill>
        <p:spPr>
          <a:xfrm>
            <a:off x="5701096" y="0"/>
            <a:ext cx="3442905" cy="5143500"/>
          </a:xfrm>
          <a:prstGeom prst="rect">
            <a:avLst/>
          </a:prstGeom>
          <a:noFill/>
          <a:ln>
            <a:noFill/>
          </a:ln>
        </p:spPr>
      </p:pic>
      <p:cxnSp>
        <p:nvCxnSpPr>
          <p:cNvPr id="604" name="Google Shape;604;p47"/>
          <p:cNvCxnSpPr/>
          <p:nvPr/>
        </p:nvCxnSpPr>
        <p:spPr>
          <a:xfrm rot="5400000">
            <a:off x="3416334" y="4476614"/>
            <a:ext cx="3626382" cy="0"/>
          </a:xfrm>
          <a:prstGeom prst="straightConnector1">
            <a:avLst/>
          </a:prstGeom>
          <a:noFill/>
          <a:ln w="9525" cap="flat" cmpd="sng">
            <a:solidFill>
              <a:srgbClr val="FFFFFF"/>
            </a:solidFill>
            <a:prstDash val="solid"/>
            <a:round/>
            <a:headEnd type="none" w="sm" len="sm"/>
            <a:tailEnd type="none" w="sm" len="sm"/>
          </a:ln>
        </p:spPr>
      </p:cxnSp>
      <p:grpSp>
        <p:nvGrpSpPr>
          <p:cNvPr id="606" name="Google Shape;606;p47"/>
          <p:cNvGrpSpPr/>
          <p:nvPr/>
        </p:nvGrpSpPr>
        <p:grpSpPr>
          <a:xfrm>
            <a:off x="8837359" y="-72330"/>
            <a:ext cx="1543051" cy="5808473"/>
            <a:chOff x="0" y="-38100"/>
            <a:chExt cx="812800" cy="3059607"/>
          </a:xfrm>
        </p:grpSpPr>
        <p:sp>
          <p:nvSpPr>
            <p:cNvPr id="607" name="Google Shape;607;p47"/>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000000">
                <a:alpha val="62352"/>
              </a:srgbClr>
            </a:solidFill>
            <a:ln>
              <a:noFill/>
            </a:ln>
          </p:spPr>
        </p:sp>
        <p:sp>
          <p:nvSpPr>
            <p:cNvPr id="608" name="Google Shape;608;p47"/>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0">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sp>
        <p:nvSpPr>
          <p:cNvPr id="609" name="Google Shape;609;p47"/>
          <p:cNvSpPr txBox="1"/>
          <p:nvPr/>
        </p:nvSpPr>
        <p:spPr>
          <a:xfrm rot="5400000">
            <a:off x="8633564" y="2485627"/>
            <a:ext cx="766200" cy="172355"/>
          </a:xfrm>
          <a:prstGeom prst="rect">
            <a:avLst/>
          </a:prstGeom>
          <a:noFill/>
          <a:ln>
            <a:noFill/>
          </a:ln>
        </p:spPr>
        <p:txBody>
          <a:bodyPr spcFirstLastPara="1" wrap="square" lIns="0" tIns="0" rIns="0" bIns="0" anchor="t" anchorCtr="0">
            <a:spAutoFit/>
          </a:bodyPr>
          <a:lstStyle/>
          <a:p>
            <a:pPr marL="0" marR="0" lvl="0" indent="0" algn="ctr" rtl="0">
              <a:lnSpc>
                <a:spcPct val="160000"/>
              </a:lnSpc>
              <a:spcBef>
                <a:spcPts val="0"/>
              </a:spcBef>
              <a:spcAft>
                <a:spcPts val="0"/>
              </a:spcAft>
              <a:buNone/>
            </a:pPr>
            <a:r>
              <a:rPr lang="en" sz="700" b="1" i="0" u="none" strike="noStrike" cap="none">
                <a:solidFill>
                  <a:srgbClr val="FFFFFF"/>
                </a:solidFill>
                <a:latin typeface="Open Sans"/>
                <a:ea typeface="Open Sans"/>
                <a:cs typeface="B Nazanin" panose="00000700000000000000" pitchFamily="2" charset="-78"/>
                <a:sym typeface="Open Sans"/>
              </a:rPr>
              <a:t>N  E  X  T</a:t>
            </a:r>
            <a:endParaRPr sz="70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613"/>
        <p:cNvGrpSpPr/>
        <p:nvPr/>
      </p:nvGrpSpPr>
      <p:grpSpPr>
        <a:xfrm>
          <a:off x="0" y="0"/>
          <a:ext cx="0" cy="0"/>
          <a:chOff x="0" y="0"/>
          <a:chExt cx="0" cy="0"/>
        </a:xfrm>
      </p:grpSpPr>
      <p:grpSp>
        <p:nvGrpSpPr>
          <p:cNvPr id="614" name="Google Shape;614;p48"/>
          <p:cNvGrpSpPr/>
          <p:nvPr/>
        </p:nvGrpSpPr>
        <p:grpSpPr>
          <a:xfrm>
            <a:off x="474399" y="885789"/>
            <a:ext cx="2892937" cy="2183124"/>
            <a:chOff x="0" y="0"/>
            <a:chExt cx="7714500" cy="5821663"/>
          </a:xfrm>
        </p:grpSpPr>
        <p:sp>
          <p:nvSpPr>
            <p:cNvPr id="615" name="Google Shape;615;p48"/>
            <p:cNvSpPr txBox="1"/>
            <p:nvPr/>
          </p:nvSpPr>
          <p:spPr>
            <a:xfrm>
              <a:off x="0" y="0"/>
              <a:ext cx="7714500" cy="2954655"/>
            </a:xfrm>
            <a:prstGeom prst="rect">
              <a:avLst/>
            </a:prstGeom>
            <a:noFill/>
            <a:ln>
              <a:noFill/>
            </a:ln>
          </p:spPr>
          <p:txBody>
            <a:bodyPr spcFirstLastPara="1" wrap="square" lIns="0" tIns="0" rIns="0" bIns="0" anchor="t" anchorCtr="0">
              <a:spAutoFit/>
            </a:bodyPr>
            <a:lstStyle/>
            <a:p>
              <a:pPr marL="0" marR="0" lvl="0" indent="0" algn="r" rtl="1">
                <a:lnSpc>
                  <a:spcPct val="120000"/>
                </a:lnSpc>
                <a:spcBef>
                  <a:spcPts val="0"/>
                </a:spcBef>
                <a:spcAft>
                  <a:spcPts val="0"/>
                </a:spcAft>
                <a:buNone/>
              </a:pPr>
              <a:r>
                <a:rPr lang="fa-IR" sz="3000" b="1" i="0" u="none" strike="noStrike" cap="none" dirty="0">
                  <a:solidFill>
                    <a:srgbClr val="000000"/>
                  </a:solidFill>
                  <a:latin typeface="Open Sans"/>
                  <a:ea typeface="Open Sans"/>
                  <a:cs typeface="B Nazanin" panose="00000700000000000000" pitchFamily="2" charset="-78"/>
                  <a:sym typeface="Open Sans"/>
                </a:rPr>
                <a:t>نمادهاصفحه </a:t>
              </a:r>
            </a:p>
            <a:p>
              <a:pPr marL="0" marR="0" lvl="0" indent="0" algn="r" rtl="1">
                <a:lnSpc>
                  <a:spcPct val="120000"/>
                </a:lnSpc>
                <a:spcBef>
                  <a:spcPts val="0"/>
                </a:spcBef>
                <a:spcAft>
                  <a:spcPts val="0"/>
                </a:spcAft>
                <a:buNone/>
              </a:pPr>
              <a:r>
                <a:rPr lang="fa-IR" sz="3000" b="1" i="0" u="none" strike="noStrike" cap="none" dirty="0">
                  <a:solidFill>
                    <a:srgbClr val="000000"/>
                  </a:solidFill>
                  <a:latin typeface="Open Sans"/>
                  <a:ea typeface="Open Sans"/>
                  <a:cs typeface="B Nazanin" panose="00000700000000000000" pitchFamily="2" charset="-78"/>
                  <a:sym typeface="Open Sans"/>
                </a:rPr>
                <a:t>منبع</a:t>
              </a:r>
              <a:endParaRPr sz="700" b="1" dirty="0">
                <a:latin typeface="Open Sans"/>
                <a:ea typeface="Open Sans"/>
                <a:cs typeface="B Nazanin" panose="00000700000000000000" pitchFamily="2" charset="-78"/>
                <a:sym typeface="Open Sans"/>
              </a:endParaRPr>
            </a:p>
          </p:txBody>
        </p:sp>
        <p:sp>
          <p:nvSpPr>
            <p:cNvPr id="616" name="Google Shape;616;p48"/>
            <p:cNvSpPr txBox="1"/>
            <p:nvPr/>
          </p:nvSpPr>
          <p:spPr>
            <a:xfrm>
              <a:off x="67051" y="2949082"/>
              <a:ext cx="6991500" cy="2872581"/>
            </a:xfrm>
            <a:prstGeom prst="rect">
              <a:avLst/>
            </a:prstGeom>
            <a:noFill/>
            <a:ln>
              <a:noFill/>
            </a:ln>
          </p:spPr>
          <p:txBody>
            <a:bodyPr spcFirstLastPara="1" wrap="square" lIns="0" tIns="0" rIns="0" bIns="0" anchor="t" anchorCtr="0">
              <a:spAutoFit/>
            </a:bodyPr>
            <a:lstStyle/>
            <a:p>
              <a:pPr marL="0" marR="0" lvl="1" indent="0" algn="r" rtl="1">
                <a:lnSpc>
                  <a:spcPct val="140020"/>
                </a:lnSpc>
                <a:spcBef>
                  <a:spcPts val="0"/>
                </a:spcBef>
                <a:spcAft>
                  <a:spcPts val="0"/>
                </a:spcAft>
                <a:buNone/>
              </a:pPr>
              <a:r>
                <a:rPr lang="fa-IR" sz="1000" i="0" u="none" strike="noStrike" cap="none" dirty="0">
                  <a:solidFill>
                    <a:srgbClr val="000000"/>
                  </a:solidFill>
                  <a:latin typeface="Open Sans"/>
                  <a:ea typeface="Open Sans"/>
                  <a:cs typeface="B Nazanin" panose="00000700000000000000" pitchFamily="2" charset="-78"/>
                  <a:sym typeface="Open Sans"/>
                </a:rPr>
                <a:t>از این منابع طراحی در ارائه </a:t>
              </a:r>
              <a:r>
                <a:rPr lang="en-US" sz="1000" i="0" u="none" strike="noStrike" cap="none" dirty="0">
                  <a:solidFill>
                    <a:srgbClr val="000000"/>
                  </a:solidFill>
                  <a:latin typeface="Open Sans"/>
                  <a:ea typeface="Open Sans"/>
                  <a:cs typeface="B Nazanin" panose="00000700000000000000" pitchFamily="2" charset="-78"/>
                  <a:sym typeface="Open Sans"/>
                </a:rPr>
                <a:t>Canva </a:t>
              </a:r>
              <a:r>
                <a:rPr lang="fa-IR" sz="1000" i="0" u="none" strike="noStrike" cap="none" dirty="0">
                  <a:solidFill>
                    <a:srgbClr val="000000"/>
                  </a:solidFill>
                  <a:latin typeface="Open Sans"/>
                  <a:ea typeface="Open Sans"/>
                  <a:cs typeface="B Nazanin" panose="00000700000000000000" pitchFamily="2" charset="-78"/>
                  <a:sym typeface="Open Sans"/>
                </a:rPr>
                <a:t>خود استفاده کنید. طراحی مبارک!</a:t>
              </a:r>
              <a:endParaRPr sz="1000" i="0" u="none" strike="noStrike" cap="none" dirty="0">
                <a:solidFill>
                  <a:srgbClr val="000000"/>
                </a:solidFill>
                <a:latin typeface="Open Sans"/>
                <a:ea typeface="Open Sans"/>
                <a:cs typeface="B Nazanin" panose="00000700000000000000" pitchFamily="2" charset="-78"/>
                <a:sym typeface="Open Sans"/>
              </a:endParaRPr>
            </a:p>
            <a:p>
              <a:pPr marL="0" marR="0" lvl="0" indent="0" algn="r" rtl="1">
                <a:lnSpc>
                  <a:spcPct val="140020"/>
                </a:lnSpc>
                <a:spcBef>
                  <a:spcPts val="0"/>
                </a:spcBef>
                <a:spcAft>
                  <a:spcPts val="0"/>
                </a:spcAft>
                <a:buNone/>
              </a:pPr>
              <a:endParaRPr lang="fa-IR" sz="1000" i="0" u="none" strike="noStrike" cap="none" dirty="0">
                <a:solidFill>
                  <a:srgbClr val="000000"/>
                </a:solidFill>
                <a:latin typeface="Open Sans"/>
                <a:ea typeface="Open Sans"/>
                <a:cs typeface="B Nazanin" panose="00000700000000000000" pitchFamily="2" charset="-78"/>
                <a:sym typeface="Open Sans"/>
              </a:endParaRPr>
            </a:p>
            <a:p>
              <a:pPr marL="0" marR="0" lvl="1" indent="0" algn="r" rtl="1">
                <a:lnSpc>
                  <a:spcPct val="140020"/>
                </a:lnSpc>
                <a:spcBef>
                  <a:spcPts val="0"/>
                </a:spcBef>
                <a:spcAft>
                  <a:spcPts val="0"/>
                </a:spcAft>
                <a:buNone/>
              </a:pPr>
              <a:r>
                <a:rPr lang="fa-IR" sz="1000" i="0" u="none" strike="noStrike" cap="none" dirty="0">
                  <a:solidFill>
                    <a:srgbClr val="000000"/>
                  </a:solidFill>
                  <a:latin typeface="Open Sans"/>
                  <a:ea typeface="Open Sans"/>
                  <a:cs typeface="B Nazanin" panose="00000700000000000000" pitchFamily="2" charset="-78"/>
                  <a:sym typeface="Open Sans"/>
                </a:rPr>
                <a:t>فراموش نکنید که این صفحه را حذف کنید</a:t>
              </a:r>
              <a:endParaRPr lang="fa-IR" sz="1000" dirty="0">
                <a:latin typeface="Open Sans"/>
                <a:ea typeface="Open Sans"/>
                <a:cs typeface="B Nazanin" panose="00000700000000000000" pitchFamily="2" charset="-78"/>
                <a:sym typeface="Open Sans"/>
              </a:endParaRPr>
            </a:p>
            <a:p>
              <a:pPr marL="0" marR="0" lvl="1" indent="0" algn="r" rtl="1">
                <a:lnSpc>
                  <a:spcPct val="140020"/>
                </a:lnSpc>
                <a:spcBef>
                  <a:spcPts val="0"/>
                </a:spcBef>
                <a:spcAft>
                  <a:spcPts val="0"/>
                </a:spcAft>
                <a:buNone/>
              </a:pPr>
              <a:r>
                <a:rPr lang="fa-IR" sz="1000" i="0" u="none" strike="noStrike" cap="none" dirty="0">
                  <a:solidFill>
                    <a:srgbClr val="000000"/>
                  </a:solidFill>
                  <a:latin typeface="Open Sans"/>
                  <a:ea typeface="Open Sans"/>
                  <a:cs typeface="B Nazanin" panose="00000700000000000000" pitchFamily="2" charset="-78"/>
                  <a:sym typeface="Open Sans"/>
                </a:rPr>
                <a:t>قبل از ارائه</a:t>
              </a:r>
              <a:endParaRPr sz="700" dirty="0">
                <a:latin typeface="Open Sans"/>
                <a:ea typeface="Open Sans"/>
                <a:cs typeface="B Nazanin" panose="00000700000000000000" pitchFamily="2" charset="-78"/>
                <a:sym typeface="Open Sans"/>
              </a:endParaRPr>
            </a:p>
          </p:txBody>
        </p:sp>
      </p:grpSp>
      <p:pic>
        <p:nvPicPr>
          <p:cNvPr id="617" name="Google Shape;617;p48"/>
          <p:cNvPicPr preferRelativeResize="0"/>
          <p:nvPr/>
        </p:nvPicPr>
        <p:blipFill rotWithShape="1">
          <a:blip r:embed="rId3">
            <a:alphaModFix/>
          </a:blip>
          <a:srcRect/>
          <a:stretch/>
        </p:blipFill>
        <p:spPr>
          <a:xfrm>
            <a:off x="4008977" y="703664"/>
            <a:ext cx="423549" cy="364252"/>
          </a:xfrm>
          <a:prstGeom prst="rect">
            <a:avLst/>
          </a:prstGeom>
          <a:noFill/>
          <a:ln>
            <a:noFill/>
          </a:ln>
        </p:spPr>
      </p:pic>
      <p:pic>
        <p:nvPicPr>
          <p:cNvPr id="618" name="Google Shape;618;p48"/>
          <p:cNvPicPr preferRelativeResize="0"/>
          <p:nvPr/>
        </p:nvPicPr>
        <p:blipFill rotWithShape="1">
          <a:blip r:embed="rId4">
            <a:alphaModFix/>
          </a:blip>
          <a:srcRect/>
          <a:stretch/>
        </p:blipFill>
        <p:spPr>
          <a:xfrm>
            <a:off x="8331419" y="703664"/>
            <a:ext cx="301034" cy="416001"/>
          </a:xfrm>
          <a:prstGeom prst="rect">
            <a:avLst/>
          </a:prstGeom>
          <a:noFill/>
          <a:ln>
            <a:noFill/>
          </a:ln>
        </p:spPr>
      </p:pic>
      <p:pic>
        <p:nvPicPr>
          <p:cNvPr id="619" name="Google Shape;619;p48"/>
          <p:cNvPicPr preferRelativeResize="0"/>
          <p:nvPr/>
        </p:nvPicPr>
        <p:blipFill rotWithShape="1">
          <a:blip r:embed="rId5">
            <a:alphaModFix/>
          </a:blip>
          <a:srcRect/>
          <a:stretch/>
        </p:blipFill>
        <p:spPr>
          <a:xfrm>
            <a:off x="7845282" y="725824"/>
            <a:ext cx="248012" cy="371680"/>
          </a:xfrm>
          <a:prstGeom prst="rect">
            <a:avLst/>
          </a:prstGeom>
          <a:noFill/>
          <a:ln>
            <a:noFill/>
          </a:ln>
        </p:spPr>
      </p:pic>
      <p:pic>
        <p:nvPicPr>
          <p:cNvPr id="620" name="Google Shape;620;p48"/>
          <p:cNvPicPr preferRelativeResize="0"/>
          <p:nvPr/>
        </p:nvPicPr>
        <p:blipFill rotWithShape="1">
          <a:blip r:embed="rId6">
            <a:alphaModFix/>
          </a:blip>
          <a:srcRect/>
          <a:stretch/>
        </p:blipFill>
        <p:spPr>
          <a:xfrm>
            <a:off x="7198039" y="725824"/>
            <a:ext cx="411316" cy="371680"/>
          </a:xfrm>
          <a:prstGeom prst="rect">
            <a:avLst/>
          </a:prstGeom>
          <a:noFill/>
          <a:ln>
            <a:noFill/>
          </a:ln>
        </p:spPr>
      </p:pic>
      <p:pic>
        <p:nvPicPr>
          <p:cNvPr id="621" name="Google Shape;621;p48"/>
          <p:cNvPicPr preferRelativeResize="0"/>
          <p:nvPr/>
        </p:nvPicPr>
        <p:blipFill rotWithShape="1">
          <a:blip r:embed="rId7">
            <a:alphaModFix/>
          </a:blip>
          <a:srcRect/>
          <a:stretch/>
        </p:blipFill>
        <p:spPr>
          <a:xfrm>
            <a:off x="6590432" y="725824"/>
            <a:ext cx="371680" cy="371680"/>
          </a:xfrm>
          <a:prstGeom prst="rect">
            <a:avLst/>
          </a:prstGeom>
          <a:noFill/>
          <a:ln>
            <a:noFill/>
          </a:ln>
        </p:spPr>
      </p:pic>
      <p:pic>
        <p:nvPicPr>
          <p:cNvPr id="622" name="Google Shape;622;p48"/>
          <p:cNvPicPr preferRelativeResize="0"/>
          <p:nvPr/>
        </p:nvPicPr>
        <p:blipFill rotWithShape="1">
          <a:blip r:embed="rId8">
            <a:alphaModFix/>
          </a:blip>
          <a:srcRect/>
          <a:stretch/>
        </p:blipFill>
        <p:spPr>
          <a:xfrm>
            <a:off x="5845995" y="729538"/>
            <a:ext cx="508510" cy="312503"/>
          </a:xfrm>
          <a:prstGeom prst="rect">
            <a:avLst/>
          </a:prstGeom>
          <a:noFill/>
          <a:ln>
            <a:noFill/>
          </a:ln>
        </p:spPr>
      </p:pic>
      <p:pic>
        <p:nvPicPr>
          <p:cNvPr id="623" name="Google Shape;623;p48"/>
          <p:cNvPicPr preferRelativeResize="0"/>
          <p:nvPr/>
        </p:nvPicPr>
        <p:blipFill rotWithShape="1">
          <a:blip r:embed="rId9">
            <a:alphaModFix/>
          </a:blip>
          <a:srcRect/>
          <a:stretch/>
        </p:blipFill>
        <p:spPr>
          <a:xfrm>
            <a:off x="4668452" y="703664"/>
            <a:ext cx="416000" cy="416001"/>
          </a:xfrm>
          <a:prstGeom prst="rect">
            <a:avLst/>
          </a:prstGeom>
          <a:noFill/>
          <a:ln>
            <a:noFill/>
          </a:ln>
        </p:spPr>
      </p:pic>
      <p:pic>
        <p:nvPicPr>
          <p:cNvPr id="624" name="Google Shape;624;p48"/>
          <p:cNvPicPr preferRelativeResize="0"/>
          <p:nvPr/>
        </p:nvPicPr>
        <p:blipFill rotWithShape="1">
          <a:blip r:embed="rId10">
            <a:alphaModFix/>
          </a:blip>
          <a:srcRect/>
          <a:stretch/>
        </p:blipFill>
        <p:spPr>
          <a:xfrm>
            <a:off x="5320380" y="703664"/>
            <a:ext cx="289688" cy="416001"/>
          </a:xfrm>
          <a:prstGeom prst="rect">
            <a:avLst/>
          </a:prstGeom>
          <a:noFill/>
          <a:ln>
            <a:noFill/>
          </a:ln>
        </p:spPr>
      </p:pic>
      <p:pic>
        <p:nvPicPr>
          <p:cNvPr id="625" name="Google Shape;625;p48"/>
          <p:cNvPicPr preferRelativeResize="0"/>
          <p:nvPr/>
        </p:nvPicPr>
        <p:blipFill rotWithShape="1">
          <a:blip r:embed="rId11">
            <a:alphaModFix/>
          </a:blip>
          <a:srcRect/>
          <a:stretch/>
        </p:blipFill>
        <p:spPr>
          <a:xfrm>
            <a:off x="6982938" y="1477885"/>
            <a:ext cx="365324" cy="416000"/>
          </a:xfrm>
          <a:prstGeom prst="rect">
            <a:avLst/>
          </a:prstGeom>
          <a:noFill/>
          <a:ln>
            <a:noFill/>
          </a:ln>
        </p:spPr>
      </p:pic>
      <p:pic>
        <p:nvPicPr>
          <p:cNvPr id="626" name="Google Shape;626;p48"/>
          <p:cNvPicPr preferRelativeResize="0"/>
          <p:nvPr/>
        </p:nvPicPr>
        <p:blipFill rotWithShape="1">
          <a:blip r:embed="rId12">
            <a:alphaModFix/>
          </a:blip>
          <a:srcRect/>
          <a:stretch/>
        </p:blipFill>
        <p:spPr>
          <a:xfrm>
            <a:off x="8189778" y="1553361"/>
            <a:ext cx="482324" cy="286764"/>
          </a:xfrm>
          <a:prstGeom prst="rect">
            <a:avLst/>
          </a:prstGeom>
          <a:noFill/>
          <a:ln>
            <a:noFill/>
          </a:ln>
        </p:spPr>
      </p:pic>
      <p:pic>
        <p:nvPicPr>
          <p:cNvPr id="627" name="Google Shape;627;p48"/>
          <p:cNvPicPr preferRelativeResize="0"/>
          <p:nvPr/>
        </p:nvPicPr>
        <p:blipFill rotWithShape="1">
          <a:blip r:embed="rId13">
            <a:alphaModFix/>
          </a:blip>
          <a:srcRect/>
          <a:stretch/>
        </p:blipFill>
        <p:spPr>
          <a:xfrm>
            <a:off x="4584593" y="1500045"/>
            <a:ext cx="371680" cy="371680"/>
          </a:xfrm>
          <a:prstGeom prst="rect">
            <a:avLst/>
          </a:prstGeom>
          <a:noFill/>
          <a:ln>
            <a:noFill/>
          </a:ln>
        </p:spPr>
      </p:pic>
      <p:pic>
        <p:nvPicPr>
          <p:cNvPr id="628" name="Google Shape;628;p48"/>
          <p:cNvPicPr preferRelativeResize="0"/>
          <p:nvPr/>
        </p:nvPicPr>
        <p:blipFill rotWithShape="1">
          <a:blip r:embed="rId14">
            <a:alphaModFix/>
          </a:blip>
          <a:srcRect/>
          <a:stretch/>
        </p:blipFill>
        <p:spPr>
          <a:xfrm>
            <a:off x="4008977" y="1500045"/>
            <a:ext cx="371680" cy="371680"/>
          </a:xfrm>
          <a:prstGeom prst="rect">
            <a:avLst/>
          </a:prstGeom>
          <a:noFill/>
          <a:ln>
            <a:noFill/>
          </a:ln>
        </p:spPr>
      </p:pic>
      <p:pic>
        <p:nvPicPr>
          <p:cNvPr id="629" name="Google Shape;629;p48"/>
          <p:cNvPicPr preferRelativeResize="0"/>
          <p:nvPr/>
        </p:nvPicPr>
        <p:blipFill rotWithShape="1">
          <a:blip r:embed="rId15">
            <a:alphaModFix/>
          </a:blip>
          <a:srcRect/>
          <a:stretch/>
        </p:blipFill>
        <p:spPr>
          <a:xfrm>
            <a:off x="6348514" y="1489022"/>
            <a:ext cx="412473" cy="393725"/>
          </a:xfrm>
          <a:prstGeom prst="rect">
            <a:avLst/>
          </a:prstGeom>
          <a:noFill/>
          <a:ln>
            <a:noFill/>
          </a:ln>
        </p:spPr>
      </p:pic>
      <p:pic>
        <p:nvPicPr>
          <p:cNvPr id="630" name="Google Shape;630;p48"/>
          <p:cNvPicPr preferRelativeResize="0"/>
          <p:nvPr/>
        </p:nvPicPr>
        <p:blipFill rotWithShape="1">
          <a:blip r:embed="rId16">
            <a:alphaModFix/>
          </a:blip>
          <a:srcRect/>
          <a:stretch/>
        </p:blipFill>
        <p:spPr>
          <a:xfrm>
            <a:off x="5168615" y="1477885"/>
            <a:ext cx="412975" cy="416000"/>
          </a:xfrm>
          <a:prstGeom prst="rect">
            <a:avLst/>
          </a:prstGeom>
          <a:noFill/>
          <a:ln>
            <a:noFill/>
          </a:ln>
        </p:spPr>
      </p:pic>
      <p:pic>
        <p:nvPicPr>
          <p:cNvPr id="631" name="Google Shape;631;p48"/>
          <p:cNvPicPr preferRelativeResize="0"/>
          <p:nvPr/>
        </p:nvPicPr>
        <p:blipFill rotWithShape="1">
          <a:blip r:embed="rId17">
            <a:alphaModFix/>
          </a:blip>
          <a:srcRect/>
          <a:stretch/>
        </p:blipFill>
        <p:spPr>
          <a:xfrm>
            <a:off x="5789729" y="1473797"/>
            <a:ext cx="344472" cy="420088"/>
          </a:xfrm>
          <a:prstGeom prst="rect">
            <a:avLst/>
          </a:prstGeom>
          <a:noFill/>
          <a:ln>
            <a:noFill/>
          </a:ln>
        </p:spPr>
      </p:pic>
      <p:pic>
        <p:nvPicPr>
          <p:cNvPr id="632" name="Google Shape;632;p48"/>
          <p:cNvPicPr preferRelativeResize="0"/>
          <p:nvPr/>
        </p:nvPicPr>
        <p:blipFill rotWithShape="1">
          <a:blip r:embed="rId18">
            <a:alphaModFix/>
          </a:blip>
          <a:srcRect/>
          <a:stretch/>
        </p:blipFill>
        <p:spPr>
          <a:xfrm>
            <a:off x="7579996" y="1500045"/>
            <a:ext cx="391250" cy="393396"/>
          </a:xfrm>
          <a:prstGeom prst="rect">
            <a:avLst/>
          </a:prstGeom>
          <a:noFill/>
          <a:ln>
            <a:noFill/>
          </a:ln>
        </p:spPr>
      </p:pic>
      <p:pic>
        <p:nvPicPr>
          <p:cNvPr id="633" name="Google Shape;633;p48"/>
          <p:cNvPicPr preferRelativeResize="0"/>
          <p:nvPr/>
        </p:nvPicPr>
        <p:blipFill rotWithShape="1">
          <a:blip r:embed="rId19">
            <a:alphaModFix/>
          </a:blip>
          <a:srcRect/>
          <a:stretch/>
        </p:blipFill>
        <p:spPr>
          <a:xfrm>
            <a:off x="7538177" y="2242402"/>
            <a:ext cx="335826" cy="416001"/>
          </a:xfrm>
          <a:prstGeom prst="rect">
            <a:avLst/>
          </a:prstGeom>
          <a:noFill/>
          <a:ln>
            <a:noFill/>
          </a:ln>
        </p:spPr>
      </p:pic>
      <p:pic>
        <p:nvPicPr>
          <p:cNvPr id="634" name="Google Shape;634;p48"/>
          <p:cNvPicPr preferRelativeResize="0"/>
          <p:nvPr/>
        </p:nvPicPr>
        <p:blipFill rotWithShape="1">
          <a:blip r:embed="rId20">
            <a:alphaModFix/>
          </a:blip>
          <a:srcRect/>
          <a:stretch/>
        </p:blipFill>
        <p:spPr>
          <a:xfrm>
            <a:off x="6814540" y="2242402"/>
            <a:ext cx="452174" cy="416001"/>
          </a:xfrm>
          <a:prstGeom prst="rect">
            <a:avLst/>
          </a:prstGeom>
          <a:noFill/>
          <a:ln>
            <a:noFill/>
          </a:ln>
        </p:spPr>
      </p:pic>
      <p:pic>
        <p:nvPicPr>
          <p:cNvPr id="635" name="Google Shape;635;p48"/>
          <p:cNvPicPr preferRelativeResize="0"/>
          <p:nvPr/>
        </p:nvPicPr>
        <p:blipFill rotWithShape="1">
          <a:blip r:embed="rId21">
            <a:alphaModFix/>
          </a:blip>
          <a:srcRect/>
          <a:stretch/>
        </p:blipFill>
        <p:spPr>
          <a:xfrm>
            <a:off x="8173393" y="2336741"/>
            <a:ext cx="475398" cy="273138"/>
          </a:xfrm>
          <a:prstGeom prst="rect">
            <a:avLst/>
          </a:prstGeom>
          <a:noFill/>
          <a:ln>
            <a:noFill/>
          </a:ln>
        </p:spPr>
      </p:pic>
      <p:pic>
        <p:nvPicPr>
          <p:cNvPr id="636" name="Google Shape;636;p48"/>
          <p:cNvPicPr preferRelativeResize="0"/>
          <p:nvPr/>
        </p:nvPicPr>
        <p:blipFill rotWithShape="1">
          <a:blip r:embed="rId22">
            <a:alphaModFix/>
          </a:blip>
          <a:srcRect/>
          <a:stretch/>
        </p:blipFill>
        <p:spPr>
          <a:xfrm>
            <a:off x="5448754" y="2242402"/>
            <a:ext cx="416000" cy="416001"/>
          </a:xfrm>
          <a:prstGeom prst="rect">
            <a:avLst/>
          </a:prstGeom>
          <a:noFill/>
          <a:ln>
            <a:noFill/>
          </a:ln>
        </p:spPr>
      </p:pic>
      <p:pic>
        <p:nvPicPr>
          <p:cNvPr id="637" name="Google Shape;637;p48"/>
          <p:cNvPicPr preferRelativeResize="0"/>
          <p:nvPr/>
        </p:nvPicPr>
        <p:blipFill rotWithShape="1">
          <a:blip r:embed="rId23">
            <a:alphaModFix/>
          </a:blip>
          <a:srcRect/>
          <a:stretch/>
        </p:blipFill>
        <p:spPr>
          <a:xfrm>
            <a:off x="4008977" y="2242402"/>
            <a:ext cx="483722" cy="416001"/>
          </a:xfrm>
          <a:prstGeom prst="rect">
            <a:avLst/>
          </a:prstGeom>
          <a:noFill/>
          <a:ln>
            <a:noFill/>
          </a:ln>
        </p:spPr>
      </p:pic>
      <p:pic>
        <p:nvPicPr>
          <p:cNvPr id="638" name="Google Shape;638;p48"/>
          <p:cNvPicPr preferRelativeResize="0"/>
          <p:nvPr/>
        </p:nvPicPr>
        <p:blipFill rotWithShape="1">
          <a:blip r:embed="rId24">
            <a:alphaModFix/>
          </a:blip>
          <a:srcRect/>
          <a:stretch/>
        </p:blipFill>
        <p:spPr>
          <a:xfrm>
            <a:off x="6087039" y="2242402"/>
            <a:ext cx="415244" cy="416001"/>
          </a:xfrm>
          <a:prstGeom prst="rect">
            <a:avLst/>
          </a:prstGeom>
          <a:noFill/>
          <a:ln>
            <a:noFill/>
          </a:ln>
        </p:spPr>
      </p:pic>
      <p:pic>
        <p:nvPicPr>
          <p:cNvPr id="639" name="Google Shape;639;p48"/>
          <p:cNvPicPr preferRelativeResize="0"/>
          <p:nvPr/>
        </p:nvPicPr>
        <p:blipFill rotWithShape="1">
          <a:blip r:embed="rId25">
            <a:alphaModFix/>
          </a:blip>
          <a:srcRect/>
          <a:stretch/>
        </p:blipFill>
        <p:spPr>
          <a:xfrm>
            <a:off x="4762726" y="2242402"/>
            <a:ext cx="416000" cy="416001"/>
          </a:xfrm>
          <a:prstGeom prst="rect">
            <a:avLst/>
          </a:prstGeom>
          <a:noFill/>
          <a:ln>
            <a:noFill/>
          </a:ln>
        </p:spPr>
      </p:pic>
      <p:pic>
        <p:nvPicPr>
          <p:cNvPr id="640" name="Google Shape;640;p48"/>
          <p:cNvPicPr preferRelativeResize="0"/>
          <p:nvPr/>
        </p:nvPicPr>
        <p:blipFill rotWithShape="1">
          <a:blip r:embed="rId26">
            <a:alphaModFix/>
          </a:blip>
          <a:srcRect/>
          <a:stretch/>
        </p:blipFill>
        <p:spPr>
          <a:xfrm>
            <a:off x="7040449" y="3018354"/>
            <a:ext cx="455915" cy="359758"/>
          </a:xfrm>
          <a:prstGeom prst="rect">
            <a:avLst/>
          </a:prstGeom>
          <a:noFill/>
          <a:ln>
            <a:noFill/>
          </a:ln>
        </p:spPr>
      </p:pic>
      <p:pic>
        <p:nvPicPr>
          <p:cNvPr id="641" name="Google Shape;641;p48"/>
          <p:cNvPicPr preferRelativeResize="0"/>
          <p:nvPr/>
        </p:nvPicPr>
        <p:blipFill rotWithShape="1">
          <a:blip r:embed="rId27">
            <a:alphaModFix/>
          </a:blip>
          <a:srcRect/>
          <a:stretch/>
        </p:blipFill>
        <p:spPr>
          <a:xfrm>
            <a:off x="6341657" y="3035262"/>
            <a:ext cx="470192" cy="282970"/>
          </a:xfrm>
          <a:prstGeom prst="rect">
            <a:avLst/>
          </a:prstGeom>
          <a:noFill/>
          <a:ln>
            <a:noFill/>
          </a:ln>
        </p:spPr>
      </p:pic>
      <p:pic>
        <p:nvPicPr>
          <p:cNvPr id="642" name="Google Shape;642;p48"/>
          <p:cNvPicPr preferRelativeResize="0"/>
          <p:nvPr/>
        </p:nvPicPr>
        <p:blipFill rotWithShape="1">
          <a:blip r:embed="rId28">
            <a:alphaModFix/>
          </a:blip>
          <a:srcRect/>
          <a:stretch/>
        </p:blipFill>
        <p:spPr>
          <a:xfrm>
            <a:off x="5234605" y="2992036"/>
            <a:ext cx="386901" cy="412394"/>
          </a:xfrm>
          <a:prstGeom prst="rect">
            <a:avLst/>
          </a:prstGeom>
          <a:noFill/>
          <a:ln>
            <a:noFill/>
          </a:ln>
        </p:spPr>
      </p:pic>
      <p:pic>
        <p:nvPicPr>
          <p:cNvPr id="643" name="Google Shape;643;p48"/>
          <p:cNvPicPr preferRelativeResize="0"/>
          <p:nvPr/>
        </p:nvPicPr>
        <p:blipFill rotWithShape="1">
          <a:blip r:embed="rId29">
            <a:alphaModFix/>
          </a:blip>
          <a:srcRect/>
          <a:stretch/>
        </p:blipFill>
        <p:spPr>
          <a:xfrm>
            <a:off x="5850106" y="2996867"/>
            <a:ext cx="262951" cy="359758"/>
          </a:xfrm>
          <a:prstGeom prst="rect">
            <a:avLst/>
          </a:prstGeom>
          <a:noFill/>
          <a:ln>
            <a:noFill/>
          </a:ln>
        </p:spPr>
      </p:pic>
      <p:pic>
        <p:nvPicPr>
          <p:cNvPr id="644" name="Google Shape;644;p48"/>
          <p:cNvPicPr preferRelativeResize="0"/>
          <p:nvPr/>
        </p:nvPicPr>
        <p:blipFill rotWithShape="1">
          <a:blip r:embed="rId30">
            <a:alphaModFix/>
          </a:blip>
          <a:srcRect/>
          <a:stretch/>
        </p:blipFill>
        <p:spPr>
          <a:xfrm>
            <a:off x="4704154" y="2992036"/>
            <a:ext cx="300673" cy="412394"/>
          </a:xfrm>
          <a:prstGeom prst="rect">
            <a:avLst/>
          </a:prstGeom>
          <a:noFill/>
          <a:ln>
            <a:noFill/>
          </a:ln>
        </p:spPr>
      </p:pic>
      <p:pic>
        <p:nvPicPr>
          <p:cNvPr id="645" name="Google Shape;645;p48"/>
          <p:cNvPicPr preferRelativeResize="0"/>
          <p:nvPr/>
        </p:nvPicPr>
        <p:blipFill rotWithShape="1">
          <a:blip r:embed="rId31">
            <a:alphaModFix/>
          </a:blip>
          <a:srcRect/>
          <a:stretch/>
        </p:blipFill>
        <p:spPr>
          <a:xfrm>
            <a:off x="8315679" y="3018354"/>
            <a:ext cx="359759" cy="359758"/>
          </a:xfrm>
          <a:prstGeom prst="rect">
            <a:avLst/>
          </a:prstGeom>
          <a:noFill/>
          <a:ln>
            <a:noFill/>
          </a:ln>
        </p:spPr>
      </p:pic>
      <p:pic>
        <p:nvPicPr>
          <p:cNvPr id="646" name="Google Shape;646;p48"/>
          <p:cNvPicPr preferRelativeResize="0"/>
          <p:nvPr/>
        </p:nvPicPr>
        <p:blipFill rotWithShape="1">
          <a:blip r:embed="rId32">
            <a:alphaModFix/>
          </a:blip>
          <a:srcRect/>
          <a:stretch/>
        </p:blipFill>
        <p:spPr>
          <a:xfrm>
            <a:off x="7726732" y="3018354"/>
            <a:ext cx="359759" cy="359758"/>
          </a:xfrm>
          <a:prstGeom prst="rect">
            <a:avLst/>
          </a:prstGeom>
          <a:noFill/>
          <a:ln>
            <a:noFill/>
          </a:ln>
        </p:spPr>
      </p:pic>
      <p:pic>
        <p:nvPicPr>
          <p:cNvPr id="647" name="Google Shape;647;p48"/>
          <p:cNvPicPr preferRelativeResize="0"/>
          <p:nvPr/>
        </p:nvPicPr>
        <p:blipFill rotWithShape="1">
          <a:blip r:embed="rId33">
            <a:alphaModFix/>
          </a:blip>
          <a:srcRect/>
          <a:stretch/>
        </p:blipFill>
        <p:spPr>
          <a:xfrm>
            <a:off x="4008977" y="2968746"/>
            <a:ext cx="465989" cy="416000"/>
          </a:xfrm>
          <a:prstGeom prst="rect">
            <a:avLst/>
          </a:prstGeom>
          <a:noFill/>
          <a:ln>
            <a:noFill/>
          </a:ln>
        </p:spPr>
      </p:pic>
      <p:pic>
        <p:nvPicPr>
          <p:cNvPr id="648" name="Google Shape;648;p48"/>
          <p:cNvPicPr preferRelativeResize="0"/>
          <p:nvPr/>
        </p:nvPicPr>
        <p:blipFill rotWithShape="1">
          <a:blip r:embed="rId34">
            <a:alphaModFix/>
          </a:blip>
          <a:srcRect/>
          <a:stretch/>
        </p:blipFill>
        <p:spPr>
          <a:xfrm>
            <a:off x="8227221" y="3788673"/>
            <a:ext cx="356145" cy="407233"/>
          </a:xfrm>
          <a:prstGeom prst="rect">
            <a:avLst/>
          </a:prstGeom>
          <a:noFill/>
          <a:ln>
            <a:noFill/>
          </a:ln>
        </p:spPr>
      </p:pic>
      <p:pic>
        <p:nvPicPr>
          <p:cNvPr id="649" name="Google Shape;649;p48"/>
          <p:cNvPicPr preferRelativeResize="0"/>
          <p:nvPr/>
        </p:nvPicPr>
        <p:blipFill rotWithShape="1">
          <a:blip r:embed="rId35">
            <a:alphaModFix/>
          </a:blip>
          <a:srcRect/>
          <a:stretch/>
        </p:blipFill>
        <p:spPr>
          <a:xfrm>
            <a:off x="7522225" y="3842220"/>
            <a:ext cx="428771" cy="300139"/>
          </a:xfrm>
          <a:prstGeom prst="rect">
            <a:avLst/>
          </a:prstGeom>
          <a:noFill/>
          <a:ln>
            <a:noFill/>
          </a:ln>
        </p:spPr>
      </p:pic>
      <p:pic>
        <p:nvPicPr>
          <p:cNvPr id="650" name="Google Shape;650;p48"/>
          <p:cNvPicPr preferRelativeResize="0"/>
          <p:nvPr/>
        </p:nvPicPr>
        <p:blipFill rotWithShape="1">
          <a:blip r:embed="rId36">
            <a:alphaModFix/>
          </a:blip>
          <a:srcRect/>
          <a:stretch/>
        </p:blipFill>
        <p:spPr>
          <a:xfrm>
            <a:off x="6875399" y="3842220"/>
            <a:ext cx="366837" cy="300139"/>
          </a:xfrm>
          <a:prstGeom prst="rect">
            <a:avLst/>
          </a:prstGeom>
          <a:noFill/>
          <a:ln>
            <a:noFill/>
          </a:ln>
        </p:spPr>
      </p:pic>
      <p:pic>
        <p:nvPicPr>
          <p:cNvPr id="651" name="Google Shape;651;p48"/>
          <p:cNvPicPr preferRelativeResize="0"/>
          <p:nvPr/>
        </p:nvPicPr>
        <p:blipFill rotWithShape="1">
          <a:blip r:embed="rId37">
            <a:alphaModFix/>
          </a:blip>
          <a:srcRect/>
          <a:stretch/>
        </p:blipFill>
        <p:spPr>
          <a:xfrm>
            <a:off x="5817712" y="3788673"/>
            <a:ext cx="205097" cy="407233"/>
          </a:xfrm>
          <a:prstGeom prst="rect">
            <a:avLst/>
          </a:prstGeom>
          <a:noFill/>
          <a:ln>
            <a:noFill/>
          </a:ln>
        </p:spPr>
      </p:pic>
      <p:pic>
        <p:nvPicPr>
          <p:cNvPr id="652" name="Google Shape;652;p48"/>
          <p:cNvPicPr preferRelativeResize="0"/>
          <p:nvPr/>
        </p:nvPicPr>
        <p:blipFill rotWithShape="1">
          <a:blip r:embed="rId38">
            <a:alphaModFix/>
          </a:blip>
          <a:srcRect/>
          <a:stretch/>
        </p:blipFill>
        <p:spPr>
          <a:xfrm>
            <a:off x="6299035" y="3842220"/>
            <a:ext cx="300140" cy="300139"/>
          </a:xfrm>
          <a:prstGeom prst="rect">
            <a:avLst/>
          </a:prstGeom>
          <a:noFill/>
          <a:ln>
            <a:noFill/>
          </a:ln>
        </p:spPr>
      </p:pic>
      <p:pic>
        <p:nvPicPr>
          <p:cNvPr id="653" name="Google Shape;653;p48"/>
          <p:cNvPicPr preferRelativeResize="0"/>
          <p:nvPr/>
        </p:nvPicPr>
        <p:blipFill rotWithShape="1">
          <a:blip r:embed="rId39">
            <a:alphaModFix/>
          </a:blip>
          <a:srcRect/>
          <a:stretch/>
        </p:blipFill>
        <p:spPr>
          <a:xfrm>
            <a:off x="4005957" y="3752093"/>
            <a:ext cx="258539" cy="480393"/>
          </a:xfrm>
          <a:prstGeom prst="rect">
            <a:avLst/>
          </a:prstGeom>
          <a:noFill/>
          <a:ln>
            <a:noFill/>
          </a:ln>
        </p:spPr>
      </p:pic>
      <p:pic>
        <p:nvPicPr>
          <p:cNvPr id="654" name="Google Shape;654;p48"/>
          <p:cNvPicPr preferRelativeResize="0"/>
          <p:nvPr/>
        </p:nvPicPr>
        <p:blipFill rotWithShape="1">
          <a:blip r:embed="rId40">
            <a:alphaModFix/>
          </a:blip>
          <a:srcRect/>
          <a:stretch/>
        </p:blipFill>
        <p:spPr>
          <a:xfrm>
            <a:off x="4541474" y="3752093"/>
            <a:ext cx="372086" cy="480393"/>
          </a:xfrm>
          <a:prstGeom prst="rect">
            <a:avLst/>
          </a:prstGeom>
          <a:noFill/>
          <a:ln>
            <a:noFill/>
          </a:ln>
        </p:spPr>
      </p:pic>
      <p:pic>
        <p:nvPicPr>
          <p:cNvPr id="655" name="Google Shape;655;p48"/>
          <p:cNvPicPr preferRelativeResize="0"/>
          <p:nvPr/>
        </p:nvPicPr>
        <p:blipFill rotWithShape="1">
          <a:blip r:embed="rId41">
            <a:alphaModFix/>
          </a:blip>
          <a:srcRect/>
          <a:stretch/>
        </p:blipFill>
        <p:spPr>
          <a:xfrm>
            <a:off x="5189785" y="3788673"/>
            <a:ext cx="351702" cy="407233"/>
          </a:xfrm>
          <a:prstGeom prst="rect">
            <a:avLst/>
          </a:prstGeom>
          <a:noFill/>
          <a:ln>
            <a:noFill/>
          </a:ln>
        </p:spPr>
      </p:pic>
      <p:grpSp>
        <p:nvGrpSpPr>
          <p:cNvPr id="656" name="Google Shape;656;p48"/>
          <p:cNvGrpSpPr/>
          <p:nvPr/>
        </p:nvGrpSpPr>
        <p:grpSpPr>
          <a:xfrm>
            <a:off x="501431" y="-1749073"/>
            <a:ext cx="1" cy="8624133"/>
            <a:chOff x="6348" y="-6349"/>
            <a:chExt cx="2" cy="22997689"/>
          </a:xfrm>
        </p:grpSpPr>
        <p:cxnSp>
          <p:nvCxnSpPr>
            <p:cNvPr id="657" name="Google Shape;657;p48"/>
            <p:cNvCxnSpPr/>
            <p:nvPr/>
          </p:nvCxnSpPr>
          <p:spPr>
            <a:xfrm rot="5399999">
              <a:off x="-4106805" y="4106805"/>
              <a:ext cx="8226309" cy="0"/>
            </a:xfrm>
            <a:prstGeom prst="straightConnector1">
              <a:avLst/>
            </a:prstGeom>
            <a:noFill/>
            <a:ln w="12700" cap="flat" cmpd="sng">
              <a:solidFill>
                <a:srgbClr val="000000"/>
              </a:solidFill>
              <a:prstDash val="solid"/>
              <a:round/>
              <a:headEnd type="none" w="sm" len="sm"/>
              <a:tailEnd type="none" w="sm" len="sm"/>
            </a:ln>
          </p:spPr>
        </p:cxnSp>
        <p:cxnSp>
          <p:nvCxnSpPr>
            <p:cNvPr id="658" name="Google Shape;658;p48"/>
            <p:cNvCxnSpPr/>
            <p:nvPr/>
          </p:nvCxnSpPr>
          <p:spPr>
            <a:xfrm rot="5399999">
              <a:off x="-4106805" y="18878185"/>
              <a:ext cx="8226309" cy="0"/>
            </a:xfrm>
            <a:prstGeom prst="straightConnector1">
              <a:avLst/>
            </a:prstGeom>
            <a:noFill/>
            <a:ln w="12700" cap="flat" cmpd="sng">
              <a:solidFill>
                <a:srgbClr val="000000"/>
              </a:solidFill>
              <a:prstDash val="solid"/>
              <a:round/>
              <a:headEnd type="none" w="sm" len="sm"/>
              <a:tailEnd type="none" w="sm" len="sm"/>
            </a:ln>
          </p:spPr>
        </p:cxnSp>
      </p:grpSp>
      <p:cxnSp>
        <p:nvCxnSpPr>
          <p:cNvPr id="659" name="Google Shape;659;p48"/>
          <p:cNvCxnSpPr/>
          <p:nvPr/>
        </p:nvCxnSpPr>
        <p:spPr>
          <a:xfrm rot="5400000">
            <a:off x="595362" y="2709993"/>
            <a:ext cx="5909715" cy="0"/>
          </a:xfrm>
          <a:prstGeom prst="straightConnector1">
            <a:avLst/>
          </a:prstGeom>
          <a:noFill/>
          <a:ln w="9525" cap="flat" cmpd="sng">
            <a:solidFill>
              <a:srgbClr val="000000"/>
            </a:solidFill>
            <a:prstDash val="solid"/>
            <a:round/>
            <a:headEnd type="none" w="sm" len="sm"/>
            <a:tailEnd type="none" w="sm" len="sm"/>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Shape 663"/>
        <p:cNvGrpSpPr/>
        <p:nvPr/>
      </p:nvGrpSpPr>
      <p:grpSpPr>
        <a:xfrm>
          <a:off x="0" y="0"/>
          <a:ext cx="0" cy="0"/>
          <a:chOff x="0" y="0"/>
          <a:chExt cx="0" cy="0"/>
        </a:xfrm>
      </p:grpSpPr>
      <p:pic>
        <p:nvPicPr>
          <p:cNvPr id="664" name="Google Shape;664;p49"/>
          <p:cNvPicPr preferRelativeResize="0"/>
          <p:nvPr/>
        </p:nvPicPr>
        <p:blipFill>
          <a:blip r:embed="rId3"/>
          <a:srcRect l="31458" r="31458"/>
          <a:stretch/>
        </p:blipFill>
        <p:spPr>
          <a:xfrm>
            <a:off x="6203248" y="0"/>
            <a:ext cx="2940752" cy="5143500"/>
          </a:xfrm>
          <a:prstGeom prst="rect">
            <a:avLst/>
          </a:prstGeom>
          <a:noFill/>
          <a:ln>
            <a:noFill/>
          </a:ln>
        </p:spPr>
      </p:pic>
      <p:sp>
        <p:nvSpPr>
          <p:cNvPr id="665" name="Google Shape;665;p49"/>
          <p:cNvSpPr txBox="1"/>
          <p:nvPr/>
        </p:nvSpPr>
        <p:spPr>
          <a:xfrm>
            <a:off x="-17832" y="1310503"/>
            <a:ext cx="5917169" cy="461665"/>
          </a:xfrm>
          <a:prstGeom prst="rect">
            <a:avLst/>
          </a:prstGeom>
          <a:noFill/>
          <a:ln>
            <a:noFill/>
          </a:ln>
        </p:spPr>
        <p:txBody>
          <a:bodyPr spcFirstLastPara="1" wrap="square" lIns="0" tIns="0" rIns="0" bIns="0" anchor="t" anchorCtr="0">
            <a:spAutoFit/>
          </a:bodyPr>
          <a:lstStyle/>
          <a:p>
            <a:pPr marL="0" marR="0" lvl="0" indent="0" algn="r" rtl="1">
              <a:lnSpc>
                <a:spcPct val="100000"/>
              </a:lnSpc>
              <a:spcBef>
                <a:spcPts val="0"/>
              </a:spcBef>
              <a:spcAft>
                <a:spcPts val="0"/>
              </a:spcAft>
              <a:buNone/>
            </a:pPr>
            <a:r>
              <a:rPr lang="fa-IR" sz="3000" b="1" i="0" u="none" strike="noStrike" cap="none" dirty="0">
                <a:solidFill>
                  <a:srgbClr val="FFFFFF"/>
                </a:solidFill>
                <a:latin typeface="Open Sans"/>
                <a:ea typeface="Open Sans"/>
                <a:cs typeface="B Nazanin" panose="00000700000000000000" pitchFamily="2" charset="-78"/>
                <a:sym typeface="Open Sans"/>
              </a:rPr>
              <a:t>قالب های رایگان برای تمام نیازهای ارائه شما</a:t>
            </a:r>
            <a:endParaRPr sz="700" b="1" dirty="0">
              <a:latin typeface="Open Sans"/>
              <a:ea typeface="Open Sans"/>
              <a:cs typeface="B Nazanin" panose="00000700000000000000" pitchFamily="2" charset="-78"/>
              <a:sym typeface="Open Sans"/>
            </a:endParaRPr>
          </a:p>
        </p:txBody>
      </p:sp>
      <p:sp>
        <p:nvSpPr>
          <p:cNvPr id="667" name="Google Shape;667;p49"/>
          <p:cNvSpPr txBox="1"/>
          <p:nvPr/>
        </p:nvSpPr>
        <p:spPr>
          <a:xfrm>
            <a:off x="837451" y="3348019"/>
            <a:ext cx="4877700" cy="215444"/>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FFFFFF"/>
                </a:solidFill>
                <a:latin typeface="Open Sans"/>
                <a:ea typeface="Open Sans"/>
                <a:cs typeface="B Nazanin" panose="00000700000000000000" pitchFamily="2" charset="-78"/>
                <a:sym typeface="Open Sans"/>
              </a:rPr>
              <a:t>100٪ رایگان برای استفاده شخصی یا تجاری</a:t>
            </a:r>
            <a:endParaRPr sz="700" dirty="0">
              <a:latin typeface="Open Sans"/>
              <a:ea typeface="Open Sans"/>
              <a:cs typeface="B Nazanin" panose="00000700000000000000" pitchFamily="2" charset="-78"/>
              <a:sym typeface="Open Sans"/>
            </a:endParaRPr>
          </a:p>
        </p:txBody>
      </p:sp>
      <p:sp>
        <p:nvSpPr>
          <p:cNvPr id="668" name="Google Shape;668;p49"/>
          <p:cNvSpPr txBox="1"/>
          <p:nvPr/>
        </p:nvSpPr>
        <p:spPr>
          <a:xfrm>
            <a:off x="837451" y="3708366"/>
            <a:ext cx="4611300" cy="215444"/>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FFFFFF"/>
                </a:solidFill>
                <a:latin typeface="Open Sans"/>
                <a:ea typeface="Open Sans"/>
                <a:cs typeface="B Nazanin" panose="00000700000000000000" pitchFamily="2" charset="-78"/>
                <a:sym typeface="Open Sans"/>
              </a:rPr>
              <a:t>آماده استفاده، حرفه ای و قابل تنظیم</a:t>
            </a:r>
            <a:endParaRPr sz="700" dirty="0">
              <a:latin typeface="Open Sans"/>
              <a:ea typeface="Open Sans"/>
              <a:cs typeface="B Nazanin" panose="00000700000000000000" pitchFamily="2" charset="-78"/>
              <a:sym typeface="Open Sans"/>
            </a:endParaRPr>
          </a:p>
        </p:txBody>
      </p:sp>
      <p:sp>
        <p:nvSpPr>
          <p:cNvPr id="669" name="Google Shape;669;p49"/>
          <p:cNvSpPr txBox="1"/>
          <p:nvPr/>
        </p:nvSpPr>
        <p:spPr>
          <a:xfrm>
            <a:off x="837451" y="4068713"/>
            <a:ext cx="4611300" cy="215444"/>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a:solidFill>
                  <a:srgbClr val="FFFFFF"/>
                </a:solidFill>
                <a:latin typeface="Open Sans"/>
                <a:ea typeface="Open Sans"/>
                <a:cs typeface="B Nazanin" panose="00000700000000000000" pitchFamily="2" charset="-78"/>
                <a:sym typeface="Open Sans"/>
              </a:rPr>
              <a:t>تماشاگران خود را با تصاویر بصری جذاب منفجر کنید</a:t>
            </a:r>
            <a:endParaRPr sz="700" dirty="0">
              <a:latin typeface="Open Sans"/>
              <a:ea typeface="Open Sans"/>
              <a:cs typeface="B Nazanin" panose="00000700000000000000" pitchFamily="2" charset="-78"/>
              <a:sym typeface="Open Sans"/>
            </a:endParaRPr>
          </a:p>
        </p:txBody>
      </p:sp>
      <p:grpSp>
        <p:nvGrpSpPr>
          <p:cNvPr id="670" name="Google Shape;670;p49"/>
          <p:cNvGrpSpPr/>
          <p:nvPr/>
        </p:nvGrpSpPr>
        <p:grpSpPr>
          <a:xfrm>
            <a:off x="835070" y="-3114414"/>
            <a:ext cx="0" cy="11367565"/>
            <a:chOff x="6350" y="-6350"/>
            <a:chExt cx="0" cy="30313506"/>
          </a:xfrm>
        </p:grpSpPr>
        <p:cxnSp>
          <p:nvCxnSpPr>
            <p:cNvPr id="671" name="Google Shape;671;p49"/>
            <p:cNvCxnSpPr/>
            <p:nvPr/>
          </p:nvCxnSpPr>
          <p:spPr>
            <a:xfrm rot="5400000">
              <a:off x="-4828827" y="4828827"/>
              <a:ext cx="9670353" cy="0"/>
            </a:xfrm>
            <a:prstGeom prst="straightConnector1">
              <a:avLst/>
            </a:prstGeom>
            <a:noFill/>
            <a:ln w="12700" cap="flat" cmpd="sng">
              <a:solidFill>
                <a:srgbClr val="FFFFFF"/>
              </a:solidFill>
              <a:prstDash val="solid"/>
              <a:round/>
              <a:headEnd type="none" w="sm" len="sm"/>
              <a:tailEnd type="none" w="sm" len="sm"/>
            </a:ln>
          </p:spPr>
        </p:cxnSp>
        <p:cxnSp>
          <p:nvCxnSpPr>
            <p:cNvPr id="672" name="Google Shape;672;p49"/>
            <p:cNvCxnSpPr/>
            <p:nvPr/>
          </p:nvCxnSpPr>
          <p:spPr>
            <a:xfrm rot="5400000">
              <a:off x="-4828827" y="25471980"/>
              <a:ext cx="9670353" cy="0"/>
            </a:xfrm>
            <a:prstGeom prst="straightConnector1">
              <a:avLst/>
            </a:prstGeom>
            <a:noFill/>
            <a:ln w="12700" cap="flat" cmpd="sng">
              <a:solidFill>
                <a:srgbClr val="FFFFFF"/>
              </a:solidFill>
              <a:prstDash val="solid"/>
              <a:round/>
              <a:headEnd type="none" w="sm" len="sm"/>
              <a:tailEnd type="none" w="sm" len="sm"/>
            </a:ln>
          </p:spPr>
        </p:cxn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bg2">
            <a:lumMod val="75000"/>
          </a:schemeClr>
        </a:solidFill>
        <a:effectLst/>
      </p:bgPr>
    </p:bg>
    <p:spTree>
      <p:nvGrpSpPr>
        <p:cNvPr id="1" name="Shape 1196"/>
        <p:cNvGrpSpPr/>
        <p:nvPr/>
      </p:nvGrpSpPr>
      <p:grpSpPr>
        <a:xfrm>
          <a:off x="0" y="0"/>
          <a:ext cx="0" cy="0"/>
          <a:chOff x="0" y="0"/>
          <a:chExt cx="0" cy="0"/>
        </a:xfrm>
      </p:grpSpPr>
      <p:sp>
        <p:nvSpPr>
          <p:cNvPr id="1197" name="Google Shape;1197;p70"/>
          <p:cNvSpPr txBox="1"/>
          <p:nvPr/>
        </p:nvSpPr>
        <p:spPr>
          <a:xfrm>
            <a:off x="716775" y="1188000"/>
            <a:ext cx="7710600" cy="772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lt1"/>
                </a:solidFill>
              </a:rPr>
              <a:t>You can easily </a:t>
            </a:r>
            <a:r>
              <a:rPr lang="en" sz="1100" b="1">
                <a:solidFill>
                  <a:schemeClr val="hlink"/>
                </a:solidFill>
              </a:rPr>
              <a:t>resize </a:t>
            </a:r>
            <a:r>
              <a:rPr lang="en" sz="1100">
                <a:solidFill>
                  <a:schemeClr val="lt1"/>
                </a:solidFill>
              </a:rPr>
              <a:t>these resources without losing quality. To </a:t>
            </a:r>
            <a:r>
              <a:rPr lang="en" sz="1100" b="1">
                <a:solidFill>
                  <a:schemeClr val="hlink"/>
                </a:solidFill>
              </a:rPr>
              <a:t>change the color</a:t>
            </a:r>
            <a:r>
              <a:rPr lang="en" sz="1100">
                <a:solidFill>
                  <a:schemeClr val="lt1"/>
                </a:solidFill>
              </a:rPr>
              <a:t>, just ungroup the resource and click on the object you want to change. Then, click on the paint bucket and select the color you want. Group the resource again when you’re done. You can also look for more </a:t>
            </a:r>
            <a:r>
              <a:rPr lang="en" sz="1100" b="1">
                <a:solidFill>
                  <a:schemeClr val="hlink"/>
                </a:solidFill>
                <a:uFill>
                  <a:noFill/>
                </a:uFill>
                <a:hlinkClick r:id="rId3"/>
              </a:rPr>
              <a:t>infographics</a:t>
            </a:r>
            <a:r>
              <a:rPr lang="en" sz="1100" b="1">
                <a:solidFill>
                  <a:schemeClr val="hlink"/>
                </a:solidFill>
              </a:rPr>
              <a:t> </a:t>
            </a:r>
            <a:r>
              <a:rPr lang="en" sz="1100">
                <a:solidFill>
                  <a:schemeClr val="lt1"/>
                </a:solidFill>
              </a:rPr>
              <a:t>on Slidesgo.</a:t>
            </a:r>
            <a:endParaRPr sz="1100">
              <a:solidFill>
                <a:srgbClr val="FFFFFF"/>
              </a:solidFill>
            </a:endParaRPr>
          </a:p>
        </p:txBody>
      </p:sp>
      <p:grpSp>
        <p:nvGrpSpPr>
          <p:cNvPr id="1198" name="Google Shape;1198;p70"/>
          <p:cNvGrpSpPr/>
          <p:nvPr/>
        </p:nvGrpSpPr>
        <p:grpSpPr>
          <a:xfrm>
            <a:off x="5117640" y="3085736"/>
            <a:ext cx="474294" cy="551291"/>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 name="Google Shape;1201;p70"/>
          <p:cNvGrpSpPr/>
          <p:nvPr/>
        </p:nvGrpSpPr>
        <p:grpSpPr>
          <a:xfrm>
            <a:off x="5731296" y="2314340"/>
            <a:ext cx="555653" cy="557031"/>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 name="Google Shape;1206;p70"/>
          <p:cNvGrpSpPr/>
          <p:nvPr/>
        </p:nvGrpSpPr>
        <p:grpSpPr>
          <a:xfrm>
            <a:off x="6357664" y="2318845"/>
            <a:ext cx="582574" cy="533871"/>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 name="Google Shape;1209;p70"/>
          <p:cNvGrpSpPr/>
          <p:nvPr/>
        </p:nvGrpSpPr>
        <p:grpSpPr>
          <a:xfrm>
            <a:off x="5717142" y="3078709"/>
            <a:ext cx="583960" cy="565345"/>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 name="Google Shape;1213;p70"/>
          <p:cNvGrpSpPr/>
          <p:nvPr/>
        </p:nvGrpSpPr>
        <p:grpSpPr>
          <a:xfrm>
            <a:off x="6351924" y="3108896"/>
            <a:ext cx="589898" cy="504970"/>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 name="Google Shape;1216;p70"/>
          <p:cNvGrpSpPr/>
          <p:nvPr/>
        </p:nvGrpSpPr>
        <p:grpSpPr>
          <a:xfrm>
            <a:off x="5727139" y="3826000"/>
            <a:ext cx="563967" cy="567127"/>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 name="Google Shape;1221;p70"/>
          <p:cNvGrpSpPr/>
          <p:nvPr/>
        </p:nvGrpSpPr>
        <p:grpSpPr>
          <a:xfrm>
            <a:off x="5040636" y="3829461"/>
            <a:ext cx="628301" cy="588505"/>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 name="Google Shape;1226;p70"/>
          <p:cNvGrpSpPr/>
          <p:nvPr/>
        </p:nvGrpSpPr>
        <p:grpSpPr>
          <a:xfrm>
            <a:off x="6386170" y="3814027"/>
            <a:ext cx="557038" cy="562772"/>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 name="Google Shape;1232;p70"/>
          <p:cNvGrpSpPr/>
          <p:nvPr/>
        </p:nvGrpSpPr>
        <p:grpSpPr>
          <a:xfrm>
            <a:off x="4423778" y="2340963"/>
            <a:ext cx="517934" cy="517934"/>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 name="Google Shape;1237;p70"/>
          <p:cNvGrpSpPr/>
          <p:nvPr/>
        </p:nvGrpSpPr>
        <p:grpSpPr>
          <a:xfrm>
            <a:off x="3690839" y="2341061"/>
            <a:ext cx="586986" cy="51774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 name="Google Shape;1241;p70"/>
          <p:cNvGrpSpPr/>
          <p:nvPr/>
        </p:nvGrpSpPr>
        <p:grpSpPr>
          <a:xfrm>
            <a:off x="3713860" y="3102400"/>
            <a:ext cx="540943" cy="517963"/>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 name="Google Shape;1248;p70"/>
          <p:cNvGrpSpPr/>
          <p:nvPr/>
        </p:nvGrpSpPr>
        <p:grpSpPr>
          <a:xfrm>
            <a:off x="4414654" y="3102358"/>
            <a:ext cx="536180" cy="518047"/>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 name="Google Shape;1256;p70"/>
          <p:cNvGrpSpPr/>
          <p:nvPr/>
        </p:nvGrpSpPr>
        <p:grpSpPr>
          <a:xfrm>
            <a:off x="1951688" y="3445787"/>
            <a:ext cx="965351" cy="13461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 name="Google Shape;1261;p70"/>
          <p:cNvGrpSpPr/>
          <p:nvPr/>
        </p:nvGrpSpPr>
        <p:grpSpPr>
          <a:xfrm>
            <a:off x="1951688" y="3041077"/>
            <a:ext cx="960158" cy="289172"/>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 name="Google Shape;1265;p70"/>
          <p:cNvGrpSpPr/>
          <p:nvPr/>
        </p:nvGrpSpPr>
        <p:grpSpPr>
          <a:xfrm>
            <a:off x="960185" y="3295400"/>
            <a:ext cx="811503" cy="252584"/>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 name="Google Shape;1269;p70"/>
          <p:cNvGrpSpPr/>
          <p:nvPr/>
        </p:nvGrpSpPr>
        <p:grpSpPr>
          <a:xfrm>
            <a:off x="1951688" y="2709308"/>
            <a:ext cx="965160" cy="216230"/>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2" name="Google Shape;1272;p70"/>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3" name="Google Shape;1273;p70"/>
          <p:cNvGrpSpPr/>
          <p:nvPr/>
        </p:nvGrpSpPr>
        <p:grpSpPr>
          <a:xfrm>
            <a:off x="959254" y="2334687"/>
            <a:ext cx="1959041" cy="208784"/>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 name="Google Shape;1278;p70"/>
          <p:cNvGrpSpPr/>
          <p:nvPr/>
        </p:nvGrpSpPr>
        <p:grpSpPr>
          <a:xfrm>
            <a:off x="1951688" y="3950602"/>
            <a:ext cx="946551" cy="153200"/>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 name="Google Shape;1281;p70"/>
          <p:cNvGrpSpPr/>
          <p:nvPr/>
        </p:nvGrpSpPr>
        <p:grpSpPr>
          <a:xfrm>
            <a:off x="1951688" y="3695937"/>
            <a:ext cx="962257" cy="139127"/>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4" name="Google Shape;1284;p70"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5" name="Google Shape;1285;p70"/>
          <p:cNvGrpSpPr/>
          <p:nvPr/>
        </p:nvGrpSpPr>
        <p:grpSpPr>
          <a:xfrm>
            <a:off x="951833" y="3621603"/>
            <a:ext cx="823838" cy="458988"/>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 name="Google Shape;1288;p70"/>
          <p:cNvGrpSpPr/>
          <p:nvPr/>
        </p:nvGrpSpPr>
        <p:grpSpPr>
          <a:xfrm>
            <a:off x="3056804" y="2339173"/>
            <a:ext cx="521514" cy="521514"/>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 name="Google Shape;1291;p70"/>
          <p:cNvGrpSpPr/>
          <p:nvPr/>
        </p:nvGrpSpPr>
        <p:grpSpPr>
          <a:xfrm>
            <a:off x="3051044" y="3094865"/>
            <a:ext cx="533033" cy="533033"/>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 name="Google Shape;1294;p70"/>
          <p:cNvGrpSpPr/>
          <p:nvPr/>
        </p:nvGrpSpPr>
        <p:grpSpPr>
          <a:xfrm>
            <a:off x="2976527" y="3772543"/>
            <a:ext cx="682068" cy="682068"/>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 name="Google Shape;1303;p70"/>
          <p:cNvGrpSpPr/>
          <p:nvPr/>
        </p:nvGrpSpPr>
        <p:grpSpPr>
          <a:xfrm>
            <a:off x="4440026" y="3869234"/>
            <a:ext cx="505650" cy="504006"/>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 name="Google Shape;1325;p70"/>
          <p:cNvGrpSpPr/>
          <p:nvPr/>
        </p:nvGrpSpPr>
        <p:grpSpPr>
          <a:xfrm>
            <a:off x="5052628" y="2298862"/>
            <a:ext cx="567744" cy="602136"/>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 name="Google Shape;1330;p70"/>
          <p:cNvGrpSpPr/>
          <p:nvPr/>
        </p:nvGrpSpPr>
        <p:grpSpPr>
          <a:xfrm>
            <a:off x="3727557" y="3855579"/>
            <a:ext cx="508123" cy="507955"/>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 name="Google Shape;1343;p70"/>
          <p:cNvGrpSpPr/>
          <p:nvPr/>
        </p:nvGrpSpPr>
        <p:grpSpPr>
          <a:xfrm>
            <a:off x="959087" y="4169123"/>
            <a:ext cx="809227" cy="200842"/>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 name="Google Shape;1346;p70"/>
          <p:cNvGrpSpPr/>
          <p:nvPr/>
        </p:nvGrpSpPr>
        <p:grpSpPr>
          <a:xfrm>
            <a:off x="967547" y="2656004"/>
            <a:ext cx="792421" cy="26994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0" name="Google Shape;1350;p70"/>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70"/>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70"/>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70"/>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4" name="Google Shape;1354;p70"/>
          <p:cNvGrpSpPr/>
          <p:nvPr/>
        </p:nvGrpSpPr>
        <p:grpSpPr>
          <a:xfrm>
            <a:off x="7103403" y="2550562"/>
            <a:ext cx="166473" cy="141497"/>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 name="Google Shape;1357;p70"/>
          <p:cNvGrpSpPr/>
          <p:nvPr/>
        </p:nvGrpSpPr>
        <p:grpSpPr>
          <a:xfrm>
            <a:off x="7412747" y="2576286"/>
            <a:ext cx="162515" cy="90049"/>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 name="Google Shape;1360;p70"/>
          <p:cNvGrpSpPr/>
          <p:nvPr/>
        </p:nvGrpSpPr>
        <p:grpSpPr>
          <a:xfrm>
            <a:off x="7734460" y="2576286"/>
            <a:ext cx="144979" cy="90049"/>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 name="Google Shape;1363;p70"/>
          <p:cNvGrpSpPr/>
          <p:nvPr/>
        </p:nvGrpSpPr>
        <p:grpSpPr>
          <a:xfrm>
            <a:off x="8028952" y="2558477"/>
            <a:ext cx="141447" cy="125667"/>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 name="Google Shape;1366;p70"/>
          <p:cNvGrpSpPr/>
          <p:nvPr/>
        </p:nvGrpSpPr>
        <p:grpSpPr>
          <a:xfrm>
            <a:off x="7443466" y="2980885"/>
            <a:ext cx="101077" cy="107645"/>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 name="Google Shape;1369;p70"/>
          <p:cNvGrpSpPr/>
          <p:nvPr/>
        </p:nvGrpSpPr>
        <p:grpSpPr>
          <a:xfrm>
            <a:off x="7735904" y="2981098"/>
            <a:ext cx="120867" cy="107218"/>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 name="Google Shape;1372;p70"/>
          <p:cNvGrpSpPr/>
          <p:nvPr/>
        </p:nvGrpSpPr>
        <p:grpSpPr>
          <a:xfrm>
            <a:off x="8064572" y="2984112"/>
            <a:ext cx="70206" cy="10119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 name="Google Shape;1375;p70"/>
          <p:cNvGrpSpPr/>
          <p:nvPr/>
        </p:nvGrpSpPr>
        <p:grpSpPr>
          <a:xfrm>
            <a:off x="7096126" y="2999759"/>
            <a:ext cx="181026" cy="69896"/>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 name="Google Shape;1379;p70"/>
          <p:cNvGrpSpPr/>
          <p:nvPr/>
        </p:nvGrpSpPr>
        <p:grpSpPr>
          <a:xfrm>
            <a:off x="8015982" y="2790324"/>
            <a:ext cx="167387" cy="89197"/>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 name="Google Shape;1383;p70"/>
          <p:cNvGrpSpPr/>
          <p:nvPr/>
        </p:nvGrpSpPr>
        <p:grpSpPr>
          <a:xfrm>
            <a:off x="7712887" y="2793764"/>
            <a:ext cx="166899" cy="82317"/>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 name="Google Shape;1387;p70"/>
          <p:cNvGrpSpPr/>
          <p:nvPr/>
        </p:nvGrpSpPr>
        <p:grpSpPr>
          <a:xfrm>
            <a:off x="7124044" y="3197682"/>
            <a:ext cx="125190" cy="12785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 name="Google Shape;1391;p70"/>
          <p:cNvGrpSpPr/>
          <p:nvPr/>
        </p:nvGrpSpPr>
        <p:grpSpPr>
          <a:xfrm>
            <a:off x="7421302" y="3204714"/>
            <a:ext cx="145405" cy="113794"/>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4" name="Google Shape;1394;p70"/>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70"/>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70"/>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70"/>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70"/>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70"/>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0" name="Google Shape;1400;p70"/>
          <p:cNvGrpSpPr/>
          <p:nvPr/>
        </p:nvGrpSpPr>
        <p:grpSpPr>
          <a:xfrm>
            <a:off x="7437621" y="3459808"/>
            <a:ext cx="112768" cy="106853"/>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 name="Google Shape;1403;p70"/>
          <p:cNvGrpSpPr/>
          <p:nvPr/>
        </p:nvGrpSpPr>
        <p:grpSpPr>
          <a:xfrm>
            <a:off x="7737243" y="3948834"/>
            <a:ext cx="118187" cy="146246"/>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 name="Google Shape;1406;p70"/>
          <p:cNvGrpSpPr/>
          <p:nvPr/>
        </p:nvGrpSpPr>
        <p:grpSpPr>
          <a:xfrm>
            <a:off x="7425808" y="4212895"/>
            <a:ext cx="136394" cy="143810"/>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9" name="Google Shape;1409;p70"/>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70"/>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70"/>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2" name="Google Shape;1412;p70"/>
          <p:cNvGrpSpPr/>
          <p:nvPr/>
        </p:nvGrpSpPr>
        <p:grpSpPr>
          <a:xfrm>
            <a:off x="8050020" y="3676639"/>
            <a:ext cx="99312" cy="160797"/>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 name="Google Shape;1422;p70"/>
          <p:cNvGrpSpPr/>
          <p:nvPr/>
        </p:nvGrpSpPr>
        <p:grpSpPr>
          <a:xfrm>
            <a:off x="8007184" y="3941771"/>
            <a:ext cx="184984" cy="160371"/>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 name="Google Shape;1425;p70"/>
          <p:cNvGrpSpPr/>
          <p:nvPr/>
        </p:nvGrpSpPr>
        <p:grpSpPr>
          <a:xfrm>
            <a:off x="7426689" y="3708223"/>
            <a:ext cx="173014" cy="97629"/>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 name="Google Shape;1446;p70"/>
          <p:cNvGrpSpPr/>
          <p:nvPr/>
        </p:nvGrpSpPr>
        <p:grpSpPr>
          <a:xfrm>
            <a:off x="7693626" y="4196920"/>
            <a:ext cx="212497" cy="175761"/>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5" name="Google Shape;1525;p70"/>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70"/>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70"/>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70"/>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70"/>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lt1"/>
                </a:solidFill>
              </a:rPr>
              <a:t>از منابع گرافیکی قابل ویرایش ما استفاده کنید...</a:t>
            </a:r>
            <a:endParaRPr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bg2">
            <a:lumMod val="75000"/>
          </a:schemeClr>
        </a:solidFill>
        <a:effectLst/>
      </p:bgPr>
    </p:bg>
    <p:spTree>
      <p:nvGrpSpPr>
        <p:cNvPr id="1" name="Shape 1533"/>
        <p:cNvGrpSpPr/>
        <p:nvPr/>
      </p:nvGrpSpPr>
      <p:grpSpPr>
        <a:xfrm>
          <a:off x="0" y="0"/>
          <a:ext cx="0" cy="0"/>
          <a:chOff x="0" y="0"/>
          <a:chExt cx="0" cy="0"/>
        </a:xfrm>
      </p:grpSpPr>
      <p:grpSp>
        <p:nvGrpSpPr>
          <p:cNvPr id="1534" name="Google Shape;1534;p71"/>
          <p:cNvGrpSpPr/>
          <p:nvPr/>
        </p:nvGrpSpPr>
        <p:grpSpPr>
          <a:xfrm>
            <a:off x="6681268" y="3584496"/>
            <a:ext cx="560636" cy="516497"/>
            <a:chOff x="6652051" y="3714143"/>
            <a:chExt cx="560636" cy="516497"/>
          </a:xfrm>
        </p:grpSpPr>
        <p:grpSp>
          <p:nvGrpSpPr>
            <p:cNvPr id="1535" name="Google Shape;1535;p71"/>
            <p:cNvGrpSpPr/>
            <p:nvPr/>
          </p:nvGrpSpPr>
          <p:grpSpPr>
            <a:xfrm>
              <a:off x="6669657" y="3716715"/>
              <a:ext cx="466768" cy="464314"/>
              <a:chOff x="3139766" y="765669"/>
              <a:chExt cx="886380" cy="881888"/>
            </a:xfrm>
          </p:grpSpPr>
          <p:grpSp>
            <p:nvGrpSpPr>
              <p:cNvPr id="1536" name="Google Shape;1536;p71"/>
              <p:cNvGrpSpPr/>
              <p:nvPr/>
            </p:nvGrpSpPr>
            <p:grpSpPr>
              <a:xfrm>
                <a:off x="3139766" y="765669"/>
                <a:ext cx="886380" cy="881888"/>
                <a:chOff x="3139766" y="765669"/>
                <a:chExt cx="886380" cy="881888"/>
              </a:xfrm>
            </p:grpSpPr>
            <p:sp>
              <p:nvSpPr>
                <p:cNvPr id="1537" name="Google Shape;1537;p7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7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7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7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7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7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7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7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7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6" name="Google Shape;1546;p7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7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7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7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0" name="Google Shape;1550;p7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 name="Google Shape;1551;p71"/>
          <p:cNvGrpSpPr/>
          <p:nvPr/>
        </p:nvGrpSpPr>
        <p:grpSpPr>
          <a:xfrm>
            <a:off x="7679978" y="3065079"/>
            <a:ext cx="104231" cy="320340"/>
            <a:chOff x="7564426" y="3224343"/>
            <a:chExt cx="119985" cy="368801"/>
          </a:xfrm>
        </p:grpSpPr>
        <p:sp>
          <p:nvSpPr>
            <p:cNvPr id="1552" name="Google Shape;1552;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 name="Google Shape;1554;p71"/>
          <p:cNvGrpSpPr/>
          <p:nvPr/>
        </p:nvGrpSpPr>
        <p:grpSpPr>
          <a:xfrm>
            <a:off x="7379466" y="3059180"/>
            <a:ext cx="189489" cy="332132"/>
            <a:chOff x="8370831" y="3202002"/>
            <a:chExt cx="218129" cy="382376"/>
          </a:xfrm>
        </p:grpSpPr>
        <p:sp>
          <p:nvSpPr>
            <p:cNvPr id="1555" name="Google Shape;1555;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 name="Google Shape;1557;p71"/>
          <p:cNvGrpSpPr/>
          <p:nvPr/>
        </p:nvGrpSpPr>
        <p:grpSpPr>
          <a:xfrm>
            <a:off x="8102855" y="3470312"/>
            <a:ext cx="309429" cy="267000"/>
            <a:chOff x="6742064" y="3750480"/>
            <a:chExt cx="399315" cy="344560"/>
          </a:xfrm>
        </p:grpSpPr>
        <p:sp>
          <p:nvSpPr>
            <p:cNvPr id="1558" name="Google Shape;1558;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 name="Google Shape;1560;p71"/>
          <p:cNvGrpSpPr/>
          <p:nvPr/>
        </p:nvGrpSpPr>
        <p:grpSpPr>
          <a:xfrm>
            <a:off x="7641874" y="3821360"/>
            <a:ext cx="180437" cy="281608"/>
            <a:chOff x="7248525" y="3739696"/>
            <a:chExt cx="230531" cy="359790"/>
          </a:xfrm>
        </p:grpSpPr>
        <p:sp>
          <p:nvSpPr>
            <p:cNvPr id="1561" name="Google Shape;1561;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 name="Google Shape;1563;p71"/>
          <p:cNvGrpSpPr/>
          <p:nvPr/>
        </p:nvGrpSpPr>
        <p:grpSpPr>
          <a:xfrm>
            <a:off x="7887794" y="3464584"/>
            <a:ext cx="162896" cy="278710"/>
            <a:chOff x="7601242" y="3729267"/>
            <a:chExt cx="222566" cy="380803"/>
          </a:xfrm>
        </p:grpSpPr>
        <p:sp>
          <p:nvSpPr>
            <p:cNvPr id="1564" name="Google Shape;1564;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6" name="Google Shape;1566;p71"/>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7" name="Google Shape;1567;p71"/>
          <p:cNvGrpSpPr/>
          <p:nvPr/>
        </p:nvGrpSpPr>
        <p:grpSpPr>
          <a:xfrm>
            <a:off x="7377439" y="3465724"/>
            <a:ext cx="193543" cy="275990"/>
            <a:chOff x="8304647" y="3738687"/>
            <a:chExt cx="225076" cy="320956"/>
          </a:xfrm>
        </p:grpSpPr>
        <p:sp>
          <p:nvSpPr>
            <p:cNvPr id="1568" name="Google Shape;1568;p7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 name="Google Shape;1571;p71"/>
          <p:cNvGrpSpPr/>
          <p:nvPr/>
        </p:nvGrpSpPr>
        <p:grpSpPr>
          <a:xfrm>
            <a:off x="7649932" y="3465724"/>
            <a:ext cx="178492" cy="275990"/>
            <a:chOff x="8615101" y="3738687"/>
            <a:chExt cx="207573" cy="320956"/>
          </a:xfrm>
        </p:grpSpPr>
        <p:sp>
          <p:nvSpPr>
            <p:cNvPr id="1572" name="Google Shape;1572;p7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5" name="Google Shape;1575;p71"/>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6" name="Google Shape;1576;p71"/>
          <p:cNvGrpSpPr/>
          <p:nvPr/>
        </p:nvGrpSpPr>
        <p:grpSpPr>
          <a:xfrm>
            <a:off x="7875463" y="3868385"/>
            <a:ext cx="187557" cy="187557"/>
            <a:chOff x="8565775" y="671075"/>
            <a:chExt cx="441000" cy="441000"/>
          </a:xfrm>
        </p:grpSpPr>
        <p:sp>
          <p:nvSpPr>
            <p:cNvPr id="1577" name="Google Shape;1577;p7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7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9" name="Google Shape;1579;p71"/>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71"/>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1" name="Google Shape;1581;p71"/>
          <p:cNvGrpSpPr/>
          <p:nvPr/>
        </p:nvGrpSpPr>
        <p:grpSpPr>
          <a:xfrm>
            <a:off x="6029935" y="2940910"/>
            <a:ext cx="587865" cy="517731"/>
            <a:chOff x="6000718" y="3070557"/>
            <a:chExt cx="587865" cy="517731"/>
          </a:xfrm>
        </p:grpSpPr>
        <p:sp>
          <p:nvSpPr>
            <p:cNvPr id="1582" name="Google Shape;1582;p7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7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7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7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7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7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7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7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7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7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 name="Google Shape;1592;p71"/>
          <p:cNvGrpSpPr/>
          <p:nvPr/>
        </p:nvGrpSpPr>
        <p:grpSpPr>
          <a:xfrm>
            <a:off x="6044740" y="3584570"/>
            <a:ext cx="557665" cy="516387"/>
            <a:chOff x="6015523" y="3714217"/>
            <a:chExt cx="557665" cy="516387"/>
          </a:xfrm>
        </p:grpSpPr>
        <p:grpSp>
          <p:nvGrpSpPr>
            <p:cNvPr id="1593" name="Google Shape;1593;p71"/>
            <p:cNvGrpSpPr/>
            <p:nvPr/>
          </p:nvGrpSpPr>
          <p:grpSpPr>
            <a:xfrm>
              <a:off x="6036094" y="3716980"/>
              <a:ext cx="529822" cy="510480"/>
              <a:chOff x="3148311" y="-545634"/>
              <a:chExt cx="1006118" cy="969572"/>
            </a:xfrm>
          </p:grpSpPr>
          <p:sp>
            <p:nvSpPr>
              <p:cNvPr id="1594" name="Google Shape;1594;p7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7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7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7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7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7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7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7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7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7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4" name="Google Shape;1604;p7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 name="Google Shape;1605;p71"/>
          <p:cNvGrpSpPr/>
          <p:nvPr/>
        </p:nvGrpSpPr>
        <p:grpSpPr>
          <a:xfrm>
            <a:off x="6673522" y="2943981"/>
            <a:ext cx="576302" cy="511871"/>
            <a:chOff x="6644304" y="3073628"/>
            <a:chExt cx="576302" cy="511871"/>
          </a:xfrm>
        </p:grpSpPr>
        <p:grpSp>
          <p:nvGrpSpPr>
            <p:cNvPr id="1606" name="Google Shape;1606;p71"/>
            <p:cNvGrpSpPr/>
            <p:nvPr/>
          </p:nvGrpSpPr>
          <p:grpSpPr>
            <a:xfrm>
              <a:off x="6712169" y="3073651"/>
              <a:ext cx="481611" cy="506713"/>
              <a:chOff x="1833536" y="-546641"/>
              <a:chExt cx="914567" cy="962419"/>
            </a:xfrm>
          </p:grpSpPr>
          <p:grpSp>
            <p:nvGrpSpPr>
              <p:cNvPr id="1607" name="Google Shape;1607;p71"/>
              <p:cNvGrpSpPr/>
              <p:nvPr/>
            </p:nvGrpSpPr>
            <p:grpSpPr>
              <a:xfrm>
                <a:off x="1833536" y="-524249"/>
                <a:ext cx="914567" cy="940027"/>
                <a:chOff x="1833536" y="-524249"/>
                <a:chExt cx="914567" cy="940027"/>
              </a:xfrm>
            </p:grpSpPr>
            <p:sp>
              <p:nvSpPr>
                <p:cNvPr id="1608" name="Google Shape;1608;p7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7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7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7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7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3" name="Google Shape;1613;p7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7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7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7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7" name="Google Shape;1617;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 name="Google Shape;1618;p71"/>
          <p:cNvGrpSpPr/>
          <p:nvPr/>
        </p:nvGrpSpPr>
        <p:grpSpPr>
          <a:xfrm>
            <a:off x="752796" y="2869970"/>
            <a:ext cx="2622876" cy="1333540"/>
            <a:chOff x="238125" y="1038125"/>
            <a:chExt cx="7146800" cy="3633625"/>
          </a:xfrm>
        </p:grpSpPr>
        <p:sp>
          <p:nvSpPr>
            <p:cNvPr id="1619" name="Google Shape;1619;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1" name="Google Shape;3191;p71"/>
          <p:cNvGrpSpPr/>
          <p:nvPr/>
        </p:nvGrpSpPr>
        <p:grpSpPr>
          <a:xfrm>
            <a:off x="5938558" y="1033351"/>
            <a:ext cx="2435960" cy="1297725"/>
            <a:chOff x="233350" y="949250"/>
            <a:chExt cx="7137300" cy="3802300"/>
          </a:xfrm>
        </p:grpSpPr>
        <p:sp>
          <p:nvSpPr>
            <p:cNvPr id="3192" name="Google Shape;3192;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3" name="Google Shape;3243;p71"/>
          <p:cNvGrpSpPr/>
          <p:nvPr/>
        </p:nvGrpSpPr>
        <p:grpSpPr>
          <a:xfrm>
            <a:off x="731715" y="995041"/>
            <a:ext cx="2665073" cy="1317140"/>
            <a:chOff x="793334" y="1192826"/>
            <a:chExt cx="2665073" cy="1317140"/>
          </a:xfrm>
        </p:grpSpPr>
        <p:sp>
          <p:nvSpPr>
            <p:cNvPr id="3244" name="Google Shape;3244;p7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7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7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7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7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7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7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7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7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7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7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7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7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7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7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7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7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7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7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7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7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7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7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7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7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7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7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7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7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7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7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7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7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7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7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7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7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7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7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7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7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7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7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7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7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7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7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7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7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7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7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7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7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7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7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7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7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7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7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7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7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7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7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7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7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7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7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7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7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7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7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7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7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7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7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7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7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7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7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7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7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7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7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7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7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7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7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7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7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7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7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7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7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7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7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7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7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7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7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7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7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7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7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7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7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7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7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7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7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7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7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7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7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7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7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7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7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7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7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7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7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7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7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7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7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7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7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7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7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7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7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7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7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7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7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7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7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7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7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7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7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7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7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7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7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7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7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7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7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7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7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7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7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7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7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7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7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7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7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7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7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7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7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7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7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7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7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7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7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7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7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7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7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7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7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7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7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7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7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7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7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7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7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7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7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7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7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7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7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7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7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7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7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7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7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7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7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7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7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7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7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7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7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7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7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7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7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7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7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7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7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7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7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7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7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7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7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7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7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7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7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7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7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7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7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7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7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7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7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7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7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7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7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7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7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7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7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7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7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7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7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7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7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7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7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7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7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7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7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7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7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7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7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7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7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7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7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7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7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7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7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7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7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7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7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7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7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7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7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7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7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7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7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7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7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7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7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7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7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7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7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7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7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7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7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7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7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7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7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7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7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7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7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7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7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7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7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7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7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7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7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7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7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7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7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7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7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7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7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7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7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7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7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7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7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7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7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7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7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7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7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7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7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7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7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7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7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7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7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7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7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7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7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7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7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7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7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7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7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7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7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7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7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7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7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7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7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7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7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7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7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7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7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7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7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7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7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7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7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7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7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7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7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7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7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7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7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7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7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7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7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7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7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7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7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7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7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7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7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7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7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7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7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7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7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7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7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7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7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7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7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7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7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7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7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7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7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7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7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7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7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7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7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7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7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7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7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7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7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7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7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7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7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7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7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7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7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7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7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7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7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7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7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7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7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7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7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7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7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7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7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7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7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7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7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7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7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7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7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7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7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7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7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7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7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7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7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7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7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7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7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7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7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7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7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7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7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7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7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7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7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7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7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7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7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7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7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7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7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7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7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7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7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7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7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7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7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7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7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7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7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7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7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7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7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7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7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7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7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7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7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7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7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7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7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7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7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7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7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7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7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7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7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7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7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7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7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7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7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7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7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7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7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7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7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7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7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7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7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7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7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7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7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7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7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7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7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7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7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7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7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7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7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7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7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7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7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7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7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7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7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7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7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7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7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7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7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7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7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7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7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7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7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7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7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7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7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7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7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7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7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7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7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7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7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7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7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7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7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7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7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7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7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7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7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7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7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7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7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7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7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7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7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7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7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7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7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7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7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7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7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7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7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7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7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7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7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7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7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7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7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7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7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7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7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7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7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7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7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7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7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7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7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7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7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7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7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7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7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7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7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7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7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7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7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7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7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7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7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7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7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7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7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7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7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7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7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7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7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7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7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7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7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7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7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7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7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7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7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7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7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7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7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7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7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7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7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7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7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7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7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7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7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7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7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7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7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7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7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7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7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7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7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7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7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7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7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7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7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7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7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7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7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7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7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7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7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7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7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7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7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7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7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7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7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7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7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7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7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7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7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7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7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7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7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7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7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7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7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7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7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7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7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7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7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7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7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7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7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7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7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7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7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7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7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7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7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7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7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7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7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7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7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7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7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7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7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7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7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7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7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7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7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7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7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7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7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7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7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7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7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7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7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7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7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7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7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7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7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7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7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7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7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7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7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7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7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7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7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7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7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7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7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7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7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7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7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7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7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7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7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7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7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7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7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7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7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7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7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7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7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7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7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7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7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7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7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7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7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7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7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7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7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7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7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7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7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7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7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7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7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7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7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7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7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7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7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7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7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7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7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7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7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7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7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7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7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7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7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7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7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7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7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7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7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7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7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7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7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7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7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7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7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7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7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7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7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7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7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7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7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7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7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7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7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7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7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7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7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7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7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7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7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7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7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7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7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7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7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7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7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7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7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7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7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7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7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7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7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7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7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7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7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7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7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7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7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7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7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7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7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7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7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7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7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7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7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7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7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7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7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7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7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7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7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7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7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7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7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7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7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7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7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7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7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7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7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7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7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7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7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7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7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7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7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7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7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7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7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7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7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7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7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7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7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7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7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7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7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7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7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7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7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7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7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7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7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7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7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7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7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7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7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7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7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7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7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7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7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7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7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7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7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7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7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7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7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7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7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7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7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7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7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7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7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7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7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7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7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7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7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7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7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7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7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7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7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7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7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7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7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7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7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7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7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7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7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7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7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7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7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7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7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7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7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7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7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7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7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7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7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7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7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7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7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7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7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7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7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7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7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7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7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7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7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7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7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7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7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7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7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7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7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7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7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7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7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7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7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7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7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7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7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7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7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7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7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7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7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7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7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7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7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7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7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7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7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7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7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7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7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7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7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7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7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7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7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7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7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7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7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7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7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7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7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7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7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7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7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7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7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7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7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7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7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7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7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7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7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7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7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7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7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7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7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7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7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7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7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7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7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7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7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7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7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7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7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7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7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7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7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7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7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7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7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7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7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7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7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7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7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7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7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7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7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7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7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7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7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7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7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7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7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7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7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7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7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7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7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7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7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7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7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7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7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7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7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7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7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7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7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7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7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7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7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7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7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7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7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7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7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7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7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7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7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7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7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7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7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7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7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7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7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7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7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7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7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7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7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7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7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7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7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7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7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7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7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7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7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7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7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7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7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7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7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7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7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7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7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7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7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7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7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7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7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7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7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7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7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7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7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7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7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7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7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7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7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7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7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7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7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7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7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7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7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7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7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7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7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7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7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7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7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7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7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7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7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7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7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7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7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7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7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7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7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7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7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7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7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7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7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7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7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7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7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7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7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7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7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7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7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7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7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7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7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7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7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7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7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7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7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7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7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7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7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7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7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7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7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7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7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7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7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7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7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7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7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7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7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7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7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7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7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7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7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7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7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7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7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7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7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7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7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7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7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7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7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7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7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7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7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7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7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7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7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7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7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7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7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7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7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7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7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7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7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7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7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7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7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7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7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7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7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7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7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7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7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7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7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7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7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7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7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7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7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7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7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7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7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7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7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7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7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7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7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7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7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7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7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7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7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7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7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7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7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7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7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7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7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7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7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7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7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7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7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7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7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7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7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7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7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7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7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7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7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7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7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7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7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7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7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7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7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7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7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7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7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7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7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7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7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7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7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7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7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7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7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7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7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7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7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7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7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7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7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7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7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7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7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7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7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7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7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7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7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7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7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7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7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7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7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7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7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7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7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7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7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7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7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7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7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7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7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7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7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7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7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7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7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7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7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7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7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7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7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7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7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7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7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7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7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7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7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7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7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7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7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7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7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7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7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7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7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7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7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7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7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7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7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7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7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7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7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7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7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7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7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7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7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7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7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7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7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7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7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7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7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7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7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7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7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7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7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7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7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7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7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7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7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7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7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7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7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7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7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7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7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7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7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7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7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7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7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7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7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7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7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7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7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7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7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7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7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7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7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7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7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7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7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7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7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7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7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7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7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7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7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7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7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7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7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7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7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7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7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7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7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7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7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7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7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7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7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7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7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7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7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7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7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7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7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7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7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7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7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7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7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7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7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7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7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7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7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7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7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7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7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7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7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7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7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7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7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7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7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7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7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7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7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7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7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7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7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7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7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7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7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7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7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7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7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7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7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7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7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7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7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7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7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7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7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7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7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7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7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7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7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7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7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7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7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7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7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7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7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7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7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7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7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7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7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7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7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7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7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7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7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7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7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7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7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7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7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7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7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7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7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7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7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7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7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7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7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7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7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7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7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7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7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7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7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7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7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7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7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7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7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7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7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7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7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7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7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7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7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7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7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7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7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7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7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7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7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7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7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7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7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7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7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7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7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7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7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7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7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7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7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7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7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7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7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7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7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7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7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7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7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7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7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7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7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7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7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7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7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7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7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7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7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7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7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7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7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7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7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7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7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7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7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7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7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7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7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7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7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7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7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7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7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7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7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7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7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7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7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7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7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7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7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7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7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7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7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7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7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7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7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7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7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7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7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7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7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7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7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7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7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7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7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7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7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7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7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7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7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7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7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7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7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7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7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7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7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7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7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7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7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7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7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7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7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7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7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7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7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7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7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7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7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7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7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7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7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7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7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7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7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7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7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7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7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7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7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7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7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7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7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7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7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7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7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7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7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7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7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7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7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7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7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7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7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7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7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7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7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7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7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7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7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7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7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7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7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7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7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7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7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7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7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7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7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7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7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7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7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7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7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7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7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7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7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7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7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7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7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7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7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7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7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7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7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7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7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7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7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7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7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7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7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7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7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7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7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7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7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7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7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7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7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7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7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7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7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7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7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7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7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7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7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7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7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7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7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7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7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7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7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7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7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7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7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7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7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7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7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7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7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7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7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7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7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7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7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7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7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7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7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7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7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7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7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7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7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7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7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7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7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7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7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7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7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7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7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7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7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7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7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7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7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7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7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7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7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7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7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7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7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7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7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7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7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7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7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7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7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7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7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7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7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7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7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7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7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7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7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7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7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7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7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7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7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7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7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7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7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7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7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7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7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7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7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7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7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7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7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7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7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7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7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7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7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7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7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7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7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7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7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7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7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7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7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7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7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7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7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7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7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7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7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7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7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7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7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7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7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7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7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7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7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7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7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7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7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7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7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7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7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7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7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7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7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7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7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7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7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7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7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7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7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7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7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7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7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7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7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7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7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7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7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7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7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7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7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7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7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7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7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7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7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7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7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7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7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7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7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7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7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7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7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7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7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7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7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7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7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7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7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7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7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7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7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7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7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7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7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7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7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7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7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7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7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7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7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7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7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7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7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7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7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7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7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7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7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7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7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7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7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7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7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7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7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7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7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7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7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7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7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7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7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7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7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7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7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7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7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7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7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7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7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7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7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7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7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7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7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7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7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7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7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7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7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7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7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7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7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7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7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7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7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7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7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7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7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7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7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7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7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7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7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7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7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7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7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7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7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7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7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7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7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7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7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7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7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7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7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7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7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7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7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7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7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7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7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7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7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7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7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7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7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7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7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7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7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7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7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7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7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7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7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7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7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7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7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7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7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7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7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7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7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7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7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7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7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7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7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7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7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7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7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7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7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7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7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7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7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7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7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7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7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7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7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7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7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7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7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7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7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7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7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7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7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7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7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7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7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7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7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7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7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7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7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7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7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7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7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7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7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7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7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7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7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7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7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7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7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7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7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7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7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7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7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7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7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7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7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7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7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7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7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7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7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7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7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7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7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7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7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7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7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7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7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7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7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7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7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7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7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7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7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7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7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7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7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7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7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7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7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7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7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7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7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7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7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7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7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7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7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7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7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7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7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7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7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7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7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7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7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7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7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7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7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7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7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7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7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7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7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7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7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7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7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7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7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7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7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7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7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7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7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7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7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7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7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7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7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7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7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7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7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7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7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7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7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7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7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7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7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7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7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7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7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7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7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7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7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7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7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7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7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7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7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7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7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7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7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7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7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7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7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7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7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7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7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7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7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7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7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7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7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7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7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7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7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7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7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7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7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7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7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7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7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7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7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7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7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7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7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7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7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7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7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7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7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7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7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7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7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7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7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7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7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7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7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7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7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7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7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7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7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7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7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7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7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7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7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7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7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7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7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7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7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7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7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7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7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7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7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7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7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7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7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7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7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7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7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7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7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7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7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7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7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7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7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7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7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7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7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7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7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7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7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7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7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7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7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7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7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7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7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7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7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7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7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7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7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7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7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7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7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7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7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7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7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7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7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7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7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7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7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7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7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7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7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7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7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7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7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7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7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7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7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7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7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7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7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7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7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7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7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7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7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7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7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7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7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7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7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7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7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7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7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7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7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7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7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7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7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7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7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7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7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7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7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7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7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7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7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7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7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7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7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7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7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7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7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7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7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7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7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7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7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7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7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7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7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7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7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7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7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7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7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7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7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7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7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7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7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7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7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7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7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7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7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7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7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7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7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7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7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7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7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7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7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7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7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7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7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7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7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7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7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7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7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7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7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7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7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7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7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7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7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7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7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7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7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7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7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7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7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7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7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7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7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7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7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7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7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7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7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7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7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7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7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7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7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7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7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7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7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7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7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7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7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7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7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7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7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7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7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7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7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7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7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7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7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7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7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7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7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7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7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7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7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7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7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7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7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7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7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7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7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7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7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7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7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7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7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7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7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7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7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7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7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7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7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7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7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7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7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7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7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7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7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7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7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7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7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7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7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7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7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7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7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7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7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7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7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7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7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7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7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7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7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7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7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7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7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7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7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7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7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7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7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7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7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7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7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7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7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7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7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7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7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7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7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7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7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7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7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7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7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7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7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7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7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7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7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7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7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7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7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7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7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7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7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7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7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7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7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7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7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7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7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7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7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7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7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7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7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7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7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7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7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7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7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7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7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7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7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7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7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7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7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7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7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7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7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7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7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7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7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7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7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7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7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7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7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7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7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7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7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7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7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7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7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7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7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7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7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7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7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7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7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7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7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7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7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7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7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7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7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7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7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7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7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7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7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7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7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7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7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7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7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7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7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7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7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7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7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7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7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7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7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7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7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7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7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7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7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7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7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7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7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7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7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7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7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7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7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7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7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7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7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7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7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7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7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7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7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7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7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7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7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7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7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7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7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7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7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7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7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7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7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7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7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7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7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7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7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7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7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7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7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7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7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7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7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7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7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7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7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7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7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7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7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7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7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7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7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7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7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7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7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7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7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7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7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7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7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7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7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7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7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7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7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7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7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7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7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7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7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7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7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7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7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7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7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7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7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7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7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7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7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7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7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7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7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7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7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7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7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7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7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7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7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7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7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7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7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7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7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7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7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7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7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7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7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7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7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7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7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7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7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7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7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7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7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7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7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7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7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7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7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7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7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7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7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7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7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7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7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7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7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7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7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7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7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7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7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7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7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7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7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7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7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7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7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7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7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7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7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7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7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7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7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7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7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7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7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7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7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7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7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7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7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7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7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7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7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7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7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7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7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7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7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7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7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7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7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7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7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7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7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7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7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7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7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7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7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7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7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7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7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7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7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7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7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7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7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7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7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7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7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7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7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7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7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7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7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7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7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7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7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7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7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7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7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7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7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7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7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7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7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7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7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7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7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7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7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7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7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7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7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7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7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7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7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7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7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7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7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7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7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7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7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7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7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7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7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7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7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7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7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7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7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7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7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7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7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7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7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7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7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7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7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7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7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7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7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7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7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7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7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7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7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7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7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7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7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7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7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7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7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7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7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7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7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7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7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7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7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7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7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7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7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7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7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7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7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7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7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7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7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7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7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7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7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7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7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7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7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7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7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7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7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7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7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7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7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7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7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7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7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7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7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7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7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7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7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7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7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7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7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7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7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7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7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7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7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7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7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7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7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7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7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7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7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7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7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7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7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7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7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7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7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7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7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7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7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7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7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7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7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7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7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7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7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7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7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7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7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7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7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7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7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7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7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7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7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7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7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7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7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7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7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7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7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7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7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7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7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7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7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7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7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7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7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7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7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7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7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7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7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7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7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7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7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7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7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7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7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7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7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7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7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7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7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7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7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7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7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7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7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7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7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7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7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7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7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7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7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7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7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7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7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7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7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7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7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7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7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7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7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7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7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7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7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7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7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7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7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7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7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7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7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7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7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7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7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7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7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7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7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7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7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7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7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7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7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7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7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7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7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7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7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7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7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7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7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7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7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7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7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7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7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7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7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7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7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7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7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7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7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7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7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7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7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7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7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7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7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7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7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7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7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7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7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7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7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7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7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7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7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7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7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7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7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7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7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7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7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7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7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7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7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7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7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7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7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7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7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7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7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7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7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7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7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7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7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7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7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7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7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7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7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7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7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7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7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7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7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7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7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7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7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7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7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7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7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7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7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7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7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7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7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7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7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7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7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7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7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7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7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7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7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7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7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7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7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7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7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7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7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7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7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7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7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7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7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7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7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7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7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1" name="Google Shape;7211;p71"/>
          <p:cNvGrpSpPr/>
          <p:nvPr/>
        </p:nvGrpSpPr>
        <p:grpSpPr>
          <a:xfrm>
            <a:off x="3450485" y="919691"/>
            <a:ext cx="2310381" cy="1488888"/>
            <a:chOff x="229225" y="549050"/>
            <a:chExt cx="7161750" cy="4615275"/>
          </a:xfrm>
        </p:grpSpPr>
        <p:sp>
          <p:nvSpPr>
            <p:cNvPr id="7212" name="Google Shape;7212;p7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7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7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7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7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7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7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7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7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7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7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7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7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7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7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7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7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7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7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7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7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7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7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7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7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7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7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7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7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7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7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7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7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7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7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7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7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7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7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7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7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7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7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7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7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7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7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7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7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7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7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7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7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7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7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7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7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7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7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7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7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7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7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7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7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7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7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7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7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7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7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7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7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7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7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7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7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7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7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7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7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7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7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7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7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7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7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7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7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7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7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7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7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7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7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7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7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7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7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7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7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7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7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7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7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7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7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7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7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7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7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7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7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7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7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7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7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9" name="Google Shape;7329;p71"/>
          <p:cNvGrpSpPr/>
          <p:nvPr/>
        </p:nvGrpSpPr>
        <p:grpSpPr>
          <a:xfrm>
            <a:off x="3548403" y="2849588"/>
            <a:ext cx="2310282" cy="1374222"/>
            <a:chOff x="238125" y="732525"/>
            <a:chExt cx="7130500" cy="4241425"/>
          </a:xfrm>
        </p:grpSpPr>
        <p:sp>
          <p:nvSpPr>
            <p:cNvPr id="7330" name="Google Shape;7330;p7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7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7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7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7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7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7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7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7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7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7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7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7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7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7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7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7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7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7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7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7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7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7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7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7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7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7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7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7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7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7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7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7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7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7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7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7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7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7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7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7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7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7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7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7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7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7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7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7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7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7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7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7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7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7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7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7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7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7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7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7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7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7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7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7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7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7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7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7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7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7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7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7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7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7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7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7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7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7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7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7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7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7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7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7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7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7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7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7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7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7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7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7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7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7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7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7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7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7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7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7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7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7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7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7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7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7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7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7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7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7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7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7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7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44" name="Google Shape;1529;p70">
            <a:extLst>
              <a:ext uri="{FF2B5EF4-FFF2-40B4-BE49-F238E27FC236}">
                <a16:creationId xmlns:a16="http://schemas.microsoft.com/office/drawing/2014/main" id="{8B12AA9A-0F46-4960-89D6-72D28876FA2F}"/>
              </a:ext>
            </a:extLst>
          </p:cNvPr>
          <p:cNvSpPr txBox="1">
            <a:spLocks/>
          </p:cNvSpPr>
          <p:nvPr/>
        </p:nvSpPr>
        <p:spPr>
          <a:xfrm>
            <a:off x="716775" y="510900"/>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fa-IR" sz="2000" dirty="0">
                <a:solidFill>
                  <a:schemeClr val="lt1"/>
                </a:solidFill>
              </a:rPr>
              <a:t>از منابع گرافیکی قابل ویرایش ما استفاده کنید...</a:t>
            </a:r>
            <a:endParaRPr lang="fa-IR" sz="2000"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bg2">
            <a:lumMod val="75000"/>
          </a:schemeClr>
        </a:solidFill>
        <a:effectLst/>
      </p:bgPr>
    </p:bg>
    <p:spTree>
      <p:nvGrpSpPr>
        <p:cNvPr id="1" name="Shape 7447"/>
        <p:cNvGrpSpPr/>
        <p:nvPr/>
      </p:nvGrpSpPr>
      <p:grpSpPr>
        <a:xfrm>
          <a:off x="0" y="0"/>
          <a:ext cx="0" cy="0"/>
          <a:chOff x="0" y="0"/>
          <a:chExt cx="0" cy="0"/>
        </a:xfrm>
      </p:grpSpPr>
      <p:grpSp>
        <p:nvGrpSpPr>
          <p:cNvPr id="7448" name="Google Shape;7448;p72"/>
          <p:cNvGrpSpPr/>
          <p:nvPr/>
        </p:nvGrpSpPr>
        <p:grpSpPr>
          <a:xfrm>
            <a:off x="2100560" y="3398663"/>
            <a:ext cx="1102891" cy="760337"/>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63" name="Google Shape;7463;p72"/>
          <p:cNvGrpSpPr/>
          <p:nvPr/>
        </p:nvGrpSpPr>
        <p:grpSpPr>
          <a:xfrm>
            <a:off x="3504468" y="1286940"/>
            <a:ext cx="1561911" cy="708580"/>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85" name="Google Shape;7485;p72"/>
          <p:cNvGrpSpPr/>
          <p:nvPr/>
        </p:nvGrpSpPr>
        <p:grpSpPr>
          <a:xfrm>
            <a:off x="3486488" y="2149036"/>
            <a:ext cx="1597032" cy="378649"/>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06" name="Google Shape;7506;p72"/>
          <p:cNvGrpSpPr/>
          <p:nvPr/>
        </p:nvGrpSpPr>
        <p:grpSpPr>
          <a:xfrm>
            <a:off x="6846570" y="972834"/>
            <a:ext cx="1559809" cy="72261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516" name="Google Shape;7516;p72"/>
          <p:cNvGrpSpPr/>
          <p:nvPr/>
        </p:nvGrpSpPr>
        <p:grpSpPr>
          <a:xfrm>
            <a:off x="3500360" y="2682741"/>
            <a:ext cx="1570719" cy="294123"/>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2" name="Google Shape;7522;p72"/>
          <p:cNvGrpSpPr/>
          <p:nvPr/>
        </p:nvGrpSpPr>
        <p:grpSpPr>
          <a:xfrm>
            <a:off x="6843616" y="1800228"/>
            <a:ext cx="1565716" cy="366729"/>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9" name="Google Shape;7529;p72"/>
          <p:cNvGrpSpPr/>
          <p:nvPr/>
        </p:nvGrpSpPr>
        <p:grpSpPr>
          <a:xfrm>
            <a:off x="6827928" y="2949043"/>
            <a:ext cx="1597061" cy="663440"/>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38" name="Google Shape;7538;p72"/>
          <p:cNvGrpSpPr/>
          <p:nvPr/>
        </p:nvGrpSpPr>
        <p:grpSpPr>
          <a:xfrm>
            <a:off x="5349066" y="970435"/>
            <a:ext cx="1368606" cy="1593805"/>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3481439" y="976671"/>
            <a:ext cx="1637968" cy="154942"/>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6" name="Google Shape;7556;p72"/>
          <p:cNvGrpSpPr/>
          <p:nvPr/>
        </p:nvGrpSpPr>
        <p:grpSpPr>
          <a:xfrm>
            <a:off x="720124" y="1298269"/>
            <a:ext cx="2476762" cy="91743"/>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706391" y="2533734"/>
            <a:ext cx="1452710" cy="651923"/>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7580" name="Google Shape;7580;p72"/>
          <p:cNvGrpSpPr/>
          <p:nvPr/>
        </p:nvGrpSpPr>
        <p:grpSpPr>
          <a:xfrm>
            <a:off x="706393" y="969273"/>
            <a:ext cx="2518541" cy="20930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03" name="Google Shape;7603;p72"/>
          <p:cNvGrpSpPr/>
          <p:nvPr/>
        </p:nvGrpSpPr>
        <p:grpSpPr>
          <a:xfrm>
            <a:off x="3499403" y="3665904"/>
            <a:ext cx="1567778" cy="491677"/>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20" name="Google Shape;7620;p72"/>
          <p:cNvGrpSpPr/>
          <p:nvPr/>
        </p:nvGrpSpPr>
        <p:grpSpPr>
          <a:xfrm>
            <a:off x="3460012" y="3146315"/>
            <a:ext cx="1616964" cy="346256"/>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1" name="Google Shape;7631;p72"/>
          <p:cNvGrpSpPr/>
          <p:nvPr/>
        </p:nvGrpSpPr>
        <p:grpSpPr>
          <a:xfrm>
            <a:off x="738224" y="3432344"/>
            <a:ext cx="1295882" cy="646587"/>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2" name="Google Shape;7692;p72"/>
          <p:cNvGrpSpPr/>
          <p:nvPr/>
        </p:nvGrpSpPr>
        <p:grpSpPr>
          <a:xfrm rot="5400000">
            <a:off x="5951337" y="3228841"/>
            <a:ext cx="164064" cy="1414916"/>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5" name="Google Shape;7725;p72"/>
          <p:cNvGrpSpPr/>
          <p:nvPr/>
        </p:nvGrpSpPr>
        <p:grpSpPr>
          <a:xfrm rot="10800000" flipH="1">
            <a:off x="5323766" y="2817385"/>
            <a:ext cx="1419207" cy="24808"/>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2" name="Google Shape;7732;p72"/>
          <p:cNvGrpSpPr/>
          <p:nvPr/>
        </p:nvGrpSpPr>
        <p:grpSpPr>
          <a:xfrm>
            <a:off x="5335084" y="3190448"/>
            <a:ext cx="1396570" cy="385016"/>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021150" y="1609224"/>
            <a:ext cx="1182276" cy="662027"/>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769" name="Google Shape;7769;p72"/>
          <p:cNvGrpSpPr/>
          <p:nvPr/>
        </p:nvGrpSpPr>
        <p:grpSpPr>
          <a:xfrm>
            <a:off x="706399" y="1556837"/>
            <a:ext cx="962651" cy="810058"/>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03" name="Google Shape;7803;p72"/>
          <p:cNvGrpSpPr/>
          <p:nvPr/>
        </p:nvGrpSpPr>
        <p:grpSpPr>
          <a:xfrm>
            <a:off x="6815339" y="2324267"/>
            <a:ext cx="1622269" cy="552443"/>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6834882" y="3698522"/>
            <a:ext cx="1583206" cy="475705"/>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2338470" y="2459668"/>
            <a:ext cx="836286" cy="824529"/>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bg2">
            <a:lumMod val="75000"/>
          </a:schemeClr>
        </a:solidFill>
        <a:effectLst/>
      </p:bgPr>
    </p:bg>
    <p:spTree>
      <p:nvGrpSpPr>
        <p:cNvPr id="1" name="Shape 7874"/>
        <p:cNvGrpSpPr/>
        <p:nvPr/>
      </p:nvGrpSpPr>
      <p:grpSpPr>
        <a:xfrm>
          <a:off x="0" y="0"/>
          <a:ext cx="0" cy="0"/>
          <a:chOff x="0" y="0"/>
          <a:chExt cx="0" cy="0"/>
        </a:xfrm>
      </p:grpSpPr>
      <p:grpSp>
        <p:nvGrpSpPr>
          <p:cNvPr id="7875" name="Google Shape;7875;p73"/>
          <p:cNvGrpSpPr/>
          <p:nvPr/>
        </p:nvGrpSpPr>
        <p:grpSpPr>
          <a:xfrm>
            <a:off x="702088" y="3155922"/>
            <a:ext cx="2390414" cy="1024800"/>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78" name="Google Shape;7878;p7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1" name="Google Shape;7881;p7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2" name="Google Shape;7882;p7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3" name="Google Shape;7883;p7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4" name="Google Shape;7884;p7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06" name="Google Shape;7906;p73"/>
          <p:cNvGraphicFramePr/>
          <p:nvPr/>
        </p:nvGraphicFramePr>
        <p:xfrm>
          <a:off x="5937787" y="2153834"/>
          <a:ext cx="2504100" cy="86478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73"/>
          <p:cNvGrpSpPr/>
          <p:nvPr/>
        </p:nvGrpSpPr>
        <p:grpSpPr>
          <a:xfrm>
            <a:off x="710464" y="981599"/>
            <a:ext cx="2396505" cy="976502"/>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7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7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7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7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7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7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7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7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7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7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7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7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7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7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7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7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7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7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7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7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7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7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7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7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7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7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38" name="Google Shape;7938;p7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7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7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7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942" name="Google Shape;7942;p73"/>
          <p:cNvGraphicFramePr/>
          <p:nvPr/>
        </p:nvGraphicFramePr>
        <p:xfrm>
          <a:off x="5937812" y="981584"/>
          <a:ext cx="2504100" cy="97650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nvGraphicFramePr>
        <p:xfrm>
          <a:off x="3358675" y="2153834"/>
          <a:ext cx="2363400" cy="868575"/>
        </p:xfrm>
        <a:graphic>
          <a:graphicData uri="http://schemas.openxmlformats.org/drawingml/2006/table">
            <a:tbl>
              <a:tblPr>
                <a:noFill/>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3360661" y="3144795"/>
            <a:ext cx="2363377" cy="1047062"/>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7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7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7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7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7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7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7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7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7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7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7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7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7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7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7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7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81" name="Google Shape;7981;p73"/>
          <p:cNvGraphicFramePr/>
          <p:nvPr/>
        </p:nvGraphicFramePr>
        <p:xfrm>
          <a:off x="711463" y="2153834"/>
          <a:ext cx="2369800" cy="889350"/>
        </p:xfrm>
        <a:graphic>
          <a:graphicData uri="http://schemas.openxmlformats.org/drawingml/2006/table">
            <a:tbl>
              <a:tblPr>
                <a:noFill/>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4161132" y="2557649"/>
            <a:ext cx="1302095" cy="6095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5" name="Google Shape;7985;p73"/>
          <p:cNvGrpSpPr/>
          <p:nvPr/>
        </p:nvGrpSpPr>
        <p:grpSpPr>
          <a:xfrm>
            <a:off x="4706620" y="2839808"/>
            <a:ext cx="914340" cy="6095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8" name="Google Shape;7988;p73"/>
          <p:cNvGrpSpPr/>
          <p:nvPr/>
        </p:nvGrpSpPr>
        <p:grpSpPr>
          <a:xfrm>
            <a:off x="5871419" y="3167606"/>
            <a:ext cx="2522867" cy="1001454"/>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7993" name="Google Shape;7993;p73"/>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7994" name="Google Shape;7994;p73"/>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7995" name="Google Shape;7995;p73"/>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7996" name="Google Shape;7996;p7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7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7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7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7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7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73"/>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8003" name="Google Shape;8003;p73"/>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8004" name="Google Shape;8004;p73"/>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8005" name="Google Shape;8005;p7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6" name="Google Shape;8006;p73"/>
          <p:cNvGrpSpPr/>
          <p:nvPr/>
        </p:nvGrpSpPr>
        <p:grpSpPr>
          <a:xfrm>
            <a:off x="3355824" y="951642"/>
            <a:ext cx="2363393" cy="1005865"/>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09" name="Google Shape;8009;p7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8010" name="Google Shape;8010;p7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8011" name="Google Shape;8011;p7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8012" name="Google Shape;8012;p7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8013" name="Google Shape;8013;p7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8014" name="Google Shape;8014;p7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8015" name="Google Shape;8015;p7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8016" name="Google Shape;8016;p7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8017" name="Google Shape;8017;p7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018" name="Google Shape;8018;p7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8019" name="Google Shape;8019;p7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020" name="Google Shape;8020;p7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sp>
        <p:nvSpPr>
          <p:cNvPr id="162" name="TextBox 161">
            <a:extLst>
              <a:ext uri="{FF2B5EF4-FFF2-40B4-BE49-F238E27FC236}">
                <a16:creationId xmlns:a16="http://schemas.microsoft.com/office/drawing/2014/main" id="{59840CF1-5877-41E2-8534-5661834B8A3E}"/>
              </a:ext>
            </a:extLst>
          </p:cNvPr>
          <p:cNvSpPr txBox="1"/>
          <p:nvPr/>
        </p:nvSpPr>
        <p:spPr>
          <a:xfrm>
            <a:off x="2180673" y="293421"/>
            <a:ext cx="4572000" cy="369332"/>
          </a:xfrm>
          <a:prstGeom prst="rect">
            <a:avLst/>
          </a:prstGeom>
          <a:noFill/>
        </p:spPr>
        <p:txBody>
          <a:bodyPr wrap="square">
            <a:spAutoFit/>
          </a:bodyPr>
          <a:lstStyle/>
          <a:p>
            <a:pPr algn="ctr"/>
            <a:r>
              <a:rPr lang="fa-IR" sz="1800" dirty="0">
                <a:solidFill>
                  <a:schemeClr val="lt1"/>
                </a:solidFill>
              </a:rPr>
              <a:t>از منابع گرافیکی قابل ویرایش ما استفاده کنید...</a:t>
            </a:r>
            <a:endParaRPr lang="fa-IR" sz="1800"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Shape 164"/>
        <p:cNvGrpSpPr/>
        <p:nvPr/>
      </p:nvGrpSpPr>
      <p:grpSpPr>
        <a:xfrm>
          <a:off x="0" y="0"/>
          <a:ext cx="0" cy="0"/>
          <a:chOff x="0" y="0"/>
          <a:chExt cx="0" cy="0"/>
        </a:xfrm>
      </p:grpSpPr>
      <p:pic>
        <p:nvPicPr>
          <p:cNvPr id="165" name="Google Shape;165;p27"/>
          <p:cNvPicPr preferRelativeResize="0"/>
          <p:nvPr/>
        </p:nvPicPr>
        <p:blipFill>
          <a:blip r:embed="rId3"/>
          <a:srcRect t="33801" b="33801"/>
          <a:stretch/>
        </p:blipFill>
        <p:spPr>
          <a:xfrm>
            <a:off x="5159887" y="797520"/>
            <a:ext cx="3984113" cy="1933527"/>
          </a:xfrm>
          <a:prstGeom prst="rect">
            <a:avLst/>
          </a:prstGeom>
          <a:noFill/>
          <a:ln>
            <a:noFill/>
          </a:ln>
        </p:spPr>
      </p:pic>
      <p:sp>
        <p:nvSpPr>
          <p:cNvPr id="166" name="Google Shape;166;p27"/>
          <p:cNvSpPr txBox="1"/>
          <p:nvPr/>
        </p:nvSpPr>
        <p:spPr>
          <a:xfrm>
            <a:off x="125582" y="925649"/>
            <a:ext cx="4499889" cy="1477328"/>
          </a:xfrm>
          <a:prstGeom prst="rect">
            <a:avLst/>
          </a:prstGeom>
          <a:noFill/>
          <a:ln>
            <a:noFill/>
          </a:ln>
        </p:spPr>
        <p:txBody>
          <a:bodyPr spcFirstLastPara="1" wrap="square" lIns="0" tIns="0" rIns="0" bIns="0" anchor="t" anchorCtr="0">
            <a:spAutoFit/>
          </a:bodyPr>
          <a:lstStyle/>
          <a:p>
            <a:pPr marL="0" marR="0" lvl="0" indent="0" algn="ctr" rtl="1">
              <a:lnSpc>
                <a:spcPct val="120000"/>
              </a:lnSpc>
              <a:spcBef>
                <a:spcPts val="0"/>
              </a:spcBef>
              <a:spcAft>
                <a:spcPts val="0"/>
              </a:spcAft>
              <a:buNone/>
            </a:pPr>
            <a:r>
              <a:rPr lang="fa-IR" sz="4000" b="1" i="0" u="none" strike="noStrike" cap="none" dirty="0">
                <a:solidFill>
                  <a:srgbClr val="FFFFFF"/>
                </a:solidFill>
                <a:latin typeface="Open Sans"/>
                <a:ea typeface="Open Sans"/>
                <a:cs typeface="B Nazanin" panose="00000700000000000000" pitchFamily="2" charset="-78"/>
                <a:sym typeface="Open Sans"/>
              </a:rPr>
              <a:t>چگونه از این ارائه استفاده کنید</a:t>
            </a:r>
            <a:endParaRPr sz="700" dirty="0">
              <a:cs typeface="B Nazanin" panose="00000700000000000000" pitchFamily="2" charset="-78"/>
            </a:endParaRPr>
          </a:p>
        </p:txBody>
      </p:sp>
      <p:sp>
        <p:nvSpPr>
          <p:cNvPr id="167" name="Google Shape;167;p27"/>
          <p:cNvSpPr txBox="1"/>
          <p:nvPr/>
        </p:nvSpPr>
        <p:spPr>
          <a:xfrm>
            <a:off x="514350" y="3554616"/>
            <a:ext cx="2141400" cy="1231106"/>
          </a:xfrm>
          <a:prstGeom prst="rect">
            <a:avLst/>
          </a:prstGeom>
          <a:noFill/>
          <a:ln>
            <a:noFill/>
          </a:ln>
        </p:spPr>
        <p:txBody>
          <a:bodyPr spcFirstLastPara="1" wrap="square" lIns="0" tIns="0" rIns="0" bIns="0" anchor="t" anchorCtr="0">
            <a:spAutoFit/>
          </a:bodyPr>
          <a:lstStyle/>
          <a:p>
            <a:pPr marL="0" marR="0" lvl="0" indent="0" algn="r" rtl="1">
              <a:lnSpc>
                <a:spcPct val="200000"/>
              </a:lnSpc>
              <a:spcBef>
                <a:spcPts val="0"/>
              </a:spcBef>
              <a:spcAft>
                <a:spcPts val="0"/>
              </a:spcAft>
              <a:buNone/>
            </a:pPr>
            <a:r>
              <a:rPr lang="fa-IR" sz="1000" i="0" u="none" strike="noStrike" cap="none" dirty="0">
                <a:solidFill>
                  <a:srgbClr val="FFFFFF"/>
                </a:solidFill>
                <a:latin typeface="Open Sans"/>
                <a:ea typeface="Open Sans"/>
                <a:cs typeface="B Nazanin" panose="00000700000000000000" pitchFamily="2" charset="-78"/>
                <a:sym typeface="Open Sans"/>
              </a:rPr>
              <a:t>این قالب شامل اسلایدهایی با طراحی زیبا و جذاب، تصاویر بیانی، نمودارها، جداول و فهرست منابع است که به شما کمک می کند تا مفاهیم خود را به طور روان و قابل درک ارائه دهید</a:t>
            </a:r>
            <a:endParaRPr sz="1000" i="0" u="none" strike="noStrike" cap="none" dirty="0">
              <a:solidFill>
                <a:srgbClr val="FFFFFF"/>
              </a:solidFill>
              <a:latin typeface="Open Sans"/>
              <a:ea typeface="Open Sans"/>
              <a:cs typeface="B Nazanin" panose="00000700000000000000" pitchFamily="2" charset="-78"/>
              <a:sym typeface="Open Sans"/>
            </a:endParaRPr>
          </a:p>
        </p:txBody>
      </p:sp>
      <p:sp>
        <p:nvSpPr>
          <p:cNvPr id="168" name="Google Shape;168;p27"/>
          <p:cNvSpPr txBox="1"/>
          <p:nvPr/>
        </p:nvSpPr>
        <p:spPr>
          <a:xfrm>
            <a:off x="514350" y="3235612"/>
            <a:ext cx="1370400" cy="301621"/>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b="1" i="0" u="none" strike="noStrike" cap="none" dirty="0">
                <a:solidFill>
                  <a:srgbClr val="FFFFFF"/>
                </a:solidFill>
                <a:latin typeface="Open Sans"/>
                <a:ea typeface="Open Sans"/>
                <a:cs typeface="B Nazanin" panose="00000700000000000000" pitchFamily="2" charset="-78"/>
                <a:sym typeface="Open Sans"/>
              </a:rPr>
              <a:t>عنوان</a:t>
            </a:r>
            <a:endParaRPr sz="1050" b="1" dirty="0">
              <a:latin typeface="Open Sans"/>
              <a:ea typeface="Open Sans"/>
              <a:cs typeface="B Nazanin" panose="00000700000000000000" pitchFamily="2" charset="-78"/>
              <a:sym typeface="Open Sans"/>
            </a:endParaRPr>
          </a:p>
        </p:txBody>
      </p:sp>
      <p:grpSp>
        <p:nvGrpSpPr>
          <p:cNvPr id="169" name="Google Shape;169;p27"/>
          <p:cNvGrpSpPr/>
          <p:nvPr/>
        </p:nvGrpSpPr>
        <p:grpSpPr>
          <a:xfrm>
            <a:off x="5159887" y="3240374"/>
            <a:ext cx="1979888" cy="1854315"/>
            <a:chOff x="0" y="-38100"/>
            <a:chExt cx="5279700" cy="4944841"/>
          </a:xfrm>
        </p:grpSpPr>
        <p:sp>
          <p:nvSpPr>
            <p:cNvPr id="170" name="Google Shape;170;p27"/>
            <p:cNvSpPr txBox="1"/>
            <p:nvPr/>
          </p:nvSpPr>
          <p:spPr>
            <a:xfrm>
              <a:off x="0" y="803052"/>
              <a:ext cx="5279700" cy="4103689"/>
            </a:xfrm>
            <a:prstGeom prst="rect">
              <a:avLst/>
            </a:prstGeom>
            <a:noFill/>
            <a:ln>
              <a:noFill/>
            </a:ln>
          </p:spPr>
          <p:txBody>
            <a:bodyPr spcFirstLastPara="1" wrap="square" lIns="0" tIns="0" rIns="0" bIns="0" anchor="t" anchorCtr="0">
              <a:spAutoFit/>
            </a:bodyPr>
            <a:lstStyle/>
            <a:p>
              <a:pPr marL="0" marR="0" lvl="0" indent="0" algn="r" rtl="1">
                <a:lnSpc>
                  <a:spcPct val="200000"/>
                </a:lnSpc>
                <a:spcBef>
                  <a:spcPts val="0"/>
                </a:spcBef>
                <a:spcAft>
                  <a:spcPts val="0"/>
                </a:spcAft>
                <a:buNone/>
              </a:pPr>
              <a:r>
                <a:rPr lang="fa-IR" sz="1000" i="0" u="none" strike="noStrike" cap="none" dirty="0">
                  <a:solidFill>
                    <a:srgbClr val="FFFFFF"/>
                  </a:solidFill>
                  <a:latin typeface="Open Sans"/>
                  <a:ea typeface="Open Sans"/>
                  <a:cs typeface="B Nazanin" panose="00000700000000000000" pitchFamily="2" charset="-78"/>
                  <a:sym typeface="Open Sans"/>
                </a:rPr>
                <a:t>این قالب شامل اسلایدهایی با طراحی زیبا و جذاب، تصاویر بیانی، نمودارها، جداول و فهرست منابع است که به شما کمک می کند تا مفاهیم خود را به طور روان و قابل درک ارائه دهید</a:t>
              </a:r>
            </a:p>
          </p:txBody>
        </p:sp>
        <p:sp>
          <p:nvSpPr>
            <p:cNvPr id="171" name="Google Shape;171;p27"/>
            <p:cNvSpPr txBox="1"/>
            <p:nvPr/>
          </p:nvSpPr>
          <p:spPr>
            <a:xfrm>
              <a:off x="0" y="-38100"/>
              <a:ext cx="4339799" cy="804323"/>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i="0" u="none" strike="noStrike" cap="none" dirty="0">
                  <a:solidFill>
                    <a:srgbClr val="FFFFFF"/>
                  </a:solidFill>
                  <a:latin typeface="Open Sans"/>
                  <a:ea typeface="Open Sans"/>
                  <a:cs typeface="B Nazanin" panose="00000700000000000000" pitchFamily="2" charset="-78"/>
                  <a:sym typeface="Open Sans"/>
                </a:rPr>
                <a:t>عنوان</a:t>
              </a:r>
              <a:endParaRPr lang="fa-IR" sz="1050" dirty="0">
                <a:latin typeface="Open Sans"/>
                <a:ea typeface="Open Sans"/>
                <a:cs typeface="B Nazanin" panose="00000700000000000000" pitchFamily="2" charset="-78"/>
                <a:sym typeface="Open Sans"/>
              </a:endParaRPr>
            </a:p>
          </p:txBody>
        </p:sp>
      </p:grpSp>
      <p:sp>
        <p:nvSpPr>
          <p:cNvPr id="172" name="Google Shape;172;p27"/>
          <p:cNvSpPr txBox="1"/>
          <p:nvPr/>
        </p:nvSpPr>
        <p:spPr>
          <a:xfrm>
            <a:off x="2791293" y="3554616"/>
            <a:ext cx="1941600" cy="1538883"/>
          </a:xfrm>
          <a:prstGeom prst="rect">
            <a:avLst/>
          </a:prstGeom>
          <a:noFill/>
          <a:ln>
            <a:noFill/>
          </a:ln>
        </p:spPr>
        <p:txBody>
          <a:bodyPr spcFirstLastPara="1" wrap="square" lIns="0" tIns="0" rIns="0" bIns="0" anchor="t" anchorCtr="0">
            <a:spAutoFit/>
          </a:bodyPr>
          <a:lstStyle/>
          <a:p>
            <a:pPr marL="0" marR="0" lvl="0" indent="0" algn="r" rtl="1">
              <a:lnSpc>
                <a:spcPct val="200000"/>
              </a:lnSpc>
              <a:spcBef>
                <a:spcPts val="0"/>
              </a:spcBef>
              <a:spcAft>
                <a:spcPts val="0"/>
              </a:spcAft>
              <a:buNone/>
            </a:pPr>
            <a:r>
              <a:rPr lang="fa-IR" sz="1000" i="0" u="none" strike="noStrike" cap="none" dirty="0">
                <a:solidFill>
                  <a:srgbClr val="FFFFFF"/>
                </a:solidFill>
                <a:latin typeface="Open Sans"/>
                <a:ea typeface="Open Sans"/>
                <a:cs typeface="B Nazanin" panose="00000700000000000000" pitchFamily="2" charset="-78"/>
                <a:sym typeface="Open Sans"/>
              </a:rPr>
              <a:t>این قالب شامل اسلایدهایی با طراحی زیبا و جذاب، تصاویر بیانی، نمودارها، جداول و فهرست منابع است که به شما کمک می کند تا مفاهیم خود را به طور روان و قابل درک ارائه دهید</a:t>
            </a:r>
          </a:p>
        </p:txBody>
      </p:sp>
      <p:sp>
        <p:nvSpPr>
          <p:cNvPr id="173" name="Google Shape;173;p27"/>
          <p:cNvSpPr txBox="1"/>
          <p:nvPr/>
        </p:nvSpPr>
        <p:spPr>
          <a:xfrm>
            <a:off x="2791293" y="3235612"/>
            <a:ext cx="1370400" cy="301621"/>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i="0" u="none" strike="noStrike" cap="none" dirty="0">
                <a:solidFill>
                  <a:srgbClr val="FFFFFF"/>
                </a:solidFill>
                <a:latin typeface="Open Sans"/>
                <a:ea typeface="Open Sans"/>
                <a:cs typeface="B Nazanin" panose="00000700000000000000" pitchFamily="2" charset="-78"/>
                <a:sym typeface="Open Sans"/>
              </a:rPr>
              <a:t>عنوان</a:t>
            </a:r>
            <a:endParaRPr lang="fa-IR" sz="1050" dirty="0">
              <a:latin typeface="Open Sans"/>
              <a:ea typeface="Open Sans"/>
              <a:cs typeface="B Nazanin" panose="00000700000000000000" pitchFamily="2" charset="-78"/>
              <a:sym typeface="Open Sans"/>
            </a:endParaRPr>
          </a:p>
        </p:txBody>
      </p:sp>
      <p:cxnSp>
        <p:nvCxnSpPr>
          <p:cNvPr id="174" name="Google Shape;174;p27"/>
          <p:cNvCxnSpPr/>
          <p:nvPr/>
        </p:nvCxnSpPr>
        <p:spPr>
          <a:xfrm rot="5400000">
            <a:off x="3324363" y="1322512"/>
            <a:ext cx="2812307" cy="0"/>
          </a:xfrm>
          <a:prstGeom prst="straightConnector1">
            <a:avLst/>
          </a:prstGeom>
          <a:noFill/>
          <a:ln w="9525" cap="flat" cmpd="sng">
            <a:solidFill>
              <a:srgbClr val="FFFFFF"/>
            </a:solidFill>
            <a:prstDash val="solid"/>
            <a:round/>
            <a:headEnd type="none" w="sm" len="sm"/>
            <a:tailEnd type="none" w="sm" len="sm"/>
          </a:ln>
        </p:spPr>
      </p:cxnSp>
      <p:cxnSp>
        <p:nvCxnSpPr>
          <p:cNvPr id="175" name="Google Shape;175;p27"/>
          <p:cNvCxnSpPr/>
          <p:nvPr/>
        </p:nvCxnSpPr>
        <p:spPr>
          <a:xfrm rot="5400000">
            <a:off x="7221115" y="4650195"/>
            <a:ext cx="2812307" cy="0"/>
          </a:xfrm>
          <a:prstGeom prst="straightConnector1">
            <a:avLst/>
          </a:prstGeom>
          <a:noFill/>
          <a:ln w="9525" cap="flat" cmpd="sng">
            <a:solidFill>
              <a:srgbClr val="FFFFFF"/>
            </a:solidFill>
            <a:prstDash val="solid"/>
            <a:round/>
            <a:headEnd type="none" w="sm" len="sm"/>
            <a:tailEnd type="none" w="sm" len="sm"/>
          </a:ln>
        </p:spPr>
      </p:cxnSp>
      <p:grpSp>
        <p:nvGrpSpPr>
          <p:cNvPr id="176" name="Google Shape;176;p27"/>
          <p:cNvGrpSpPr/>
          <p:nvPr/>
        </p:nvGrpSpPr>
        <p:grpSpPr>
          <a:xfrm>
            <a:off x="8837359" y="-72329"/>
            <a:ext cx="1542830" cy="5808358"/>
            <a:chOff x="0" y="-38100"/>
            <a:chExt cx="812700" cy="3059607"/>
          </a:xfrm>
        </p:grpSpPr>
        <p:sp>
          <p:nvSpPr>
            <p:cNvPr id="177" name="Google Shape;177;p27"/>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000000">
                <a:alpha val="62350"/>
              </a:srgbClr>
            </a:solidFill>
            <a:ln>
              <a:noFill/>
            </a:ln>
          </p:spPr>
        </p:sp>
        <p:sp>
          <p:nvSpPr>
            <p:cNvPr id="178" name="Google Shape;178;p27"/>
            <p:cNvSpPr txBox="1"/>
            <p:nvPr/>
          </p:nvSpPr>
          <p:spPr>
            <a:xfrm>
              <a:off x="0" y="-38100"/>
              <a:ext cx="812700" cy="850800"/>
            </a:xfrm>
            <a:prstGeom prst="rect">
              <a:avLst/>
            </a:prstGeom>
            <a:noFill/>
            <a:ln>
              <a:noFill/>
            </a:ln>
          </p:spPr>
          <p:txBody>
            <a:bodyPr spcFirstLastPara="1" wrap="square" lIns="25400" tIns="25400" rIns="25400" bIns="25400" anchor="ctr" anchorCtr="0">
              <a:noAutofit/>
            </a:bodyPr>
            <a:lstStyle/>
            <a:p>
              <a:pPr marL="0" marR="0" lvl="0" indent="0" algn="ctr" rtl="1">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sp>
        <p:nvSpPr>
          <p:cNvPr id="179" name="Google Shape;179;p27"/>
          <p:cNvSpPr txBox="1"/>
          <p:nvPr/>
        </p:nvSpPr>
        <p:spPr>
          <a:xfrm rot="5400000">
            <a:off x="8633564" y="2485627"/>
            <a:ext cx="766200" cy="172355"/>
          </a:xfrm>
          <a:prstGeom prst="rect">
            <a:avLst/>
          </a:prstGeom>
          <a:noFill/>
          <a:ln>
            <a:noFill/>
          </a:ln>
        </p:spPr>
        <p:txBody>
          <a:bodyPr spcFirstLastPara="1" wrap="square" lIns="0" tIns="0" rIns="0" bIns="0" anchor="t" anchorCtr="0">
            <a:spAutoFit/>
          </a:bodyPr>
          <a:lstStyle/>
          <a:p>
            <a:pPr marL="0" marR="0" lvl="0" indent="0" algn="ctr" rtl="1">
              <a:lnSpc>
                <a:spcPct val="160000"/>
              </a:lnSpc>
              <a:spcBef>
                <a:spcPts val="0"/>
              </a:spcBef>
              <a:spcAft>
                <a:spcPts val="0"/>
              </a:spcAft>
              <a:buNone/>
            </a:pPr>
            <a:r>
              <a:rPr lang="en" sz="700" b="1" i="0" u="none" strike="noStrike" cap="none">
                <a:solidFill>
                  <a:srgbClr val="FFFFFF"/>
                </a:solidFill>
                <a:latin typeface="Open Sans"/>
                <a:ea typeface="Open Sans"/>
                <a:cs typeface="B Nazanin" panose="00000700000000000000" pitchFamily="2" charset="-78"/>
                <a:sym typeface="Open Sans"/>
              </a:rPr>
              <a:t>N  E  X  T</a:t>
            </a:r>
            <a:endParaRPr sz="700" b="1">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bg2">
            <a:lumMod val="75000"/>
          </a:schemeClr>
        </a:solidFill>
        <a:effectLst/>
      </p:bgPr>
    </p:bg>
    <p:spTree>
      <p:nvGrpSpPr>
        <p:cNvPr id="1" name="Shape 8037"/>
        <p:cNvGrpSpPr/>
        <p:nvPr/>
      </p:nvGrpSpPr>
      <p:grpSpPr>
        <a:xfrm>
          <a:off x="0" y="0"/>
          <a:ext cx="0" cy="0"/>
          <a:chOff x="0" y="0"/>
          <a:chExt cx="0" cy="0"/>
        </a:xfrm>
      </p:grpSpPr>
      <p:grpSp>
        <p:nvGrpSpPr>
          <p:cNvPr id="8038" name="Google Shape;8038;p74"/>
          <p:cNvGrpSpPr/>
          <p:nvPr/>
        </p:nvGrpSpPr>
        <p:grpSpPr>
          <a:xfrm>
            <a:off x="4796690" y="970936"/>
            <a:ext cx="745431" cy="718863"/>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55" name="Google Shape;8055;p74"/>
          <p:cNvGrpSpPr/>
          <p:nvPr/>
        </p:nvGrpSpPr>
        <p:grpSpPr>
          <a:xfrm>
            <a:off x="713063" y="1849386"/>
            <a:ext cx="761767" cy="729896"/>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2" name="Google Shape;8062;p74"/>
          <p:cNvGrpSpPr/>
          <p:nvPr/>
        </p:nvGrpSpPr>
        <p:grpSpPr>
          <a:xfrm>
            <a:off x="3224027" y="1852592"/>
            <a:ext cx="685569" cy="723586"/>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4899249" y="1859288"/>
            <a:ext cx="710153" cy="710153"/>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3" name="Google Shape;8083;p74"/>
          <p:cNvGrpSpPr/>
          <p:nvPr/>
        </p:nvGrpSpPr>
        <p:grpSpPr>
          <a:xfrm>
            <a:off x="5708687" y="1853794"/>
            <a:ext cx="720998" cy="721183"/>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8" name="Google Shape;8088;p74"/>
          <p:cNvGrpSpPr/>
          <p:nvPr/>
        </p:nvGrpSpPr>
        <p:grpSpPr>
          <a:xfrm>
            <a:off x="8153834" y="3499399"/>
            <a:ext cx="280585" cy="673164"/>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3" name="Google Shape;8093;p74"/>
          <p:cNvGrpSpPr/>
          <p:nvPr/>
        </p:nvGrpSpPr>
        <p:grpSpPr>
          <a:xfrm>
            <a:off x="5270892" y="3488196"/>
            <a:ext cx="470352" cy="683745"/>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6" name="Google Shape;8096;p74"/>
          <p:cNvSpPr/>
          <p:nvPr/>
        </p:nvSpPr>
        <p:spPr>
          <a:xfrm>
            <a:off x="8128357" y="340219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7" name="Google Shape;8097;p74"/>
          <p:cNvGrpSpPr/>
          <p:nvPr/>
        </p:nvGrpSpPr>
        <p:grpSpPr>
          <a:xfrm>
            <a:off x="5892043" y="3499398"/>
            <a:ext cx="293891" cy="293845"/>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0" name="Google Shape;8100;p74"/>
          <p:cNvGrpSpPr/>
          <p:nvPr/>
        </p:nvGrpSpPr>
        <p:grpSpPr>
          <a:xfrm>
            <a:off x="5892043" y="3878069"/>
            <a:ext cx="293891" cy="293891"/>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3" name="Google Shape;8103;p74"/>
          <p:cNvSpPr/>
          <p:nvPr/>
        </p:nvSpPr>
        <p:spPr>
          <a:xfrm>
            <a:off x="6930470" y="349859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74"/>
          <p:cNvSpPr/>
          <p:nvPr/>
        </p:nvSpPr>
        <p:spPr>
          <a:xfrm rot="10800000">
            <a:off x="6336732"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5" name="Google Shape;8105;p74"/>
          <p:cNvGrpSpPr/>
          <p:nvPr/>
        </p:nvGrpSpPr>
        <p:grpSpPr>
          <a:xfrm>
            <a:off x="7817018" y="2706762"/>
            <a:ext cx="622883" cy="621944"/>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0" name="Google Shape;8110;p74"/>
          <p:cNvGrpSpPr/>
          <p:nvPr/>
        </p:nvGrpSpPr>
        <p:grpSpPr>
          <a:xfrm>
            <a:off x="2274123" y="2716370"/>
            <a:ext cx="1310987" cy="612407"/>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6" name="Google Shape;8116;p74"/>
          <p:cNvGrpSpPr/>
          <p:nvPr/>
        </p:nvGrpSpPr>
        <p:grpSpPr>
          <a:xfrm>
            <a:off x="6599995" y="2706925"/>
            <a:ext cx="1110299" cy="621702"/>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0" name="Google Shape;8120;p74"/>
          <p:cNvGrpSpPr/>
          <p:nvPr/>
        </p:nvGrpSpPr>
        <p:grpSpPr>
          <a:xfrm>
            <a:off x="5417655" y="2703822"/>
            <a:ext cx="1074451" cy="62718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133" name="Google Shape;8133;p74"/>
          <p:cNvGrpSpPr/>
          <p:nvPr/>
        </p:nvGrpSpPr>
        <p:grpSpPr>
          <a:xfrm>
            <a:off x="7568868" y="1854534"/>
            <a:ext cx="874976" cy="719600"/>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57" name="Google Shape;8157;p74"/>
          <p:cNvGrpSpPr/>
          <p:nvPr/>
        </p:nvGrpSpPr>
        <p:grpSpPr>
          <a:xfrm>
            <a:off x="4013304" y="970936"/>
            <a:ext cx="712557" cy="785901"/>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96" name="Google Shape;8196;p74"/>
          <p:cNvGrpSpPr/>
          <p:nvPr/>
        </p:nvGrpSpPr>
        <p:grpSpPr>
          <a:xfrm>
            <a:off x="4008780" y="1854159"/>
            <a:ext cx="791287" cy="720350"/>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5" name="Google Shape;8205;p74"/>
          <p:cNvGrpSpPr/>
          <p:nvPr/>
        </p:nvGrpSpPr>
        <p:grpSpPr>
          <a:xfrm>
            <a:off x="709275" y="3498789"/>
            <a:ext cx="1408444" cy="673166"/>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21" name="Google Shape;8221;p74"/>
          <p:cNvGrpSpPr/>
          <p:nvPr/>
        </p:nvGrpSpPr>
        <p:grpSpPr>
          <a:xfrm>
            <a:off x="3146990" y="970936"/>
            <a:ext cx="795485" cy="738831"/>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34" name="Google Shape;8234;p74"/>
          <p:cNvGrpSpPr/>
          <p:nvPr/>
        </p:nvGrpSpPr>
        <p:grpSpPr>
          <a:xfrm>
            <a:off x="2268517" y="3493832"/>
            <a:ext cx="1324924" cy="678083"/>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55" name="Google Shape;8255;p74"/>
          <p:cNvGrpSpPr/>
          <p:nvPr/>
        </p:nvGrpSpPr>
        <p:grpSpPr>
          <a:xfrm>
            <a:off x="6392789" y="1044380"/>
            <a:ext cx="1131087" cy="587383"/>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5" name="Google Shape;8265;p74"/>
          <p:cNvGrpSpPr/>
          <p:nvPr/>
        </p:nvGrpSpPr>
        <p:grpSpPr>
          <a:xfrm>
            <a:off x="3744240" y="3493874"/>
            <a:ext cx="1375854" cy="678131"/>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81" name="Google Shape;8281;p74"/>
          <p:cNvGrpSpPr/>
          <p:nvPr/>
        </p:nvGrpSpPr>
        <p:grpSpPr>
          <a:xfrm>
            <a:off x="6528949" y="1853801"/>
            <a:ext cx="940737" cy="721067"/>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303" name="Google Shape;8303;p74"/>
          <p:cNvGrpSpPr/>
          <p:nvPr/>
        </p:nvGrpSpPr>
        <p:grpSpPr>
          <a:xfrm>
            <a:off x="2412267" y="1858147"/>
            <a:ext cx="712577" cy="712374"/>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7" name="Google Shape;8317;p74"/>
          <p:cNvGrpSpPr/>
          <p:nvPr/>
        </p:nvGrpSpPr>
        <p:grpSpPr>
          <a:xfrm>
            <a:off x="7594705" y="970936"/>
            <a:ext cx="845645" cy="711911"/>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6" name="Google Shape;8326;p74"/>
          <p:cNvGrpSpPr/>
          <p:nvPr/>
        </p:nvGrpSpPr>
        <p:grpSpPr>
          <a:xfrm>
            <a:off x="3691834" y="2707045"/>
            <a:ext cx="1617932" cy="621724"/>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41" name="Google Shape;8341;p74"/>
          <p:cNvGrpSpPr/>
          <p:nvPr/>
        </p:nvGrpSpPr>
        <p:grpSpPr>
          <a:xfrm>
            <a:off x="700156" y="970936"/>
            <a:ext cx="883205" cy="775176"/>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4" name="Google Shape;8354;p74"/>
          <p:cNvGrpSpPr/>
          <p:nvPr/>
        </p:nvGrpSpPr>
        <p:grpSpPr>
          <a:xfrm>
            <a:off x="2308457" y="970936"/>
            <a:ext cx="767704" cy="81548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89" name="Google Shape;8389;p74"/>
          <p:cNvGrpSpPr/>
          <p:nvPr/>
        </p:nvGrpSpPr>
        <p:grpSpPr>
          <a:xfrm>
            <a:off x="1654189" y="970936"/>
            <a:ext cx="583439" cy="870229"/>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3" name="Google Shape;8403;p74"/>
          <p:cNvGrpSpPr/>
          <p:nvPr/>
        </p:nvGrpSpPr>
        <p:grpSpPr>
          <a:xfrm>
            <a:off x="1574012" y="1857258"/>
            <a:ext cx="739072" cy="714152"/>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12" name="Google Shape;8412;p74"/>
          <p:cNvGrpSpPr/>
          <p:nvPr/>
        </p:nvGrpSpPr>
        <p:grpSpPr>
          <a:xfrm>
            <a:off x="7690961" y="3488029"/>
            <a:ext cx="312074" cy="684173"/>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5" name="Google Shape;8415;p74"/>
          <p:cNvGrpSpPr/>
          <p:nvPr/>
        </p:nvGrpSpPr>
        <p:grpSpPr>
          <a:xfrm>
            <a:off x="5612949" y="970936"/>
            <a:ext cx="709011" cy="739359"/>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9" name="Google Shape;8429;p74"/>
          <p:cNvGrpSpPr/>
          <p:nvPr/>
        </p:nvGrpSpPr>
        <p:grpSpPr>
          <a:xfrm>
            <a:off x="714444" y="2707052"/>
            <a:ext cx="1452955" cy="62136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1" name="TextBox 400">
            <a:extLst>
              <a:ext uri="{FF2B5EF4-FFF2-40B4-BE49-F238E27FC236}">
                <a16:creationId xmlns:a16="http://schemas.microsoft.com/office/drawing/2014/main" id="{2C0092F9-4742-4DEF-8F14-3F95DA149034}"/>
              </a:ext>
            </a:extLst>
          </p:cNvPr>
          <p:cNvSpPr txBox="1"/>
          <p:nvPr/>
        </p:nvSpPr>
        <p:spPr>
          <a:xfrm>
            <a:off x="1246756" y="292378"/>
            <a:ext cx="6241054" cy="400110"/>
          </a:xfrm>
          <a:prstGeom prst="rect">
            <a:avLst/>
          </a:prstGeom>
          <a:noFill/>
        </p:spPr>
        <p:txBody>
          <a:bodyPr wrap="square">
            <a:spAutoFit/>
          </a:bodyPr>
          <a:lstStyle/>
          <a:p>
            <a:pPr algn="ctr"/>
            <a:r>
              <a:rPr lang="fa-IR" sz="2000" dirty="0">
                <a:solidFill>
                  <a:schemeClr val="lt1"/>
                </a:solidFill>
                <a:cs typeface="B Nazanin" panose="00000700000000000000" pitchFamily="2" charset="-78"/>
              </a:rPr>
              <a:t>از منابع گرافیکی قابل ویرایش ما استفاده کنید...</a:t>
            </a:r>
            <a:endParaRPr lang="fa-IR" sz="20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bg2">
            <a:lumMod val="75000"/>
          </a:schemeClr>
        </a:solidFill>
        <a:effectLst/>
      </p:bgPr>
    </p:bg>
    <p:spTree>
      <p:nvGrpSpPr>
        <p:cNvPr id="1" name="Shape 8439"/>
        <p:cNvGrpSpPr/>
        <p:nvPr/>
      </p:nvGrpSpPr>
      <p:grpSpPr>
        <a:xfrm>
          <a:off x="0" y="0"/>
          <a:ext cx="0" cy="0"/>
          <a:chOff x="0" y="0"/>
          <a:chExt cx="0" cy="0"/>
        </a:xfrm>
      </p:grpSpPr>
      <p:grpSp>
        <p:nvGrpSpPr>
          <p:cNvPr id="8440" name="Google Shape;8440;p75"/>
          <p:cNvGrpSpPr/>
          <p:nvPr/>
        </p:nvGrpSpPr>
        <p:grpSpPr>
          <a:xfrm>
            <a:off x="708579" y="965872"/>
            <a:ext cx="1636117" cy="1526144"/>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51" name="Google Shape;8551;p75"/>
          <p:cNvGrpSpPr/>
          <p:nvPr/>
        </p:nvGrpSpPr>
        <p:grpSpPr>
          <a:xfrm>
            <a:off x="2603245" y="985011"/>
            <a:ext cx="1364248" cy="1102133"/>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76" name="Google Shape;8576;p75"/>
          <p:cNvGrpSpPr/>
          <p:nvPr/>
        </p:nvGrpSpPr>
        <p:grpSpPr>
          <a:xfrm>
            <a:off x="2592706" y="2444193"/>
            <a:ext cx="1387541" cy="159124"/>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5" name="Google Shape;8595;p75"/>
          <p:cNvGrpSpPr/>
          <p:nvPr/>
        </p:nvGrpSpPr>
        <p:grpSpPr>
          <a:xfrm>
            <a:off x="2589231" y="2722018"/>
            <a:ext cx="1390502" cy="159625"/>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8" name="Google Shape;8598;p75"/>
          <p:cNvGrpSpPr/>
          <p:nvPr/>
        </p:nvGrpSpPr>
        <p:grpSpPr>
          <a:xfrm>
            <a:off x="2589884" y="3000344"/>
            <a:ext cx="1411629" cy="153761"/>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1" name="Google Shape;8601;p75"/>
          <p:cNvGrpSpPr/>
          <p:nvPr/>
        </p:nvGrpSpPr>
        <p:grpSpPr>
          <a:xfrm>
            <a:off x="2589576" y="2205744"/>
            <a:ext cx="1383503" cy="119749"/>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0" name="Google Shape;8610;p75"/>
          <p:cNvGrpSpPr/>
          <p:nvPr/>
        </p:nvGrpSpPr>
        <p:grpSpPr>
          <a:xfrm>
            <a:off x="2600584" y="3569394"/>
            <a:ext cx="1369531" cy="195460"/>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6" name="Google Shape;8616;p75"/>
          <p:cNvGrpSpPr/>
          <p:nvPr/>
        </p:nvGrpSpPr>
        <p:grpSpPr>
          <a:xfrm>
            <a:off x="2590145" y="3270574"/>
            <a:ext cx="1389066" cy="18011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2" name="Google Shape;8622;p75"/>
          <p:cNvGrpSpPr/>
          <p:nvPr/>
        </p:nvGrpSpPr>
        <p:grpSpPr>
          <a:xfrm>
            <a:off x="2638082" y="3883554"/>
            <a:ext cx="1304609" cy="294074"/>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38" name="Google Shape;8638;p75"/>
          <p:cNvGrpSpPr/>
          <p:nvPr/>
        </p:nvGrpSpPr>
        <p:grpSpPr>
          <a:xfrm>
            <a:off x="4256912" y="1866676"/>
            <a:ext cx="1433821" cy="191501"/>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4258467" y="969244"/>
            <a:ext cx="1430711" cy="743389"/>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4248581" y="2192571"/>
            <a:ext cx="1450484" cy="1052087"/>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4" name="Google Shape;8664;p75"/>
          <p:cNvGrpSpPr/>
          <p:nvPr/>
        </p:nvGrpSpPr>
        <p:grpSpPr>
          <a:xfrm rot="10800000">
            <a:off x="4265131" y="3284761"/>
            <a:ext cx="1417383" cy="887946"/>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7365491" y="2188116"/>
            <a:ext cx="1071743" cy="1021579"/>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8" name="Google Shape;8678;p75"/>
          <p:cNvGrpSpPr/>
          <p:nvPr/>
        </p:nvGrpSpPr>
        <p:grpSpPr>
          <a:xfrm>
            <a:off x="706762" y="2614523"/>
            <a:ext cx="1695374" cy="1560837"/>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38" name="Google Shape;8738;p75"/>
          <p:cNvGrpSpPr/>
          <p:nvPr/>
        </p:nvGrpSpPr>
        <p:grpSpPr>
          <a:xfrm>
            <a:off x="5915341" y="2192094"/>
            <a:ext cx="1248543" cy="1025319"/>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8" name="Google Shape;8748;p75"/>
          <p:cNvGrpSpPr/>
          <p:nvPr/>
        </p:nvGrpSpPr>
        <p:grpSpPr>
          <a:xfrm>
            <a:off x="5772403" y="3330411"/>
            <a:ext cx="2664831" cy="843440"/>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7" name="Google Shape;8757;p75"/>
          <p:cNvGrpSpPr/>
          <p:nvPr/>
        </p:nvGrpSpPr>
        <p:grpSpPr>
          <a:xfrm>
            <a:off x="5879943" y="979270"/>
            <a:ext cx="1299851" cy="1023338"/>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7217825" y="979415"/>
            <a:ext cx="1219413" cy="1051365"/>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
        <p:nvSpPr>
          <p:cNvPr id="369" name="TextBox 368">
            <a:extLst>
              <a:ext uri="{FF2B5EF4-FFF2-40B4-BE49-F238E27FC236}">
                <a16:creationId xmlns:a16="http://schemas.microsoft.com/office/drawing/2014/main" id="{9547A998-49D6-425B-AA30-ABDA12708DD9}"/>
              </a:ext>
            </a:extLst>
          </p:cNvPr>
          <p:cNvSpPr txBox="1"/>
          <p:nvPr/>
        </p:nvSpPr>
        <p:spPr>
          <a:xfrm>
            <a:off x="1246756" y="292378"/>
            <a:ext cx="6241054" cy="400110"/>
          </a:xfrm>
          <a:prstGeom prst="rect">
            <a:avLst/>
          </a:prstGeom>
          <a:noFill/>
        </p:spPr>
        <p:txBody>
          <a:bodyPr wrap="square">
            <a:spAutoFit/>
          </a:bodyPr>
          <a:lstStyle/>
          <a:p>
            <a:pPr algn="ctr"/>
            <a:r>
              <a:rPr lang="fa-IR" sz="2000" dirty="0">
                <a:solidFill>
                  <a:schemeClr val="lt1"/>
                </a:solidFill>
                <a:cs typeface="B Nazanin" panose="00000700000000000000" pitchFamily="2" charset="-78"/>
              </a:rPr>
              <a:t>از منابع گرافیکی قابل ویرایش ما استفاده کنید...</a:t>
            </a:r>
            <a:endParaRPr lang="fa-IR" sz="20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bg2">
            <a:lumMod val="75000"/>
          </a:schemeClr>
        </a:solidFill>
        <a:effectLst/>
      </p:bgPr>
    </p:bg>
    <p:spTree>
      <p:nvGrpSpPr>
        <p:cNvPr id="1" name="Shape 8810"/>
        <p:cNvGrpSpPr/>
        <p:nvPr/>
      </p:nvGrpSpPr>
      <p:grpSpPr>
        <a:xfrm>
          <a:off x="0" y="0"/>
          <a:ext cx="0" cy="0"/>
          <a:chOff x="0" y="0"/>
          <a:chExt cx="0" cy="0"/>
        </a:xfrm>
      </p:grpSpPr>
      <p:grpSp>
        <p:nvGrpSpPr>
          <p:cNvPr id="8811" name="Google Shape;8811;p76"/>
          <p:cNvGrpSpPr/>
          <p:nvPr/>
        </p:nvGrpSpPr>
        <p:grpSpPr>
          <a:xfrm>
            <a:off x="846551" y="2291587"/>
            <a:ext cx="415546" cy="355053"/>
            <a:chOff x="866243" y="2291587"/>
            <a:chExt cx="415546" cy="3550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12" name="Google Shape;8812;p76"/>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13" name="Google Shape;8813;p76"/>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14" name="Google Shape;8814;p76"/>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15" name="Google Shape;8815;p76"/>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16" name="Google Shape;8816;p76"/>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817" name="Google Shape;8817;p76"/>
          <p:cNvSpPr/>
          <p:nvPr/>
        </p:nvSpPr>
        <p:spPr>
          <a:xfrm>
            <a:off x="1392102"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818" name="Google Shape;8818;p76"/>
          <p:cNvGrpSpPr/>
          <p:nvPr/>
        </p:nvGrpSpPr>
        <p:grpSpPr>
          <a:xfrm>
            <a:off x="1938828" y="2302574"/>
            <a:ext cx="359213" cy="327807"/>
            <a:chOff x="1958520" y="2302574"/>
            <a:chExt cx="359213" cy="3278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19" name="Google Shape;8819;p76"/>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0" name="Google Shape;8820;p76"/>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1" name="Google Shape;8821;p76"/>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22" name="Google Shape;8822;p76"/>
          <p:cNvGrpSpPr/>
          <p:nvPr/>
        </p:nvGrpSpPr>
        <p:grpSpPr>
          <a:xfrm>
            <a:off x="2560190" y="2287427"/>
            <a:ext cx="207582" cy="359594"/>
            <a:chOff x="2656082" y="2287427"/>
            <a:chExt cx="207582" cy="35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23" name="Google Shape;8823;p76"/>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4" name="Google Shape;8824;p76"/>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5" name="Google Shape;8825;p76"/>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6" name="Google Shape;8826;p76"/>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27" name="Google Shape;8827;p76"/>
          <p:cNvGrpSpPr/>
          <p:nvPr/>
        </p:nvGrpSpPr>
        <p:grpSpPr>
          <a:xfrm>
            <a:off x="3029961" y="2321468"/>
            <a:ext cx="362991" cy="290018"/>
            <a:chOff x="3049653" y="2321468"/>
            <a:chExt cx="362991" cy="290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28" name="Google Shape;8828;p76"/>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9" name="Google Shape;8829;p76"/>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0" name="Google Shape;8830;p76"/>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1" name="Google Shape;8831;p76"/>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32" name="Google Shape;8832;p76"/>
          <p:cNvGrpSpPr/>
          <p:nvPr/>
        </p:nvGrpSpPr>
        <p:grpSpPr>
          <a:xfrm>
            <a:off x="3544551" y="2289904"/>
            <a:ext cx="422342" cy="355243"/>
            <a:chOff x="3564243" y="2289904"/>
            <a:chExt cx="422342" cy="3552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33" name="Google Shape;8833;p7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4" name="Google Shape;8834;p7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5" name="Google Shape;8835;p7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6" name="Google Shape;8836;p7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7" name="Google Shape;8837;p7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838" name="Google Shape;8838;p76"/>
          <p:cNvSpPr/>
          <p:nvPr/>
        </p:nvSpPr>
        <p:spPr>
          <a:xfrm>
            <a:off x="4124143"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839" name="Google Shape;8839;p76"/>
          <p:cNvGrpSpPr/>
          <p:nvPr/>
        </p:nvGrpSpPr>
        <p:grpSpPr>
          <a:xfrm>
            <a:off x="4668202" y="2289713"/>
            <a:ext cx="359594" cy="353909"/>
            <a:chOff x="4687894" y="2289713"/>
            <a:chExt cx="359594" cy="3539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40" name="Google Shape;8840;p76"/>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41" name="Google Shape;8841;p76"/>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42" name="Google Shape;8842;p76"/>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843" name="Google Shape;8843;p76"/>
          <p:cNvSpPr/>
          <p:nvPr/>
        </p:nvSpPr>
        <p:spPr>
          <a:xfrm>
            <a:off x="5214928"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844" name="Google Shape;8844;p76"/>
          <p:cNvGrpSpPr/>
          <p:nvPr/>
        </p:nvGrpSpPr>
        <p:grpSpPr>
          <a:xfrm>
            <a:off x="6352932" y="2308227"/>
            <a:ext cx="263567" cy="317614"/>
            <a:chOff x="6421399" y="2308227"/>
            <a:chExt cx="263567" cy="3176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45" name="Google Shape;8845;p76"/>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46" name="Google Shape;8846;p76"/>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47" name="Google Shape;8847;p76"/>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48" name="Google Shape;8848;p76"/>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49" name="Google Shape;8849;p76"/>
          <p:cNvGrpSpPr/>
          <p:nvPr/>
        </p:nvGrpSpPr>
        <p:grpSpPr>
          <a:xfrm>
            <a:off x="6850501" y="2295620"/>
            <a:ext cx="360356" cy="343462"/>
            <a:chOff x="6870193" y="2295620"/>
            <a:chExt cx="360356" cy="3434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0" name="Google Shape;8850;p76"/>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51" name="Google Shape;8851;p76"/>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52" name="Google Shape;8852;p76"/>
          <p:cNvGrpSpPr/>
          <p:nvPr/>
        </p:nvGrpSpPr>
        <p:grpSpPr>
          <a:xfrm>
            <a:off x="7421773" y="2302860"/>
            <a:ext cx="342192" cy="327140"/>
            <a:chOff x="7441465" y="2302860"/>
            <a:chExt cx="342192" cy="3271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3" name="Google Shape;8853;p76"/>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54" name="Google Shape;8854;p76"/>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55" name="Google Shape;8855;p76"/>
          <p:cNvGrpSpPr/>
          <p:nvPr/>
        </p:nvGrpSpPr>
        <p:grpSpPr>
          <a:xfrm>
            <a:off x="7969991" y="2350207"/>
            <a:ext cx="332761" cy="234066"/>
            <a:chOff x="7989683" y="2350207"/>
            <a:chExt cx="332761" cy="2340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6" name="Google Shape;8856;p76"/>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57" name="Google Shape;8857;p76"/>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58" name="Google Shape;8858;p76"/>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59" name="Google Shape;8859;p76"/>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0" name="Google Shape;8860;p76"/>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1" name="Google Shape;8861;p76"/>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62" name="Google Shape;8862;p76"/>
          <p:cNvGrpSpPr/>
          <p:nvPr/>
        </p:nvGrpSpPr>
        <p:grpSpPr>
          <a:xfrm>
            <a:off x="5803602" y="2309751"/>
            <a:ext cx="315327" cy="314978"/>
            <a:chOff x="5823294" y="2309751"/>
            <a:chExt cx="315327" cy="3149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63" name="Google Shape;8863;p76"/>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4" name="Google Shape;8864;p76"/>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5" name="Google Shape;8865;p76"/>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6" name="Google Shape;8866;p76"/>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7" name="Google Shape;8867;p76"/>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8" name="Google Shape;8868;p76"/>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9" name="Google Shape;8869;p76"/>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0" name="Google Shape;8870;p76"/>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1" name="Google Shape;8871;p76"/>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2" name="Google Shape;8872;p76"/>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3" name="Google Shape;8873;p76"/>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4" name="Google Shape;8874;p76"/>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5" name="Google Shape;8875;p76"/>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6" name="Google Shape;8876;p76"/>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7" name="Google Shape;8877;p76"/>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8" name="Google Shape;8878;p76"/>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9" name="Google Shape;8879;p76"/>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80" name="Google Shape;8880;p76"/>
          <p:cNvGrpSpPr/>
          <p:nvPr/>
        </p:nvGrpSpPr>
        <p:grpSpPr>
          <a:xfrm>
            <a:off x="2477583" y="2744159"/>
            <a:ext cx="370930" cy="370549"/>
            <a:chOff x="2497275" y="2744159"/>
            <a:chExt cx="370930" cy="3705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81" name="Google Shape;8881;p76"/>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2" name="Google Shape;8882;p76"/>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3" name="Google Shape;8883;p76"/>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4" name="Google Shape;8884;p76"/>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5" name="Google Shape;8885;p76"/>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6" name="Google Shape;8886;p76"/>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87" name="Google Shape;8887;p76"/>
          <p:cNvGrpSpPr/>
          <p:nvPr/>
        </p:nvGrpSpPr>
        <p:grpSpPr>
          <a:xfrm>
            <a:off x="841248" y="2746477"/>
            <a:ext cx="371883" cy="365691"/>
            <a:chOff x="860940" y="2746477"/>
            <a:chExt cx="371883" cy="3656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88" name="Google Shape;8888;p76"/>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9" name="Google Shape;8889;p76"/>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0" name="Google Shape;8890;p76"/>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1" name="Google Shape;8891;p76"/>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2" name="Google Shape;8892;p76"/>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93" name="Google Shape;8893;p76"/>
          <p:cNvGrpSpPr/>
          <p:nvPr/>
        </p:nvGrpSpPr>
        <p:grpSpPr>
          <a:xfrm>
            <a:off x="1431144" y="2766258"/>
            <a:ext cx="283985" cy="341080"/>
            <a:chOff x="1493849" y="2775533"/>
            <a:chExt cx="283985" cy="3410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94" name="Google Shape;8894;p76"/>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5" name="Google Shape;8895;p76"/>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96" name="Google Shape;8896;p76"/>
          <p:cNvGrpSpPr/>
          <p:nvPr/>
        </p:nvGrpSpPr>
        <p:grpSpPr>
          <a:xfrm>
            <a:off x="1933144" y="2774422"/>
            <a:ext cx="372835" cy="342573"/>
            <a:chOff x="1952836" y="2774422"/>
            <a:chExt cx="372835" cy="3425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97" name="Google Shape;8897;p76"/>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8" name="Google Shape;8898;p76"/>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9" name="Google Shape;8899;p76"/>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00" name="Google Shape;8900;p76"/>
          <p:cNvGrpSpPr/>
          <p:nvPr/>
        </p:nvGrpSpPr>
        <p:grpSpPr>
          <a:xfrm>
            <a:off x="3060224" y="2744477"/>
            <a:ext cx="332729" cy="372518"/>
            <a:chOff x="3079916" y="2744477"/>
            <a:chExt cx="332729" cy="3725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1" name="Google Shape;8901;p76"/>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02" name="Google Shape;8902;p76"/>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03" name="Google Shape;8903;p76"/>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04" name="Google Shape;8904;p76"/>
          <p:cNvGrpSpPr/>
          <p:nvPr/>
        </p:nvGrpSpPr>
        <p:grpSpPr>
          <a:xfrm>
            <a:off x="3600884" y="2745525"/>
            <a:ext cx="336889" cy="355592"/>
            <a:chOff x="3620576" y="2745525"/>
            <a:chExt cx="336889" cy="3555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5" name="Google Shape;8905;p76"/>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06" name="Google Shape;8906;p76"/>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07" name="Google Shape;8907;p76"/>
          <p:cNvGrpSpPr/>
          <p:nvPr/>
        </p:nvGrpSpPr>
        <p:grpSpPr>
          <a:xfrm>
            <a:off x="4107123" y="2760704"/>
            <a:ext cx="380393" cy="363118"/>
            <a:chOff x="4126815" y="2760704"/>
            <a:chExt cx="380393" cy="3631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8" name="Google Shape;8908;p76"/>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09" name="Google Shape;8909;p76"/>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0" name="Google Shape;8910;p76"/>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1" name="Google Shape;8911;p76"/>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12" name="Google Shape;8912;p76"/>
          <p:cNvGrpSpPr/>
          <p:nvPr/>
        </p:nvGrpSpPr>
        <p:grpSpPr>
          <a:xfrm>
            <a:off x="4656294" y="2745684"/>
            <a:ext cx="381346" cy="368644"/>
            <a:chOff x="4675986" y="2745684"/>
            <a:chExt cx="381346" cy="368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13" name="Google Shape;8913;p76"/>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4" name="Google Shape;8914;p76"/>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15" name="Google Shape;8915;p76"/>
          <p:cNvGrpSpPr/>
          <p:nvPr/>
        </p:nvGrpSpPr>
        <p:grpSpPr>
          <a:xfrm>
            <a:off x="5200924" y="2791061"/>
            <a:ext cx="373185" cy="302466"/>
            <a:chOff x="5220616" y="2791061"/>
            <a:chExt cx="373185" cy="3024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16" name="Google Shape;8916;p76"/>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7" name="Google Shape;8917;p76"/>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8" name="Google Shape;8918;p76"/>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9" name="Google Shape;8919;p76"/>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0" name="Google Shape;8920;p76"/>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1" name="Google Shape;8921;p76"/>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2" name="Google Shape;8922;p76"/>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3" name="Google Shape;8923;p76"/>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4" name="Google Shape;8924;p76"/>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5" name="Google Shape;8925;p76"/>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6" name="Google Shape;8926;p76"/>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7" name="Google Shape;8927;p76"/>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8" name="Google Shape;8928;p76"/>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9" name="Google Shape;8929;p76"/>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0" name="Google Shape;8930;p76"/>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1" name="Google Shape;8931;p76"/>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2" name="Google Shape;8932;p76"/>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3" name="Google Shape;8933;p76"/>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34" name="Google Shape;8934;p76"/>
          <p:cNvGrpSpPr/>
          <p:nvPr/>
        </p:nvGrpSpPr>
        <p:grpSpPr>
          <a:xfrm>
            <a:off x="5768969" y="2772517"/>
            <a:ext cx="284366" cy="344097"/>
            <a:chOff x="5864861" y="2772517"/>
            <a:chExt cx="284366" cy="3440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35" name="Google Shape;8935;p76"/>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6" name="Google Shape;8936;p76"/>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7" name="Google Shape;8937;p76"/>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8" name="Google Shape;8938;p76"/>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9" name="Google Shape;8939;p76"/>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0" name="Google Shape;8940;p76"/>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941" name="Google Shape;8941;p76"/>
          <p:cNvSpPr/>
          <p:nvPr/>
        </p:nvSpPr>
        <p:spPr>
          <a:xfrm>
            <a:off x="6321177"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942" name="Google Shape;8942;p76"/>
          <p:cNvGrpSpPr/>
          <p:nvPr/>
        </p:nvGrpSpPr>
        <p:grpSpPr>
          <a:xfrm>
            <a:off x="6954467" y="2789537"/>
            <a:ext cx="255247" cy="327458"/>
            <a:chOff x="6974158" y="2789537"/>
            <a:chExt cx="255247" cy="3274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43" name="Google Shape;8943;p7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4" name="Google Shape;8944;p7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5" name="Google Shape;8945;p7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6" name="Google Shape;8946;p7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7" name="Google Shape;8947;p7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8" name="Google Shape;8948;p7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49" name="Google Shape;8949;p76"/>
          <p:cNvGrpSpPr/>
          <p:nvPr/>
        </p:nvGrpSpPr>
        <p:grpSpPr>
          <a:xfrm>
            <a:off x="7511005" y="2790299"/>
            <a:ext cx="244291" cy="326314"/>
            <a:chOff x="7530697" y="2790299"/>
            <a:chExt cx="244291" cy="3263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50" name="Google Shape;8950;p7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1" name="Google Shape;8951;p7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2" name="Google Shape;8952;p7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3" name="Google Shape;8953;p7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4" name="Google Shape;8954;p7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5" name="Google Shape;8955;p7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56" name="Google Shape;8956;p76"/>
          <p:cNvGrpSpPr/>
          <p:nvPr/>
        </p:nvGrpSpPr>
        <p:grpSpPr>
          <a:xfrm>
            <a:off x="7968499" y="2832248"/>
            <a:ext cx="332348" cy="283985"/>
            <a:chOff x="7988191" y="2832248"/>
            <a:chExt cx="332348" cy="2839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57" name="Google Shape;8957;p76"/>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8" name="Google Shape;8958;p76"/>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9" name="Google Shape;8959;p76"/>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960" name="Google Shape;8960;p76"/>
          <p:cNvSpPr/>
          <p:nvPr/>
        </p:nvSpPr>
        <p:spPr>
          <a:xfrm>
            <a:off x="2478726"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961" name="Google Shape;8961;p76"/>
          <p:cNvGrpSpPr/>
          <p:nvPr/>
        </p:nvGrpSpPr>
        <p:grpSpPr>
          <a:xfrm>
            <a:off x="3568748" y="3258368"/>
            <a:ext cx="364484" cy="262423"/>
            <a:chOff x="3588440" y="3258368"/>
            <a:chExt cx="364484" cy="2624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62" name="Google Shape;8962;p76"/>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63" name="Google Shape;8963;p76"/>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64" name="Google Shape;8964;p76"/>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65" name="Google Shape;8965;p76"/>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66" name="Google Shape;8966;p76"/>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67" name="Google Shape;8967;p76"/>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968" name="Google Shape;8968;p76"/>
          <p:cNvSpPr/>
          <p:nvPr/>
        </p:nvSpPr>
        <p:spPr>
          <a:xfrm>
            <a:off x="5243634"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969" name="Google Shape;8969;p76"/>
          <p:cNvGrpSpPr/>
          <p:nvPr/>
        </p:nvGrpSpPr>
        <p:grpSpPr>
          <a:xfrm>
            <a:off x="5746125" y="3227724"/>
            <a:ext cx="364865" cy="324822"/>
            <a:chOff x="5765817" y="3227724"/>
            <a:chExt cx="364865" cy="3248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70" name="Google Shape;8970;p76"/>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1" name="Google Shape;8971;p76"/>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2" name="Google Shape;8972;p76"/>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73" name="Google Shape;8973;p76"/>
          <p:cNvGrpSpPr/>
          <p:nvPr/>
        </p:nvGrpSpPr>
        <p:grpSpPr>
          <a:xfrm>
            <a:off x="6208891" y="3237664"/>
            <a:ext cx="446539" cy="303895"/>
            <a:chOff x="6228583" y="3237664"/>
            <a:chExt cx="446539" cy="3038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74" name="Google Shape;8974;p76"/>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5" name="Google Shape;8975;p76"/>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6" name="Google Shape;8976;p76"/>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7" name="Google Shape;8977;p76"/>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8" name="Google Shape;8978;p76"/>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9" name="Google Shape;8979;p76"/>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0" name="Google Shape;8980;p76"/>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1" name="Google Shape;8981;p76"/>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2" name="Google Shape;8982;p76"/>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3" name="Google Shape;8983;p76"/>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4" name="Google Shape;8984;p76"/>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5" name="Google Shape;8985;p76"/>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6" name="Google Shape;8986;p76"/>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7" name="Google Shape;8987;p76"/>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8" name="Google Shape;8988;p76"/>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9" name="Google Shape;8989;p76"/>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0" name="Google Shape;8990;p76"/>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91" name="Google Shape;8991;p76"/>
          <p:cNvGrpSpPr/>
          <p:nvPr/>
        </p:nvGrpSpPr>
        <p:grpSpPr>
          <a:xfrm>
            <a:off x="846170" y="3207306"/>
            <a:ext cx="364484" cy="364897"/>
            <a:chOff x="865862" y="3207306"/>
            <a:chExt cx="364484" cy="3648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92" name="Google Shape;8992;p76"/>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3" name="Google Shape;8993;p76"/>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4" name="Google Shape;8994;p76"/>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5" name="Google Shape;8995;p76"/>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6" name="Google Shape;8996;p76"/>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7" name="Google Shape;8997;p76"/>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8" name="Google Shape;8998;p76"/>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9" name="Google Shape;8999;p76"/>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0" name="Google Shape;9000;p76"/>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1" name="Google Shape;9001;p76"/>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2" name="Google Shape;9002;p76"/>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3" name="Google Shape;9003;p76"/>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4" name="Google Shape;9004;p76"/>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5" name="Google Shape;9005;p76"/>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06" name="Google Shape;9006;p76"/>
          <p:cNvGrpSpPr/>
          <p:nvPr/>
        </p:nvGrpSpPr>
        <p:grpSpPr>
          <a:xfrm>
            <a:off x="1384925" y="3226962"/>
            <a:ext cx="370168" cy="325965"/>
            <a:chOff x="1404617" y="3226962"/>
            <a:chExt cx="370168" cy="3259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07" name="Google Shape;9007;p7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8" name="Google Shape;9008;p7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9" name="Google Shape;9009;p7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0" name="Google Shape;9010;p7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1" name="Google Shape;9011;p7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2" name="Google Shape;9012;p7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3" name="Google Shape;9013;p7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4" name="Google Shape;9014;p7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5" name="Google Shape;9015;p7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16" name="Google Shape;9016;p76"/>
          <p:cNvGrpSpPr/>
          <p:nvPr/>
        </p:nvGrpSpPr>
        <p:grpSpPr>
          <a:xfrm>
            <a:off x="1933711" y="3216094"/>
            <a:ext cx="366389" cy="354481"/>
            <a:chOff x="1954741" y="3212419"/>
            <a:chExt cx="366389" cy="354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17" name="Google Shape;9017;p7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8" name="Google Shape;9018;p7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9" name="Google Shape;9019;p7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0" name="Google Shape;9020;p7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1" name="Google Shape;9021;p7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2" name="Google Shape;9022;p7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3" name="Google Shape;9023;p7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24" name="Google Shape;9024;p76"/>
          <p:cNvGrpSpPr/>
          <p:nvPr/>
        </p:nvGrpSpPr>
        <p:grpSpPr>
          <a:xfrm>
            <a:off x="3023547" y="3215626"/>
            <a:ext cx="366008" cy="348670"/>
            <a:chOff x="3043239" y="3215626"/>
            <a:chExt cx="366008" cy="34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25" name="Google Shape;9025;p76"/>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6" name="Google Shape;9026;p76"/>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27" name="Google Shape;9027;p76"/>
          <p:cNvGrpSpPr/>
          <p:nvPr/>
        </p:nvGrpSpPr>
        <p:grpSpPr>
          <a:xfrm>
            <a:off x="4198641" y="3184982"/>
            <a:ext cx="209107" cy="383442"/>
            <a:chOff x="4218333" y="3184982"/>
            <a:chExt cx="209107" cy="3834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28" name="Google Shape;9028;p76"/>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9" name="Google Shape;9029;p76"/>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030" name="Google Shape;9030;p76"/>
          <p:cNvSpPr/>
          <p:nvPr/>
        </p:nvSpPr>
        <p:spPr>
          <a:xfrm>
            <a:off x="4797127"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031" name="Google Shape;9031;p76"/>
          <p:cNvGrpSpPr/>
          <p:nvPr/>
        </p:nvGrpSpPr>
        <p:grpSpPr>
          <a:xfrm>
            <a:off x="6876953" y="3216007"/>
            <a:ext cx="322917" cy="347876"/>
            <a:chOff x="6896644" y="3216007"/>
            <a:chExt cx="322917" cy="34787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32" name="Google Shape;9032;p76"/>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3" name="Google Shape;9033;p76"/>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4" name="Google Shape;9034;p76"/>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5" name="Google Shape;9035;p76"/>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6" name="Google Shape;9036;p76"/>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7" name="Google Shape;9037;p76"/>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8" name="Google Shape;9038;p76"/>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39" name="Google Shape;9039;p76"/>
          <p:cNvGrpSpPr/>
          <p:nvPr/>
        </p:nvGrpSpPr>
        <p:grpSpPr>
          <a:xfrm>
            <a:off x="7409674" y="3223183"/>
            <a:ext cx="334634" cy="333904"/>
            <a:chOff x="7429366" y="3223183"/>
            <a:chExt cx="334634" cy="333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0" name="Google Shape;9040;p76"/>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41" name="Google Shape;9041;p76"/>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042" name="Google Shape;9042;p76"/>
          <p:cNvSpPr/>
          <p:nvPr/>
        </p:nvSpPr>
        <p:spPr>
          <a:xfrm>
            <a:off x="8059604"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043" name="Google Shape;9043;p76"/>
          <p:cNvGrpSpPr/>
          <p:nvPr/>
        </p:nvGrpSpPr>
        <p:grpSpPr>
          <a:xfrm>
            <a:off x="5196764" y="3725484"/>
            <a:ext cx="356196" cy="265631"/>
            <a:chOff x="5216456" y="3725484"/>
            <a:chExt cx="356196" cy="2656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4" name="Google Shape;9044;p76"/>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45" name="Google Shape;9045;p76"/>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46" name="Google Shape;9046;p76"/>
          <p:cNvGrpSpPr/>
          <p:nvPr/>
        </p:nvGrpSpPr>
        <p:grpSpPr>
          <a:xfrm>
            <a:off x="6829701" y="3733994"/>
            <a:ext cx="355053" cy="248038"/>
            <a:chOff x="6849393" y="3733994"/>
            <a:chExt cx="355053" cy="2480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7" name="Google Shape;9047;p76"/>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48" name="Google Shape;9048;p76"/>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49" name="Google Shape;9049;p76"/>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0" name="Google Shape;9050;p76"/>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1" name="Google Shape;9051;p76"/>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52" name="Google Shape;9052;p76"/>
          <p:cNvGrpSpPr/>
          <p:nvPr/>
        </p:nvGrpSpPr>
        <p:grpSpPr>
          <a:xfrm>
            <a:off x="7899305" y="3714687"/>
            <a:ext cx="392111" cy="280206"/>
            <a:chOff x="7918997" y="3714687"/>
            <a:chExt cx="392111" cy="2802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53" name="Google Shape;9053;p76"/>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4" name="Google Shape;9054;p76"/>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5" name="Google Shape;9055;p76"/>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6" name="Google Shape;9056;p76"/>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7" name="Google Shape;9057;p76"/>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058" name="Google Shape;9058;p76"/>
          <p:cNvSpPr/>
          <p:nvPr/>
        </p:nvSpPr>
        <p:spPr>
          <a:xfrm>
            <a:off x="847662"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059" name="Google Shape;9059;p76"/>
          <p:cNvGrpSpPr/>
          <p:nvPr/>
        </p:nvGrpSpPr>
        <p:grpSpPr>
          <a:xfrm>
            <a:off x="1389085" y="3680964"/>
            <a:ext cx="357720" cy="355148"/>
            <a:chOff x="1408777"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60" name="Google Shape;9060;p7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1" name="Google Shape;9061;p7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2" name="Google Shape;9062;p7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3" name="Google Shape;9063;p7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4" name="Google Shape;9064;p7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65" name="Google Shape;9065;p76"/>
          <p:cNvGrpSpPr/>
          <p:nvPr/>
        </p:nvGrpSpPr>
        <p:grpSpPr>
          <a:xfrm>
            <a:off x="1933144" y="3680964"/>
            <a:ext cx="357720" cy="355148"/>
            <a:chOff x="1952836"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66" name="Google Shape;9066;p76"/>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7" name="Google Shape;9067;p76"/>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8" name="Google Shape;9068;p76"/>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9" name="Google Shape;9069;p76"/>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0" name="Google Shape;9070;p76"/>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71" name="Google Shape;9071;p76"/>
          <p:cNvGrpSpPr/>
          <p:nvPr/>
        </p:nvGrpSpPr>
        <p:grpSpPr>
          <a:xfrm>
            <a:off x="2477202" y="3680964"/>
            <a:ext cx="357720" cy="355148"/>
            <a:chOff x="2496894"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72" name="Google Shape;9072;p76"/>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3" name="Google Shape;9073;p76"/>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4" name="Google Shape;9074;p76"/>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5" name="Google Shape;9075;p76"/>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6" name="Google Shape;9076;p76"/>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77" name="Google Shape;9077;p76"/>
          <p:cNvGrpSpPr/>
          <p:nvPr/>
        </p:nvGrpSpPr>
        <p:grpSpPr>
          <a:xfrm>
            <a:off x="3021292" y="3681059"/>
            <a:ext cx="356164" cy="355815"/>
            <a:chOff x="3040984" y="3681059"/>
            <a:chExt cx="356164" cy="355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78" name="Google Shape;9078;p76"/>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9" name="Google Shape;9079;p76"/>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0" name="Google Shape;9080;p76"/>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81" name="Google Shape;9081;p76"/>
          <p:cNvGrpSpPr/>
          <p:nvPr/>
        </p:nvGrpSpPr>
        <p:grpSpPr>
          <a:xfrm>
            <a:off x="3564589" y="3699191"/>
            <a:ext cx="358069" cy="317995"/>
            <a:chOff x="3584280" y="3699191"/>
            <a:chExt cx="358069" cy="3179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82" name="Google Shape;9082;p7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3" name="Google Shape;9083;p7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4" name="Google Shape;9084;p7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5" name="Google Shape;9085;p7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86" name="Google Shape;9086;p76"/>
          <p:cNvGrpSpPr/>
          <p:nvPr/>
        </p:nvGrpSpPr>
        <p:grpSpPr>
          <a:xfrm>
            <a:off x="4109790" y="3681059"/>
            <a:ext cx="355402" cy="354291"/>
            <a:chOff x="4129482" y="3681059"/>
            <a:chExt cx="355402" cy="3542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87" name="Google Shape;9087;p76"/>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8" name="Google Shape;9088;p76"/>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9" name="Google Shape;9089;p76"/>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90" name="Google Shape;9090;p76"/>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91" name="Google Shape;9091;p76"/>
          <p:cNvGrpSpPr/>
          <p:nvPr/>
        </p:nvGrpSpPr>
        <p:grpSpPr>
          <a:xfrm>
            <a:off x="4653849" y="3680297"/>
            <a:ext cx="355434" cy="355815"/>
            <a:chOff x="4673540" y="3680297"/>
            <a:chExt cx="355434" cy="355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92" name="Google Shape;9092;p76"/>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93" name="Google Shape;9093;p76"/>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94" name="Google Shape;9094;p76"/>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95" name="Google Shape;9095;p76"/>
          <p:cNvGrpSpPr/>
          <p:nvPr/>
        </p:nvGrpSpPr>
        <p:grpSpPr>
          <a:xfrm>
            <a:off x="5759716" y="3699191"/>
            <a:ext cx="317645" cy="318757"/>
            <a:chOff x="5779408" y="3699191"/>
            <a:chExt cx="317645" cy="318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96" name="Google Shape;9096;p76"/>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97" name="Google Shape;9097;p76"/>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098" name="Google Shape;9098;p76"/>
          <p:cNvSpPr/>
          <p:nvPr/>
        </p:nvSpPr>
        <p:spPr>
          <a:xfrm>
            <a:off x="6284881"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099" name="Google Shape;9099;p76"/>
          <p:cNvGrpSpPr/>
          <p:nvPr/>
        </p:nvGrpSpPr>
        <p:grpSpPr>
          <a:xfrm>
            <a:off x="7370743" y="3680868"/>
            <a:ext cx="372073" cy="355243"/>
            <a:chOff x="7390435" y="3680868"/>
            <a:chExt cx="372073" cy="3552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00" name="Google Shape;9100;p76"/>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1" name="Google Shape;9101;p76"/>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2" name="Google Shape;9102;p76"/>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3" name="Google Shape;9103;p76"/>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4" name="Google Shape;9104;p76"/>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5" name="Google Shape;9105;p76"/>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06" name="Google Shape;9106;p76"/>
          <p:cNvGrpSpPr/>
          <p:nvPr/>
        </p:nvGrpSpPr>
        <p:grpSpPr>
          <a:xfrm>
            <a:off x="1656276" y="4125629"/>
            <a:ext cx="374709" cy="374010"/>
            <a:chOff x="1421638" y="4125629"/>
            <a:chExt cx="374709" cy="37401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07" name="Google Shape;9107;p76"/>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8" name="Google Shape;9108;p76"/>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09" name="Google Shape;9109;p76"/>
          <p:cNvGrpSpPr/>
          <p:nvPr/>
        </p:nvGrpSpPr>
        <p:grpSpPr>
          <a:xfrm>
            <a:off x="2207892" y="4156304"/>
            <a:ext cx="357720" cy="342192"/>
            <a:chOff x="1973254" y="4156304"/>
            <a:chExt cx="357720" cy="3421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10" name="Google Shape;9110;p76"/>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1" name="Google Shape;9111;p76"/>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2" name="Google Shape;9112;p76"/>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3" name="Google Shape;9113;p76"/>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4" name="Google Shape;9114;p76"/>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5" name="Google Shape;9115;p76"/>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16" name="Google Shape;9116;p76"/>
          <p:cNvGrpSpPr/>
          <p:nvPr/>
        </p:nvGrpSpPr>
        <p:grpSpPr>
          <a:xfrm>
            <a:off x="2758397" y="4135505"/>
            <a:ext cx="341049" cy="340318"/>
            <a:chOff x="2523759" y="4135505"/>
            <a:chExt cx="341049" cy="340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17" name="Google Shape;9117;p76"/>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8" name="Google Shape;9118;p76"/>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19" name="Google Shape;9119;p76"/>
          <p:cNvGrpSpPr/>
          <p:nvPr/>
        </p:nvGrpSpPr>
        <p:grpSpPr>
          <a:xfrm>
            <a:off x="3275241" y="4130360"/>
            <a:ext cx="392079" cy="350353"/>
            <a:chOff x="3040603" y="4130360"/>
            <a:chExt cx="392079" cy="3503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20" name="Google Shape;9120;p76"/>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1" name="Google Shape;9121;p76"/>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2" name="Google Shape;9122;p76"/>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3" name="Google Shape;9123;p76"/>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4" name="Google Shape;9124;p76"/>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5" name="Google Shape;9125;p76"/>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6" name="Google Shape;9126;p76"/>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7" name="Google Shape;9127;p76"/>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8" name="Google Shape;9128;p76"/>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9" name="Google Shape;9129;p76"/>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30" name="Google Shape;9130;p76"/>
          <p:cNvGrpSpPr/>
          <p:nvPr/>
        </p:nvGrpSpPr>
        <p:grpSpPr>
          <a:xfrm>
            <a:off x="3896782" y="4135505"/>
            <a:ext cx="232955" cy="340318"/>
            <a:chOff x="3662144" y="4135505"/>
            <a:chExt cx="232955" cy="340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31" name="Google Shape;9131;p76"/>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2" name="Google Shape;9132;p76"/>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3" name="Google Shape;9133;p76"/>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4" name="Google Shape;9134;p76"/>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35" name="Google Shape;9135;p76"/>
          <p:cNvGrpSpPr/>
          <p:nvPr/>
        </p:nvGrpSpPr>
        <p:grpSpPr>
          <a:xfrm>
            <a:off x="4383776" y="4121151"/>
            <a:ext cx="344065" cy="368644"/>
            <a:chOff x="4149138" y="4121151"/>
            <a:chExt cx="344065" cy="368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36" name="Google Shape;9136;p76"/>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7" name="Google Shape;9137;p76"/>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8" name="Google Shape;9138;p76"/>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9" name="Google Shape;9139;p76"/>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0" name="Google Shape;9140;p76"/>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1" name="Google Shape;9141;p76"/>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2" name="Google Shape;9142;p76"/>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3" name="Google Shape;9143;p76"/>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4" name="Google Shape;9144;p76"/>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5" name="Google Shape;9145;p76"/>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6" name="Google Shape;9146;p76"/>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7" name="Google Shape;9147;p76"/>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148" name="Google Shape;9148;p76"/>
          <p:cNvSpPr/>
          <p:nvPr/>
        </p:nvSpPr>
        <p:spPr>
          <a:xfrm>
            <a:off x="4926692"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149" name="Google Shape;9149;p76"/>
          <p:cNvGrpSpPr/>
          <p:nvPr/>
        </p:nvGrpSpPr>
        <p:grpSpPr>
          <a:xfrm>
            <a:off x="5440900" y="4174817"/>
            <a:ext cx="397763" cy="262804"/>
            <a:chOff x="5206262" y="4174817"/>
            <a:chExt cx="397763" cy="2628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50" name="Google Shape;9150;p76"/>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1" name="Google Shape;9151;p76"/>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2" name="Google Shape;9152;p76"/>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3" name="Google Shape;9153;p76"/>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4" name="Google Shape;9154;p76"/>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5" name="Google Shape;9155;p76"/>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6" name="Google Shape;9156;p76"/>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57" name="Google Shape;9157;p76"/>
          <p:cNvGrpSpPr/>
          <p:nvPr/>
        </p:nvGrpSpPr>
        <p:grpSpPr>
          <a:xfrm>
            <a:off x="5962254" y="4204699"/>
            <a:ext cx="440505" cy="290018"/>
            <a:chOff x="5727616" y="4204699"/>
            <a:chExt cx="440505" cy="290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58" name="Google Shape;9158;p7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9" name="Google Shape;9159;p7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0" name="Google Shape;9160;p7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1" name="Google Shape;9161;p7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2" name="Google Shape;9162;p7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3" name="Google Shape;9163;p7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4" name="Google Shape;9164;p7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5" name="Google Shape;9165;p7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66" name="Google Shape;9166;p76"/>
          <p:cNvGrpSpPr/>
          <p:nvPr/>
        </p:nvGrpSpPr>
        <p:grpSpPr>
          <a:xfrm>
            <a:off x="6644701" y="4135124"/>
            <a:ext cx="159950" cy="364516"/>
            <a:chOff x="6410063" y="4135124"/>
            <a:chExt cx="159950" cy="3645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67" name="Google Shape;9167;p76"/>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8" name="Google Shape;9168;p76"/>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9" name="Google Shape;9169;p76"/>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0" name="Google Shape;9170;p76"/>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71" name="Google Shape;9171;p76"/>
          <p:cNvGrpSpPr/>
          <p:nvPr/>
        </p:nvGrpSpPr>
        <p:grpSpPr>
          <a:xfrm>
            <a:off x="7159290" y="4135505"/>
            <a:ext cx="214378" cy="364135"/>
            <a:chOff x="6924652" y="4135505"/>
            <a:chExt cx="214378" cy="3641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72" name="Google Shape;9172;p76"/>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3" name="Google Shape;9173;p76"/>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4" name="Google Shape;9174;p76"/>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5" name="Google Shape;9175;p76"/>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76" name="Google Shape;9176;p76"/>
          <p:cNvGrpSpPr/>
          <p:nvPr/>
        </p:nvGrpSpPr>
        <p:grpSpPr>
          <a:xfrm>
            <a:off x="7619389" y="4147984"/>
            <a:ext cx="380012" cy="351274"/>
            <a:chOff x="7384751" y="4147984"/>
            <a:chExt cx="380012" cy="3512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77" name="Google Shape;9177;p76"/>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8" name="Google Shape;9178;p76"/>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9" name="Google Shape;9179;p76"/>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0" name="Google Shape;9180;p76"/>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1" name="Google Shape;9181;p76"/>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182" name="Google Shape;9182;p76"/>
          <p:cNvSpPr txBox="1"/>
          <p:nvPr/>
        </p:nvSpPr>
        <p:spPr>
          <a:xfrm>
            <a:off x="716700" y="1188000"/>
            <a:ext cx="77106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resize </a:t>
            </a:r>
            <a:r>
              <a:rPr lang="en" sz="1100">
                <a:solidFill>
                  <a:schemeClr val="lt1"/>
                </a:solidFill>
              </a:rPr>
              <a:t>these icons without losing quality.</a:t>
            </a:r>
            <a:endParaRPr sz="1100">
              <a:solidFill>
                <a:schemeClr val="lt1"/>
              </a:solidFill>
            </a:endParaRPr>
          </a:p>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change the stroke and fill color</a:t>
            </a:r>
            <a:r>
              <a:rPr lang="en" sz="1100">
                <a:solidFill>
                  <a:schemeClr val="lt1"/>
                </a:solidFill>
              </a:rPr>
              <a:t>; just select the icon and click on the </a:t>
            </a:r>
            <a:r>
              <a:rPr lang="en" sz="1100" b="1">
                <a:solidFill>
                  <a:schemeClr val="hlink"/>
                </a:solidFill>
              </a:rPr>
              <a:t>paint bucket/pen</a:t>
            </a:r>
            <a:r>
              <a:rPr lang="en" sz="1100">
                <a:solidFill>
                  <a:schemeClr val="lt1"/>
                </a:solidFill>
              </a:rPr>
              <a:t>.</a:t>
            </a:r>
            <a:endParaRPr sz="1100">
              <a:solidFill>
                <a:schemeClr val="lt1"/>
              </a:solidFill>
            </a:endParaRPr>
          </a:p>
          <a:p>
            <a:pPr marL="0" lvl="0" indent="0" algn="ctr" rtl="0">
              <a:lnSpc>
                <a:spcPct val="100000"/>
              </a:lnSpc>
              <a:spcBef>
                <a:spcPts val="0"/>
              </a:spcBef>
              <a:spcAft>
                <a:spcPts val="0"/>
              </a:spcAft>
              <a:buNone/>
            </a:pPr>
            <a:r>
              <a:rPr lang="en" sz="1100">
                <a:solidFill>
                  <a:schemeClr val="lt1"/>
                </a:solidFill>
              </a:rPr>
              <a:t>In Google Slides, you can also use </a:t>
            </a:r>
            <a:r>
              <a:rPr lang="en" sz="1100" b="1">
                <a:solidFill>
                  <a:schemeClr val="hlink"/>
                </a:solidFill>
                <a:uFill>
                  <a:noFill/>
                </a:uFill>
                <a:hlinkClick r:id="rId3"/>
              </a:rPr>
              <a:t>Flaticon’s extension</a:t>
            </a:r>
            <a:r>
              <a:rPr lang="en" sz="1100">
                <a:solidFill>
                  <a:schemeClr val="lt1"/>
                </a:solidFill>
              </a:rPr>
              <a:t>, allowing you to customize and add even more icons.</a:t>
            </a:r>
            <a:br>
              <a:rPr lang="en" sz="1100">
                <a:solidFill>
                  <a:srgbClr val="435D74"/>
                </a:solidFill>
              </a:rPr>
            </a:br>
            <a:endParaRPr sz="1100">
              <a:solidFill>
                <a:srgbClr val="435D74"/>
              </a:solidFill>
            </a:endParaRPr>
          </a:p>
        </p:txBody>
      </p:sp>
      <p:sp>
        <p:nvSpPr>
          <p:cNvPr id="9183" name="Google Shape;9183;p76"/>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lt1"/>
                </a:solidFill>
              </a:rPr>
              <a:t>... و مجموعه آیکون های قابل ویرایش ما</a:t>
            </a:r>
            <a:endParaRPr dirty="0"/>
          </a:p>
        </p:txBody>
      </p:sp>
      <p:grpSp>
        <p:nvGrpSpPr>
          <p:cNvPr id="9184" name="Google Shape;9184;p76"/>
          <p:cNvGrpSpPr/>
          <p:nvPr/>
        </p:nvGrpSpPr>
        <p:grpSpPr>
          <a:xfrm>
            <a:off x="1105215" y="4124000"/>
            <a:ext cx="374177" cy="374263"/>
            <a:chOff x="775325" y="4143525"/>
            <a:chExt cx="468776" cy="4688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85" name="Google Shape;9185;p76"/>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6" name="Google Shape;9186;p76"/>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7" name="Google Shape;9187;p76"/>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8" name="Google Shape;9188;p76"/>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bg2">
            <a:lumMod val="75000"/>
          </a:schemeClr>
        </a:solidFill>
        <a:effectLst/>
      </p:bgPr>
    </p:bg>
    <p:spTree>
      <p:nvGrpSpPr>
        <p:cNvPr id="1" name="Shape 9192"/>
        <p:cNvGrpSpPr/>
        <p:nvPr/>
      </p:nvGrpSpPr>
      <p:grpSpPr>
        <a:xfrm>
          <a:off x="0" y="0"/>
          <a:ext cx="0" cy="0"/>
          <a:chOff x="0" y="0"/>
          <a:chExt cx="0" cy="0"/>
        </a:xfrm>
      </p:grpSpPr>
      <p:grpSp>
        <p:nvGrpSpPr>
          <p:cNvPr id="9193" name="Google Shape;9193;p77"/>
          <p:cNvGrpSpPr/>
          <p:nvPr/>
        </p:nvGrpSpPr>
        <p:grpSpPr>
          <a:xfrm>
            <a:off x="1989449" y="4101269"/>
            <a:ext cx="374774" cy="346073"/>
            <a:chOff x="1989449" y="4282269"/>
            <a:chExt cx="374774" cy="3460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94" name="Google Shape;9194;p77"/>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77"/>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77"/>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77"/>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77"/>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9" name="Google Shape;9199;p77"/>
          <p:cNvGrpSpPr/>
          <p:nvPr/>
        </p:nvGrpSpPr>
        <p:grpSpPr>
          <a:xfrm>
            <a:off x="2487439" y="4099740"/>
            <a:ext cx="198775" cy="348972"/>
            <a:chOff x="2487439" y="4280740"/>
            <a:chExt cx="198775" cy="3489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00" name="Google Shape;9200;p77"/>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77"/>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77"/>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77"/>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4" name="Google Shape;9204;p77"/>
          <p:cNvGrpSpPr/>
          <p:nvPr/>
        </p:nvGrpSpPr>
        <p:grpSpPr>
          <a:xfrm>
            <a:off x="2810958" y="4092923"/>
            <a:ext cx="353145" cy="361873"/>
            <a:chOff x="2810958" y="4273923"/>
            <a:chExt cx="353145" cy="3618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05" name="Google Shape;9205;p77"/>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77"/>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77"/>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77"/>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77"/>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77"/>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77"/>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2" name="Google Shape;9212;p77"/>
          <p:cNvGrpSpPr/>
          <p:nvPr/>
        </p:nvGrpSpPr>
        <p:grpSpPr>
          <a:xfrm>
            <a:off x="6275635" y="4101651"/>
            <a:ext cx="209383" cy="366778"/>
            <a:chOff x="6275635" y="4282651"/>
            <a:chExt cx="209383" cy="3667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3" name="Google Shape;9213;p77"/>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77"/>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5" name="Google Shape;9215;p77"/>
          <p:cNvGrpSpPr/>
          <p:nvPr/>
        </p:nvGrpSpPr>
        <p:grpSpPr>
          <a:xfrm>
            <a:off x="6701186" y="4102033"/>
            <a:ext cx="280292" cy="366396"/>
            <a:chOff x="6701186" y="4283033"/>
            <a:chExt cx="280292" cy="3663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6" name="Google Shape;9216;p77"/>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77"/>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8" name="Google Shape;9218;p77"/>
          <p:cNvGrpSpPr/>
          <p:nvPr/>
        </p:nvGrpSpPr>
        <p:grpSpPr>
          <a:xfrm>
            <a:off x="2609571" y="3643958"/>
            <a:ext cx="373627" cy="347347"/>
            <a:chOff x="2609571" y="3824958"/>
            <a:chExt cx="373627" cy="3473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9" name="Google Shape;9219;p77"/>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77"/>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1" name="Google Shape;9221;p77"/>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22" name="Google Shape;9222;p77"/>
          <p:cNvGrpSpPr/>
          <p:nvPr/>
        </p:nvGrpSpPr>
        <p:grpSpPr>
          <a:xfrm>
            <a:off x="916127" y="3626056"/>
            <a:ext cx="221902" cy="380795"/>
            <a:chOff x="916127" y="3807056"/>
            <a:chExt cx="221902" cy="3807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23" name="Google Shape;9223;p77"/>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77"/>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77"/>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77"/>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7" name="Google Shape;9227;p77"/>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77"/>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29" name="Google Shape;9229;p77"/>
          <p:cNvGrpSpPr/>
          <p:nvPr/>
        </p:nvGrpSpPr>
        <p:grpSpPr>
          <a:xfrm>
            <a:off x="3513010" y="3635134"/>
            <a:ext cx="362223" cy="361108"/>
            <a:chOff x="3513010" y="3816134"/>
            <a:chExt cx="362223" cy="3611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30" name="Google Shape;9230;p77"/>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77"/>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77"/>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77"/>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4" name="Google Shape;9234;p77"/>
          <p:cNvGrpSpPr/>
          <p:nvPr/>
        </p:nvGrpSpPr>
        <p:grpSpPr>
          <a:xfrm>
            <a:off x="3950316" y="3639307"/>
            <a:ext cx="369805" cy="353782"/>
            <a:chOff x="3950316" y="3820307"/>
            <a:chExt cx="369805" cy="3537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35" name="Google Shape;9235;p77"/>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77"/>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77"/>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77"/>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9" name="Google Shape;9239;p77"/>
          <p:cNvGrpSpPr/>
          <p:nvPr/>
        </p:nvGrpSpPr>
        <p:grpSpPr>
          <a:xfrm>
            <a:off x="1761909" y="3630961"/>
            <a:ext cx="307974" cy="371716"/>
            <a:chOff x="1761909" y="3811961"/>
            <a:chExt cx="307974" cy="3717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40" name="Google Shape;9240;p77"/>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77"/>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77"/>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77"/>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77"/>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77"/>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77"/>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77"/>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77"/>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77"/>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0" name="Google Shape;9250;p77"/>
          <p:cNvGrpSpPr/>
          <p:nvPr/>
        </p:nvGrpSpPr>
        <p:grpSpPr>
          <a:xfrm>
            <a:off x="5373342" y="3627935"/>
            <a:ext cx="231395" cy="353145"/>
            <a:chOff x="5373342" y="3808935"/>
            <a:chExt cx="231395" cy="3531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51" name="Google Shape;9251;p77"/>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77"/>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77"/>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77"/>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77"/>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77"/>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77"/>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77"/>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77"/>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60" name="Google Shape;9260;p77"/>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61" name="Google Shape;9261;p77"/>
          <p:cNvGrpSpPr/>
          <p:nvPr/>
        </p:nvGrpSpPr>
        <p:grpSpPr>
          <a:xfrm>
            <a:off x="5833775" y="3628445"/>
            <a:ext cx="235185" cy="352253"/>
            <a:chOff x="5833775" y="3809445"/>
            <a:chExt cx="235185" cy="3522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62" name="Google Shape;9262;p77"/>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77"/>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77"/>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5" name="Google Shape;9265;p77"/>
          <p:cNvGrpSpPr/>
          <p:nvPr/>
        </p:nvGrpSpPr>
        <p:grpSpPr>
          <a:xfrm>
            <a:off x="4942472" y="3628318"/>
            <a:ext cx="238976" cy="352762"/>
            <a:chOff x="4942472" y="3809318"/>
            <a:chExt cx="238976"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66" name="Google Shape;9266;p77"/>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77"/>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77"/>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77"/>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77"/>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77"/>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77"/>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3" name="Google Shape;9273;p77"/>
          <p:cNvGrpSpPr/>
          <p:nvPr/>
        </p:nvGrpSpPr>
        <p:grpSpPr>
          <a:xfrm>
            <a:off x="6266525" y="3626788"/>
            <a:ext cx="260223" cy="353527"/>
            <a:chOff x="6266525" y="3807788"/>
            <a:chExt cx="260223" cy="3535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74" name="Google Shape;9274;p77"/>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77"/>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77"/>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77"/>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78" name="Google Shape;9278;p77"/>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79" name="Google Shape;9279;p77"/>
          <p:cNvGrpSpPr/>
          <p:nvPr/>
        </p:nvGrpSpPr>
        <p:grpSpPr>
          <a:xfrm>
            <a:off x="7184363" y="3628604"/>
            <a:ext cx="202184" cy="352762"/>
            <a:chOff x="7184363" y="3809604"/>
            <a:chExt cx="202184"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80" name="Google Shape;9280;p77"/>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77"/>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2" name="Google Shape;9282;p77"/>
          <p:cNvGrpSpPr/>
          <p:nvPr/>
        </p:nvGrpSpPr>
        <p:grpSpPr>
          <a:xfrm>
            <a:off x="7571624" y="3627935"/>
            <a:ext cx="292047" cy="352762"/>
            <a:chOff x="7571624" y="3808935"/>
            <a:chExt cx="292047"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83" name="Google Shape;9283;p77"/>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77"/>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77"/>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77"/>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77"/>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77"/>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9" name="Google Shape;9289;p77"/>
          <p:cNvGrpSpPr/>
          <p:nvPr/>
        </p:nvGrpSpPr>
        <p:grpSpPr>
          <a:xfrm>
            <a:off x="2174559" y="3175116"/>
            <a:ext cx="364135" cy="359930"/>
            <a:chOff x="2174559" y="3356116"/>
            <a:chExt cx="364135" cy="35993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0" name="Google Shape;9290;p77"/>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77"/>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2" name="Google Shape;9292;p77"/>
          <p:cNvGrpSpPr/>
          <p:nvPr/>
        </p:nvGrpSpPr>
        <p:grpSpPr>
          <a:xfrm>
            <a:off x="1731934" y="3174639"/>
            <a:ext cx="368371" cy="361554"/>
            <a:chOff x="1731934" y="3355639"/>
            <a:chExt cx="368371" cy="3615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3" name="Google Shape;9293;p77"/>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77"/>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5" name="Google Shape;9295;p77"/>
          <p:cNvGrpSpPr/>
          <p:nvPr/>
        </p:nvGrpSpPr>
        <p:grpSpPr>
          <a:xfrm>
            <a:off x="3990517" y="3173173"/>
            <a:ext cx="279559" cy="363402"/>
            <a:chOff x="3990517" y="3354173"/>
            <a:chExt cx="279559" cy="36340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6" name="Google Shape;9296;p77"/>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77"/>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77"/>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9" name="Google Shape;9299;p77"/>
          <p:cNvGrpSpPr/>
          <p:nvPr/>
        </p:nvGrpSpPr>
        <p:grpSpPr>
          <a:xfrm>
            <a:off x="3497847" y="3236374"/>
            <a:ext cx="379680" cy="237606"/>
            <a:chOff x="3497847" y="3417374"/>
            <a:chExt cx="379680" cy="2376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0" name="Google Shape;9300;p77"/>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77"/>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77"/>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77"/>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4" name="Google Shape;9304;p77"/>
          <p:cNvGrpSpPr/>
          <p:nvPr/>
        </p:nvGrpSpPr>
        <p:grpSpPr>
          <a:xfrm>
            <a:off x="2612597" y="3186075"/>
            <a:ext cx="376271" cy="337982"/>
            <a:chOff x="2612597" y="3367075"/>
            <a:chExt cx="376271" cy="3379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5" name="Google Shape;9305;p77"/>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77"/>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7" name="Google Shape;9307;p77"/>
          <p:cNvGrpSpPr/>
          <p:nvPr/>
        </p:nvGrpSpPr>
        <p:grpSpPr>
          <a:xfrm>
            <a:off x="3071914" y="3183431"/>
            <a:ext cx="343652" cy="342505"/>
            <a:chOff x="3071914" y="3364431"/>
            <a:chExt cx="343652" cy="3425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8" name="Google Shape;9308;p77"/>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77"/>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77"/>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77"/>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77"/>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3" name="Google Shape;9313;p77"/>
          <p:cNvGrpSpPr/>
          <p:nvPr/>
        </p:nvGrpSpPr>
        <p:grpSpPr>
          <a:xfrm>
            <a:off x="897141" y="3178875"/>
            <a:ext cx="257962" cy="352762"/>
            <a:chOff x="897141" y="3359875"/>
            <a:chExt cx="257962"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14" name="Google Shape;9314;p77"/>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77"/>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77"/>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77"/>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77"/>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77"/>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77"/>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77"/>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2" name="Google Shape;9322;p77"/>
          <p:cNvGrpSpPr/>
          <p:nvPr/>
        </p:nvGrpSpPr>
        <p:grpSpPr>
          <a:xfrm>
            <a:off x="1333682" y="3163330"/>
            <a:ext cx="271213" cy="383088"/>
            <a:chOff x="1333682" y="3344330"/>
            <a:chExt cx="271213" cy="3830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23" name="Google Shape;9323;p77"/>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77"/>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77"/>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77"/>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77"/>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77"/>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77"/>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77"/>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77"/>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77"/>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77"/>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4" name="Google Shape;9334;p77"/>
          <p:cNvGrpSpPr/>
          <p:nvPr/>
        </p:nvGrpSpPr>
        <p:grpSpPr>
          <a:xfrm>
            <a:off x="6664394" y="3165974"/>
            <a:ext cx="353113" cy="351998"/>
            <a:chOff x="6664394" y="3346974"/>
            <a:chExt cx="353113" cy="3519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35" name="Google Shape;9335;p77"/>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77"/>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77"/>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77"/>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77"/>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0" name="Google Shape;9340;p77"/>
          <p:cNvGrpSpPr/>
          <p:nvPr/>
        </p:nvGrpSpPr>
        <p:grpSpPr>
          <a:xfrm>
            <a:off x="849741" y="1778307"/>
            <a:ext cx="399398" cy="375443"/>
            <a:chOff x="849741" y="1959307"/>
            <a:chExt cx="399398" cy="3754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1" name="Google Shape;9341;p77"/>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77"/>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3" name="Google Shape;9343;p77"/>
          <p:cNvGrpSpPr/>
          <p:nvPr/>
        </p:nvGrpSpPr>
        <p:grpSpPr>
          <a:xfrm>
            <a:off x="1284212" y="1782766"/>
            <a:ext cx="379489" cy="366046"/>
            <a:chOff x="1284212" y="1963766"/>
            <a:chExt cx="379489" cy="3660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4" name="Google Shape;9344;p77"/>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77"/>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6" name="Google Shape;9346;p77"/>
          <p:cNvGrpSpPr/>
          <p:nvPr/>
        </p:nvGrpSpPr>
        <p:grpSpPr>
          <a:xfrm>
            <a:off x="3037766" y="1788564"/>
            <a:ext cx="370219" cy="354928"/>
            <a:chOff x="3037766" y="1969564"/>
            <a:chExt cx="370219" cy="3549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7" name="Google Shape;9347;p77"/>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77"/>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77"/>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77"/>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1" name="Google Shape;9351;p77"/>
          <p:cNvGrpSpPr/>
          <p:nvPr/>
        </p:nvGrpSpPr>
        <p:grpSpPr>
          <a:xfrm>
            <a:off x="3982553" y="1790730"/>
            <a:ext cx="304566" cy="350501"/>
            <a:chOff x="3982553" y="1971730"/>
            <a:chExt cx="304566" cy="3505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2" name="Google Shape;9352;p77"/>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77"/>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4" name="Google Shape;9354;p77"/>
          <p:cNvGrpSpPr/>
          <p:nvPr/>
        </p:nvGrpSpPr>
        <p:grpSpPr>
          <a:xfrm>
            <a:off x="2567841" y="1813124"/>
            <a:ext cx="399812" cy="306477"/>
            <a:chOff x="2567841" y="1994124"/>
            <a:chExt cx="399812" cy="30647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5" name="Google Shape;9355;p77"/>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77"/>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77"/>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8" name="Google Shape;9358;p77"/>
          <p:cNvGrpSpPr/>
          <p:nvPr/>
        </p:nvGrpSpPr>
        <p:grpSpPr>
          <a:xfrm>
            <a:off x="2212084" y="1779358"/>
            <a:ext cx="324698" cy="372863"/>
            <a:chOff x="2212084" y="1960358"/>
            <a:chExt cx="324698" cy="3728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9" name="Google Shape;9359;p77"/>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77"/>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77"/>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2" name="Google Shape;9362;p77"/>
          <p:cNvGrpSpPr/>
          <p:nvPr/>
        </p:nvGrpSpPr>
        <p:grpSpPr>
          <a:xfrm>
            <a:off x="1805901" y="1779358"/>
            <a:ext cx="284847" cy="373627"/>
            <a:chOff x="1805901" y="1960358"/>
            <a:chExt cx="284847" cy="373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63" name="Google Shape;9363;p77"/>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77"/>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65" name="Google Shape;9365;p77"/>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77"/>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77"/>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68" name="Google Shape;9368;p77"/>
          <p:cNvGrpSpPr/>
          <p:nvPr/>
        </p:nvGrpSpPr>
        <p:grpSpPr>
          <a:xfrm>
            <a:off x="6656812" y="1848388"/>
            <a:ext cx="368690" cy="245793"/>
            <a:chOff x="6656812" y="2029388"/>
            <a:chExt cx="368690" cy="2457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69" name="Google Shape;9369;p77"/>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77"/>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77"/>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77"/>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77"/>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77"/>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77"/>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77"/>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77"/>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77"/>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9" name="Google Shape;9379;p77"/>
          <p:cNvGrpSpPr/>
          <p:nvPr/>
        </p:nvGrpSpPr>
        <p:grpSpPr>
          <a:xfrm>
            <a:off x="4869651" y="1831218"/>
            <a:ext cx="376654" cy="281566"/>
            <a:chOff x="4869651" y="2012218"/>
            <a:chExt cx="376654" cy="2815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0" name="Google Shape;9380;p77"/>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77"/>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77"/>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77"/>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4" name="Google Shape;9384;p77"/>
          <p:cNvGrpSpPr/>
          <p:nvPr/>
        </p:nvGrpSpPr>
        <p:grpSpPr>
          <a:xfrm>
            <a:off x="5306224" y="1831313"/>
            <a:ext cx="367925" cy="281694"/>
            <a:chOff x="5306224" y="2012313"/>
            <a:chExt cx="367925" cy="2816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5" name="Google Shape;9385;p77"/>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77"/>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87" name="Google Shape;9387;p77"/>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88" name="Google Shape;9388;p77"/>
          <p:cNvGrpSpPr/>
          <p:nvPr/>
        </p:nvGrpSpPr>
        <p:grpSpPr>
          <a:xfrm>
            <a:off x="6195998" y="1802102"/>
            <a:ext cx="368308" cy="338746"/>
            <a:chOff x="6195998" y="1983102"/>
            <a:chExt cx="368308" cy="3387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9" name="Google Shape;9389;p77"/>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77"/>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77"/>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2" name="Google Shape;9392;p77"/>
          <p:cNvGrpSpPr/>
          <p:nvPr/>
        </p:nvGrpSpPr>
        <p:grpSpPr>
          <a:xfrm>
            <a:off x="7542031" y="1830835"/>
            <a:ext cx="369072" cy="280037"/>
            <a:chOff x="7542031" y="2011835"/>
            <a:chExt cx="369072" cy="2800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93" name="Google Shape;9393;p77"/>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77"/>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77"/>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77"/>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77"/>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77"/>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77"/>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77"/>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77"/>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2" name="Google Shape;9402;p77"/>
          <p:cNvGrpSpPr/>
          <p:nvPr/>
        </p:nvGrpSpPr>
        <p:grpSpPr>
          <a:xfrm>
            <a:off x="8010427" y="3167503"/>
            <a:ext cx="278795" cy="351615"/>
            <a:chOff x="8010427" y="3348503"/>
            <a:chExt cx="278795" cy="3516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03" name="Google Shape;9403;p77"/>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77"/>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77"/>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77"/>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07" name="Google Shape;9407;p77"/>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08" name="Google Shape;9408;p77"/>
          <p:cNvGrpSpPr/>
          <p:nvPr/>
        </p:nvGrpSpPr>
        <p:grpSpPr>
          <a:xfrm>
            <a:off x="7141900" y="3168204"/>
            <a:ext cx="281057" cy="351010"/>
            <a:chOff x="7141900" y="3349204"/>
            <a:chExt cx="281057" cy="35101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09" name="Google Shape;9409;p77"/>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77"/>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77"/>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2" name="Google Shape;9412;p77"/>
          <p:cNvGrpSpPr/>
          <p:nvPr/>
        </p:nvGrpSpPr>
        <p:grpSpPr>
          <a:xfrm>
            <a:off x="5314188" y="3169032"/>
            <a:ext cx="363752" cy="353113"/>
            <a:chOff x="5314188" y="3350032"/>
            <a:chExt cx="363752" cy="3531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13" name="Google Shape;9413;p77"/>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77"/>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5" name="Google Shape;9415;p77"/>
          <p:cNvGrpSpPr/>
          <p:nvPr/>
        </p:nvGrpSpPr>
        <p:grpSpPr>
          <a:xfrm>
            <a:off x="5829984" y="3169032"/>
            <a:ext cx="220755" cy="352348"/>
            <a:chOff x="5829984" y="3350032"/>
            <a:chExt cx="220755" cy="3523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16" name="Google Shape;9416;p77"/>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77"/>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77"/>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77"/>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0" name="Google Shape;9420;p77"/>
          <p:cNvGrpSpPr/>
          <p:nvPr/>
        </p:nvGrpSpPr>
        <p:grpSpPr>
          <a:xfrm>
            <a:off x="4882170" y="3168841"/>
            <a:ext cx="358464" cy="352316"/>
            <a:chOff x="4882170" y="3349841"/>
            <a:chExt cx="358464" cy="352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21" name="Google Shape;9421;p77"/>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77"/>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23" name="Google Shape;9423;p77"/>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77"/>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25" name="Google Shape;9425;p77"/>
          <p:cNvGrpSpPr/>
          <p:nvPr/>
        </p:nvGrpSpPr>
        <p:grpSpPr>
          <a:xfrm>
            <a:off x="3044965" y="2254220"/>
            <a:ext cx="400194" cy="324316"/>
            <a:chOff x="3044965" y="2435220"/>
            <a:chExt cx="400194" cy="324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26" name="Google Shape;9426;p77"/>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77"/>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77"/>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9" name="Google Shape;9429;p77"/>
          <p:cNvGrpSpPr/>
          <p:nvPr/>
        </p:nvGrpSpPr>
        <p:grpSpPr>
          <a:xfrm>
            <a:off x="6203579" y="3167981"/>
            <a:ext cx="351615" cy="350373"/>
            <a:chOff x="6203579" y="3348981"/>
            <a:chExt cx="351615" cy="3503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30" name="Google Shape;9430;p77"/>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77"/>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77"/>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77"/>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77"/>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5" name="Google Shape;9435;p77"/>
          <p:cNvGrpSpPr/>
          <p:nvPr/>
        </p:nvGrpSpPr>
        <p:grpSpPr>
          <a:xfrm>
            <a:off x="4878379" y="2292892"/>
            <a:ext cx="367161" cy="287523"/>
            <a:chOff x="4878379" y="2473892"/>
            <a:chExt cx="367161" cy="2875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36" name="Google Shape;9436;p77"/>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77"/>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77"/>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77"/>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77"/>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1" name="Google Shape;9441;p77"/>
          <p:cNvGrpSpPr/>
          <p:nvPr/>
        </p:nvGrpSpPr>
        <p:grpSpPr>
          <a:xfrm>
            <a:off x="1325719" y="2706689"/>
            <a:ext cx="290581" cy="372481"/>
            <a:chOff x="1325719" y="2887689"/>
            <a:chExt cx="290581" cy="372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42" name="Google Shape;9442;p77"/>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77"/>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44" name="Google Shape;9444;p77"/>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45" name="Google Shape;9445;p77"/>
          <p:cNvGrpSpPr/>
          <p:nvPr/>
        </p:nvGrpSpPr>
        <p:grpSpPr>
          <a:xfrm>
            <a:off x="3510335" y="2711499"/>
            <a:ext cx="360726" cy="361204"/>
            <a:chOff x="3510335" y="2892499"/>
            <a:chExt cx="360726" cy="3612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46" name="Google Shape;9446;p77"/>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77"/>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77"/>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77"/>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77"/>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1" name="Google Shape;9451;p77"/>
          <p:cNvGrpSpPr/>
          <p:nvPr/>
        </p:nvGrpSpPr>
        <p:grpSpPr>
          <a:xfrm>
            <a:off x="3086313" y="2696049"/>
            <a:ext cx="320143" cy="392581"/>
            <a:chOff x="3086313" y="2877049"/>
            <a:chExt cx="320143" cy="3925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52" name="Google Shape;9452;p77"/>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77"/>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77"/>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77"/>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77"/>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77"/>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77"/>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77"/>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77"/>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77"/>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77"/>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77"/>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4" name="Google Shape;9464;p77"/>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65" name="Google Shape;9465;p77"/>
          <p:cNvGrpSpPr/>
          <p:nvPr/>
        </p:nvGrpSpPr>
        <p:grpSpPr>
          <a:xfrm>
            <a:off x="861113" y="2704746"/>
            <a:ext cx="333809" cy="373277"/>
            <a:chOff x="861113" y="2885746"/>
            <a:chExt cx="333809" cy="37327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66" name="Google Shape;9466;p77"/>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77"/>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77"/>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9" name="Google Shape;9469;p77"/>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77"/>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1" name="Google Shape;9471;p77"/>
          <p:cNvGrpSpPr/>
          <p:nvPr/>
        </p:nvGrpSpPr>
        <p:grpSpPr>
          <a:xfrm>
            <a:off x="1297654" y="1323481"/>
            <a:ext cx="349354" cy="362223"/>
            <a:chOff x="1297654" y="1504481"/>
            <a:chExt cx="349354" cy="3622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72" name="Google Shape;9472;p77"/>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77"/>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77"/>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75" name="Google Shape;9475;p77"/>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6" name="Google Shape;9476;p77"/>
          <p:cNvGrpSpPr/>
          <p:nvPr/>
        </p:nvGrpSpPr>
        <p:grpSpPr>
          <a:xfrm>
            <a:off x="852385" y="1329916"/>
            <a:ext cx="353145" cy="351998"/>
            <a:chOff x="852385" y="1510916"/>
            <a:chExt cx="353145" cy="3519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77" name="Google Shape;9477;p77"/>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77"/>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77"/>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0" name="Google Shape;9480;p77"/>
          <p:cNvGrpSpPr/>
          <p:nvPr/>
        </p:nvGrpSpPr>
        <p:grpSpPr>
          <a:xfrm>
            <a:off x="1745217" y="1334471"/>
            <a:ext cx="343269" cy="342505"/>
            <a:chOff x="1745217" y="1515471"/>
            <a:chExt cx="343269" cy="3425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81" name="Google Shape;9481;p77"/>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77"/>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77"/>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77"/>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85" name="Google Shape;9485;p77"/>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86" name="Google Shape;9486;p77"/>
          <p:cNvGrpSpPr/>
          <p:nvPr/>
        </p:nvGrpSpPr>
        <p:grpSpPr>
          <a:xfrm>
            <a:off x="3042703" y="1348137"/>
            <a:ext cx="411535" cy="315587"/>
            <a:chOff x="3042703" y="1529137"/>
            <a:chExt cx="411535" cy="3155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87" name="Google Shape;9487;p77"/>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77"/>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77"/>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77"/>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77"/>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77"/>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77"/>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77"/>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77"/>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77"/>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7" name="Google Shape;9497;p77"/>
          <p:cNvGrpSpPr/>
          <p:nvPr/>
        </p:nvGrpSpPr>
        <p:grpSpPr>
          <a:xfrm>
            <a:off x="2629289" y="1363682"/>
            <a:ext cx="350501" cy="284497"/>
            <a:chOff x="2629289" y="1544682"/>
            <a:chExt cx="350501" cy="2844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98" name="Google Shape;9498;p77"/>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77"/>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77"/>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77"/>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77"/>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3" name="Google Shape;9503;p77"/>
          <p:cNvGrpSpPr/>
          <p:nvPr/>
        </p:nvGrpSpPr>
        <p:grpSpPr>
          <a:xfrm>
            <a:off x="5305077" y="1321633"/>
            <a:ext cx="367893" cy="365218"/>
            <a:chOff x="5305077" y="1502633"/>
            <a:chExt cx="367893" cy="3652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04" name="Google Shape;9504;p77"/>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77"/>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6" name="Google Shape;9506;p77"/>
          <p:cNvGrpSpPr/>
          <p:nvPr/>
        </p:nvGrpSpPr>
        <p:grpSpPr>
          <a:xfrm>
            <a:off x="7100170" y="1319117"/>
            <a:ext cx="368308" cy="367033"/>
            <a:chOff x="7100170" y="1500117"/>
            <a:chExt cx="368308" cy="3670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07" name="Google Shape;9507;p77"/>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77"/>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77"/>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77"/>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7"/>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77"/>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77"/>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77"/>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77"/>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77"/>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77"/>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77"/>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77"/>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20" name="Google Shape;9520;p77"/>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21" name="Google Shape;9521;p77"/>
          <p:cNvGrpSpPr/>
          <p:nvPr/>
        </p:nvGrpSpPr>
        <p:grpSpPr>
          <a:xfrm>
            <a:off x="6649231" y="1319021"/>
            <a:ext cx="390287" cy="367065"/>
            <a:chOff x="6649231" y="1500021"/>
            <a:chExt cx="390287" cy="3670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22" name="Google Shape;9522;p77"/>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77"/>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77"/>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77"/>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77"/>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77"/>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77"/>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77"/>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77"/>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77"/>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77"/>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77"/>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4" name="Google Shape;9534;p77"/>
          <p:cNvGrpSpPr/>
          <p:nvPr/>
        </p:nvGrpSpPr>
        <p:grpSpPr>
          <a:xfrm>
            <a:off x="5746938" y="1362503"/>
            <a:ext cx="387261" cy="280356"/>
            <a:chOff x="5746938" y="1543503"/>
            <a:chExt cx="387261" cy="2803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35" name="Google Shape;9535;p77"/>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7"/>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7" name="Google Shape;9537;p77"/>
          <p:cNvGrpSpPr/>
          <p:nvPr/>
        </p:nvGrpSpPr>
        <p:grpSpPr>
          <a:xfrm>
            <a:off x="6196730" y="1344346"/>
            <a:ext cx="369072" cy="317467"/>
            <a:chOff x="6196730" y="1525346"/>
            <a:chExt cx="369072" cy="31746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38" name="Google Shape;9538;p77"/>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77"/>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77"/>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1" name="Google Shape;9541;p77"/>
          <p:cNvGrpSpPr/>
          <p:nvPr/>
        </p:nvGrpSpPr>
        <p:grpSpPr>
          <a:xfrm>
            <a:off x="4940592" y="1319690"/>
            <a:ext cx="246558" cy="367161"/>
            <a:chOff x="4940592" y="1500690"/>
            <a:chExt cx="246558" cy="3671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42" name="Google Shape;9542;p77"/>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7"/>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77"/>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77"/>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6" name="Google Shape;9546;p77"/>
          <p:cNvGrpSpPr/>
          <p:nvPr/>
        </p:nvGrpSpPr>
        <p:grpSpPr>
          <a:xfrm>
            <a:off x="7964906" y="1318894"/>
            <a:ext cx="380858" cy="367575"/>
            <a:chOff x="7964906" y="1499894"/>
            <a:chExt cx="380858" cy="3675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47" name="Google Shape;9547;p77"/>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77"/>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77"/>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50" name="Google Shape;9550;p77"/>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51" name="Google Shape;9551;p77"/>
          <p:cNvGrpSpPr/>
          <p:nvPr/>
        </p:nvGrpSpPr>
        <p:grpSpPr>
          <a:xfrm>
            <a:off x="8007400" y="2721278"/>
            <a:ext cx="285230" cy="355597"/>
            <a:chOff x="8007400" y="2902278"/>
            <a:chExt cx="285230" cy="3555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2" name="Google Shape;9552;p77"/>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77"/>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4" name="Google Shape;9554;p77"/>
          <p:cNvGrpSpPr/>
          <p:nvPr/>
        </p:nvGrpSpPr>
        <p:grpSpPr>
          <a:xfrm>
            <a:off x="6219124" y="2721788"/>
            <a:ext cx="318231" cy="355470"/>
            <a:chOff x="6219124" y="2902788"/>
            <a:chExt cx="318231" cy="3554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5" name="Google Shape;9555;p77"/>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77"/>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77"/>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8" name="Google Shape;9558;p77"/>
          <p:cNvGrpSpPr/>
          <p:nvPr/>
        </p:nvGrpSpPr>
        <p:grpSpPr>
          <a:xfrm>
            <a:off x="4969421" y="2721852"/>
            <a:ext cx="185109" cy="355406"/>
            <a:chOff x="4969421" y="2902852"/>
            <a:chExt cx="185109" cy="3554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9" name="Google Shape;9559;p77"/>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77"/>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77"/>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7"/>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77"/>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77"/>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65" name="Google Shape;9565;p77"/>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77"/>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67" name="Google Shape;9567;p77"/>
          <p:cNvGrpSpPr/>
          <p:nvPr/>
        </p:nvGrpSpPr>
        <p:grpSpPr>
          <a:xfrm>
            <a:off x="6685259" y="2721852"/>
            <a:ext cx="311414" cy="355406"/>
            <a:chOff x="6685259" y="2902852"/>
            <a:chExt cx="311414" cy="3554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68" name="Google Shape;9568;p77"/>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77"/>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77"/>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1" name="Google Shape;9571;p77"/>
          <p:cNvGrpSpPr/>
          <p:nvPr/>
        </p:nvGrpSpPr>
        <p:grpSpPr>
          <a:xfrm>
            <a:off x="5309250" y="2722170"/>
            <a:ext cx="359579" cy="355852"/>
            <a:chOff x="5309250" y="2903170"/>
            <a:chExt cx="359579" cy="3558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2" name="Google Shape;9572;p77"/>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77"/>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77"/>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5" name="Google Shape;9575;p77"/>
          <p:cNvGrpSpPr/>
          <p:nvPr/>
        </p:nvGrpSpPr>
        <p:grpSpPr>
          <a:xfrm>
            <a:off x="2199565" y="2240172"/>
            <a:ext cx="312179" cy="353431"/>
            <a:chOff x="2199565" y="2421172"/>
            <a:chExt cx="312179" cy="3534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6" name="Google Shape;9576;p77"/>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77"/>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8" name="Google Shape;9578;p77"/>
          <p:cNvGrpSpPr/>
          <p:nvPr/>
        </p:nvGrpSpPr>
        <p:grpSpPr>
          <a:xfrm>
            <a:off x="1750887" y="2244727"/>
            <a:ext cx="320143" cy="343269"/>
            <a:chOff x="1750887" y="2425727"/>
            <a:chExt cx="320143" cy="34326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9" name="Google Shape;9579;p77"/>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77"/>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1" name="Google Shape;9581;p77"/>
          <p:cNvGrpSpPr/>
          <p:nvPr/>
        </p:nvGrpSpPr>
        <p:grpSpPr>
          <a:xfrm>
            <a:off x="1298037" y="2244727"/>
            <a:ext cx="338364" cy="342887"/>
            <a:chOff x="1298037" y="2425727"/>
            <a:chExt cx="338364" cy="3428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82" name="Google Shape;9582;p77"/>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77"/>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77"/>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77"/>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6" name="Google Shape;9586;p77"/>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87" name="Google Shape;9587;p77"/>
          <p:cNvGrpSpPr/>
          <p:nvPr/>
        </p:nvGrpSpPr>
        <p:grpSpPr>
          <a:xfrm>
            <a:off x="3974207" y="2248009"/>
            <a:ext cx="320143" cy="338491"/>
            <a:chOff x="3974207" y="2429009"/>
            <a:chExt cx="320143" cy="3384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88" name="Google Shape;9588;p77"/>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77"/>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0" name="Google Shape;9590;p77"/>
          <p:cNvGrpSpPr/>
          <p:nvPr/>
        </p:nvGrpSpPr>
        <p:grpSpPr>
          <a:xfrm>
            <a:off x="2623237" y="2250047"/>
            <a:ext cx="355024" cy="332630"/>
            <a:chOff x="2623237" y="2431047"/>
            <a:chExt cx="355024" cy="33263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91" name="Google Shape;9591;p77"/>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77"/>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77"/>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77"/>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5" name="Google Shape;9595;p77"/>
          <p:cNvGrpSpPr/>
          <p:nvPr/>
        </p:nvGrpSpPr>
        <p:grpSpPr>
          <a:xfrm>
            <a:off x="6657194" y="2253073"/>
            <a:ext cx="375507" cy="367925"/>
            <a:chOff x="6657194" y="2434073"/>
            <a:chExt cx="375507" cy="3679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96" name="Google Shape;9596;p77"/>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77"/>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77"/>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9" name="Google Shape;9599;p77"/>
          <p:cNvGrpSpPr/>
          <p:nvPr/>
        </p:nvGrpSpPr>
        <p:grpSpPr>
          <a:xfrm>
            <a:off x="7101317" y="2260655"/>
            <a:ext cx="367925" cy="352380"/>
            <a:chOff x="7101317" y="2441655"/>
            <a:chExt cx="367925" cy="3523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00" name="Google Shape;9600;p77"/>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77"/>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2" name="Google Shape;9602;p77"/>
          <p:cNvGrpSpPr/>
          <p:nvPr/>
        </p:nvGrpSpPr>
        <p:grpSpPr>
          <a:xfrm>
            <a:off x="5756399" y="2253456"/>
            <a:ext cx="367925" cy="367161"/>
            <a:chOff x="5756399" y="2434456"/>
            <a:chExt cx="367925" cy="3671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03" name="Google Shape;9603;p77"/>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77"/>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77"/>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77"/>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77"/>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77"/>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77"/>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10" name="Google Shape;9610;p77"/>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77"/>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12" name="Google Shape;9612;p77"/>
          <p:cNvGrpSpPr/>
          <p:nvPr/>
        </p:nvGrpSpPr>
        <p:grpSpPr>
          <a:xfrm>
            <a:off x="7964906" y="2253073"/>
            <a:ext cx="373627" cy="367925"/>
            <a:chOff x="7964906" y="2434073"/>
            <a:chExt cx="373627" cy="3679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13" name="Google Shape;9613;p77"/>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77"/>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5" name="Google Shape;9615;p77"/>
          <p:cNvGrpSpPr/>
          <p:nvPr/>
        </p:nvGrpSpPr>
        <p:grpSpPr>
          <a:xfrm>
            <a:off x="6194086" y="2256737"/>
            <a:ext cx="369837" cy="360471"/>
            <a:chOff x="6194086" y="2437737"/>
            <a:chExt cx="369837" cy="3604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16" name="Google Shape;9616;p77"/>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77"/>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18" name="Google Shape;9618;p77"/>
          <p:cNvSpPr txBox="1"/>
          <p:nvPr/>
        </p:nvSpPr>
        <p:spPr>
          <a:xfrm>
            <a:off x="849675"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آیکون های آموزشی</a:t>
            </a:r>
            <a:endParaRPr sz="2400" dirty="0">
              <a:solidFill>
                <a:srgbClr val="FFFFFF"/>
              </a:solidFill>
            </a:endParaRPr>
          </a:p>
        </p:txBody>
      </p:sp>
      <p:sp>
        <p:nvSpPr>
          <p:cNvPr id="9619" name="Google Shape;9619;p77"/>
          <p:cNvSpPr txBox="1"/>
          <p:nvPr/>
        </p:nvSpPr>
        <p:spPr>
          <a:xfrm>
            <a:off x="4858400"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پزشکی</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bg2">
            <a:lumMod val="75000"/>
          </a:schemeClr>
        </a:solidFill>
        <a:effectLst/>
      </p:bgPr>
    </p:bg>
    <p:spTree>
      <p:nvGrpSpPr>
        <p:cNvPr id="1" name="Shape 9623"/>
        <p:cNvGrpSpPr/>
        <p:nvPr/>
      </p:nvGrpSpPr>
      <p:grpSpPr>
        <a:xfrm>
          <a:off x="0" y="0"/>
          <a:ext cx="0" cy="0"/>
          <a:chOff x="0" y="0"/>
          <a:chExt cx="0" cy="0"/>
        </a:xfrm>
      </p:grpSpPr>
      <p:grpSp>
        <p:nvGrpSpPr>
          <p:cNvPr id="9624" name="Google Shape;9624;p78"/>
          <p:cNvGrpSpPr/>
          <p:nvPr/>
        </p:nvGrpSpPr>
        <p:grpSpPr>
          <a:xfrm>
            <a:off x="3988156" y="1394211"/>
            <a:ext cx="349052" cy="230049"/>
            <a:chOff x="3988156" y="1568461"/>
            <a:chExt cx="349052" cy="2300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25" name="Google Shape;9625;p78"/>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8"/>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78"/>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8"/>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8"/>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78"/>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78"/>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2" name="Google Shape;9632;p78"/>
          <p:cNvGrpSpPr/>
          <p:nvPr/>
        </p:nvGrpSpPr>
        <p:grpSpPr>
          <a:xfrm>
            <a:off x="3122257" y="1334344"/>
            <a:ext cx="294850" cy="349434"/>
            <a:chOff x="3122257" y="1508594"/>
            <a:chExt cx="294850"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33" name="Google Shape;9633;p78"/>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8"/>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8"/>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8"/>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8"/>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8" name="Google Shape;9638;p78"/>
          <p:cNvGrpSpPr/>
          <p:nvPr/>
        </p:nvGrpSpPr>
        <p:grpSpPr>
          <a:xfrm>
            <a:off x="910723" y="1333962"/>
            <a:ext cx="251660" cy="350166"/>
            <a:chOff x="910723" y="1508212"/>
            <a:chExt cx="251660" cy="3501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39" name="Google Shape;9639;p78"/>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8"/>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8"/>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8"/>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8"/>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78"/>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78"/>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8"/>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8"/>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8"/>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8"/>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78"/>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78"/>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8"/>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78"/>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78"/>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8"/>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6" name="Google Shape;9656;p78"/>
          <p:cNvGrpSpPr/>
          <p:nvPr/>
        </p:nvGrpSpPr>
        <p:grpSpPr>
          <a:xfrm>
            <a:off x="1308631" y="1333580"/>
            <a:ext cx="350166" cy="350198"/>
            <a:chOff x="1308631" y="1507830"/>
            <a:chExt cx="350166" cy="3501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57" name="Google Shape;9657;p78"/>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8"/>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8"/>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8"/>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1" name="Google Shape;9661;p78"/>
          <p:cNvGrpSpPr/>
          <p:nvPr/>
        </p:nvGrpSpPr>
        <p:grpSpPr>
          <a:xfrm>
            <a:off x="1756921" y="1335489"/>
            <a:ext cx="345997" cy="345997"/>
            <a:chOff x="1756921" y="1509739"/>
            <a:chExt cx="345997" cy="3459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62" name="Google Shape;9662;p78"/>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8"/>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78"/>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78"/>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8"/>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8"/>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78"/>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78"/>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8"/>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8"/>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78"/>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78"/>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8"/>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78"/>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8"/>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8"/>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78"/>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9" name="Google Shape;9679;p78"/>
          <p:cNvGrpSpPr/>
          <p:nvPr/>
        </p:nvGrpSpPr>
        <p:grpSpPr>
          <a:xfrm>
            <a:off x="2216956" y="1336253"/>
            <a:ext cx="318721" cy="345615"/>
            <a:chOff x="2216956" y="1510503"/>
            <a:chExt cx="318721" cy="3456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80" name="Google Shape;9680;p78"/>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8"/>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8"/>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8"/>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8"/>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5" name="Google Shape;9685;p78"/>
          <p:cNvGrpSpPr/>
          <p:nvPr/>
        </p:nvGrpSpPr>
        <p:grpSpPr>
          <a:xfrm>
            <a:off x="2633037" y="1325623"/>
            <a:ext cx="379002" cy="366112"/>
            <a:chOff x="2633037" y="1499873"/>
            <a:chExt cx="379002" cy="3661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86" name="Google Shape;9686;p78"/>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8"/>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8"/>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78"/>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78"/>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8"/>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2" name="Google Shape;9692;p78"/>
          <p:cNvGrpSpPr/>
          <p:nvPr/>
        </p:nvGrpSpPr>
        <p:grpSpPr>
          <a:xfrm>
            <a:off x="6675256" y="1341919"/>
            <a:ext cx="327823" cy="357009"/>
            <a:chOff x="6675256" y="1516169"/>
            <a:chExt cx="327823" cy="3570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93" name="Google Shape;9693;p78"/>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78"/>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8"/>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8"/>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78"/>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78"/>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78"/>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8"/>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8"/>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2" name="Google Shape;9702;p78"/>
          <p:cNvGrpSpPr/>
          <p:nvPr/>
        </p:nvGrpSpPr>
        <p:grpSpPr>
          <a:xfrm>
            <a:off x="8020159" y="1342301"/>
            <a:ext cx="300897" cy="356627"/>
            <a:chOff x="8020159" y="1516551"/>
            <a:chExt cx="300897"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03" name="Google Shape;9703;p78"/>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8"/>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8"/>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8"/>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78"/>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8" name="Google Shape;9708;p78"/>
          <p:cNvGrpSpPr/>
          <p:nvPr/>
        </p:nvGrpSpPr>
        <p:grpSpPr>
          <a:xfrm>
            <a:off x="5377363" y="1341919"/>
            <a:ext cx="257357" cy="356627"/>
            <a:chOff x="5377363" y="1516169"/>
            <a:chExt cx="257357"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09" name="Google Shape;9709;p78"/>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8"/>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8"/>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78"/>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78"/>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8"/>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8"/>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8"/>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78"/>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78"/>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78"/>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8"/>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8"/>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78"/>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78"/>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8"/>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78"/>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6" name="Google Shape;9726;p78"/>
          <p:cNvGrpSpPr/>
          <p:nvPr/>
        </p:nvGrpSpPr>
        <p:grpSpPr>
          <a:xfrm>
            <a:off x="4880567" y="1361620"/>
            <a:ext cx="356245" cy="317607"/>
            <a:chOff x="4880567" y="1535870"/>
            <a:chExt cx="356245" cy="3176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27" name="Google Shape;9727;p78"/>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8"/>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8"/>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8"/>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78"/>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2" name="Google Shape;9732;p78"/>
          <p:cNvGrpSpPr/>
          <p:nvPr/>
        </p:nvGrpSpPr>
        <p:grpSpPr>
          <a:xfrm>
            <a:off x="5771483" y="1341537"/>
            <a:ext cx="357359" cy="357391"/>
            <a:chOff x="5771483" y="1515787"/>
            <a:chExt cx="357359" cy="3573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33" name="Google Shape;9733;p78"/>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8"/>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8"/>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78"/>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7" name="Google Shape;9737;p78"/>
          <p:cNvGrpSpPr/>
          <p:nvPr/>
        </p:nvGrpSpPr>
        <p:grpSpPr>
          <a:xfrm>
            <a:off x="7121669" y="1359360"/>
            <a:ext cx="321362" cy="321362"/>
            <a:chOff x="7121669" y="1533610"/>
            <a:chExt cx="321362" cy="3213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38" name="Google Shape;9738;p78"/>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78"/>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78"/>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78"/>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2" name="Google Shape;9742;p78"/>
          <p:cNvGrpSpPr/>
          <p:nvPr/>
        </p:nvGrpSpPr>
        <p:grpSpPr>
          <a:xfrm>
            <a:off x="7562766" y="1340614"/>
            <a:ext cx="327059" cy="360192"/>
            <a:chOff x="7562766" y="1514864"/>
            <a:chExt cx="327059" cy="3601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43" name="Google Shape;9743;p78"/>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8"/>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78"/>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78"/>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7" name="Google Shape;9747;p78"/>
          <p:cNvGrpSpPr/>
          <p:nvPr/>
        </p:nvGrpSpPr>
        <p:grpSpPr>
          <a:xfrm>
            <a:off x="6221229" y="1324423"/>
            <a:ext cx="361636" cy="362183"/>
            <a:chOff x="6259175" y="1559008"/>
            <a:chExt cx="271743" cy="2720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48" name="Google Shape;9748;p78"/>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78"/>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78"/>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78"/>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78"/>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78"/>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78"/>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78"/>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78"/>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78"/>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8"/>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78"/>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8"/>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78"/>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78"/>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78"/>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8"/>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5" name="Google Shape;9765;p78"/>
          <p:cNvGrpSpPr/>
          <p:nvPr/>
        </p:nvGrpSpPr>
        <p:grpSpPr>
          <a:xfrm>
            <a:off x="6671087" y="1835054"/>
            <a:ext cx="332757" cy="281833"/>
            <a:chOff x="6671087" y="2009304"/>
            <a:chExt cx="332757" cy="2818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66" name="Google Shape;9766;p78"/>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78"/>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8" name="Google Shape;9768;p78"/>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69" name="Google Shape;9769;p78"/>
          <p:cNvGrpSpPr/>
          <p:nvPr/>
        </p:nvGrpSpPr>
        <p:grpSpPr>
          <a:xfrm>
            <a:off x="2201806" y="1802335"/>
            <a:ext cx="349784" cy="349434"/>
            <a:chOff x="2201806" y="1976585"/>
            <a:chExt cx="349784"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70" name="Google Shape;9770;p78"/>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78"/>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78"/>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78"/>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4" name="Google Shape;9774;p78"/>
          <p:cNvGrpSpPr/>
          <p:nvPr/>
        </p:nvGrpSpPr>
        <p:grpSpPr>
          <a:xfrm>
            <a:off x="3094217" y="1802335"/>
            <a:ext cx="350198" cy="350548"/>
            <a:chOff x="3094217" y="1976585"/>
            <a:chExt cx="350198" cy="3505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75" name="Google Shape;9775;p78"/>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78"/>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8"/>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8"/>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78"/>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78"/>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78"/>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78"/>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78"/>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78"/>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78"/>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78"/>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78"/>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88" name="Google Shape;9788;p78"/>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9" name="Google Shape;9789;p78"/>
          <p:cNvGrpSpPr/>
          <p:nvPr/>
        </p:nvGrpSpPr>
        <p:grpSpPr>
          <a:xfrm>
            <a:off x="3979435" y="1802335"/>
            <a:ext cx="345265" cy="349848"/>
            <a:chOff x="3979435" y="1976585"/>
            <a:chExt cx="345265" cy="3498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90" name="Google Shape;9790;p78"/>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78"/>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78"/>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78"/>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78"/>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78"/>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78"/>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78"/>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78"/>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78"/>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78"/>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8"/>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78"/>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78"/>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8"/>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78"/>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78"/>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7" name="Google Shape;9807;p78"/>
          <p:cNvGrpSpPr/>
          <p:nvPr/>
        </p:nvGrpSpPr>
        <p:grpSpPr>
          <a:xfrm>
            <a:off x="3541011" y="1334344"/>
            <a:ext cx="350166" cy="349434"/>
            <a:chOff x="3541011" y="1508594"/>
            <a:chExt cx="350166"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08" name="Google Shape;9808;p78"/>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78"/>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78"/>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78"/>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78"/>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78"/>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78"/>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78"/>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78"/>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78"/>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78"/>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8"/>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78"/>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1" name="Google Shape;9821;p78"/>
          <p:cNvGrpSpPr/>
          <p:nvPr/>
        </p:nvGrpSpPr>
        <p:grpSpPr>
          <a:xfrm>
            <a:off x="3576626" y="1801571"/>
            <a:ext cx="284251" cy="351694"/>
            <a:chOff x="3576626" y="1975821"/>
            <a:chExt cx="284251" cy="3516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22" name="Google Shape;9822;p78"/>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78"/>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78"/>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5" name="Google Shape;9825;p78"/>
          <p:cNvGrpSpPr/>
          <p:nvPr/>
        </p:nvGrpSpPr>
        <p:grpSpPr>
          <a:xfrm>
            <a:off x="2722090" y="2715912"/>
            <a:ext cx="238770" cy="371841"/>
            <a:chOff x="2722090" y="2890162"/>
            <a:chExt cx="238770" cy="37184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26" name="Google Shape;9826;p78"/>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8"/>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8"/>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29" name="Google Shape;9829;p78"/>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30" name="Google Shape;9830;p78"/>
          <p:cNvGrpSpPr/>
          <p:nvPr/>
        </p:nvGrpSpPr>
        <p:grpSpPr>
          <a:xfrm>
            <a:off x="6216367" y="1795906"/>
            <a:ext cx="361147" cy="361147"/>
            <a:chOff x="6216367" y="1970156"/>
            <a:chExt cx="361147" cy="3611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1" name="Google Shape;9831;p78"/>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78"/>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78"/>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78"/>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5" name="Google Shape;9835;p78"/>
          <p:cNvGrpSpPr/>
          <p:nvPr/>
        </p:nvGrpSpPr>
        <p:grpSpPr>
          <a:xfrm>
            <a:off x="1289311" y="2751972"/>
            <a:ext cx="408156" cy="299783"/>
            <a:chOff x="1289311" y="2926222"/>
            <a:chExt cx="408156" cy="299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6" name="Google Shape;9836;p78"/>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8"/>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8" name="Google Shape;9838;p78"/>
          <p:cNvGrpSpPr/>
          <p:nvPr/>
        </p:nvGrpSpPr>
        <p:grpSpPr>
          <a:xfrm>
            <a:off x="7978465" y="1795142"/>
            <a:ext cx="361147" cy="360797"/>
            <a:chOff x="7978465" y="1969392"/>
            <a:chExt cx="361147" cy="3607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9" name="Google Shape;9839;p78"/>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78"/>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78"/>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78"/>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78"/>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78"/>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78"/>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8"/>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78"/>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48" name="Google Shape;9848;p78"/>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49" name="Google Shape;9849;p78"/>
          <p:cNvGrpSpPr/>
          <p:nvPr/>
        </p:nvGrpSpPr>
        <p:grpSpPr>
          <a:xfrm>
            <a:off x="854261" y="2734563"/>
            <a:ext cx="377474" cy="335748"/>
            <a:chOff x="854261" y="2908813"/>
            <a:chExt cx="377474" cy="3357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50" name="Google Shape;9850;p78"/>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78"/>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78"/>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78"/>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78"/>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5" name="Google Shape;9855;p78"/>
          <p:cNvGrpSpPr/>
          <p:nvPr/>
        </p:nvGrpSpPr>
        <p:grpSpPr>
          <a:xfrm>
            <a:off x="1749728" y="2720527"/>
            <a:ext cx="386927" cy="363438"/>
            <a:chOff x="1749728" y="2894777"/>
            <a:chExt cx="386927" cy="3634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56" name="Google Shape;9856;p78"/>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78"/>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78"/>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78"/>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78"/>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78"/>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78"/>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3" name="Google Shape;9863;p78"/>
          <p:cNvGrpSpPr/>
          <p:nvPr/>
        </p:nvGrpSpPr>
        <p:grpSpPr>
          <a:xfrm>
            <a:off x="7098912" y="1795142"/>
            <a:ext cx="359651" cy="361560"/>
            <a:chOff x="7098912" y="1969392"/>
            <a:chExt cx="359651" cy="361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64" name="Google Shape;9864;p78"/>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78"/>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78"/>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8"/>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78"/>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78"/>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78"/>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78"/>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78"/>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78"/>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8"/>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78"/>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78"/>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77" name="Google Shape;9877;p78"/>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78" name="Google Shape;9878;p78"/>
          <p:cNvGrpSpPr/>
          <p:nvPr/>
        </p:nvGrpSpPr>
        <p:grpSpPr>
          <a:xfrm>
            <a:off x="5352728" y="1815989"/>
            <a:ext cx="327091" cy="322508"/>
            <a:chOff x="5352728" y="1990239"/>
            <a:chExt cx="327091" cy="3225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79" name="Google Shape;9879;p78"/>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8"/>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78"/>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2" name="Google Shape;9882;p78"/>
          <p:cNvGrpSpPr/>
          <p:nvPr/>
        </p:nvGrpSpPr>
        <p:grpSpPr>
          <a:xfrm>
            <a:off x="7538896" y="1795906"/>
            <a:ext cx="361147" cy="361529"/>
            <a:chOff x="7538896" y="1970156"/>
            <a:chExt cx="361147" cy="3615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83" name="Google Shape;9883;p78"/>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78"/>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78"/>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78"/>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78"/>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78"/>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9" name="Google Shape;9889;p78"/>
          <p:cNvGrpSpPr/>
          <p:nvPr/>
        </p:nvGrpSpPr>
        <p:grpSpPr>
          <a:xfrm>
            <a:off x="4896099" y="1796670"/>
            <a:ext cx="358155" cy="358123"/>
            <a:chOff x="4896099" y="1970920"/>
            <a:chExt cx="358155" cy="3581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90" name="Google Shape;9890;p78"/>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78"/>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78"/>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3" name="Google Shape;9893;p78"/>
          <p:cNvGrpSpPr/>
          <p:nvPr/>
        </p:nvGrpSpPr>
        <p:grpSpPr>
          <a:xfrm>
            <a:off x="4048787" y="2802769"/>
            <a:ext cx="283488" cy="198604"/>
            <a:chOff x="4048787" y="2977019"/>
            <a:chExt cx="283488" cy="1986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94" name="Google Shape;9894;p78"/>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78"/>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78"/>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78"/>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78"/>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78"/>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0" name="Google Shape;9900;p78"/>
          <p:cNvGrpSpPr/>
          <p:nvPr/>
        </p:nvGrpSpPr>
        <p:grpSpPr>
          <a:xfrm>
            <a:off x="4054103" y="2255941"/>
            <a:ext cx="218687" cy="349052"/>
            <a:chOff x="4054103" y="2430191"/>
            <a:chExt cx="218687" cy="3490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1" name="Google Shape;9901;p78"/>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78"/>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3" name="Google Shape;9903;p78"/>
          <p:cNvGrpSpPr/>
          <p:nvPr/>
        </p:nvGrpSpPr>
        <p:grpSpPr>
          <a:xfrm>
            <a:off x="2185128" y="2253299"/>
            <a:ext cx="382758" cy="356595"/>
            <a:chOff x="2185128" y="2427549"/>
            <a:chExt cx="382758" cy="3565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4" name="Google Shape;9904;p78"/>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78"/>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78"/>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78"/>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8" name="Google Shape;9908;p78"/>
          <p:cNvGrpSpPr/>
          <p:nvPr/>
        </p:nvGrpSpPr>
        <p:grpSpPr>
          <a:xfrm>
            <a:off x="2656907" y="2265043"/>
            <a:ext cx="332757" cy="332343"/>
            <a:chOff x="2656907" y="2439293"/>
            <a:chExt cx="332757" cy="3323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9" name="Google Shape;9909;p78"/>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78"/>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78"/>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78"/>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78"/>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78"/>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78"/>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6" name="Google Shape;9916;p78"/>
          <p:cNvGrpSpPr/>
          <p:nvPr/>
        </p:nvGrpSpPr>
        <p:grpSpPr>
          <a:xfrm>
            <a:off x="1731523" y="2248366"/>
            <a:ext cx="399435" cy="365698"/>
            <a:chOff x="1731523" y="2422616"/>
            <a:chExt cx="399435" cy="3656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17" name="Google Shape;9917;p78"/>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78"/>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78"/>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0" name="Google Shape;9920;p78"/>
          <p:cNvGrpSpPr/>
          <p:nvPr/>
        </p:nvGrpSpPr>
        <p:grpSpPr>
          <a:xfrm>
            <a:off x="3097241" y="2259314"/>
            <a:ext cx="344883" cy="343387"/>
            <a:chOff x="3097241" y="2433564"/>
            <a:chExt cx="344883" cy="3433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21" name="Google Shape;9921;p78"/>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78"/>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78"/>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78"/>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78"/>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78"/>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8"/>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78"/>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78"/>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0" name="Google Shape;9930;p78"/>
          <p:cNvGrpSpPr/>
          <p:nvPr/>
        </p:nvGrpSpPr>
        <p:grpSpPr>
          <a:xfrm>
            <a:off x="1278299" y="2265043"/>
            <a:ext cx="410829" cy="332343"/>
            <a:chOff x="1278299" y="2439293"/>
            <a:chExt cx="410829" cy="3323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31" name="Google Shape;9931;p78"/>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78"/>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78"/>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78"/>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78"/>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8"/>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78"/>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78"/>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9" name="Google Shape;9939;p78"/>
          <p:cNvGrpSpPr/>
          <p:nvPr/>
        </p:nvGrpSpPr>
        <p:grpSpPr>
          <a:xfrm>
            <a:off x="2661459" y="1840751"/>
            <a:ext cx="322508" cy="273494"/>
            <a:chOff x="2661459" y="2015001"/>
            <a:chExt cx="322508" cy="2734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40" name="Google Shape;9940;p78"/>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8"/>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2" name="Google Shape;9942;p78"/>
          <p:cNvGrpSpPr/>
          <p:nvPr/>
        </p:nvGrpSpPr>
        <p:grpSpPr>
          <a:xfrm>
            <a:off x="870939" y="2265043"/>
            <a:ext cx="331993" cy="331993"/>
            <a:chOff x="870939" y="2439293"/>
            <a:chExt cx="331993" cy="3319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43" name="Google Shape;9943;p78"/>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78"/>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78"/>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78"/>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8"/>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78"/>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78"/>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78"/>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78"/>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8"/>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8"/>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78"/>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78"/>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78"/>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78"/>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78"/>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9" name="Google Shape;9959;p78"/>
          <p:cNvGrpSpPr/>
          <p:nvPr/>
        </p:nvGrpSpPr>
        <p:grpSpPr>
          <a:xfrm>
            <a:off x="6644957" y="2282103"/>
            <a:ext cx="371395" cy="278904"/>
            <a:chOff x="6644957" y="2456353"/>
            <a:chExt cx="371395" cy="278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60" name="Google Shape;9960;p78"/>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78"/>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8"/>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8"/>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78"/>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5" name="Google Shape;9965;p78"/>
          <p:cNvGrpSpPr/>
          <p:nvPr/>
        </p:nvGrpSpPr>
        <p:grpSpPr>
          <a:xfrm>
            <a:off x="5388757" y="2240409"/>
            <a:ext cx="260349" cy="362292"/>
            <a:chOff x="5388757" y="2414659"/>
            <a:chExt cx="260349" cy="3622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66" name="Google Shape;9966;p78"/>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78"/>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78"/>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78"/>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78"/>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8"/>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78"/>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78"/>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78"/>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78"/>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78"/>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78"/>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78"/>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78"/>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78"/>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78"/>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8"/>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78"/>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78"/>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78"/>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6" name="Google Shape;9986;p78"/>
          <p:cNvGrpSpPr/>
          <p:nvPr/>
        </p:nvGrpSpPr>
        <p:grpSpPr>
          <a:xfrm>
            <a:off x="3567142" y="2731507"/>
            <a:ext cx="348288" cy="340331"/>
            <a:chOff x="3567142" y="2905757"/>
            <a:chExt cx="348288" cy="3403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87" name="Google Shape;9987;p78"/>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78"/>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78"/>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78"/>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78"/>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2" name="Google Shape;9992;p78"/>
          <p:cNvGrpSpPr/>
          <p:nvPr/>
        </p:nvGrpSpPr>
        <p:grpSpPr>
          <a:xfrm>
            <a:off x="870939" y="1801571"/>
            <a:ext cx="332375" cy="350071"/>
            <a:chOff x="870939" y="1975821"/>
            <a:chExt cx="332375" cy="3500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93" name="Google Shape;9993;p78"/>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8"/>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78"/>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78"/>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7" name="Google Shape;9997;p78"/>
          <p:cNvGrpSpPr/>
          <p:nvPr/>
        </p:nvGrpSpPr>
        <p:grpSpPr>
          <a:xfrm>
            <a:off x="7967103" y="2240791"/>
            <a:ext cx="355863" cy="361911"/>
            <a:chOff x="7967103" y="2415041"/>
            <a:chExt cx="355863" cy="3619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98" name="Google Shape;9998;p78"/>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78"/>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78"/>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78"/>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78"/>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78"/>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8"/>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8"/>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78"/>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78"/>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78"/>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9" name="Google Shape;10009;p78"/>
          <p:cNvGrpSpPr/>
          <p:nvPr/>
        </p:nvGrpSpPr>
        <p:grpSpPr>
          <a:xfrm>
            <a:off x="7529411" y="2240409"/>
            <a:ext cx="355863" cy="362292"/>
            <a:chOff x="7529411" y="2414659"/>
            <a:chExt cx="355863" cy="3622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10" name="Google Shape;10010;p78"/>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8"/>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78"/>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78"/>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8"/>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78"/>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78"/>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78"/>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8"/>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78"/>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78"/>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8"/>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2" name="Google Shape;10022;p78"/>
          <p:cNvGrpSpPr/>
          <p:nvPr/>
        </p:nvGrpSpPr>
        <p:grpSpPr>
          <a:xfrm>
            <a:off x="5733194" y="2257468"/>
            <a:ext cx="446826" cy="327059"/>
            <a:chOff x="5733194" y="2431718"/>
            <a:chExt cx="446826" cy="32705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23" name="Google Shape;10023;p78"/>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78"/>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78"/>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6" name="Google Shape;10026;p78"/>
          <p:cNvGrpSpPr/>
          <p:nvPr/>
        </p:nvGrpSpPr>
        <p:grpSpPr>
          <a:xfrm>
            <a:off x="4876780" y="2243814"/>
            <a:ext cx="407774" cy="356627"/>
            <a:chOff x="4876780" y="2418064"/>
            <a:chExt cx="407774"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27" name="Google Shape;10027;p78"/>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78"/>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78"/>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78"/>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8"/>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78"/>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78"/>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78"/>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5" name="Google Shape;10035;p78"/>
          <p:cNvGrpSpPr/>
          <p:nvPr/>
        </p:nvGrpSpPr>
        <p:grpSpPr>
          <a:xfrm>
            <a:off x="7070872" y="2236621"/>
            <a:ext cx="398321" cy="371013"/>
            <a:chOff x="7070872" y="2410871"/>
            <a:chExt cx="39832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36" name="Google Shape;10036;p78"/>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78"/>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78"/>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78"/>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40" name="Google Shape;10040;p78"/>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41" name="Google Shape;10041;p78"/>
          <p:cNvGrpSpPr/>
          <p:nvPr/>
        </p:nvGrpSpPr>
        <p:grpSpPr>
          <a:xfrm>
            <a:off x="5318259" y="2807861"/>
            <a:ext cx="371013" cy="220787"/>
            <a:chOff x="5318259" y="2982111"/>
            <a:chExt cx="371013" cy="2207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42" name="Google Shape;10042;p78"/>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78"/>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78"/>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8"/>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78"/>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78"/>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78"/>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78"/>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0" name="Google Shape;10050;p78"/>
          <p:cNvGrpSpPr/>
          <p:nvPr/>
        </p:nvGrpSpPr>
        <p:grpSpPr>
          <a:xfrm>
            <a:off x="7073928" y="2731507"/>
            <a:ext cx="371395" cy="371809"/>
            <a:chOff x="7073928" y="2905757"/>
            <a:chExt cx="371395" cy="3718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1" name="Google Shape;10051;p78"/>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78"/>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78"/>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4" name="Google Shape;10054;p78"/>
          <p:cNvGrpSpPr/>
          <p:nvPr/>
        </p:nvGrpSpPr>
        <p:grpSpPr>
          <a:xfrm>
            <a:off x="6188327" y="2781158"/>
            <a:ext cx="371395" cy="272857"/>
            <a:chOff x="6188327" y="2955408"/>
            <a:chExt cx="371395" cy="2728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5" name="Google Shape;10055;p78"/>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78"/>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7" name="Google Shape;10057;p78"/>
          <p:cNvGrpSpPr/>
          <p:nvPr/>
        </p:nvGrpSpPr>
        <p:grpSpPr>
          <a:xfrm>
            <a:off x="7521454" y="2731889"/>
            <a:ext cx="359651" cy="371013"/>
            <a:chOff x="7521454" y="2906139"/>
            <a:chExt cx="35965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8" name="Google Shape;10058;p78"/>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8"/>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78"/>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78"/>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78"/>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3" name="Google Shape;10063;p78"/>
          <p:cNvGrpSpPr/>
          <p:nvPr/>
        </p:nvGrpSpPr>
        <p:grpSpPr>
          <a:xfrm>
            <a:off x="5782845" y="2732271"/>
            <a:ext cx="301661" cy="371013"/>
            <a:chOff x="5782845" y="2906521"/>
            <a:chExt cx="30166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64" name="Google Shape;10064;p78"/>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78"/>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78"/>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7" name="Google Shape;10067;p78"/>
          <p:cNvGrpSpPr/>
          <p:nvPr/>
        </p:nvGrpSpPr>
        <p:grpSpPr>
          <a:xfrm>
            <a:off x="3539102" y="2253299"/>
            <a:ext cx="355099" cy="355481"/>
            <a:chOff x="3539102" y="2427549"/>
            <a:chExt cx="355099" cy="355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68" name="Google Shape;10068;p78"/>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78"/>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0" name="Google Shape;10070;p78"/>
          <p:cNvGrpSpPr/>
          <p:nvPr/>
        </p:nvGrpSpPr>
        <p:grpSpPr>
          <a:xfrm>
            <a:off x="6630539" y="2743252"/>
            <a:ext cx="371777" cy="349434"/>
            <a:chOff x="6630539" y="2917502"/>
            <a:chExt cx="371777"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71" name="Google Shape;10071;p78"/>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78"/>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78"/>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78"/>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8"/>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8"/>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8"/>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8" name="Google Shape;10078;p78"/>
          <p:cNvGrpSpPr/>
          <p:nvPr/>
        </p:nvGrpSpPr>
        <p:grpSpPr>
          <a:xfrm>
            <a:off x="2171474" y="3194979"/>
            <a:ext cx="408156" cy="343737"/>
            <a:chOff x="2171474" y="3369229"/>
            <a:chExt cx="408156" cy="3437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79" name="Google Shape;10079;p78"/>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8"/>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8"/>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78"/>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3" name="Google Shape;10083;p78"/>
          <p:cNvGrpSpPr/>
          <p:nvPr/>
        </p:nvGrpSpPr>
        <p:grpSpPr>
          <a:xfrm>
            <a:off x="4891198" y="2750858"/>
            <a:ext cx="334634" cy="334634"/>
            <a:chOff x="4891198" y="2925108"/>
            <a:chExt cx="334634" cy="3346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84" name="Google Shape;10084;p78"/>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8"/>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8"/>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78"/>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78"/>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78"/>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78"/>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78"/>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2" name="Google Shape;10092;p78"/>
          <p:cNvGrpSpPr/>
          <p:nvPr/>
        </p:nvGrpSpPr>
        <p:grpSpPr>
          <a:xfrm>
            <a:off x="7976174" y="2750858"/>
            <a:ext cx="334666" cy="334634"/>
            <a:chOff x="7976174" y="2925108"/>
            <a:chExt cx="334666" cy="3346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93" name="Google Shape;10093;p78"/>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8"/>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78"/>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78"/>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78"/>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8"/>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8"/>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8"/>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78"/>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2" name="Google Shape;10102;p78"/>
          <p:cNvGrpSpPr/>
          <p:nvPr/>
        </p:nvGrpSpPr>
        <p:grpSpPr>
          <a:xfrm>
            <a:off x="3091957" y="3199881"/>
            <a:ext cx="354717" cy="332757"/>
            <a:chOff x="3091957" y="3374131"/>
            <a:chExt cx="354717" cy="332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03" name="Google Shape;10103;p78"/>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8"/>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8"/>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78"/>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78"/>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78"/>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9" name="Google Shape;10109;p78"/>
          <p:cNvGrpSpPr/>
          <p:nvPr/>
        </p:nvGrpSpPr>
        <p:grpSpPr>
          <a:xfrm>
            <a:off x="3988156" y="3205960"/>
            <a:ext cx="353954" cy="318880"/>
            <a:chOff x="3988156" y="3380210"/>
            <a:chExt cx="353954" cy="3188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10" name="Google Shape;10110;p78"/>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8"/>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78"/>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8"/>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8"/>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5" name="Google Shape;10115;p78"/>
          <p:cNvGrpSpPr/>
          <p:nvPr/>
        </p:nvGrpSpPr>
        <p:grpSpPr>
          <a:xfrm>
            <a:off x="3541011" y="3193070"/>
            <a:ext cx="348257" cy="346188"/>
            <a:chOff x="3541011" y="3367320"/>
            <a:chExt cx="348257" cy="3461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16" name="Google Shape;10116;p78"/>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8"/>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8"/>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78"/>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0" name="Google Shape;10120;p78"/>
          <p:cNvGrpSpPr/>
          <p:nvPr/>
        </p:nvGrpSpPr>
        <p:grpSpPr>
          <a:xfrm>
            <a:off x="1314678" y="3183967"/>
            <a:ext cx="334666" cy="365348"/>
            <a:chOff x="1314678" y="3358217"/>
            <a:chExt cx="334666" cy="3653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21" name="Google Shape;10121;p78"/>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78"/>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8"/>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8"/>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78"/>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6" name="Google Shape;10126;p78"/>
          <p:cNvGrpSpPr/>
          <p:nvPr/>
        </p:nvGrpSpPr>
        <p:grpSpPr>
          <a:xfrm>
            <a:off x="1748582" y="3198385"/>
            <a:ext cx="359269" cy="335780"/>
            <a:chOff x="1748582" y="3372635"/>
            <a:chExt cx="359269" cy="3357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27" name="Google Shape;10127;p78"/>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8" name="Google Shape;10128;p78"/>
            <p:cNvGrpSpPr/>
            <p:nvPr/>
          </p:nvGrpSpPr>
          <p:grpSpPr>
            <a:xfrm>
              <a:off x="1748582" y="3372635"/>
              <a:ext cx="333520" cy="335780"/>
              <a:chOff x="1748582" y="3372635"/>
              <a:chExt cx="333520" cy="335780"/>
            </a:xfrm>
            <a:grpFill/>
          </p:grpSpPr>
          <p:sp>
            <p:nvSpPr>
              <p:cNvPr id="10129" name="Google Shape;10129;p78"/>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8"/>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78"/>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32" name="Google Shape;10132;p78"/>
          <p:cNvGrpSpPr/>
          <p:nvPr/>
        </p:nvGrpSpPr>
        <p:grpSpPr>
          <a:xfrm>
            <a:off x="2640993" y="3183585"/>
            <a:ext cx="365348" cy="364966"/>
            <a:chOff x="2640993" y="3357835"/>
            <a:chExt cx="365348" cy="3649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33" name="Google Shape;10133;p78"/>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8"/>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8"/>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8"/>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78"/>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78"/>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78"/>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78"/>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78"/>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8"/>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3" name="Google Shape;10143;p78"/>
          <p:cNvGrpSpPr/>
          <p:nvPr/>
        </p:nvGrpSpPr>
        <p:grpSpPr>
          <a:xfrm>
            <a:off x="4886264" y="3191924"/>
            <a:ext cx="350548" cy="350198"/>
            <a:chOff x="4886264" y="3366174"/>
            <a:chExt cx="350548" cy="3501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44" name="Google Shape;10144;p78"/>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8"/>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8"/>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78"/>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78"/>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78"/>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8"/>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8"/>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8"/>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78"/>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78"/>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8"/>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78"/>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7" name="Google Shape;10157;p78"/>
          <p:cNvGrpSpPr/>
          <p:nvPr/>
        </p:nvGrpSpPr>
        <p:grpSpPr>
          <a:xfrm>
            <a:off x="5331913" y="3239697"/>
            <a:ext cx="347143" cy="254684"/>
            <a:chOff x="5331913" y="3413947"/>
            <a:chExt cx="347143" cy="254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58" name="Google Shape;10158;p78"/>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78"/>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8"/>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8"/>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8"/>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8"/>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4" name="Google Shape;10164;p78"/>
          <p:cNvGrpSpPr/>
          <p:nvPr/>
        </p:nvGrpSpPr>
        <p:grpSpPr>
          <a:xfrm>
            <a:off x="5776798" y="3235528"/>
            <a:ext cx="346379" cy="264518"/>
            <a:chOff x="5776798" y="3409778"/>
            <a:chExt cx="346379" cy="2645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65" name="Google Shape;10165;p78"/>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78"/>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78"/>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78"/>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8"/>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8"/>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1" name="Google Shape;10171;p78"/>
          <p:cNvGrpSpPr/>
          <p:nvPr/>
        </p:nvGrpSpPr>
        <p:grpSpPr>
          <a:xfrm>
            <a:off x="7108015" y="3222255"/>
            <a:ext cx="344883" cy="290299"/>
            <a:chOff x="7108015" y="3396505"/>
            <a:chExt cx="344883" cy="2902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72" name="Google Shape;10172;p78"/>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78"/>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78"/>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8"/>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6" name="Google Shape;10176;p78"/>
          <p:cNvGrpSpPr/>
          <p:nvPr/>
        </p:nvGrpSpPr>
        <p:grpSpPr>
          <a:xfrm>
            <a:off x="7551754" y="3216558"/>
            <a:ext cx="344883" cy="301311"/>
            <a:chOff x="7551754" y="3390808"/>
            <a:chExt cx="344883" cy="3013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77" name="Google Shape;10177;p78"/>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8"/>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8"/>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78"/>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78"/>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78"/>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8"/>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8"/>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8"/>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8"/>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78"/>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8" name="Google Shape;10188;p78"/>
          <p:cNvGrpSpPr/>
          <p:nvPr/>
        </p:nvGrpSpPr>
        <p:grpSpPr>
          <a:xfrm>
            <a:off x="6707084" y="3213153"/>
            <a:ext cx="261145" cy="308504"/>
            <a:chOff x="6707084" y="3387403"/>
            <a:chExt cx="261145" cy="3085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89" name="Google Shape;10189;p78"/>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78"/>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8"/>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8"/>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3" name="Google Shape;10193;p78"/>
          <p:cNvGrpSpPr/>
          <p:nvPr/>
        </p:nvGrpSpPr>
        <p:grpSpPr>
          <a:xfrm>
            <a:off x="848978" y="4123387"/>
            <a:ext cx="377824" cy="324418"/>
            <a:chOff x="848978" y="4297637"/>
            <a:chExt cx="377824" cy="3244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94" name="Google Shape;10194;p78"/>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8"/>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6" name="Google Shape;10196;p78"/>
          <p:cNvGrpSpPr/>
          <p:nvPr/>
        </p:nvGrpSpPr>
        <p:grpSpPr>
          <a:xfrm>
            <a:off x="1754279" y="4112343"/>
            <a:ext cx="351439" cy="345965"/>
            <a:chOff x="1754279" y="4286593"/>
            <a:chExt cx="351439" cy="3459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97" name="Google Shape;10197;p78"/>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8"/>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78"/>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78"/>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78"/>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2" name="Google Shape;10202;p78"/>
          <p:cNvGrpSpPr/>
          <p:nvPr/>
        </p:nvGrpSpPr>
        <p:grpSpPr>
          <a:xfrm>
            <a:off x="3996113" y="4116926"/>
            <a:ext cx="336512" cy="335048"/>
            <a:chOff x="3996113" y="4291176"/>
            <a:chExt cx="336512" cy="3350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03" name="Google Shape;10203;p78"/>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8"/>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8"/>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06" name="Google Shape;10206;p78"/>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07" name="Google Shape;10207;p78"/>
          <p:cNvGrpSpPr/>
          <p:nvPr/>
        </p:nvGrpSpPr>
        <p:grpSpPr>
          <a:xfrm>
            <a:off x="2179081" y="4111261"/>
            <a:ext cx="397525" cy="348670"/>
            <a:chOff x="2179081" y="4285511"/>
            <a:chExt cx="397525" cy="34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08" name="Google Shape;10208;p78"/>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8"/>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0" name="Google Shape;10210;p78"/>
          <p:cNvGrpSpPr/>
          <p:nvPr/>
        </p:nvGrpSpPr>
        <p:grpSpPr>
          <a:xfrm>
            <a:off x="3584201" y="4120746"/>
            <a:ext cx="267574" cy="329415"/>
            <a:chOff x="3584201" y="4294996"/>
            <a:chExt cx="267574" cy="3294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11" name="Google Shape;10211;p78"/>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78"/>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8"/>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8"/>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5" name="Google Shape;10215;p78"/>
          <p:cNvGrpSpPr/>
          <p:nvPr/>
        </p:nvGrpSpPr>
        <p:grpSpPr>
          <a:xfrm>
            <a:off x="3082855" y="4121478"/>
            <a:ext cx="375946" cy="327823"/>
            <a:chOff x="3082855" y="4295728"/>
            <a:chExt cx="375946" cy="3278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16" name="Google Shape;10216;p78"/>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8"/>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78"/>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78"/>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8"/>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78"/>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78"/>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8"/>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8"/>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8"/>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8"/>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7" name="Google Shape;10227;p78"/>
          <p:cNvGrpSpPr/>
          <p:nvPr/>
        </p:nvGrpSpPr>
        <p:grpSpPr>
          <a:xfrm>
            <a:off x="2749016" y="4116926"/>
            <a:ext cx="150831" cy="336926"/>
            <a:chOff x="2749016" y="4291176"/>
            <a:chExt cx="150831" cy="3369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28" name="Google Shape;10228;p78"/>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78"/>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78"/>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78"/>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2" name="Google Shape;10232;p78"/>
          <p:cNvGrpSpPr/>
          <p:nvPr/>
        </p:nvGrpSpPr>
        <p:grpSpPr>
          <a:xfrm>
            <a:off x="7127716" y="4105182"/>
            <a:ext cx="248254" cy="361942"/>
            <a:chOff x="7127716" y="4279432"/>
            <a:chExt cx="248254" cy="3619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33" name="Google Shape;10233;p78"/>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78"/>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8"/>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8"/>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78"/>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78"/>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8"/>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8"/>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78"/>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2" name="Google Shape;10242;p78"/>
          <p:cNvGrpSpPr/>
          <p:nvPr/>
        </p:nvGrpSpPr>
        <p:grpSpPr>
          <a:xfrm>
            <a:off x="7565408" y="4105182"/>
            <a:ext cx="248255" cy="361942"/>
            <a:chOff x="7565408" y="4279432"/>
            <a:chExt cx="248255" cy="3619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43" name="Google Shape;10243;p78"/>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78"/>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8"/>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8"/>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8"/>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8"/>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8"/>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8"/>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1" name="Google Shape;10251;p78"/>
          <p:cNvGrpSpPr/>
          <p:nvPr/>
        </p:nvGrpSpPr>
        <p:grpSpPr>
          <a:xfrm>
            <a:off x="6264109" y="4105182"/>
            <a:ext cx="225498" cy="361560"/>
            <a:chOff x="6264109" y="4279432"/>
            <a:chExt cx="225498" cy="361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52" name="Google Shape;10252;p78"/>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8"/>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4" name="Google Shape;10254;p78"/>
          <p:cNvGrpSpPr/>
          <p:nvPr/>
        </p:nvGrpSpPr>
        <p:grpSpPr>
          <a:xfrm>
            <a:off x="7929578" y="4110115"/>
            <a:ext cx="395266" cy="351312"/>
            <a:chOff x="7929578" y="4284365"/>
            <a:chExt cx="395266" cy="351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55" name="Google Shape;10255;p78"/>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78"/>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8"/>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8"/>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9" name="Google Shape;10259;p78"/>
          <p:cNvGrpSpPr/>
          <p:nvPr/>
        </p:nvGrpSpPr>
        <p:grpSpPr>
          <a:xfrm>
            <a:off x="6595502" y="4149527"/>
            <a:ext cx="426315" cy="332826"/>
            <a:chOff x="6639652" y="4323777"/>
            <a:chExt cx="426315" cy="3328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60" name="Google Shape;10260;p78"/>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78"/>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78"/>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78"/>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78"/>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8"/>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8"/>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8"/>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8"/>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8"/>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0" name="Google Shape;10270;p78"/>
          <p:cNvGrpSpPr/>
          <p:nvPr/>
        </p:nvGrpSpPr>
        <p:grpSpPr>
          <a:xfrm>
            <a:off x="5357662" y="4123387"/>
            <a:ext cx="287275" cy="326296"/>
            <a:chOff x="5357662" y="4297637"/>
            <a:chExt cx="287275" cy="326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71" name="Google Shape;10271;p78"/>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78"/>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78"/>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78"/>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8"/>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6" name="Google Shape;10276;p78"/>
          <p:cNvGrpSpPr/>
          <p:nvPr/>
        </p:nvGrpSpPr>
        <p:grpSpPr>
          <a:xfrm>
            <a:off x="5774124" y="4120300"/>
            <a:ext cx="331611" cy="331674"/>
            <a:chOff x="5774124" y="4294550"/>
            <a:chExt cx="331611" cy="331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77" name="Google Shape;10277;p78"/>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78"/>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9" name="Google Shape;10279;p78"/>
          <p:cNvGrpSpPr/>
          <p:nvPr/>
        </p:nvGrpSpPr>
        <p:grpSpPr>
          <a:xfrm>
            <a:off x="4890434" y="4113139"/>
            <a:ext cx="345997" cy="346029"/>
            <a:chOff x="4890434" y="4287389"/>
            <a:chExt cx="345997" cy="3460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80" name="Google Shape;10280;p78"/>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78"/>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78"/>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78"/>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78"/>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8"/>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78"/>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7" name="Google Shape;10287;p78"/>
          <p:cNvGrpSpPr/>
          <p:nvPr/>
        </p:nvGrpSpPr>
        <p:grpSpPr>
          <a:xfrm>
            <a:off x="2165809" y="3636809"/>
            <a:ext cx="422542" cy="342973"/>
            <a:chOff x="2165809" y="3811059"/>
            <a:chExt cx="422542" cy="3429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88" name="Google Shape;10288;p78"/>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8"/>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8"/>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78"/>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78"/>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78"/>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78"/>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8"/>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8"/>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78"/>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78"/>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8"/>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78"/>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78"/>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8"/>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8"/>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78"/>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78"/>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06" name="Google Shape;10306;p78"/>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07" name="Google Shape;10307;p78"/>
          <p:cNvGrpSpPr/>
          <p:nvPr/>
        </p:nvGrpSpPr>
        <p:grpSpPr>
          <a:xfrm>
            <a:off x="903530" y="3631875"/>
            <a:ext cx="264550" cy="353222"/>
            <a:chOff x="903530" y="3806125"/>
            <a:chExt cx="264550" cy="3532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08" name="Google Shape;10308;p78"/>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8"/>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78"/>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78"/>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2" name="Google Shape;10312;p78"/>
          <p:cNvGrpSpPr/>
          <p:nvPr/>
        </p:nvGrpSpPr>
        <p:grpSpPr>
          <a:xfrm>
            <a:off x="850092" y="3178684"/>
            <a:ext cx="369517" cy="375660"/>
            <a:chOff x="850092" y="3352934"/>
            <a:chExt cx="369517" cy="3756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13" name="Google Shape;10313;p78"/>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78"/>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78"/>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8"/>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78"/>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8" name="Google Shape;10318;p78"/>
          <p:cNvGrpSpPr/>
          <p:nvPr/>
        </p:nvGrpSpPr>
        <p:grpSpPr>
          <a:xfrm>
            <a:off x="2611458" y="3642124"/>
            <a:ext cx="426329" cy="332375"/>
            <a:chOff x="2611458" y="3816374"/>
            <a:chExt cx="426329" cy="3323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19" name="Google Shape;10319;p78"/>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8"/>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78"/>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78"/>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78"/>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8"/>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8"/>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8"/>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78"/>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8"/>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29" name="Google Shape;10329;p78"/>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30" name="Google Shape;10330;p78"/>
          <p:cNvGrpSpPr/>
          <p:nvPr/>
        </p:nvGrpSpPr>
        <p:grpSpPr>
          <a:xfrm>
            <a:off x="4019984" y="3631143"/>
            <a:ext cx="293704" cy="353954"/>
            <a:chOff x="4019984" y="3805393"/>
            <a:chExt cx="293704" cy="3539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31" name="Google Shape;10331;p78"/>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8"/>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3" name="Google Shape;10333;p78"/>
          <p:cNvGrpSpPr/>
          <p:nvPr/>
        </p:nvGrpSpPr>
        <p:grpSpPr>
          <a:xfrm>
            <a:off x="8006505" y="3215794"/>
            <a:ext cx="323654" cy="303189"/>
            <a:chOff x="8006505" y="3390044"/>
            <a:chExt cx="323654" cy="30318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34" name="Google Shape;10334;p78"/>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78"/>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78"/>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78"/>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8"/>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78"/>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0" name="Google Shape;10340;p78"/>
          <p:cNvGrpSpPr/>
          <p:nvPr/>
        </p:nvGrpSpPr>
        <p:grpSpPr>
          <a:xfrm>
            <a:off x="1299146" y="3632257"/>
            <a:ext cx="367990" cy="351312"/>
            <a:chOff x="1299146" y="3806507"/>
            <a:chExt cx="367990" cy="351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41" name="Google Shape;10341;p78"/>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78"/>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43" name="Google Shape;10343;p78"/>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44" name="Google Shape;10344;p78"/>
          <p:cNvGrpSpPr/>
          <p:nvPr/>
        </p:nvGrpSpPr>
        <p:grpSpPr>
          <a:xfrm>
            <a:off x="7550258" y="3658420"/>
            <a:ext cx="371395" cy="301279"/>
            <a:chOff x="7550258" y="3832670"/>
            <a:chExt cx="371395" cy="30127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45" name="Google Shape;10345;p78"/>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8"/>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8"/>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78"/>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78"/>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8"/>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78"/>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78"/>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78"/>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78"/>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78"/>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78"/>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8"/>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8"/>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8"/>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8"/>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8"/>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8"/>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63" name="Google Shape;10363;p78"/>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64" name="Google Shape;10364;p78"/>
          <p:cNvGrpSpPr/>
          <p:nvPr/>
        </p:nvGrpSpPr>
        <p:grpSpPr>
          <a:xfrm>
            <a:off x="6659725" y="3633785"/>
            <a:ext cx="367608" cy="350548"/>
            <a:chOff x="6659725" y="3808035"/>
            <a:chExt cx="367608" cy="3505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65" name="Google Shape;10365;p78"/>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8"/>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7" name="Google Shape;10367;p78"/>
          <p:cNvGrpSpPr/>
          <p:nvPr/>
        </p:nvGrpSpPr>
        <p:grpSpPr>
          <a:xfrm>
            <a:off x="6219391" y="3642506"/>
            <a:ext cx="356627" cy="334252"/>
            <a:chOff x="6219391" y="3816756"/>
            <a:chExt cx="356627" cy="3342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68" name="Google Shape;10368;p78"/>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8"/>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78"/>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78"/>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2" name="Google Shape;10372;p78"/>
          <p:cNvGrpSpPr/>
          <p:nvPr/>
        </p:nvGrpSpPr>
        <p:grpSpPr>
          <a:xfrm>
            <a:off x="5778676" y="3652722"/>
            <a:ext cx="349052" cy="313055"/>
            <a:chOff x="5778676" y="3826972"/>
            <a:chExt cx="349052" cy="3130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73" name="Google Shape;10373;p78"/>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78"/>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78"/>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78"/>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78"/>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8" name="Google Shape;10378;p78"/>
          <p:cNvGrpSpPr/>
          <p:nvPr/>
        </p:nvGrpSpPr>
        <p:grpSpPr>
          <a:xfrm>
            <a:off x="5355784" y="3660297"/>
            <a:ext cx="299019" cy="297905"/>
            <a:chOff x="5355784" y="3834547"/>
            <a:chExt cx="299019" cy="2979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79" name="Google Shape;10379;p78"/>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78"/>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78"/>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8"/>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3" name="Google Shape;10383;p78"/>
          <p:cNvGrpSpPr/>
          <p:nvPr/>
        </p:nvGrpSpPr>
        <p:grpSpPr>
          <a:xfrm>
            <a:off x="8036455" y="3633021"/>
            <a:ext cx="292176" cy="353985"/>
            <a:chOff x="8036455" y="3807271"/>
            <a:chExt cx="292176" cy="3539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84" name="Google Shape;10384;p78"/>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78"/>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86" name="Google Shape;10386;p78"/>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کسب و کار</a:t>
            </a:r>
            <a:endParaRPr sz="2400" dirty="0">
              <a:solidFill>
                <a:srgbClr val="FFFFFF"/>
              </a:solidFill>
            </a:endParaRPr>
          </a:p>
        </p:txBody>
      </p:sp>
      <p:sp>
        <p:nvSpPr>
          <p:cNvPr id="10387" name="Google Shape;10387;p78"/>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کار تیمی</a:t>
            </a:r>
            <a:endParaRPr sz="2400" dirty="0">
              <a:solidFill>
                <a:srgbClr val="FFFFFF"/>
              </a:solidFill>
            </a:endParaRPr>
          </a:p>
        </p:txBody>
      </p:sp>
      <p:grpSp>
        <p:nvGrpSpPr>
          <p:cNvPr id="10388" name="Google Shape;10388;p78"/>
          <p:cNvGrpSpPr/>
          <p:nvPr/>
        </p:nvGrpSpPr>
        <p:grpSpPr>
          <a:xfrm>
            <a:off x="4874902" y="3634549"/>
            <a:ext cx="345615" cy="350835"/>
            <a:chOff x="4874902" y="3808799"/>
            <a:chExt cx="345615" cy="3508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89" name="Google Shape;10389;p78"/>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78"/>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78"/>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78"/>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78"/>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78"/>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78"/>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78"/>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78"/>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78"/>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78"/>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78"/>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8"/>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78"/>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78"/>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78"/>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78"/>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6" name="Google Shape;10406;p78"/>
          <p:cNvGrpSpPr/>
          <p:nvPr/>
        </p:nvGrpSpPr>
        <p:grpSpPr>
          <a:xfrm>
            <a:off x="3095745" y="3631143"/>
            <a:ext cx="352840" cy="354717"/>
            <a:chOff x="3095745" y="3805393"/>
            <a:chExt cx="352840" cy="35471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07" name="Google Shape;10407;p78"/>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78"/>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78"/>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78"/>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78"/>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78"/>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bg2">
            <a:lumMod val="75000"/>
          </a:schemeClr>
        </a:solidFill>
        <a:effectLst/>
      </p:bgPr>
    </p:bg>
    <p:spTree>
      <p:nvGrpSpPr>
        <p:cNvPr id="1" name="Shape 10416"/>
        <p:cNvGrpSpPr/>
        <p:nvPr/>
      </p:nvGrpSpPr>
      <p:grpSpPr>
        <a:xfrm>
          <a:off x="0" y="0"/>
          <a:ext cx="0" cy="0"/>
          <a:chOff x="0" y="0"/>
          <a:chExt cx="0" cy="0"/>
        </a:xfrm>
      </p:grpSpPr>
      <p:grpSp>
        <p:nvGrpSpPr>
          <p:cNvPr id="10417" name="Google Shape;10417;p79"/>
          <p:cNvGrpSpPr/>
          <p:nvPr/>
        </p:nvGrpSpPr>
        <p:grpSpPr>
          <a:xfrm>
            <a:off x="2704005" y="4083381"/>
            <a:ext cx="342144" cy="362704"/>
            <a:chOff x="2704005" y="4258781"/>
            <a:chExt cx="342144" cy="3627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18" name="Google Shape;10418;p7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7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7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7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7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7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5" name="Google Shape;10425;p79"/>
          <p:cNvGrpSpPr/>
          <p:nvPr/>
        </p:nvGrpSpPr>
        <p:grpSpPr>
          <a:xfrm>
            <a:off x="2157462" y="4083096"/>
            <a:ext cx="347435" cy="363370"/>
            <a:chOff x="2157462" y="4258496"/>
            <a:chExt cx="347435" cy="3633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26" name="Google Shape;10426;p7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7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7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9" name="Google Shape;10429;p79"/>
          <p:cNvGrpSpPr/>
          <p:nvPr/>
        </p:nvGrpSpPr>
        <p:grpSpPr>
          <a:xfrm>
            <a:off x="4010963" y="3588381"/>
            <a:ext cx="343665" cy="363211"/>
            <a:chOff x="4010963" y="3763781"/>
            <a:chExt cx="343665" cy="3632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0" name="Google Shape;10430;p7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7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7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7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5" name="Google Shape;10435;p79"/>
          <p:cNvGrpSpPr/>
          <p:nvPr/>
        </p:nvGrpSpPr>
        <p:grpSpPr>
          <a:xfrm>
            <a:off x="2214042" y="3635109"/>
            <a:ext cx="368153" cy="311193"/>
            <a:chOff x="2214042" y="3810509"/>
            <a:chExt cx="368153" cy="3111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6" name="Google Shape;10436;p7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7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8" name="Google Shape;10438;p79"/>
          <p:cNvGrpSpPr/>
          <p:nvPr/>
        </p:nvGrpSpPr>
        <p:grpSpPr>
          <a:xfrm>
            <a:off x="1797413" y="3606819"/>
            <a:ext cx="367805" cy="367773"/>
            <a:chOff x="1768938" y="3782219"/>
            <a:chExt cx="367805" cy="3677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9" name="Google Shape;10439;p7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7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7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4" name="Google Shape;10444;p79"/>
          <p:cNvGrpSpPr/>
          <p:nvPr/>
        </p:nvGrpSpPr>
        <p:grpSpPr>
          <a:xfrm>
            <a:off x="2681385" y="3623039"/>
            <a:ext cx="325544" cy="327413"/>
            <a:chOff x="2681385" y="3798439"/>
            <a:chExt cx="325544" cy="3274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45" name="Google Shape;10445;p7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7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7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7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2" name="Google Shape;10452;p79"/>
          <p:cNvGrpSpPr/>
          <p:nvPr/>
        </p:nvGrpSpPr>
        <p:grpSpPr>
          <a:xfrm>
            <a:off x="6243928" y="4088102"/>
            <a:ext cx="274254" cy="350824"/>
            <a:chOff x="6243928" y="4263502"/>
            <a:chExt cx="274254" cy="3508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53" name="Google Shape;10453;p7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7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7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7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7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1" name="Google Shape;10461;p79"/>
          <p:cNvGrpSpPr/>
          <p:nvPr/>
        </p:nvGrpSpPr>
        <p:grpSpPr>
          <a:xfrm>
            <a:off x="3560600" y="3587938"/>
            <a:ext cx="352345" cy="363655"/>
            <a:chOff x="3560600" y="3763338"/>
            <a:chExt cx="352345" cy="3636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62" name="Google Shape;10462;p7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7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5" name="Google Shape;10465;p79"/>
          <p:cNvGrpSpPr/>
          <p:nvPr/>
        </p:nvGrpSpPr>
        <p:grpSpPr>
          <a:xfrm>
            <a:off x="5790556" y="4085852"/>
            <a:ext cx="279513" cy="356083"/>
            <a:chOff x="5790556" y="4261252"/>
            <a:chExt cx="279513" cy="3560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66" name="Google Shape;10466;p7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7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3" name="Google Shape;10473;p79"/>
          <p:cNvGrpSpPr/>
          <p:nvPr/>
        </p:nvGrpSpPr>
        <p:grpSpPr>
          <a:xfrm>
            <a:off x="5341333" y="4085852"/>
            <a:ext cx="278752" cy="356463"/>
            <a:chOff x="5341333" y="4261252"/>
            <a:chExt cx="278752" cy="3564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74" name="Google Shape;10474;p7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7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81" name="Google Shape;10481;p79"/>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82" name="Google Shape;10482;p79"/>
          <p:cNvGrpSpPr/>
          <p:nvPr/>
        </p:nvGrpSpPr>
        <p:grpSpPr>
          <a:xfrm>
            <a:off x="3103646" y="3590676"/>
            <a:ext cx="360233" cy="362451"/>
            <a:chOff x="3107608" y="3763401"/>
            <a:chExt cx="360233" cy="36245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83" name="Google Shape;10483;p7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6" name="Google Shape;10486;p79"/>
          <p:cNvGrpSpPr/>
          <p:nvPr/>
        </p:nvGrpSpPr>
        <p:grpSpPr>
          <a:xfrm>
            <a:off x="889343" y="3625827"/>
            <a:ext cx="351585" cy="339705"/>
            <a:chOff x="889343" y="3801227"/>
            <a:chExt cx="351585" cy="3397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87" name="Google Shape;10487;p7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7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2" name="Google Shape;10492;p79"/>
          <p:cNvGrpSpPr/>
          <p:nvPr/>
        </p:nvGrpSpPr>
        <p:grpSpPr>
          <a:xfrm>
            <a:off x="4896609" y="4085472"/>
            <a:ext cx="278784" cy="355323"/>
            <a:chOff x="4896609" y="4260872"/>
            <a:chExt cx="278784" cy="3553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93" name="Google Shape;10493;p7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9" name="Google Shape;10499;p79"/>
          <p:cNvGrpSpPr/>
          <p:nvPr/>
        </p:nvGrpSpPr>
        <p:grpSpPr>
          <a:xfrm>
            <a:off x="7598438" y="4090731"/>
            <a:ext cx="260283" cy="345914"/>
            <a:chOff x="7598438" y="4266131"/>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00" name="Google Shape;10500;p7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7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7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7" name="Google Shape;10507;p79"/>
          <p:cNvGrpSpPr/>
          <p:nvPr/>
        </p:nvGrpSpPr>
        <p:grpSpPr>
          <a:xfrm>
            <a:off x="1767069" y="3184746"/>
            <a:ext cx="286324" cy="348163"/>
            <a:chOff x="1767069" y="3360146"/>
            <a:chExt cx="286324" cy="3481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08" name="Google Shape;10508;p7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7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7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7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7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5" name="Google Shape;10515;p79"/>
          <p:cNvGrpSpPr/>
          <p:nvPr/>
        </p:nvGrpSpPr>
        <p:grpSpPr>
          <a:xfrm>
            <a:off x="7149944" y="4090731"/>
            <a:ext cx="260283" cy="345914"/>
            <a:chOff x="7149944" y="4266131"/>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16" name="Google Shape;10516;p7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7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7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7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7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2" name="Google Shape;10522;p79"/>
          <p:cNvGrpSpPr/>
          <p:nvPr/>
        </p:nvGrpSpPr>
        <p:grpSpPr>
          <a:xfrm>
            <a:off x="6695051" y="4083951"/>
            <a:ext cx="270104" cy="360233"/>
            <a:chOff x="6695051" y="4259351"/>
            <a:chExt cx="270104" cy="3602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23" name="Google Shape;10523;p7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7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7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7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7" name="Google Shape;10527;p79"/>
          <p:cNvGrpSpPr/>
          <p:nvPr/>
        </p:nvGrpSpPr>
        <p:grpSpPr>
          <a:xfrm>
            <a:off x="8047661" y="4082051"/>
            <a:ext cx="277263" cy="362514"/>
            <a:chOff x="8047661" y="4257451"/>
            <a:chExt cx="277263" cy="3625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28" name="Google Shape;10528;p7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7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7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2" name="Google Shape;10532;p79"/>
          <p:cNvGrpSpPr/>
          <p:nvPr/>
        </p:nvGrpSpPr>
        <p:grpSpPr>
          <a:xfrm>
            <a:off x="6248078" y="3609068"/>
            <a:ext cx="277263" cy="356115"/>
            <a:chOff x="6248078" y="3784468"/>
            <a:chExt cx="277263" cy="3561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33" name="Google Shape;10533;p7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7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8" name="Google Shape;10538;p79"/>
          <p:cNvGrpSpPr/>
          <p:nvPr/>
        </p:nvGrpSpPr>
        <p:grpSpPr>
          <a:xfrm>
            <a:off x="5800725" y="3610589"/>
            <a:ext cx="277644" cy="354594"/>
            <a:chOff x="5800725" y="3785989"/>
            <a:chExt cx="277644"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39" name="Google Shape;10539;p7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7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7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6" name="Google Shape;10546;p79"/>
          <p:cNvGrpSpPr/>
          <p:nvPr/>
        </p:nvGrpSpPr>
        <p:grpSpPr>
          <a:xfrm>
            <a:off x="2206122" y="3185348"/>
            <a:ext cx="308183" cy="347561"/>
            <a:chOff x="2206122" y="3360748"/>
            <a:chExt cx="308183" cy="3475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47" name="Google Shape;10547;p7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7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7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2" name="Google Shape;10552;p79"/>
          <p:cNvGrpSpPr/>
          <p:nvPr/>
        </p:nvGrpSpPr>
        <p:grpSpPr>
          <a:xfrm>
            <a:off x="5353403" y="3610209"/>
            <a:ext cx="277992" cy="354974"/>
            <a:chOff x="5353403" y="3785609"/>
            <a:chExt cx="277992" cy="3549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53" name="Google Shape;10553;p7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7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9" name="Google Shape;10559;p79"/>
          <p:cNvGrpSpPr/>
          <p:nvPr/>
        </p:nvGrpSpPr>
        <p:grpSpPr>
          <a:xfrm>
            <a:off x="4896229" y="3610589"/>
            <a:ext cx="278784" cy="354594"/>
            <a:chOff x="4896229" y="3785989"/>
            <a:chExt cx="278784"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60" name="Google Shape;10560;p7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6" name="Google Shape;10566;p79"/>
          <p:cNvGrpSpPr/>
          <p:nvPr/>
        </p:nvGrpSpPr>
        <p:grpSpPr>
          <a:xfrm>
            <a:off x="7592387" y="3612458"/>
            <a:ext cx="273874" cy="351204"/>
            <a:chOff x="7592387" y="3787858"/>
            <a:chExt cx="273874" cy="3512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67" name="Google Shape;10567;p7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7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7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1" name="Google Shape;10571;p79"/>
          <p:cNvGrpSpPr/>
          <p:nvPr/>
        </p:nvGrpSpPr>
        <p:grpSpPr>
          <a:xfrm>
            <a:off x="7145794" y="3612458"/>
            <a:ext cx="274254" cy="350444"/>
            <a:chOff x="7145794" y="3787858"/>
            <a:chExt cx="274254" cy="350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72" name="Google Shape;10572;p7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7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7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8" name="Google Shape;10578;p79"/>
          <p:cNvGrpSpPr/>
          <p:nvPr/>
        </p:nvGrpSpPr>
        <p:grpSpPr>
          <a:xfrm>
            <a:off x="8054060" y="3611698"/>
            <a:ext cx="266334" cy="353834"/>
            <a:chOff x="8054060" y="3787098"/>
            <a:chExt cx="266334" cy="3538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79" name="Google Shape;10579;p7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7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3" name="Google Shape;10583;p79"/>
          <p:cNvGrpSpPr/>
          <p:nvPr/>
        </p:nvGrpSpPr>
        <p:grpSpPr>
          <a:xfrm>
            <a:off x="6702211" y="3607199"/>
            <a:ext cx="270104" cy="361754"/>
            <a:chOff x="6702211" y="3782599"/>
            <a:chExt cx="270104" cy="3617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84" name="Google Shape;10584;p7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7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7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9" name="Google Shape;10589;p79"/>
          <p:cNvGrpSpPr/>
          <p:nvPr/>
        </p:nvGrpSpPr>
        <p:grpSpPr>
          <a:xfrm>
            <a:off x="3516886" y="3263327"/>
            <a:ext cx="391854" cy="269922"/>
            <a:chOff x="3516850" y="3406526"/>
            <a:chExt cx="369674" cy="254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90" name="Google Shape;10590;p79"/>
            <p:cNvSpPr/>
            <p:nvPr/>
          </p:nvSpPr>
          <p:spPr>
            <a:xfrm>
              <a:off x="3570421" y="3564577"/>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7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7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7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4" name="Google Shape;10594;p79"/>
          <p:cNvGrpSpPr/>
          <p:nvPr/>
        </p:nvGrpSpPr>
        <p:grpSpPr>
          <a:xfrm>
            <a:off x="1310655" y="3185127"/>
            <a:ext cx="306314" cy="347403"/>
            <a:chOff x="1310655" y="3360527"/>
            <a:chExt cx="306314" cy="34740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95" name="Google Shape;10595;p7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7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7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0" name="Google Shape;10600;p79"/>
          <p:cNvGrpSpPr/>
          <p:nvPr/>
        </p:nvGrpSpPr>
        <p:grpSpPr>
          <a:xfrm>
            <a:off x="3119678" y="3184746"/>
            <a:ext cx="269343" cy="348543"/>
            <a:chOff x="3119678" y="3360146"/>
            <a:chExt cx="269343"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01" name="Google Shape;10601;p7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7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7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8" name="Google Shape;10608;p79"/>
          <p:cNvGrpSpPr/>
          <p:nvPr/>
        </p:nvGrpSpPr>
        <p:grpSpPr>
          <a:xfrm>
            <a:off x="3967213" y="3181547"/>
            <a:ext cx="368185" cy="354753"/>
            <a:chOff x="3967213" y="3356947"/>
            <a:chExt cx="368185" cy="3547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09" name="Google Shape;10609;p7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4" name="Google Shape;10614;p79"/>
          <p:cNvGrpSpPr/>
          <p:nvPr/>
        </p:nvGrpSpPr>
        <p:grpSpPr>
          <a:xfrm>
            <a:off x="871254" y="3184746"/>
            <a:ext cx="285183" cy="347023"/>
            <a:chOff x="871254" y="3360146"/>
            <a:chExt cx="285183" cy="3470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15" name="Google Shape;10615;p7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7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7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9" name="Google Shape;10619;p79"/>
          <p:cNvGrpSpPr/>
          <p:nvPr/>
        </p:nvGrpSpPr>
        <p:grpSpPr>
          <a:xfrm>
            <a:off x="2665165" y="3184746"/>
            <a:ext cx="281794" cy="349684"/>
            <a:chOff x="2665165" y="3360146"/>
            <a:chExt cx="281794" cy="349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20" name="Google Shape;10620;p7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7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7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7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7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5" name="Google Shape;10625;p79"/>
          <p:cNvGrpSpPr/>
          <p:nvPr/>
        </p:nvGrpSpPr>
        <p:grpSpPr>
          <a:xfrm>
            <a:off x="7156344" y="3172296"/>
            <a:ext cx="264465" cy="353074"/>
            <a:chOff x="7156344" y="3347696"/>
            <a:chExt cx="264465" cy="353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26" name="Google Shape;10626;p7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7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7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7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1" name="Google Shape;10631;p79"/>
          <p:cNvGrpSpPr/>
          <p:nvPr/>
        </p:nvGrpSpPr>
        <p:grpSpPr>
          <a:xfrm>
            <a:off x="6703732" y="3171536"/>
            <a:ext cx="264813" cy="352693"/>
            <a:chOff x="6703732" y="3346936"/>
            <a:chExt cx="264813"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32" name="Google Shape;10632;p7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7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7" name="Google Shape;10637;p79"/>
          <p:cNvGrpSpPr/>
          <p:nvPr/>
        </p:nvGrpSpPr>
        <p:grpSpPr>
          <a:xfrm>
            <a:off x="6252228" y="3171536"/>
            <a:ext cx="265193" cy="352693"/>
            <a:chOff x="6252228" y="3346936"/>
            <a:chExt cx="265193"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38" name="Google Shape;10638;p7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7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7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1" name="Google Shape;10641;p79"/>
          <p:cNvGrpSpPr/>
          <p:nvPr/>
        </p:nvGrpSpPr>
        <p:grpSpPr>
          <a:xfrm>
            <a:off x="5801105" y="3172296"/>
            <a:ext cx="264813" cy="351933"/>
            <a:chOff x="5801105" y="3347696"/>
            <a:chExt cx="264813" cy="3519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42" name="Google Shape;10642;p7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7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7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6" name="Google Shape;10646;p79"/>
          <p:cNvGrpSpPr/>
          <p:nvPr/>
        </p:nvGrpSpPr>
        <p:grpSpPr>
          <a:xfrm>
            <a:off x="5349253" y="3171536"/>
            <a:ext cx="265922" cy="352693"/>
            <a:chOff x="5349253" y="3346936"/>
            <a:chExt cx="265922"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47" name="Google Shape;10647;p7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7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7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3" name="Google Shape;10653;p79"/>
          <p:cNvGrpSpPr/>
          <p:nvPr/>
        </p:nvGrpSpPr>
        <p:grpSpPr>
          <a:xfrm>
            <a:off x="4907159" y="3171536"/>
            <a:ext cx="264845" cy="354214"/>
            <a:chOff x="4907159" y="3346936"/>
            <a:chExt cx="264845" cy="3542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54" name="Google Shape;10654;p7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7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6" name="Google Shape;10656;p79"/>
          <p:cNvGrpSpPr/>
          <p:nvPr/>
        </p:nvGrpSpPr>
        <p:grpSpPr>
          <a:xfrm>
            <a:off x="8048421" y="3159086"/>
            <a:ext cx="276503" cy="369674"/>
            <a:chOff x="8048421" y="3334486"/>
            <a:chExt cx="276503" cy="369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57" name="Google Shape;10657;p7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7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7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7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3" name="Google Shape;10663;p79"/>
          <p:cNvGrpSpPr/>
          <p:nvPr/>
        </p:nvGrpSpPr>
        <p:grpSpPr>
          <a:xfrm>
            <a:off x="7575787" y="3154555"/>
            <a:ext cx="295384" cy="376834"/>
            <a:chOff x="7575787" y="3329955"/>
            <a:chExt cx="295384" cy="3768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64" name="Google Shape;10664;p7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7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0" name="Google Shape;10670;p79"/>
          <p:cNvGrpSpPr/>
          <p:nvPr/>
        </p:nvGrpSpPr>
        <p:grpSpPr>
          <a:xfrm>
            <a:off x="864062" y="2709103"/>
            <a:ext cx="264084" cy="347783"/>
            <a:chOff x="864062" y="2884503"/>
            <a:chExt cx="264084" cy="347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71" name="Google Shape;10671;p7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7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7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7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7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1" name="Google Shape;10681;p79"/>
          <p:cNvGrpSpPr/>
          <p:nvPr/>
        </p:nvGrpSpPr>
        <p:grpSpPr>
          <a:xfrm>
            <a:off x="3978523" y="2709261"/>
            <a:ext cx="348955" cy="346516"/>
            <a:chOff x="3978523" y="2884661"/>
            <a:chExt cx="348955" cy="3465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82" name="Google Shape;10682;p7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7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7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7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7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7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7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0" name="Google Shape;10690;p79"/>
          <p:cNvGrpSpPr/>
          <p:nvPr/>
        </p:nvGrpSpPr>
        <p:grpSpPr>
          <a:xfrm>
            <a:off x="3556255" y="2709863"/>
            <a:ext cx="347435" cy="345534"/>
            <a:chOff x="3527780" y="2885263"/>
            <a:chExt cx="347435" cy="3455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91" name="Google Shape;10691;p7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7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7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7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7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7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7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7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7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7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4" name="Google Shape;10714;p79"/>
          <p:cNvGrpSpPr/>
          <p:nvPr/>
        </p:nvGrpSpPr>
        <p:grpSpPr>
          <a:xfrm>
            <a:off x="2239671" y="2709103"/>
            <a:ext cx="218053" cy="348543"/>
            <a:chOff x="2239671" y="2884503"/>
            <a:chExt cx="218053"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15" name="Google Shape;10715;p7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0" name="Google Shape;10720;p79"/>
          <p:cNvGrpSpPr/>
          <p:nvPr/>
        </p:nvGrpSpPr>
        <p:grpSpPr>
          <a:xfrm>
            <a:off x="2691555" y="2709103"/>
            <a:ext cx="215044" cy="348924"/>
            <a:chOff x="2691555" y="2884503"/>
            <a:chExt cx="215044" cy="3489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21" name="Google Shape;10721;p7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7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7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4" name="Google Shape;10724;p79"/>
          <p:cNvGrpSpPr/>
          <p:nvPr/>
        </p:nvGrpSpPr>
        <p:grpSpPr>
          <a:xfrm>
            <a:off x="1770459" y="2709103"/>
            <a:ext cx="254644" cy="348828"/>
            <a:chOff x="1770459" y="2884503"/>
            <a:chExt cx="254644" cy="3488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25" name="Google Shape;10725;p7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7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7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7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7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3" name="Google Shape;10733;p79"/>
          <p:cNvGrpSpPr/>
          <p:nvPr/>
        </p:nvGrpSpPr>
        <p:grpSpPr>
          <a:xfrm>
            <a:off x="1317466" y="2709483"/>
            <a:ext cx="258382" cy="348543"/>
            <a:chOff x="1317466" y="2884883"/>
            <a:chExt cx="258382"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34" name="Google Shape;10734;p7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7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7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7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7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2" name="Google Shape;10742;p79"/>
          <p:cNvGrpSpPr/>
          <p:nvPr/>
        </p:nvGrpSpPr>
        <p:grpSpPr>
          <a:xfrm>
            <a:off x="3121167" y="2709483"/>
            <a:ext cx="258414" cy="348543"/>
            <a:chOff x="3121167" y="2884883"/>
            <a:chExt cx="258414"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43" name="Google Shape;10743;p7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7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7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7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7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1" name="Google Shape;10751;p79"/>
          <p:cNvGrpSpPr/>
          <p:nvPr/>
        </p:nvGrpSpPr>
        <p:grpSpPr>
          <a:xfrm>
            <a:off x="4899999" y="2706695"/>
            <a:ext cx="271244" cy="346801"/>
            <a:chOff x="4899999" y="2882095"/>
            <a:chExt cx="271244" cy="346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52" name="Google Shape;10752;p7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7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7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7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7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2" name="Google Shape;10762;p79"/>
          <p:cNvGrpSpPr/>
          <p:nvPr/>
        </p:nvGrpSpPr>
        <p:grpSpPr>
          <a:xfrm>
            <a:off x="7162775" y="2705713"/>
            <a:ext cx="259523" cy="346294"/>
            <a:chOff x="7162775" y="2881113"/>
            <a:chExt cx="259523" cy="3462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63" name="Google Shape;10763;p7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7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9" name="Google Shape;10769;p79"/>
          <p:cNvGrpSpPr/>
          <p:nvPr/>
        </p:nvGrpSpPr>
        <p:grpSpPr>
          <a:xfrm>
            <a:off x="6709751" y="2706442"/>
            <a:ext cx="261075" cy="347815"/>
            <a:chOff x="6709751" y="2881842"/>
            <a:chExt cx="261075" cy="347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70" name="Google Shape;10770;p7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7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7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7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6" name="Google Shape;10776;p79"/>
          <p:cNvGrpSpPr/>
          <p:nvPr/>
        </p:nvGrpSpPr>
        <p:grpSpPr>
          <a:xfrm>
            <a:off x="5807156" y="2705713"/>
            <a:ext cx="261043" cy="348163"/>
            <a:chOff x="5807156" y="2881113"/>
            <a:chExt cx="261043" cy="3481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77" name="Google Shape;10777;p7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7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7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2" name="Google Shape;10782;p79"/>
          <p:cNvGrpSpPr/>
          <p:nvPr/>
        </p:nvGrpSpPr>
        <p:grpSpPr>
          <a:xfrm>
            <a:off x="5355653" y="2706093"/>
            <a:ext cx="262184" cy="346643"/>
            <a:chOff x="5355653" y="2881493"/>
            <a:chExt cx="262184" cy="3466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83" name="Google Shape;10783;p7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7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8" name="Google Shape;10788;p79"/>
          <p:cNvGrpSpPr/>
          <p:nvPr/>
        </p:nvGrpSpPr>
        <p:grpSpPr>
          <a:xfrm>
            <a:off x="8055961" y="2706442"/>
            <a:ext cx="260283" cy="345914"/>
            <a:chOff x="8055961" y="2881842"/>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89" name="Google Shape;10789;p7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7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7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3" name="Google Shape;10793;p79"/>
          <p:cNvGrpSpPr/>
          <p:nvPr/>
        </p:nvGrpSpPr>
        <p:grpSpPr>
          <a:xfrm>
            <a:off x="7609368" y="2718512"/>
            <a:ext cx="264813" cy="353105"/>
            <a:chOff x="7609368" y="2893912"/>
            <a:chExt cx="264813" cy="3531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94" name="Google Shape;10794;p7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7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7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0" name="Google Shape;10800;p79"/>
          <p:cNvGrpSpPr/>
          <p:nvPr/>
        </p:nvGrpSpPr>
        <p:grpSpPr>
          <a:xfrm>
            <a:off x="6248458" y="2694372"/>
            <a:ext cx="270864" cy="360645"/>
            <a:chOff x="6248458" y="2869772"/>
            <a:chExt cx="270864" cy="3606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01" name="Google Shape;10801;p7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7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7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6" name="Google Shape;10806;p79"/>
          <p:cNvGrpSpPr/>
          <p:nvPr/>
        </p:nvGrpSpPr>
        <p:grpSpPr>
          <a:xfrm>
            <a:off x="3075928" y="2270398"/>
            <a:ext cx="363243" cy="300675"/>
            <a:chOff x="3075928" y="2445798"/>
            <a:chExt cx="363243" cy="3006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07" name="Google Shape;10807;p7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7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7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7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7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7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8" name="Google Shape;10818;p79"/>
          <p:cNvGrpSpPr/>
          <p:nvPr/>
        </p:nvGrpSpPr>
        <p:grpSpPr>
          <a:xfrm>
            <a:off x="2633105" y="2256459"/>
            <a:ext cx="363243" cy="328585"/>
            <a:chOff x="2633105" y="2431859"/>
            <a:chExt cx="363243" cy="3285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19" name="Google Shape;10819;p7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7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7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7" name="Google Shape;10827;p79"/>
          <p:cNvGrpSpPr/>
          <p:nvPr/>
        </p:nvGrpSpPr>
        <p:grpSpPr>
          <a:xfrm>
            <a:off x="2189142" y="2245910"/>
            <a:ext cx="365904" cy="350064"/>
            <a:chOff x="2189142" y="2421310"/>
            <a:chExt cx="365904" cy="350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28" name="Google Shape;10828;p7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7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7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37" name="Google Shape;10837;p79"/>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38" name="Google Shape;10838;p79"/>
          <p:cNvGrpSpPr/>
          <p:nvPr/>
        </p:nvGrpSpPr>
        <p:grpSpPr>
          <a:xfrm>
            <a:off x="3961923" y="2310917"/>
            <a:ext cx="364415" cy="220936"/>
            <a:chOff x="3961923" y="2486317"/>
            <a:chExt cx="364415" cy="2209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39" name="Google Shape;10839;p7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7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7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43" name="Google Shape;10843;p79"/>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4" name="Google Shape;10844;p79"/>
          <p:cNvGrpSpPr/>
          <p:nvPr/>
        </p:nvGrpSpPr>
        <p:grpSpPr>
          <a:xfrm>
            <a:off x="1303876" y="2243977"/>
            <a:ext cx="363275" cy="354626"/>
            <a:chOff x="1303876" y="2419377"/>
            <a:chExt cx="363275" cy="3546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45" name="Google Shape;10845;p7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7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7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7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3" name="Google Shape;10853;p79"/>
          <p:cNvGrpSpPr/>
          <p:nvPr/>
        </p:nvGrpSpPr>
        <p:grpSpPr>
          <a:xfrm>
            <a:off x="861053" y="2239510"/>
            <a:ext cx="362134" cy="363623"/>
            <a:chOff x="861053" y="2414910"/>
            <a:chExt cx="362134" cy="3636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54" name="Google Shape;10854;p7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7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7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9" name="Google Shape;10859;p79"/>
          <p:cNvGrpSpPr/>
          <p:nvPr/>
        </p:nvGrpSpPr>
        <p:grpSpPr>
          <a:xfrm>
            <a:off x="7594288" y="2239859"/>
            <a:ext cx="279513" cy="355735"/>
            <a:chOff x="7594288" y="2415259"/>
            <a:chExt cx="279513"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60" name="Google Shape;10860;p7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7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7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6" name="Google Shape;10866;p79"/>
          <p:cNvGrpSpPr/>
          <p:nvPr/>
        </p:nvGrpSpPr>
        <p:grpSpPr>
          <a:xfrm>
            <a:off x="7145794" y="2240239"/>
            <a:ext cx="278784" cy="355735"/>
            <a:chOff x="7145794" y="2415639"/>
            <a:chExt cx="27878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67" name="Google Shape;10867;p7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7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7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7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7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7" name="Google Shape;10877;p79"/>
          <p:cNvGrpSpPr/>
          <p:nvPr/>
        </p:nvGrpSpPr>
        <p:grpSpPr>
          <a:xfrm>
            <a:off x="6698441" y="2239130"/>
            <a:ext cx="277644" cy="357984"/>
            <a:chOff x="6698441" y="2414530"/>
            <a:chExt cx="277644" cy="357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78" name="Google Shape;10878;p7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7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7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4" name="Google Shape;10884;p79"/>
          <p:cNvGrpSpPr/>
          <p:nvPr/>
        </p:nvGrpSpPr>
        <p:grpSpPr>
          <a:xfrm>
            <a:off x="4897750" y="2240239"/>
            <a:ext cx="279513" cy="357255"/>
            <a:chOff x="4897750" y="2415639"/>
            <a:chExt cx="279513" cy="3572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85" name="Google Shape;10885;p7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7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7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3" name="Google Shape;10893;p79"/>
          <p:cNvGrpSpPr/>
          <p:nvPr/>
        </p:nvGrpSpPr>
        <p:grpSpPr>
          <a:xfrm>
            <a:off x="5812066" y="2240619"/>
            <a:ext cx="264813" cy="353454"/>
            <a:chOff x="5812066" y="2416019"/>
            <a:chExt cx="264813" cy="353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94" name="Google Shape;10894;p7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7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7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7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1" name="Google Shape;10901;p79"/>
          <p:cNvGrpSpPr/>
          <p:nvPr/>
        </p:nvGrpSpPr>
        <p:grpSpPr>
          <a:xfrm>
            <a:off x="8054820" y="2240999"/>
            <a:ext cx="264433" cy="353454"/>
            <a:chOff x="8054820" y="2416399"/>
            <a:chExt cx="264433" cy="353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02" name="Google Shape;10902;p7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7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7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7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8" name="Google Shape;10908;p79"/>
          <p:cNvGrpSpPr/>
          <p:nvPr/>
        </p:nvGrpSpPr>
        <p:grpSpPr>
          <a:xfrm>
            <a:off x="5356413" y="2237990"/>
            <a:ext cx="271212" cy="361374"/>
            <a:chOff x="5356413" y="2413390"/>
            <a:chExt cx="271212" cy="3613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09" name="Google Shape;10909;p7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7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7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4" name="Google Shape;10914;p79"/>
          <p:cNvGrpSpPr/>
          <p:nvPr/>
        </p:nvGrpSpPr>
        <p:grpSpPr>
          <a:xfrm>
            <a:off x="6255238" y="2236849"/>
            <a:ext cx="271244" cy="360994"/>
            <a:chOff x="6255238" y="2412249"/>
            <a:chExt cx="271244" cy="3609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15" name="Google Shape;10915;p7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7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7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1" name="Google Shape;10921;p79"/>
          <p:cNvGrpSpPr/>
          <p:nvPr/>
        </p:nvGrpSpPr>
        <p:grpSpPr>
          <a:xfrm>
            <a:off x="2185372" y="1782399"/>
            <a:ext cx="366664" cy="366981"/>
            <a:chOff x="2185372" y="1957799"/>
            <a:chExt cx="366664" cy="3669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22" name="Google Shape;10922;p7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7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7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7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7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0" name="Google Shape;10930;p79"/>
          <p:cNvGrpSpPr/>
          <p:nvPr/>
        </p:nvGrpSpPr>
        <p:grpSpPr>
          <a:xfrm>
            <a:off x="1737258" y="1812971"/>
            <a:ext cx="370814" cy="307359"/>
            <a:chOff x="1737258" y="1988371"/>
            <a:chExt cx="370814" cy="30735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31" name="Google Shape;10931;p7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5" name="Google Shape;10935;p79"/>
          <p:cNvGrpSpPr/>
          <p:nvPr/>
        </p:nvGrpSpPr>
        <p:grpSpPr>
          <a:xfrm>
            <a:off x="848983" y="1814111"/>
            <a:ext cx="369294" cy="304350"/>
            <a:chOff x="848983" y="1989511"/>
            <a:chExt cx="369294" cy="3043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36" name="Google Shape;10936;p7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7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7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1" name="Google Shape;10941;p79"/>
          <p:cNvGrpSpPr/>
          <p:nvPr/>
        </p:nvGrpSpPr>
        <p:grpSpPr>
          <a:xfrm>
            <a:off x="3074027" y="1808377"/>
            <a:ext cx="380604" cy="313854"/>
            <a:chOff x="3074027" y="1983777"/>
            <a:chExt cx="380604" cy="3138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42" name="Google Shape;10942;p7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7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7" name="Google Shape;10947;p79"/>
          <p:cNvGrpSpPr/>
          <p:nvPr/>
        </p:nvGrpSpPr>
        <p:grpSpPr>
          <a:xfrm>
            <a:off x="3522521" y="1800457"/>
            <a:ext cx="367013" cy="331278"/>
            <a:chOff x="3522521" y="1975857"/>
            <a:chExt cx="367013" cy="3312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48" name="Google Shape;10948;p7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7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7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7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5" name="Google Shape;10955;p79"/>
          <p:cNvGrpSpPr/>
          <p:nvPr/>
        </p:nvGrpSpPr>
        <p:grpSpPr>
          <a:xfrm>
            <a:off x="2630824" y="1801566"/>
            <a:ext cx="368185" cy="330454"/>
            <a:chOff x="2630824" y="1976966"/>
            <a:chExt cx="368185" cy="330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56" name="Google Shape;10956;p7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7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4" name="Google Shape;10964;p79"/>
          <p:cNvGrpSpPr/>
          <p:nvPr/>
        </p:nvGrpSpPr>
        <p:grpSpPr>
          <a:xfrm>
            <a:off x="1293706" y="1791016"/>
            <a:ext cx="369294" cy="350444"/>
            <a:chOff x="1293706" y="1966416"/>
            <a:chExt cx="369294" cy="350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65" name="Google Shape;10965;p7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7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7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7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3" name="Google Shape;10973;p79"/>
          <p:cNvGrpSpPr/>
          <p:nvPr/>
        </p:nvGrpSpPr>
        <p:grpSpPr>
          <a:xfrm>
            <a:off x="3967213" y="1800077"/>
            <a:ext cx="368185" cy="331816"/>
            <a:chOff x="3967213" y="1975477"/>
            <a:chExt cx="368185" cy="3318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74" name="Google Shape;10974;p7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7" name="Google Shape;10977;p79"/>
          <p:cNvGrpSpPr/>
          <p:nvPr/>
        </p:nvGrpSpPr>
        <p:grpSpPr>
          <a:xfrm>
            <a:off x="8047661" y="1793646"/>
            <a:ext cx="279132" cy="356875"/>
            <a:chOff x="8047661" y="1969046"/>
            <a:chExt cx="279132" cy="3568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78" name="Google Shape;10978;p7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7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7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7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2" name="Google Shape;10982;p79"/>
          <p:cNvGrpSpPr/>
          <p:nvPr/>
        </p:nvGrpSpPr>
        <p:grpSpPr>
          <a:xfrm>
            <a:off x="7596157" y="1792759"/>
            <a:ext cx="279544" cy="358142"/>
            <a:chOff x="7596157" y="1968159"/>
            <a:chExt cx="279544" cy="3581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83" name="Google Shape;10983;p7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9" name="Google Shape;10989;p79"/>
          <p:cNvGrpSpPr/>
          <p:nvPr/>
        </p:nvGrpSpPr>
        <p:grpSpPr>
          <a:xfrm>
            <a:off x="7147315" y="1793646"/>
            <a:ext cx="279513" cy="357636"/>
            <a:chOff x="7147315" y="1969046"/>
            <a:chExt cx="279513" cy="3576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90" name="Google Shape;10990;p7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7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7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7" name="Google Shape;10997;p79"/>
          <p:cNvGrpSpPr/>
          <p:nvPr/>
        </p:nvGrpSpPr>
        <p:grpSpPr>
          <a:xfrm>
            <a:off x="6697681" y="1792917"/>
            <a:ext cx="280305" cy="359093"/>
            <a:chOff x="6697681" y="1968317"/>
            <a:chExt cx="280305" cy="3590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98" name="Google Shape;10998;p7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7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5" name="Google Shape;11005;p79"/>
          <p:cNvGrpSpPr/>
          <p:nvPr/>
        </p:nvGrpSpPr>
        <p:grpSpPr>
          <a:xfrm>
            <a:off x="6248839" y="1792537"/>
            <a:ext cx="280273" cy="358744"/>
            <a:chOff x="6248839" y="1967937"/>
            <a:chExt cx="280273" cy="3587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06" name="Google Shape;11006;p7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2" name="Google Shape;11012;p79"/>
          <p:cNvGrpSpPr/>
          <p:nvPr/>
        </p:nvGrpSpPr>
        <p:grpSpPr>
          <a:xfrm>
            <a:off x="5801485" y="1793646"/>
            <a:ext cx="279164" cy="357794"/>
            <a:chOff x="5801485" y="1969046"/>
            <a:chExt cx="279164" cy="3577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13" name="Google Shape;11013;p7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7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7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7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7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6" name="Google Shape;11026;p79"/>
          <p:cNvGrpSpPr/>
          <p:nvPr/>
        </p:nvGrpSpPr>
        <p:grpSpPr>
          <a:xfrm>
            <a:off x="5352643" y="1793646"/>
            <a:ext cx="278404" cy="358364"/>
            <a:chOff x="5352643" y="1969046"/>
            <a:chExt cx="278404" cy="358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27" name="Google Shape;11027;p7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7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7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1" name="Google Shape;11031;p79"/>
          <p:cNvGrpSpPr/>
          <p:nvPr/>
        </p:nvGrpSpPr>
        <p:grpSpPr>
          <a:xfrm>
            <a:off x="4897750" y="1792917"/>
            <a:ext cx="279132" cy="358364"/>
            <a:chOff x="4897750" y="1968317"/>
            <a:chExt cx="279132" cy="358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32" name="Google Shape;11032;p7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7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7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7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7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7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7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7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45" name="Google Shape;11045;p79"/>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46" name="Google Shape;11046;p79"/>
          <p:cNvGrpSpPr/>
          <p:nvPr/>
        </p:nvGrpSpPr>
        <p:grpSpPr>
          <a:xfrm>
            <a:off x="1767449" y="1337644"/>
            <a:ext cx="324403" cy="347783"/>
            <a:chOff x="1767449" y="1513044"/>
            <a:chExt cx="324403" cy="347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47" name="Google Shape;11047;p7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7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7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6" name="Google Shape;11056;p79"/>
          <p:cNvGrpSpPr/>
          <p:nvPr/>
        </p:nvGrpSpPr>
        <p:grpSpPr>
          <a:xfrm>
            <a:off x="4007193" y="1337327"/>
            <a:ext cx="320633" cy="348100"/>
            <a:chOff x="4007193" y="1512727"/>
            <a:chExt cx="320633" cy="3481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57" name="Google Shape;11057;p7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7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7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2" name="Google Shape;11062;p79"/>
          <p:cNvGrpSpPr/>
          <p:nvPr/>
        </p:nvGrpSpPr>
        <p:grpSpPr>
          <a:xfrm>
            <a:off x="3530425" y="1333347"/>
            <a:ext cx="368175" cy="344594"/>
            <a:chOff x="3530425" y="1508747"/>
            <a:chExt cx="368175" cy="34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63" name="Google Shape;11063;p7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7" name="Google Shape;11067;p79"/>
          <p:cNvGrpSpPr/>
          <p:nvPr/>
        </p:nvGrpSpPr>
        <p:grpSpPr>
          <a:xfrm>
            <a:off x="3127598" y="1337834"/>
            <a:ext cx="289714" cy="347593"/>
            <a:chOff x="3127598" y="1513234"/>
            <a:chExt cx="289714" cy="3475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68" name="Google Shape;11068;p7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7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3" name="Google Shape;11073;p79"/>
          <p:cNvGrpSpPr/>
          <p:nvPr/>
        </p:nvGrpSpPr>
        <p:grpSpPr>
          <a:xfrm>
            <a:off x="2662884" y="1337644"/>
            <a:ext cx="322914" cy="348543"/>
            <a:chOff x="2662884" y="1513044"/>
            <a:chExt cx="322914"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74" name="Google Shape;11074;p7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7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7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7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4" name="Google Shape;11084;p79"/>
          <p:cNvGrpSpPr/>
          <p:nvPr/>
        </p:nvGrpSpPr>
        <p:grpSpPr>
          <a:xfrm>
            <a:off x="2232511" y="1337359"/>
            <a:ext cx="299534" cy="348068"/>
            <a:chOff x="2232511" y="1512759"/>
            <a:chExt cx="299534" cy="3480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85" name="Google Shape;11085;p7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7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7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7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7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7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6" name="Google Shape;11096;p79"/>
          <p:cNvGrpSpPr/>
          <p:nvPr/>
        </p:nvGrpSpPr>
        <p:grpSpPr>
          <a:xfrm>
            <a:off x="1331406" y="1337961"/>
            <a:ext cx="301784" cy="348607"/>
            <a:chOff x="1331406" y="1513361"/>
            <a:chExt cx="301784" cy="3486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97" name="Google Shape;11097;p7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7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7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1" name="Google Shape;11101;p79"/>
          <p:cNvGrpSpPr/>
          <p:nvPr/>
        </p:nvGrpSpPr>
        <p:grpSpPr>
          <a:xfrm>
            <a:off x="7144274" y="1324814"/>
            <a:ext cx="282174" cy="355735"/>
            <a:chOff x="7144274" y="1500214"/>
            <a:chExt cx="28217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02" name="Google Shape;11102;p7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7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8" name="Google Shape;11108;p79"/>
          <p:cNvGrpSpPr/>
          <p:nvPr/>
        </p:nvGrpSpPr>
        <p:grpSpPr>
          <a:xfrm>
            <a:off x="6685262" y="1324814"/>
            <a:ext cx="289682" cy="354594"/>
            <a:chOff x="6685262" y="1500214"/>
            <a:chExt cx="289682"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09" name="Google Shape;11109;p7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3" name="Google Shape;11113;p79"/>
          <p:cNvGrpSpPr/>
          <p:nvPr/>
        </p:nvGrpSpPr>
        <p:grpSpPr>
          <a:xfrm>
            <a:off x="6200938" y="1325194"/>
            <a:ext cx="322154" cy="355355"/>
            <a:chOff x="6200938" y="1500594"/>
            <a:chExt cx="322154" cy="3553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14" name="Google Shape;11114;p7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7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7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9" name="Google Shape;11119;p79"/>
          <p:cNvGrpSpPr/>
          <p:nvPr/>
        </p:nvGrpSpPr>
        <p:grpSpPr>
          <a:xfrm>
            <a:off x="5289631" y="1324814"/>
            <a:ext cx="332355" cy="354974"/>
            <a:chOff x="5289631" y="1500214"/>
            <a:chExt cx="332355" cy="3549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20" name="Google Shape;11120;p7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7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6" name="Google Shape;11126;p79"/>
          <p:cNvGrpSpPr/>
          <p:nvPr/>
        </p:nvGrpSpPr>
        <p:grpSpPr>
          <a:xfrm>
            <a:off x="5748295" y="1324433"/>
            <a:ext cx="323294" cy="356115"/>
            <a:chOff x="5748295" y="1499833"/>
            <a:chExt cx="323294" cy="3561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27" name="Google Shape;11127;p7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7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7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7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7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4" name="Google Shape;11134;p79"/>
          <p:cNvGrpSpPr/>
          <p:nvPr/>
        </p:nvGrpSpPr>
        <p:grpSpPr>
          <a:xfrm>
            <a:off x="8047661" y="1325637"/>
            <a:ext cx="278404" cy="355260"/>
            <a:chOff x="8047661" y="1501037"/>
            <a:chExt cx="278404" cy="3552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35" name="Google Shape;11135;p7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7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7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9" name="Google Shape;11139;p79"/>
          <p:cNvGrpSpPr/>
          <p:nvPr/>
        </p:nvGrpSpPr>
        <p:grpSpPr>
          <a:xfrm>
            <a:off x="4903389" y="1324814"/>
            <a:ext cx="267854" cy="355735"/>
            <a:chOff x="4903389" y="1500214"/>
            <a:chExt cx="26785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40" name="Google Shape;11140;p7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5" name="Google Shape;11145;p79"/>
          <p:cNvGrpSpPr/>
          <p:nvPr/>
        </p:nvGrpSpPr>
        <p:grpSpPr>
          <a:xfrm>
            <a:off x="7613518" y="1325954"/>
            <a:ext cx="264433" cy="353074"/>
            <a:chOff x="7613518" y="1501354"/>
            <a:chExt cx="264433" cy="353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46" name="Google Shape;11146;p7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7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7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7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52" name="Google Shape;11152;p79"/>
          <p:cNvSpPr txBox="1"/>
          <p:nvPr/>
        </p:nvSpPr>
        <p:spPr>
          <a:xfrm>
            <a:off x="849675"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راهنما و پشتیبانی</a:t>
            </a:r>
            <a:endParaRPr sz="2400" dirty="0">
              <a:solidFill>
                <a:srgbClr val="FFFFFF"/>
              </a:solidFill>
            </a:endParaRPr>
          </a:p>
        </p:txBody>
      </p:sp>
      <p:sp>
        <p:nvSpPr>
          <p:cNvPr id="11153" name="Google Shape;11153;p79"/>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آواتار</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bg2">
            <a:lumMod val="75000"/>
          </a:schemeClr>
        </a:solidFill>
        <a:effectLst/>
      </p:bgPr>
    </p:bg>
    <p:spTree>
      <p:nvGrpSpPr>
        <p:cNvPr id="1" name="Shape 11157"/>
        <p:cNvGrpSpPr/>
        <p:nvPr/>
      </p:nvGrpSpPr>
      <p:grpSpPr>
        <a:xfrm>
          <a:off x="0" y="0"/>
          <a:ext cx="0" cy="0"/>
          <a:chOff x="0" y="0"/>
          <a:chExt cx="0" cy="0"/>
        </a:xfrm>
      </p:grpSpPr>
      <p:grpSp>
        <p:nvGrpSpPr>
          <p:cNvPr id="11158" name="Google Shape;11158;p80"/>
          <p:cNvGrpSpPr/>
          <p:nvPr/>
        </p:nvGrpSpPr>
        <p:grpSpPr>
          <a:xfrm>
            <a:off x="1757085" y="1325225"/>
            <a:ext cx="371069" cy="359396"/>
            <a:chOff x="1757085" y="1500675"/>
            <a:chExt cx="371069" cy="3593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59" name="Google Shape;11159;p80"/>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80"/>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80"/>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80"/>
            <p:cNvSpPr/>
            <p:nvPr/>
          </p:nvSpPr>
          <p:spPr>
            <a:xfrm>
              <a:off x="1976349"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80"/>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80"/>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80"/>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80"/>
            <p:cNvSpPr/>
            <p:nvPr/>
          </p:nvSpPr>
          <p:spPr>
            <a:xfrm>
              <a:off x="2016868" y="177521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80"/>
            <p:cNvSpPr/>
            <p:nvPr/>
          </p:nvSpPr>
          <p:spPr>
            <a:xfrm>
              <a:off x="1914615" y="1724837"/>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80"/>
            <p:cNvSpPr/>
            <p:nvPr/>
          </p:nvSpPr>
          <p:spPr>
            <a:xfrm>
              <a:off x="1955898" y="1769523"/>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80"/>
            <p:cNvSpPr/>
            <p:nvPr/>
          </p:nvSpPr>
          <p:spPr>
            <a:xfrm>
              <a:off x="2016868"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80"/>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80"/>
            <p:cNvSpPr/>
            <p:nvPr/>
          </p:nvSpPr>
          <p:spPr>
            <a:xfrm>
              <a:off x="1955898" y="1769523"/>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80"/>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80"/>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80"/>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80"/>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8" name="Google Shape;11188;p80"/>
          <p:cNvGrpSpPr/>
          <p:nvPr/>
        </p:nvGrpSpPr>
        <p:grpSpPr>
          <a:xfrm>
            <a:off x="2774209" y="1779241"/>
            <a:ext cx="116693" cy="374186"/>
            <a:chOff x="2774209" y="1954691"/>
            <a:chExt cx="116693" cy="37418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89" name="Google Shape;11189;p80"/>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80"/>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1" name="Google Shape;11191;p80"/>
          <p:cNvGrpSpPr/>
          <p:nvPr/>
        </p:nvGrpSpPr>
        <p:grpSpPr>
          <a:xfrm>
            <a:off x="4017435" y="1324462"/>
            <a:ext cx="315092" cy="359397"/>
            <a:chOff x="4017435" y="1499912"/>
            <a:chExt cx="315092" cy="3593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2" name="Google Shape;11192;p80"/>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80"/>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4" name="Google Shape;11194;p80"/>
          <p:cNvGrpSpPr/>
          <p:nvPr/>
        </p:nvGrpSpPr>
        <p:grpSpPr>
          <a:xfrm>
            <a:off x="3963652" y="1824309"/>
            <a:ext cx="374154" cy="284050"/>
            <a:chOff x="3963652" y="1999759"/>
            <a:chExt cx="374154" cy="284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5" name="Google Shape;11195;p80"/>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80"/>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80"/>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8" name="Google Shape;11198;p80"/>
          <p:cNvGrpSpPr/>
          <p:nvPr/>
        </p:nvGrpSpPr>
        <p:grpSpPr>
          <a:xfrm>
            <a:off x="1777536" y="1839416"/>
            <a:ext cx="376444" cy="253772"/>
            <a:chOff x="1777536" y="2014866"/>
            <a:chExt cx="376444" cy="2537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9" name="Google Shape;11199;p80"/>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80"/>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80"/>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80"/>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80"/>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4" name="Google Shape;11204;p80"/>
          <p:cNvGrpSpPr/>
          <p:nvPr/>
        </p:nvGrpSpPr>
        <p:grpSpPr>
          <a:xfrm>
            <a:off x="1309875" y="1881876"/>
            <a:ext cx="374154" cy="169680"/>
            <a:chOff x="1309875" y="2057326"/>
            <a:chExt cx="374154" cy="1696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05" name="Google Shape;11205;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80"/>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80"/>
            <p:cNvSpPr/>
            <p:nvPr/>
          </p:nvSpPr>
          <p:spPr>
            <a:xfrm>
              <a:off x="1480668" y="2212566"/>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80"/>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80"/>
            <p:cNvSpPr/>
            <p:nvPr/>
          </p:nvSpPr>
          <p:spPr>
            <a:xfrm>
              <a:off x="1397339" y="218343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80"/>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80"/>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16" name="Google Shape;11216;p80"/>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17" name="Google Shape;11217;p80"/>
          <p:cNvGrpSpPr/>
          <p:nvPr/>
        </p:nvGrpSpPr>
        <p:grpSpPr>
          <a:xfrm>
            <a:off x="2347450" y="1779114"/>
            <a:ext cx="113639" cy="373168"/>
            <a:chOff x="2347450" y="1954564"/>
            <a:chExt cx="113639" cy="3731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18" name="Google Shape;11218;p80"/>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80"/>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0" name="Google Shape;11220;p80"/>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21" name="Google Shape;11221;p80"/>
          <p:cNvGrpSpPr/>
          <p:nvPr/>
        </p:nvGrpSpPr>
        <p:grpSpPr>
          <a:xfrm>
            <a:off x="3110102" y="1324430"/>
            <a:ext cx="330613" cy="358379"/>
            <a:chOff x="3110102" y="1499880"/>
            <a:chExt cx="330613" cy="35837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22" name="Google Shape;11222;p80"/>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80"/>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80"/>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80"/>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80"/>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80"/>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80"/>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9" name="Google Shape;11229;p80"/>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30" name="Google Shape;11230;p80"/>
          <p:cNvGrpSpPr/>
          <p:nvPr/>
        </p:nvGrpSpPr>
        <p:grpSpPr>
          <a:xfrm>
            <a:off x="3485575" y="1824309"/>
            <a:ext cx="373772" cy="284050"/>
            <a:chOff x="3531200" y="1999759"/>
            <a:chExt cx="373772" cy="284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31" name="Google Shape;11231;p80"/>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80"/>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80"/>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80"/>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5" name="Google Shape;11235;p80"/>
          <p:cNvGrpSpPr/>
          <p:nvPr/>
        </p:nvGrpSpPr>
        <p:grpSpPr>
          <a:xfrm>
            <a:off x="2667058" y="1324843"/>
            <a:ext cx="330231" cy="359015"/>
            <a:chOff x="2667058" y="1500293"/>
            <a:chExt cx="330231" cy="3590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36" name="Google Shape;11236;p80"/>
            <p:cNvSpPr/>
            <p:nvPr/>
          </p:nvSpPr>
          <p:spPr>
            <a:xfrm>
              <a:off x="2944239" y="1581714"/>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80"/>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80"/>
            <p:cNvSpPr/>
            <p:nvPr/>
          </p:nvSpPr>
          <p:spPr>
            <a:xfrm>
              <a:off x="2925696" y="1563140"/>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80"/>
            <p:cNvSpPr/>
            <p:nvPr/>
          </p:nvSpPr>
          <p:spPr>
            <a:xfrm>
              <a:off x="2953717" y="159456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80"/>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80"/>
            <p:cNvSpPr/>
            <p:nvPr/>
          </p:nvSpPr>
          <p:spPr>
            <a:xfrm>
              <a:off x="2923788" y="157640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80"/>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80"/>
            <p:cNvSpPr/>
            <p:nvPr/>
          </p:nvSpPr>
          <p:spPr>
            <a:xfrm>
              <a:off x="2923438" y="1576784"/>
              <a:ext cx="0" cy="32"/>
            </a:xfrm>
            <a:custGeom>
              <a:avLst/>
              <a:gdLst/>
              <a:ahLst/>
              <a:cxnLst/>
              <a:rect l="l" t="t" r="r" b="b"/>
              <a:pathLst>
                <a:path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80"/>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80"/>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80"/>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80"/>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4" name="Google Shape;11254;p80"/>
          <p:cNvGrpSpPr/>
          <p:nvPr/>
        </p:nvGrpSpPr>
        <p:grpSpPr>
          <a:xfrm>
            <a:off x="3567553" y="1324462"/>
            <a:ext cx="320022" cy="359778"/>
            <a:chOff x="3567553" y="1499912"/>
            <a:chExt cx="320022" cy="3597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55" name="Google Shape;11255;p80"/>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80"/>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80"/>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80"/>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80"/>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80"/>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1" name="Google Shape;11261;p80"/>
          <p:cNvGrpSpPr/>
          <p:nvPr/>
        </p:nvGrpSpPr>
        <p:grpSpPr>
          <a:xfrm>
            <a:off x="1309875" y="1324462"/>
            <a:ext cx="359015" cy="358633"/>
            <a:chOff x="1309875" y="1499912"/>
            <a:chExt cx="359015" cy="3586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62" name="Google Shape;11262;p80"/>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80"/>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80"/>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80"/>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80"/>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80"/>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80"/>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80"/>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80"/>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1" name="Google Shape;11271;p80"/>
          <p:cNvGrpSpPr/>
          <p:nvPr/>
        </p:nvGrpSpPr>
        <p:grpSpPr>
          <a:xfrm>
            <a:off x="2219466" y="1324843"/>
            <a:ext cx="330613" cy="359015"/>
            <a:chOff x="2219466" y="1500293"/>
            <a:chExt cx="330613" cy="3590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2" name="Google Shape;11272;p80"/>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80"/>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4" name="Google Shape;11274;p80"/>
          <p:cNvGrpSpPr/>
          <p:nvPr/>
        </p:nvGrpSpPr>
        <p:grpSpPr>
          <a:xfrm>
            <a:off x="5343544" y="1333908"/>
            <a:ext cx="244676" cy="351095"/>
            <a:chOff x="5343544" y="1509358"/>
            <a:chExt cx="244676" cy="3510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5" name="Google Shape;11275;p80"/>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80"/>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80"/>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8" name="Google Shape;11278;p80"/>
          <p:cNvGrpSpPr/>
          <p:nvPr/>
        </p:nvGrpSpPr>
        <p:grpSpPr>
          <a:xfrm>
            <a:off x="4882340" y="1333908"/>
            <a:ext cx="246171" cy="351095"/>
            <a:chOff x="4882340" y="1509358"/>
            <a:chExt cx="246171" cy="3510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9" name="Google Shape;11279;p80"/>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80"/>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80"/>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80"/>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80"/>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4" name="Google Shape;11284;p80"/>
          <p:cNvGrpSpPr/>
          <p:nvPr/>
        </p:nvGrpSpPr>
        <p:grpSpPr>
          <a:xfrm>
            <a:off x="6273204" y="1333558"/>
            <a:ext cx="236343" cy="351445"/>
            <a:chOff x="6273204" y="1509008"/>
            <a:chExt cx="236343"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85" name="Google Shape;11285;p80"/>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80"/>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87" name="Google Shape;11287;p80"/>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88" name="Google Shape;11288;p80"/>
          <p:cNvGrpSpPr/>
          <p:nvPr/>
        </p:nvGrpSpPr>
        <p:grpSpPr>
          <a:xfrm>
            <a:off x="7219530" y="1332794"/>
            <a:ext cx="191625" cy="352209"/>
            <a:chOff x="7219530" y="1508244"/>
            <a:chExt cx="191625" cy="3522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89" name="Google Shape;11289;p80"/>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80"/>
            <p:cNvSpPr/>
            <p:nvPr/>
          </p:nvSpPr>
          <p:spPr>
            <a:xfrm>
              <a:off x="7376679" y="1654039"/>
              <a:ext cx="795" cy="32"/>
            </a:xfrm>
            <a:custGeom>
              <a:avLst/>
              <a:gdLst/>
              <a:ahLst/>
              <a:cxnLst/>
              <a:rect l="l" t="t" r="r" b="b"/>
              <a:pathLst>
                <a:path w="25" h="1" extrusionOk="0">
                  <a:moveTo>
                    <a:pt x="24"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1" name="Google Shape;11291;p80"/>
          <p:cNvGrpSpPr/>
          <p:nvPr/>
        </p:nvGrpSpPr>
        <p:grpSpPr>
          <a:xfrm>
            <a:off x="7699309" y="1333176"/>
            <a:ext cx="154922" cy="351827"/>
            <a:chOff x="7699309" y="1508626"/>
            <a:chExt cx="154922"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92" name="Google Shape;11292;p80"/>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80"/>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80"/>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80"/>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80"/>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80"/>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80"/>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9" name="Google Shape;11299;p80"/>
          <p:cNvGrpSpPr/>
          <p:nvPr/>
        </p:nvGrpSpPr>
        <p:grpSpPr>
          <a:xfrm>
            <a:off x="8161690" y="1333558"/>
            <a:ext cx="153396" cy="351064"/>
            <a:chOff x="8161690" y="1509008"/>
            <a:chExt cx="153396" cy="351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00" name="Google Shape;11300;p80"/>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80"/>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80"/>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80"/>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4" name="Google Shape;11304;p80"/>
          <p:cNvGrpSpPr/>
          <p:nvPr/>
        </p:nvGrpSpPr>
        <p:grpSpPr>
          <a:xfrm>
            <a:off x="6746940" y="1333431"/>
            <a:ext cx="213221" cy="352304"/>
            <a:chOff x="6746940" y="1508881"/>
            <a:chExt cx="213221" cy="3523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05" name="Google Shape;11305;p80"/>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80"/>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80"/>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80"/>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9" name="Google Shape;11309;p80"/>
          <p:cNvGrpSpPr/>
          <p:nvPr/>
        </p:nvGrpSpPr>
        <p:grpSpPr>
          <a:xfrm>
            <a:off x="5770336" y="1832165"/>
            <a:ext cx="350682" cy="292097"/>
            <a:chOff x="5770336" y="2007615"/>
            <a:chExt cx="350682" cy="2920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10" name="Google Shape;11310;p80"/>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80"/>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80"/>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80"/>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4" name="Google Shape;11314;p80"/>
          <p:cNvGrpSpPr/>
          <p:nvPr/>
        </p:nvGrpSpPr>
        <p:grpSpPr>
          <a:xfrm>
            <a:off x="5326878" y="1804908"/>
            <a:ext cx="350332" cy="346229"/>
            <a:chOff x="5326878" y="1980358"/>
            <a:chExt cx="350332" cy="3462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15" name="Google Shape;11315;p80"/>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80"/>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80"/>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80"/>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19" name="Google Shape;11319;p80"/>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20" name="Google Shape;11320;p80"/>
          <p:cNvGrpSpPr/>
          <p:nvPr/>
        </p:nvGrpSpPr>
        <p:grpSpPr>
          <a:xfrm>
            <a:off x="4883835" y="1817121"/>
            <a:ext cx="350300" cy="323043"/>
            <a:chOff x="4883835" y="1992571"/>
            <a:chExt cx="350300" cy="3230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21" name="Google Shape;11321;p80"/>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80"/>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80"/>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80"/>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80"/>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80"/>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7" name="Google Shape;11327;p80"/>
          <p:cNvGrpSpPr/>
          <p:nvPr/>
        </p:nvGrpSpPr>
        <p:grpSpPr>
          <a:xfrm>
            <a:off x="7548967" y="1803477"/>
            <a:ext cx="333285" cy="349950"/>
            <a:chOff x="7548967" y="1978927"/>
            <a:chExt cx="333285" cy="3499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28" name="Google Shape;11328;p80"/>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80"/>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80"/>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80"/>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80"/>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80"/>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80"/>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5" name="Google Shape;11335;p80"/>
          <p:cNvGrpSpPr/>
          <p:nvPr/>
        </p:nvGrpSpPr>
        <p:grpSpPr>
          <a:xfrm>
            <a:off x="6214142" y="1803477"/>
            <a:ext cx="346515" cy="350300"/>
            <a:chOff x="6214142" y="1978927"/>
            <a:chExt cx="346515" cy="3503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36" name="Google Shape;11336;p80"/>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80"/>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8" name="Google Shape;11338;p80"/>
          <p:cNvGrpSpPr/>
          <p:nvPr/>
        </p:nvGrpSpPr>
        <p:grpSpPr>
          <a:xfrm>
            <a:off x="7105923" y="1803095"/>
            <a:ext cx="333285" cy="350682"/>
            <a:chOff x="7105923" y="1978545"/>
            <a:chExt cx="333285"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39" name="Google Shape;11339;p80"/>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80"/>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80"/>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80"/>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80"/>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80"/>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80"/>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46" name="Google Shape;11346;p80"/>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80"/>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48" name="Google Shape;11348;p80"/>
          <p:cNvGrpSpPr/>
          <p:nvPr/>
        </p:nvGrpSpPr>
        <p:grpSpPr>
          <a:xfrm>
            <a:off x="3616406" y="2246902"/>
            <a:ext cx="203393" cy="351827"/>
            <a:chOff x="3616406" y="2422352"/>
            <a:chExt cx="203393"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49" name="Google Shape;11349;p80"/>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80"/>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1" name="Google Shape;11351;p80"/>
          <p:cNvGrpSpPr/>
          <p:nvPr/>
        </p:nvGrpSpPr>
        <p:grpSpPr>
          <a:xfrm>
            <a:off x="878187" y="2246520"/>
            <a:ext cx="272696" cy="351827"/>
            <a:chOff x="913012" y="2421970"/>
            <a:chExt cx="272696"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52" name="Google Shape;11352;p80"/>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80"/>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80"/>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80"/>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6" name="Google Shape;11356;p80"/>
          <p:cNvGrpSpPr/>
          <p:nvPr/>
        </p:nvGrpSpPr>
        <p:grpSpPr>
          <a:xfrm>
            <a:off x="2274743" y="2246902"/>
            <a:ext cx="255649" cy="351445"/>
            <a:chOff x="2274743" y="2422352"/>
            <a:chExt cx="25564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57" name="Google Shape;11357;p80"/>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80"/>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80"/>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0" name="Google Shape;11360;p80"/>
          <p:cNvGrpSpPr/>
          <p:nvPr/>
        </p:nvGrpSpPr>
        <p:grpSpPr>
          <a:xfrm>
            <a:off x="2708723" y="2245789"/>
            <a:ext cx="246552" cy="352558"/>
            <a:chOff x="2708723" y="2421239"/>
            <a:chExt cx="246552" cy="3525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61" name="Google Shape;11361;p80"/>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80"/>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3" name="Google Shape;11363;p80"/>
          <p:cNvGrpSpPr/>
          <p:nvPr/>
        </p:nvGrpSpPr>
        <p:grpSpPr>
          <a:xfrm>
            <a:off x="1835485" y="2246902"/>
            <a:ext cx="259433" cy="350714"/>
            <a:chOff x="1835485" y="2422352"/>
            <a:chExt cx="259433" cy="3507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64" name="Google Shape;11364;p80"/>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80"/>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80"/>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80"/>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80"/>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80"/>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80"/>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1" name="Google Shape;11371;p80"/>
          <p:cNvGrpSpPr/>
          <p:nvPr/>
        </p:nvGrpSpPr>
        <p:grpSpPr>
          <a:xfrm>
            <a:off x="3150240" y="2246902"/>
            <a:ext cx="212489" cy="351445"/>
            <a:chOff x="3150240" y="2422352"/>
            <a:chExt cx="21248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72" name="Google Shape;11372;p80"/>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80"/>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4" name="Google Shape;11374;p80"/>
          <p:cNvGrpSpPr/>
          <p:nvPr/>
        </p:nvGrpSpPr>
        <p:grpSpPr>
          <a:xfrm>
            <a:off x="1367060" y="2246679"/>
            <a:ext cx="269261" cy="352050"/>
            <a:chOff x="1367060" y="2422129"/>
            <a:chExt cx="269261" cy="352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75" name="Google Shape;11375;p80"/>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80"/>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80"/>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80"/>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80"/>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80"/>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80"/>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80"/>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80"/>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80"/>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80"/>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80"/>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80"/>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80"/>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89" name="Google Shape;11389;p80"/>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90" name="Google Shape;11390;p80"/>
          <p:cNvGrpSpPr/>
          <p:nvPr/>
        </p:nvGrpSpPr>
        <p:grpSpPr>
          <a:xfrm>
            <a:off x="4882690" y="2249955"/>
            <a:ext cx="274573" cy="350682"/>
            <a:chOff x="4882690" y="2425405"/>
            <a:chExt cx="274573"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1" name="Google Shape;11391;p80"/>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80"/>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3" name="Google Shape;11393;p80"/>
          <p:cNvGrpSpPr/>
          <p:nvPr/>
        </p:nvGrpSpPr>
        <p:grpSpPr>
          <a:xfrm>
            <a:off x="6627639" y="2268434"/>
            <a:ext cx="355993" cy="313247"/>
            <a:chOff x="6627639" y="2443884"/>
            <a:chExt cx="355993" cy="3132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4" name="Google Shape;11394;p80"/>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80"/>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80"/>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7" name="Google Shape;11397;p80"/>
          <p:cNvGrpSpPr/>
          <p:nvPr/>
        </p:nvGrpSpPr>
        <p:grpSpPr>
          <a:xfrm>
            <a:off x="6183451" y="2286690"/>
            <a:ext cx="351445" cy="277976"/>
            <a:chOff x="6183451" y="2462140"/>
            <a:chExt cx="351445" cy="27797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8" name="Google Shape;11398;p80"/>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80"/>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80"/>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80"/>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80"/>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80"/>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80"/>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5" name="Google Shape;11405;p80"/>
          <p:cNvGrpSpPr/>
          <p:nvPr/>
        </p:nvGrpSpPr>
        <p:grpSpPr>
          <a:xfrm>
            <a:off x="5735477" y="2254408"/>
            <a:ext cx="353354" cy="341299"/>
            <a:chOff x="5735477" y="2429858"/>
            <a:chExt cx="353354" cy="3412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06" name="Google Shape;11406;p80"/>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80"/>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80"/>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80"/>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80"/>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80"/>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2" name="Google Shape;11412;p80"/>
          <p:cNvGrpSpPr/>
          <p:nvPr/>
        </p:nvGrpSpPr>
        <p:grpSpPr>
          <a:xfrm>
            <a:off x="5243735" y="2271523"/>
            <a:ext cx="405255" cy="275499"/>
            <a:chOff x="5283337" y="2478774"/>
            <a:chExt cx="358633" cy="2439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13" name="Google Shape;11413;p80"/>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80"/>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80"/>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80"/>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80"/>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80"/>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80"/>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80"/>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80"/>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80"/>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80"/>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80"/>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80"/>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80"/>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80"/>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80"/>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80"/>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0" name="Google Shape;11430;p80"/>
          <p:cNvGrpSpPr/>
          <p:nvPr/>
        </p:nvGrpSpPr>
        <p:grpSpPr>
          <a:xfrm>
            <a:off x="7964753" y="2295373"/>
            <a:ext cx="362068" cy="258670"/>
            <a:chOff x="7964753" y="2470823"/>
            <a:chExt cx="362068" cy="25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31" name="Google Shape;11431;p80"/>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80"/>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80"/>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80"/>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80"/>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80"/>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80"/>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80"/>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80"/>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0" name="Google Shape;11440;p80"/>
          <p:cNvGrpSpPr/>
          <p:nvPr/>
        </p:nvGrpSpPr>
        <p:grpSpPr>
          <a:xfrm>
            <a:off x="7524349" y="2280997"/>
            <a:ext cx="350332" cy="288948"/>
            <a:chOff x="7524349" y="2456447"/>
            <a:chExt cx="350332" cy="2889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41" name="Google Shape;11441;p80"/>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80"/>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80"/>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80"/>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80"/>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6" name="Google Shape;11446;p80"/>
          <p:cNvGrpSpPr/>
          <p:nvPr/>
        </p:nvGrpSpPr>
        <p:grpSpPr>
          <a:xfrm>
            <a:off x="3972749" y="2718761"/>
            <a:ext cx="355230" cy="356725"/>
            <a:chOff x="3972749" y="2894211"/>
            <a:chExt cx="355230" cy="3567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47" name="Google Shape;11447;p80"/>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80"/>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80"/>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80"/>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80"/>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2" name="Google Shape;11452;p80"/>
          <p:cNvGrpSpPr/>
          <p:nvPr/>
        </p:nvGrpSpPr>
        <p:grpSpPr>
          <a:xfrm>
            <a:off x="3527797" y="2743346"/>
            <a:ext cx="355993" cy="307904"/>
            <a:chOff x="3527797" y="2918796"/>
            <a:chExt cx="355993" cy="307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53" name="Google Shape;11453;p80"/>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80"/>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80"/>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80"/>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80"/>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80"/>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80"/>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80"/>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80"/>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80"/>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3" name="Google Shape;11463;p80"/>
          <p:cNvGrpSpPr/>
          <p:nvPr/>
        </p:nvGrpSpPr>
        <p:grpSpPr>
          <a:xfrm>
            <a:off x="3082845" y="2745509"/>
            <a:ext cx="356375" cy="302338"/>
            <a:chOff x="3082845" y="2920959"/>
            <a:chExt cx="356375" cy="3023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64" name="Google Shape;11464;p80"/>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80"/>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6" name="Google Shape;11466;p80"/>
          <p:cNvGrpSpPr/>
          <p:nvPr/>
        </p:nvGrpSpPr>
        <p:grpSpPr>
          <a:xfrm>
            <a:off x="2639038" y="2719492"/>
            <a:ext cx="355612" cy="355612"/>
            <a:chOff x="2639038" y="2894942"/>
            <a:chExt cx="355612"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67" name="Google Shape;11467;p80"/>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80"/>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9" name="Google Shape;11469;p80"/>
          <p:cNvGrpSpPr/>
          <p:nvPr/>
        </p:nvGrpSpPr>
        <p:grpSpPr>
          <a:xfrm>
            <a:off x="2194468" y="2763415"/>
            <a:ext cx="355993" cy="267766"/>
            <a:chOff x="2194468" y="2938865"/>
            <a:chExt cx="355993" cy="2677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70" name="Google Shape;11470;p80"/>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80"/>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80"/>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80"/>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80"/>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80"/>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80"/>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80"/>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80"/>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80"/>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80"/>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80"/>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80"/>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80"/>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80"/>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80"/>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80"/>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80"/>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80"/>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80"/>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0" name="Google Shape;11490;p80"/>
          <p:cNvGrpSpPr/>
          <p:nvPr/>
        </p:nvGrpSpPr>
        <p:grpSpPr>
          <a:xfrm>
            <a:off x="1749897" y="2719111"/>
            <a:ext cx="355993" cy="355612"/>
            <a:chOff x="1749897" y="2894561"/>
            <a:chExt cx="355993"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91" name="Google Shape;11491;p80"/>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80"/>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80"/>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80"/>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80"/>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80"/>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80"/>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80"/>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80"/>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80"/>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80"/>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2" name="Google Shape;11502;p80"/>
          <p:cNvGrpSpPr/>
          <p:nvPr/>
        </p:nvGrpSpPr>
        <p:grpSpPr>
          <a:xfrm>
            <a:off x="1305327" y="2718761"/>
            <a:ext cx="357520" cy="357488"/>
            <a:chOff x="1305327" y="2894211"/>
            <a:chExt cx="357520" cy="35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03" name="Google Shape;11503;p80"/>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80"/>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80"/>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80"/>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80"/>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8" name="Google Shape;11508;p80"/>
          <p:cNvGrpSpPr/>
          <p:nvPr/>
        </p:nvGrpSpPr>
        <p:grpSpPr>
          <a:xfrm>
            <a:off x="853950" y="2719270"/>
            <a:ext cx="364104" cy="353290"/>
            <a:chOff x="853950" y="2894720"/>
            <a:chExt cx="364104" cy="35329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09" name="Google Shape;11509;p80"/>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80"/>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80"/>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80"/>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80"/>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80"/>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80"/>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6" name="Google Shape;11516;p80"/>
          <p:cNvGrpSpPr/>
          <p:nvPr/>
        </p:nvGrpSpPr>
        <p:grpSpPr>
          <a:xfrm>
            <a:off x="7066548" y="2737144"/>
            <a:ext cx="352209" cy="334938"/>
            <a:chOff x="7066548" y="2912594"/>
            <a:chExt cx="352209" cy="3349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17" name="Google Shape;11517;p80"/>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80"/>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80"/>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80"/>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80"/>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80"/>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23" name="Google Shape;11523;p80"/>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80"/>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25" name="Google Shape;11525;p80"/>
          <p:cNvGrpSpPr/>
          <p:nvPr/>
        </p:nvGrpSpPr>
        <p:grpSpPr>
          <a:xfrm>
            <a:off x="7541397" y="2729352"/>
            <a:ext cx="318495" cy="352209"/>
            <a:chOff x="7541397" y="2904802"/>
            <a:chExt cx="318495" cy="3522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26" name="Google Shape;11526;p80"/>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80"/>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8" name="Google Shape;11528;p80"/>
          <p:cNvGrpSpPr/>
          <p:nvPr/>
        </p:nvGrpSpPr>
        <p:grpSpPr>
          <a:xfrm>
            <a:off x="8003015" y="2728589"/>
            <a:ext cx="306759" cy="351445"/>
            <a:chOff x="8003015" y="2904039"/>
            <a:chExt cx="30675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29" name="Google Shape;11529;p80"/>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80"/>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80"/>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80"/>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80"/>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80"/>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5" name="Google Shape;11535;p80"/>
          <p:cNvGrpSpPr/>
          <p:nvPr/>
        </p:nvGrpSpPr>
        <p:grpSpPr>
          <a:xfrm>
            <a:off x="5687770" y="2710046"/>
            <a:ext cx="369638" cy="369606"/>
            <a:chOff x="5687770" y="2885496"/>
            <a:chExt cx="369638" cy="3696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36" name="Google Shape;11536;p80"/>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80"/>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80"/>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80"/>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80"/>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80"/>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80"/>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80"/>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80"/>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80"/>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6" name="Google Shape;11546;p80"/>
          <p:cNvGrpSpPr/>
          <p:nvPr/>
        </p:nvGrpSpPr>
        <p:grpSpPr>
          <a:xfrm>
            <a:off x="4881958" y="2729352"/>
            <a:ext cx="156417" cy="349537"/>
            <a:chOff x="4881958" y="2904802"/>
            <a:chExt cx="156417" cy="3495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47" name="Google Shape;11547;p80"/>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80"/>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80"/>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80"/>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80"/>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80"/>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80"/>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4" name="Google Shape;11554;p80"/>
          <p:cNvGrpSpPr/>
          <p:nvPr/>
        </p:nvGrpSpPr>
        <p:grpSpPr>
          <a:xfrm>
            <a:off x="5230318" y="2711064"/>
            <a:ext cx="371133" cy="367443"/>
            <a:chOff x="5230318" y="2886514"/>
            <a:chExt cx="371133" cy="3674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55" name="Google Shape;11555;p80"/>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80"/>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80"/>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80"/>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80"/>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80"/>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80"/>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80"/>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80"/>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4" name="Google Shape;11564;p80"/>
          <p:cNvGrpSpPr/>
          <p:nvPr/>
        </p:nvGrpSpPr>
        <p:grpSpPr>
          <a:xfrm>
            <a:off x="5748358" y="3259128"/>
            <a:ext cx="352590" cy="182561"/>
            <a:chOff x="5748358" y="3434578"/>
            <a:chExt cx="352590" cy="1825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65" name="Google Shape;11565;p80"/>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80"/>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80"/>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80"/>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80"/>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80"/>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1" name="Google Shape;11571;p80"/>
          <p:cNvGrpSpPr/>
          <p:nvPr/>
        </p:nvGrpSpPr>
        <p:grpSpPr>
          <a:xfrm>
            <a:off x="862283" y="4099321"/>
            <a:ext cx="341204" cy="359301"/>
            <a:chOff x="862283" y="4274771"/>
            <a:chExt cx="341204" cy="3593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72" name="Google Shape;11572;p80"/>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80"/>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80"/>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5" name="Google Shape;11575;p80"/>
          <p:cNvGrpSpPr/>
          <p:nvPr/>
        </p:nvGrpSpPr>
        <p:grpSpPr>
          <a:xfrm>
            <a:off x="1396957" y="4111915"/>
            <a:ext cx="301861" cy="332871"/>
            <a:chOff x="1396957" y="4287365"/>
            <a:chExt cx="301861" cy="3328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76" name="Google Shape;11576;p80"/>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80"/>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80"/>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80"/>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80"/>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80"/>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80"/>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80"/>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80"/>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80"/>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80"/>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80"/>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80"/>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80"/>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80"/>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1" name="Google Shape;11591;p80"/>
          <p:cNvGrpSpPr/>
          <p:nvPr/>
        </p:nvGrpSpPr>
        <p:grpSpPr>
          <a:xfrm>
            <a:off x="1865381" y="4102056"/>
            <a:ext cx="396131" cy="355612"/>
            <a:chOff x="1865381" y="4277506"/>
            <a:chExt cx="396131"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92" name="Google Shape;11592;p80"/>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80"/>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80"/>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80"/>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80"/>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80"/>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8" name="Google Shape;11598;p80"/>
          <p:cNvGrpSpPr/>
          <p:nvPr/>
        </p:nvGrpSpPr>
        <p:grpSpPr>
          <a:xfrm>
            <a:off x="2411823" y="4128549"/>
            <a:ext cx="334398" cy="299953"/>
            <a:chOff x="2411823" y="4303999"/>
            <a:chExt cx="334398" cy="2999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99" name="Google Shape;11599;p80"/>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80"/>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80"/>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80"/>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80"/>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80"/>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80"/>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6" name="Google Shape;11606;p80"/>
          <p:cNvGrpSpPr/>
          <p:nvPr/>
        </p:nvGrpSpPr>
        <p:grpSpPr>
          <a:xfrm>
            <a:off x="2903337" y="4103582"/>
            <a:ext cx="382519" cy="350682"/>
            <a:chOff x="2903337" y="4279032"/>
            <a:chExt cx="382519"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07" name="Google Shape;11607;p80"/>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80"/>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80"/>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80"/>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80"/>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80"/>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80"/>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80"/>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80"/>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80"/>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80"/>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80"/>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80"/>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80"/>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80"/>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2" name="Google Shape;11622;p80"/>
          <p:cNvGrpSpPr/>
          <p:nvPr/>
        </p:nvGrpSpPr>
        <p:grpSpPr>
          <a:xfrm>
            <a:off x="3933342" y="4140317"/>
            <a:ext cx="383632" cy="276449"/>
            <a:chOff x="3933342" y="4315767"/>
            <a:chExt cx="383632" cy="2764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23" name="Google Shape;11623;p80"/>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80"/>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80"/>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80"/>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80"/>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80"/>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9" name="Google Shape;11629;p80"/>
          <p:cNvGrpSpPr/>
          <p:nvPr/>
        </p:nvGrpSpPr>
        <p:grpSpPr>
          <a:xfrm>
            <a:off x="3441065" y="4127055"/>
            <a:ext cx="337069" cy="302593"/>
            <a:chOff x="3441065" y="4302505"/>
            <a:chExt cx="337069" cy="3025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30" name="Google Shape;11630;p80"/>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80"/>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80"/>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80"/>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80"/>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80"/>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80"/>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80"/>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80"/>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80"/>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80"/>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80"/>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80"/>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3" name="Google Shape;11643;p80"/>
          <p:cNvGrpSpPr/>
          <p:nvPr/>
        </p:nvGrpSpPr>
        <p:grpSpPr>
          <a:xfrm>
            <a:off x="3532345" y="3187185"/>
            <a:ext cx="339328" cy="336274"/>
            <a:chOff x="3532345" y="3362635"/>
            <a:chExt cx="339328" cy="3362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44" name="Google Shape;11644;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80"/>
            <p:cNvSpPr/>
            <p:nvPr/>
          </p:nvSpPr>
          <p:spPr>
            <a:xfrm>
              <a:off x="3819385" y="3493258"/>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80"/>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80"/>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49" name="Google Shape;11649;p80"/>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50" name="Google Shape;11650;p80"/>
          <p:cNvGrpSpPr/>
          <p:nvPr/>
        </p:nvGrpSpPr>
        <p:grpSpPr>
          <a:xfrm>
            <a:off x="1883955" y="3633250"/>
            <a:ext cx="162873" cy="351445"/>
            <a:chOff x="1883955" y="3808700"/>
            <a:chExt cx="162873"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1" name="Google Shape;11651;p80"/>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80"/>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3" name="Google Shape;11653;p80"/>
          <p:cNvGrpSpPr/>
          <p:nvPr/>
        </p:nvGrpSpPr>
        <p:grpSpPr>
          <a:xfrm>
            <a:off x="939156" y="3633759"/>
            <a:ext cx="192007" cy="351318"/>
            <a:chOff x="939156" y="3809209"/>
            <a:chExt cx="192007" cy="351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4" name="Google Shape;11654;p80"/>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80"/>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6" name="Google Shape;11656;p80"/>
          <p:cNvGrpSpPr/>
          <p:nvPr/>
        </p:nvGrpSpPr>
        <p:grpSpPr>
          <a:xfrm>
            <a:off x="2306167" y="3634395"/>
            <a:ext cx="193915" cy="349155"/>
            <a:chOff x="2306167" y="3809845"/>
            <a:chExt cx="193915" cy="3491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7" name="Google Shape;11657;p80"/>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80"/>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80"/>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80"/>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80"/>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80"/>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80"/>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4" name="Google Shape;11664;p80"/>
          <p:cNvGrpSpPr/>
          <p:nvPr/>
        </p:nvGrpSpPr>
        <p:grpSpPr>
          <a:xfrm>
            <a:off x="1323901" y="3631723"/>
            <a:ext cx="356343" cy="356757"/>
            <a:chOff x="1323901" y="3807173"/>
            <a:chExt cx="356343" cy="356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65" name="Google Shape;11665;p80"/>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80"/>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80"/>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80"/>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80"/>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80"/>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80"/>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80"/>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80"/>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80"/>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80"/>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80"/>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80"/>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80"/>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80"/>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80"/>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80"/>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80"/>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80"/>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80"/>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80"/>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80"/>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80"/>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80"/>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89" name="Google Shape;11689;p80"/>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0" name="Google Shape;11690;p80"/>
          <p:cNvGrpSpPr/>
          <p:nvPr/>
        </p:nvGrpSpPr>
        <p:grpSpPr>
          <a:xfrm>
            <a:off x="859262" y="3178470"/>
            <a:ext cx="306759" cy="351445"/>
            <a:chOff x="859262" y="3353920"/>
            <a:chExt cx="30675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91" name="Google Shape;11691;p80"/>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80"/>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80"/>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80"/>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80"/>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96" name="Google Shape;11696;p80"/>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7" name="Google Shape;11697;p80"/>
          <p:cNvGrpSpPr/>
          <p:nvPr/>
        </p:nvGrpSpPr>
        <p:grpSpPr>
          <a:xfrm>
            <a:off x="3967437" y="3661652"/>
            <a:ext cx="364708" cy="295405"/>
            <a:chOff x="3967437" y="3837102"/>
            <a:chExt cx="364708" cy="2954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98" name="Google Shape;11698;p8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8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8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8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8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03" name="Google Shape;11703;p80"/>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80"/>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80"/>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06" name="Google Shape;11706;p80"/>
          <p:cNvGrpSpPr/>
          <p:nvPr/>
        </p:nvGrpSpPr>
        <p:grpSpPr>
          <a:xfrm>
            <a:off x="5811827" y="3631001"/>
            <a:ext cx="283743" cy="308444"/>
            <a:chOff x="5964227" y="3858701"/>
            <a:chExt cx="283743" cy="308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07" name="Google Shape;11707;p80"/>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80"/>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80"/>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80"/>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1" name="Google Shape;11711;p80"/>
          <p:cNvGrpSpPr/>
          <p:nvPr/>
        </p:nvGrpSpPr>
        <p:grpSpPr>
          <a:xfrm>
            <a:off x="6243508" y="3697623"/>
            <a:ext cx="320372" cy="213602"/>
            <a:chOff x="6395908" y="3873073"/>
            <a:chExt cx="320372" cy="21360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12" name="Google Shape;11712;p80"/>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80"/>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80"/>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80"/>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80"/>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80"/>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80"/>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80"/>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80"/>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80"/>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2" name="Google Shape;11722;p80"/>
          <p:cNvGrpSpPr/>
          <p:nvPr/>
        </p:nvGrpSpPr>
        <p:grpSpPr>
          <a:xfrm>
            <a:off x="7262890" y="3627366"/>
            <a:ext cx="357138" cy="352018"/>
            <a:chOff x="7415290" y="3802816"/>
            <a:chExt cx="357138" cy="352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23" name="Google Shape;11723;p80"/>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80"/>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80"/>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80"/>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80"/>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80"/>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80"/>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80"/>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1" name="Google Shape;11731;p80"/>
          <p:cNvGrpSpPr/>
          <p:nvPr/>
        </p:nvGrpSpPr>
        <p:grpSpPr>
          <a:xfrm>
            <a:off x="6737312" y="3657963"/>
            <a:ext cx="355230" cy="293401"/>
            <a:chOff x="6889712" y="3833413"/>
            <a:chExt cx="355230" cy="2934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32" name="Google Shape;11732;p80"/>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80"/>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80"/>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80"/>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80"/>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7" name="Google Shape;11737;p80"/>
          <p:cNvGrpSpPr/>
          <p:nvPr/>
        </p:nvGrpSpPr>
        <p:grpSpPr>
          <a:xfrm>
            <a:off x="7707152" y="3660420"/>
            <a:ext cx="282318" cy="337168"/>
            <a:chOff x="1635875" y="237775"/>
            <a:chExt cx="4370250" cy="52193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38" name="Google Shape;11738;p80"/>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80"/>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0" name="Google Shape;11740;p80"/>
          <p:cNvGrpSpPr/>
          <p:nvPr/>
        </p:nvGrpSpPr>
        <p:grpSpPr>
          <a:xfrm>
            <a:off x="3103963" y="3185690"/>
            <a:ext cx="297886" cy="337578"/>
            <a:chOff x="3103963" y="3361140"/>
            <a:chExt cx="297886" cy="3375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41" name="Google Shape;11741;p80"/>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80"/>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80"/>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80"/>
            <p:cNvSpPr/>
            <p:nvPr/>
          </p:nvSpPr>
          <p:spPr>
            <a:xfrm>
              <a:off x="3277873" y="3490618"/>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80"/>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80"/>
            <p:cNvSpPr/>
            <p:nvPr/>
          </p:nvSpPr>
          <p:spPr>
            <a:xfrm>
              <a:off x="3278986" y="3524681"/>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80"/>
            <p:cNvSpPr/>
            <p:nvPr/>
          </p:nvSpPr>
          <p:spPr>
            <a:xfrm>
              <a:off x="3219543" y="3586415"/>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80"/>
            <p:cNvSpPr/>
            <p:nvPr/>
          </p:nvSpPr>
          <p:spPr>
            <a:xfrm>
              <a:off x="3247181" y="3444787"/>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80"/>
            <p:cNvSpPr/>
            <p:nvPr/>
          </p:nvSpPr>
          <p:spPr>
            <a:xfrm>
              <a:off x="3257422" y="360422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80"/>
            <p:cNvSpPr/>
            <p:nvPr/>
          </p:nvSpPr>
          <p:spPr>
            <a:xfrm>
              <a:off x="3247181" y="344478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80"/>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80"/>
            <p:cNvSpPr/>
            <p:nvPr/>
          </p:nvSpPr>
          <p:spPr>
            <a:xfrm>
              <a:off x="3269922" y="339860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5" name="Google Shape;11765;p80"/>
          <p:cNvGrpSpPr/>
          <p:nvPr/>
        </p:nvGrpSpPr>
        <p:grpSpPr>
          <a:xfrm>
            <a:off x="2667821" y="3185658"/>
            <a:ext cx="273046" cy="337801"/>
            <a:chOff x="2667821" y="3361108"/>
            <a:chExt cx="273046" cy="337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66" name="Google Shape;11766;p80"/>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80"/>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80"/>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80"/>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80"/>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80"/>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80"/>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80"/>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80"/>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80"/>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80"/>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80"/>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80"/>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80"/>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80"/>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80"/>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80"/>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80"/>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80"/>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5" name="Google Shape;11785;p80"/>
          <p:cNvGrpSpPr/>
          <p:nvPr/>
        </p:nvGrpSpPr>
        <p:grpSpPr>
          <a:xfrm>
            <a:off x="2212469" y="3184863"/>
            <a:ext cx="282715" cy="338660"/>
            <a:chOff x="2212469" y="3360313"/>
            <a:chExt cx="282715" cy="3386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86" name="Google Shape;11786;p80"/>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80"/>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80"/>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9" name="Google Shape;11789;p80"/>
          <p:cNvGrpSpPr/>
          <p:nvPr/>
        </p:nvGrpSpPr>
        <p:grpSpPr>
          <a:xfrm>
            <a:off x="1768821" y="3185658"/>
            <a:ext cx="278739" cy="339073"/>
            <a:chOff x="1768821" y="3361108"/>
            <a:chExt cx="278739" cy="3390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90" name="Google Shape;11790;p80"/>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80"/>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80"/>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80"/>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80"/>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80"/>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80"/>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80"/>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80"/>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80"/>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80"/>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1" name="Google Shape;11801;p80"/>
          <p:cNvGrpSpPr/>
          <p:nvPr/>
        </p:nvGrpSpPr>
        <p:grpSpPr>
          <a:xfrm>
            <a:off x="5337883" y="3161423"/>
            <a:ext cx="307141" cy="376826"/>
            <a:chOff x="5337883" y="3336873"/>
            <a:chExt cx="307141" cy="3768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2" name="Google Shape;11802;p80"/>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80"/>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4" name="Google Shape;11804;p80"/>
          <p:cNvGrpSpPr/>
          <p:nvPr/>
        </p:nvGrpSpPr>
        <p:grpSpPr>
          <a:xfrm>
            <a:off x="4883835" y="3161805"/>
            <a:ext cx="323425" cy="377557"/>
            <a:chOff x="4883835" y="3337255"/>
            <a:chExt cx="323425" cy="3775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5" name="Google Shape;11805;p80"/>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80"/>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80"/>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8" name="Google Shape;11808;p80"/>
          <p:cNvGrpSpPr/>
          <p:nvPr/>
        </p:nvGrpSpPr>
        <p:grpSpPr>
          <a:xfrm>
            <a:off x="6193310" y="3231839"/>
            <a:ext cx="352590" cy="237488"/>
            <a:chOff x="6193310" y="3407289"/>
            <a:chExt cx="352590" cy="23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9" name="Google Shape;11809;p80"/>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80"/>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80"/>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80"/>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80"/>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4" name="Google Shape;11814;p80"/>
          <p:cNvGrpSpPr/>
          <p:nvPr/>
        </p:nvGrpSpPr>
        <p:grpSpPr>
          <a:xfrm>
            <a:off x="6637117" y="3222393"/>
            <a:ext cx="353735" cy="254504"/>
            <a:chOff x="6637117" y="3397843"/>
            <a:chExt cx="353735" cy="2545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15" name="Google Shape;11815;p80"/>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80"/>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80"/>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80"/>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80"/>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80"/>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1" name="Google Shape;11821;p80"/>
          <p:cNvGrpSpPr/>
          <p:nvPr/>
        </p:nvGrpSpPr>
        <p:grpSpPr>
          <a:xfrm>
            <a:off x="7075994" y="3174081"/>
            <a:ext cx="360637" cy="352336"/>
            <a:chOff x="7075994" y="3349531"/>
            <a:chExt cx="360637" cy="3523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22" name="Google Shape;11822;p80"/>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80"/>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80"/>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80"/>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80"/>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80"/>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80"/>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9" name="Google Shape;11829;p80"/>
          <p:cNvGrpSpPr/>
          <p:nvPr/>
        </p:nvGrpSpPr>
        <p:grpSpPr>
          <a:xfrm>
            <a:off x="7651983" y="3173731"/>
            <a:ext cx="107183" cy="352399"/>
            <a:chOff x="7651983" y="3349181"/>
            <a:chExt cx="107183" cy="3523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30" name="Google Shape;11830;p80"/>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80"/>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2" name="Google Shape;11832;p80"/>
          <p:cNvGrpSpPr/>
          <p:nvPr/>
        </p:nvGrpSpPr>
        <p:grpSpPr>
          <a:xfrm>
            <a:off x="7973468" y="3206872"/>
            <a:ext cx="352590" cy="287072"/>
            <a:chOff x="7973468" y="3382322"/>
            <a:chExt cx="352590" cy="2870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33" name="Google Shape;11833;p80"/>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80"/>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80"/>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80"/>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80"/>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80"/>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80"/>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80"/>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80"/>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80"/>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80"/>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80"/>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45" name="Google Shape;11845;p80"/>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فرآیند خلاق</a:t>
            </a:r>
            <a:endParaRPr sz="2400" dirty="0">
              <a:solidFill>
                <a:srgbClr val="FFFFFF"/>
              </a:solidFill>
            </a:endParaRPr>
          </a:p>
        </p:txBody>
      </p:sp>
      <p:sp>
        <p:nvSpPr>
          <p:cNvPr id="11846" name="Google Shape;11846;p80"/>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هنرهای نمایشی</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bg2">
            <a:lumMod val="75000"/>
          </a:schemeClr>
        </a:solidFill>
        <a:effectLst/>
      </p:bgPr>
    </p:bg>
    <p:spTree>
      <p:nvGrpSpPr>
        <p:cNvPr id="1" name="Shape 11850"/>
        <p:cNvGrpSpPr/>
        <p:nvPr/>
      </p:nvGrpSpPr>
      <p:grpSpPr>
        <a:xfrm>
          <a:off x="0" y="0"/>
          <a:ext cx="0" cy="0"/>
          <a:chOff x="0" y="0"/>
          <a:chExt cx="0" cy="0"/>
        </a:xfrm>
      </p:grpSpPr>
      <p:grpSp>
        <p:nvGrpSpPr>
          <p:cNvPr id="11851" name="Google Shape;11851;p81"/>
          <p:cNvGrpSpPr/>
          <p:nvPr/>
        </p:nvGrpSpPr>
        <p:grpSpPr>
          <a:xfrm>
            <a:off x="821808" y="1576858"/>
            <a:ext cx="347872" cy="347488"/>
            <a:chOff x="849677" y="1500658"/>
            <a:chExt cx="347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52" name="Google Shape;11852;p81"/>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81"/>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81"/>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81"/>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81"/>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81"/>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8" name="Google Shape;11858;p81"/>
          <p:cNvGrpSpPr/>
          <p:nvPr/>
        </p:nvGrpSpPr>
        <p:grpSpPr>
          <a:xfrm>
            <a:off x="1387984" y="1576858"/>
            <a:ext cx="315872" cy="347488"/>
            <a:chOff x="1415853" y="1500658"/>
            <a:chExt cx="315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59" name="Google Shape;11859;p81"/>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81"/>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81"/>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81"/>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3" name="Google Shape;11863;p81"/>
          <p:cNvGrpSpPr/>
          <p:nvPr/>
        </p:nvGrpSpPr>
        <p:grpSpPr>
          <a:xfrm>
            <a:off x="4669520" y="1576858"/>
            <a:ext cx="347520" cy="347104"/>
            <a:chOff x="4697389" y="1500658"/>
            <a:chExt cx="347520" cy="3471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64" name="Google Shape;11864;p81"/>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81"/>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81"/>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7" name="Google Shape;11867;p81"/>
          <p:cNvGrpSpPr/>
          <p:nvPr/>
        </p:nvGrpSpPr>
        <p:grpSpPr>
          <a:xfrm>
            <a:off x="3575664" y="2041146"/>
            <a:ext cx="347520" cy="353760"/>
            <a:chOff x="3603533" y="1964946"/>
            <a:chExt cx="347520" cy="3537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68" name="Google Shape;11868;p81"/>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81"/>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81"/>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1" name="Google Shape;11871;p81"/>
          <p:cNvGrpSpPr/>
          <p:nvPr/>
        </p:nvGrpSpPr>
        <p:grpSpPr>
          <a:xfrm>
            <a:off x="1922896" y="2040538"/>
            <a:ext cx="357792" cy="352448"/>
            <a:chOff x="1950765" y="1964338"/>
            <a:chExt cx="357792" cy="3524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72" name="Google Shape;11872;p81"/>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81"/>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81"/>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81"/>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6" name="Google Shape;11876;p81"/>
          <p:cNvGrpSpPr/>
          <p:nvPr/>
        </p:nvGrpSpPr>
        <p:grpSpPr>
          <a:xfrm>
            <a:off x="7407760" y="2040890"/>
            <a:ext cx="367712" cy="353248"/>
            <a:chOff x="7435629" y="1964690"/>
            <a:chExt cx="367712" cy="3532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77" name="Google Shape;11877;p81"/>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81"/>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81"/>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81"/>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1" name="Google Shape;11881;p81"/>
          <p:cNvGrpSpPr/>
          <p:nvPr/>
        </p:nvGrpSpPr>
        <p:grpSpPr>
          <a:xfrm>
            <a:off x="2484880" y="2041242"/>
            <a:ext cx="333024" cy="352896"/>
            <a:chOff x="2512749" y="1965042"/>
            <a:chExt cx="333024" cy="3528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82" name="Google Shape;11882;p81"/>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81"/>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81"/>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81"/>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81"/>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7" name="Google Shape;11887;p81"/>
          <p:cNvGrpSpPr/>
          <p:nvPr/>
        </p:nvGrpSpPr>
        <p:grpSpPr>
          <a:xfrm>
            <a:off x="1370448" y="2057978"/>
            <a:ext cx="365792" cy="335392"/>
            <a:chOff x="1398317" y="1981778"/>
            <a:chExt cx="365792" cy="3353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88" name="Google Shape;11888;p81"/>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81"/>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81"/>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81"/>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81"/>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81"/>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4" name="Google Shape;11894;p81"/>
          <p:cNvGrpSpPr/>
          <p:nvPr/>
        </p:nvGrpSpPr>
        <p:grpSpPr>
          <a:xfrm>
            <a:off x="3024368" y="2079770"/>
            <a:ext cx="353600" cy="314752"/>
            <a:chOff x="3052237" y="2003570"/>
            <a:chExt cx="353600" cy="3147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95" name="Google Shape;11895;p81"/>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81"/>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81"/>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8" name="Google Shape;11898;p81"/>
          <p:cNvGrpSpPr/>
          <p:nvPr/>
        </p:nvGrpSpPr>
        <p:grpSpPr>
          <a:xfrm>
            <a:off x="1376144" y="3034266"/>
            <a:ext cx="368096" cy="223968"/>
            <a:chOff x="1404013" y="2958066"/>
            <a:chExt cx="368096" cy="2239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99" name="Google Shape;11899;p81"/>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81"/>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01" name="Google Shape;11901;p81"/>
          <p:cNvSpPr/>
          <p:nvPr/>
        </p:nvSpPr>
        <p:spPr>
          <a:xfrm>
            <a:off x="4119728"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81"/>
          <p:cNvSpPr/>
          <p:nvPr/>
        </p:nvSpPr>
        <p:spPr>
          <a:xfrm>
            <a:off x="852272"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03" name="Google Shape;11903;p81"/>
          <p:cNvGrpSpPr/>
          <p:nvPr/>
        </p:nvGrpSpPr>
        <p:grpSpPr>
          <a:xfrm>
            <a:off x="1923280" y="2961402"/>
            <a:ext cx="370368" cy="367328"/>
            <a:chOff x="1951149" y="2885202"/>
            <a:chExt cx="370368" cy="3673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04" name="Google Shape;11904;p81"/>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81"/>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81"/>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7" name="Google Shape;11907;p81"/>
          <p:cNvGrpSpPr/>
          <p:nvPr/>
        </p:nvGrpSpPr>
        <p:grpSpPr>
          <a:xfrm>
            <a:off x="2473808" y="2982362"/>
            <a:ext cx="367328" cy="327296"/>
            <a:chOff x="2501677" y="2906162"/>
            <a:chExt cx="367328" cy="32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08" name="Google Shape;11908;p81"/>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81"/>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81"/>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11" name="Google Shape;11911;p81"/>
          <p:cNvSpPr/>
          <p:nvPr/>
        </p:nvSpPr>
        <p:spPr>
          <a:xfrm>
            <a:off x="3569968"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12" name="Google Shape;11912;p81"/>
          <p:cNvGrpSpPr/>
          <p:nvPr/>
        </p:nvGrpSpPr>
        <p:grpSpPr>
          <a:xfrm>
            <a:off x="3022448" y="2969914"/>
            <a:ext cx="367712" cy="354240"/>
            <a:chOff x="3050317" y="2893714"/>
            <a:chExt cx="367712" cy="3542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13" name="Google Shape;11913;p81"/>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81"/>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15" name="Google Shape;11915;p81"/>
          <p:cNvSpPr/>
          <p:nvPr/>
        </p:nvSpPr>
        <p:spPr>
          <a:xfrm>
            <a:off x="4666864"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81"/>
          <p:cNvSpPr/>
          <p:nvPr/>
        </p:nvSpPr>
        <p:spPr>
          <a:xfrm>
            <a:off x="8018512"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17" name="Google Shape;11917;p81"/>
          <p:cNvGrpSpPr/>
          <p:nvPr/>
        </p:nvGrpSpPr>
        <p:grpSpPr>
          <a:xfrm>
            <a:off x="7503408" y="2962554"/>
            <a:ext cx="185184" cy="367296"/>
            <a:chOff x="7531277" y="2886354"/>
            <a:chExt cx="185184" cy="36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18" name="Google Shape;11918;p81"/>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81"/>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81"/>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1" name="Google Shape;11921;p81"/>
          <p:cNvGrpSpPr/>
          <p:nvPr/>
        </p:nvGrpSpPr>
        <p:grpSpPr>
          <a:xfrm>
            <a:off x="6898768" y="2962938"/>
            <a:ext cx="297184" cy="367296"/>
            <a:chOff x="6926637" y="2886738"/>
            <a:chExt cx="297184" cy="36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22" name="Google Shape;11922;p81"/>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81"/>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81"/>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25" name="Google Shape;11925;p81"/>
          <p:cNvSpPr/>
          <p:nvPr/>
        </p:nvSpPr>
        <p:spPr>
          <a:xfrm>
            <a:off x="5227696"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81"/>
          <p:cNvSpPr/>
          <p:nvPr/>
        </p:nvSpPr>
        <p:spPr>
          <a:xfrm>
            <a:off x="5806416"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27" name="Google Shape;11927;p81"/>
          <p:cNvGrpSpPr/>
          <p:nvPr/>
        </p:nvGrpSpPr>
        <p:grpSpPr>
          <a:xfrm>
            <a:off x="6312784" y="2962554"/>
            <a:ext cx="370368" cy="368064"/>
            <a:chOff x="6340653" y="2886354"/>
            <a:chExt cx="370368" cy="368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28" name="Google Shape;11928;p81"/>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81"/>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81"/>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81"/>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81"/>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81"/>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4" name="Google Shape;11934;p81"/>
          <p:cNvGrpSpPr/>
          <p:nvPr/>
        </p:nvGrpSpPr>
        <p:grpSpPr>
          <a:xfrm>
            <a:off x="5218928" y="2057626"/>
            <a:ext cx="354752" cy="336512"/>
            <a:chOff x="5246797" y="1981426"/>
            <a:chExt cx="354752" cy="3365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35" name="Google Shape;11935;p81"/>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81"/>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7" name="Google Shape;11937;p81"/>
          <p:cNvGrpSpPr/>
          <p:nvPr/>
        </p:nvGrpSpPr>
        <p:grpSpPr>
          <a:xfrm>
            <a:off x="4120880" y="2178266"/>
            <a:ext cx="355136" cy="216256"/>
            <a:chOff x="4148749" y="2102066"/>
            <a:chExt cx="355136" cy="2162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38" name="Google Shape;11938;p81"/>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81"/>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0" name="Google Shape;11940;p81"/>
          <p:cNvGrpSpPr/>
          <p:nvPr/>
        </p:nvGrpSpPr>
        <p:grpSpPr>
          <a:xfrm>
            <a:off x="5766800" y="2077626"/>
            <a:ext cx="354752" cy="315360"/>
            <a:chOff x="5794669" y="2001426"/>
            <a:chExt cx="354752" cy="3153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1" name="Google Shape;11941;p81"/>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81"/>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3" name="Google Shape;11943;p81"/>
          <p:cNvGrpSpPr/>
          <p:nvPr/>
        </p:nvGrpSpPr>
        <p:grpSpPr>
          <a:xfrm>
            <a:off x="6317360" y="2106042"/>
            <a:ext cx="352832" cy="289216"/>
            <a:chOff x="6345229" y="2029842"/>
            <a:chExt cx="352832" cy="2892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4" name="Google Shape;11944;p81"/>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81"/>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6" name="Google Shape;11946;p81"/>
          <p:cNvGrpSpPr/>
          <p:nvPr/>
        </p:nvGrpSpPr>
        <p:grpSpPr>
          <a:xfrm>
            <a:off x="4669520" y="2112538"/>
            <a:ext cx="354752" cy="281984"/>
            <a:chOff x="4697389" y="2036338"/>
            <a:chExt cx="354752" cy="281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7" name="Google Shape;11947;p81"/>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81"/>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9" name="Google Shape;11949;p81"/>
          <p:cNvGrpSpPr/>
          <p:nvPr/>
        </p:nvGrpSpPr>
        <p:grpSpPr>
          <a:xfrm>
            <a:off x="1376144" y="2500954"/>
            <a:ext cx="353600" cy="354944"/>
            <a:chOff x="1404013" y="2424754"/>
            <a:chExt cx="353600" cy="354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0" name="Google Shape;11950;p81"/>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81"/>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81"/>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81"/>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81"/>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5" name="Google Shape;11955;p81"/>
          <p:cNvGrpSpPr/>
          <p:nvPr/>
        </p:nvGrpSpPr>
        <p:grpSpPr>
          <a:xfrm>
            <a:off x="826384" y="2504474"/>
            <a:ext cx="355104" cy="351040"/>
            <a:chOff x="854253" y="2428274"/>
            <a:chExt cx="355104" cy="3510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6" name="Google Shape;11956;p81"/>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81"/>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8" name="Google Shape;11958;p81"/>
          <p:cNvGrpSpPr/>
          <p:nvPr/>
        </p:nvGrpSpPr>
        <p:grpSpPr>
          <a:xfrm>
            <a:off x="6869040" y="2517146"/>
            <a:ext cx="354752" cy="275904"/>
            <a:chOff x="6896909" y="2440946"/>
            <a:chExt cx="354752" cy="275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9" name="Google Shape;11959;p81"/>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81"/>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61" name="Google Shape;11961;p81"/>
          <p:cNvSpPr/>
          <p:nvPr/>
        </p:nvSpPr>
        <p:spPr>
          <a:xfrm>
            <a:off x="6319632"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62" name="Google Shape;11962;p81"/>
          <p:cNvGrpSpPr/>
          <p:nvPr/>
        </p:nvGrpSpPr>
        <p:grpSpPr>
          <a:xfrm>
            <a:off x="5237200" y="2500954"/>
            <a:ext cx="321984" cy="354560"/>
            <a:chOff x="5265069" y="2424754"/>
            <a:chExt cx="321984" cy="354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63" name="Google Shape;11963;p81"/>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81"/>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5" name="Google Shape;11965;p81"/>
          <p:cNvGrpSpPr/>
          <p:nvPr/>
        </p:nvGrpSpPr>
        <p:grpSpPr>
          <a:xfrm>
            <a:off x="4122800" y="2542970"/>
            <a:ext cx="355104" cy="259584"/>
            <a:chOff x="4150669" y="2466770"/>
            <a:chExt cx="355104" cy="2595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66" name="Google Shape;11966;p81"/>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81"/>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81"/>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81"/>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0" name="Google Shape;11970;p81"/>
          <p:cNvGrpSpPr/>
          <p:nvPr/>
        </p:nvGrpSpPr>
        <p:grpSpPr>
          <a:xfrm>
            <a:off x="4671824" y="2501146"/>
            <a:ext cx="354336" cy="353984"/>
            <a:chOff x="4699693" y="2424946"/>
            <a:chExt cx="354336" cy="353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71" name="Google Shape;11971;p81"/>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81"/>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73" name="Google Shape;11973;p81"/>
          <p:cNvSpPr/>
          <p:nvPr/>
        </p:nvSpPr>
        <p:spPr>
          <a:xfrm>
            <a:off x="5782032"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81"/>
          <p:cNvSpPr/>
          <p:nvPr/>
        </p:nvSpPr>
        <p:spPr>
          <a:xfrm>
            <a:off x="3023984"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75" name="Google Shape;11975;p81"/>
          <p:cNvGrpSpPr/>
          <p:nvPr/>
        </p:nvGrpSpPr>
        <p:grpSpPr>
          <a:xfrm>
            <a:off x="1925168" y="2628442"/>
            <a:ext cx="355136" cy="227072"/>
            <a:chOff x="1953037" y="2552242"/>
            <a:chExt cx="355136" cy="2270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76" name="Google Shape;11976;p81"/>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81"/>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78" name="Google Shape;11978;p81"/>
          <p:cNvSpPr/>
          <p:nvPr/>
        </p:nvSpPr>
        <p:spPr>
          <a:xfrm>
            <a:off x="3576048"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79" name="Google Shape;11979;p81"/>
          <p:cNvGrpSpPr/>
          <p:nvPr/>
        </p:nvGrpSpPr>
        <p:grpSpPr>
          <a:xfrm>
            <a:off x="2473072" y="2603418"/>
            <a:ext cx="355104" cy="250944"/>
            <a:chOff x="2500941" y="2527218"/>
            <a:chExt cx="355104" cy="250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80" name="Google Shape;11980;p81"/>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81"/>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81"/>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81"/>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81"/>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85" name="Google Shape;11985;p81"/>
          <p:cNvSpPr/>
          <p:nvPr/>
        </p:nvSpPr>
        <p:spPr>
          <a:xfrm>
            <a:off x="7419568"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86" name="Google Shape;11986;p81"/>
          <p:cNvGrpSpPr/>
          <p:nvPr/>
        </p:nvGrpSpPr>
        <p:grpSpPr>
          <a:xfrm>
            <a:off x="7965936" y="2503322"/>
            <a:ext cx="356256" cy="351808"/>
            <a:chOff x="7993805" y="2427122"/>
            <a:chExt cx="356256" cy="3518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87" name="Google Shape;11987;p81"/>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81"/>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81"/>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0" name="Google Shape;11990;p81"/>
          <p:cNvGrpSpPr/>
          <p:nvPr/>
        </p:nvGrpSpPr>
        <p:grpSpPr>
          <a:xfrm>
            <a:off x="850768" y="2041210"/>
            <a:ext cx="308640" cy="353312"/>
            <a:chOff x="878637" y="1965010"/>
            <a:chExt cx="308640" cy="353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1" name="Google Shape;11991;p81"/>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81"/>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81"/>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4" name="Google Shape;11994;p81"/>
          <p:cNvGrpSpPr/>
          <p:nvPr/>
        </p:nvGrpSpPr>
        <p:grpSpPr>
          <a:xfrm>
            <a:off x="6868272" y="2040922"/>
            <a:ext cx="348256" cy="352448"/>
            <a:chOff x="6896141" y="1964722"/>
            <a:chExt cx="348256" cy="3524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5" name="Google Shape;11995;p81"/>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81"/>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81"/>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8" name="Google Shape;11998;p81"/>
          <p:cNvGrpSpPr/>
          <p:nvPr/>
        </p:nvGrpSpPr>
        <p:grpSpPr>
          <a:xfrm>
            <a:off x="7962128" y="2091578"/>
            <a:ext cx="355136" cy="303328"/>
            <a:chOff x="7989997" y="2015378"/>
            <a:chExt cx="355136" cy="3033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9" name="Google Shape;11999;p81"/>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81"/>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81"/>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2" name="Google Shape;12002;p81"/>
          <p:cNvGrpSpPr/>
          <p:nvPr/>
        </p:nvGrpSpPr>
        <p:grpSpPr>
          <a:xfrm>
            <a:off x="3570352" y="1585562"/>
            <a:ext cx="348640" cy="330784"/>
            <a:chOff x="3598221" y="1509362"/>
            <a:chExt cx="348640" cy="3307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03" name="Google Shape;12003;p81"/>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81"/>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81"/>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81"/>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7" name="Google Shape;12007;p81"/>
          <p:cNvGrpSpPr/>
          <p:nvPr/>
        </p:nvGrpSpPr>
        <p:grpSpPr>
          <a:xfrm>
            <a:off x="5218928" y="1576858"/>
            <a:ext cx="347872" cy="347488"/>
            <a:chOff x="5246797" y="1500658"/>
            <a:chExt cx="347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08" name="Google Shape;12008;p81"/>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81"/>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81"/>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81"/>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2" name="Google Shape;12012;p81"/>
          <p:cNvGrpSpPr/>
          <p:nvPr/>
        </p:nvGrpSpPr>
        <p:grpSpPr>
          <a:xfrm>
            <a:off x="5768720" y="1576858"/>
            <a:ext cx="349024" cy="346752"/>
            <a:chOff x="5796589" y="1500658"/>
            <a:chExt cx="349024" cy="3467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13" name="Google Shape;12013;p81"/>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14" name="Google Shape;12014;p81"/>
            <p:cNvGrpSpPr/>
            <p:nvPr/>
          </p:nvGrpSpPr>
          <p:grpSpPr>
            <a:xfrm>
              <a:off x="5796589" y="1500658"/>
              <a:ext cx="349024" cy="346752"/>
              <a:chOff x="5796589" y="1500658"/>
              <a:chExt cx="349024" cy="346752"/>
            </a:xfrm>
            <a:grpFill/>
          </p:grpSpPr>
          <p:sp>
            <p:nvSpPr>
              <p:cNvPr id="12015" name="Google Shape;12015;p81"/>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81"/>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81"/>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81"/>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019" name="Google Shape;12019;p81"/>
          <p:cNvGrpSpPr/>
          <p:nvPr/>
        </p:nvGrpSpPr>
        <p:grpSpPr>
          <a:xfrm>
            <a:off x="6867504" y="1578778"/>
            <a:ext cx="348640" cy="343296"/>
            <a:chOff x="6895373" y="1502578"/>
            <a:chExt cx="348640" cy="343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20" name="Google Shape;12020;p81"/>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81"/>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81"/>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3" name="Google Shape;12023;p81"/>
          <p:cNvGrpSpPr/>
          <p:nvPr/>
        </p:nvGrpSpPr>
        <p:grpSpPr>
          <a:xfrm>
            <a:off x="4119728" y="1581658"/>
            <a:ext cx="347904" cy="336992"/>
            <a:chOff x="4147597" y="1505458"/>
            <a:chExt cx="347904" cy="3369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24" name="Google Shape;12024;p81"/>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81"/>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81"/>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81"/>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81"/>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81"/>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81"/>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1" name="Google Shape;12031;p81"/>
          <p:cNvGrpSpPr/>
          <p:nvPr/>
        </p:nvGrpSpPr>
        <p:grpSpPr>
          <a:xfrm>
            <a:off x="2471536" y="1576090"/>
            <a:ext cx="347488" cy="348256"/>
            <a:chOff x="2499405" y="1499890"/>
            <a:chExt cx="347488" cy="3482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32" name="Google Shape;12032;p81"/>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81"/>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81"/>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81"/>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81"/>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7" name="Google Shape;12037;p81"/>
          <p:cNvGrpSpPr/>
          <p:nvPr/>
        </p:nvGrpSpPr>
        <p:grpSpPr>
          <a:xfrm>
            <a:off x="1928976" y="1576698"/>
            <a:ext cx="331520" cy="348032"/>
            <a:chOff x="1956845" y="1500498"/>
            <a:chExt cx="331520" cy="34803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38" name="Google Shape;12038;p81"/>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81"/>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81"/>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81"/>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81"/>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81"/>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81"/>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81"/>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81"/>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81"/>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81"/>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81"/>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0" name="Google Shape;12050;p81"/>
          <p:cNvGrpSpPr/>
          <p:nvPr/>
        </p:nvGrpSpPr>
        <p:grpSpPr>
          <a:xfrm>
            <a:off x="6317744" y="1626074"/>
            <a:ext cx="348640" cy="250656"/>
            <a:chOff x="6345613" y="1549874"/>
            <a:chExt cx="348640" cy="2506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51" name="Google Shape;12051;p81"/>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81"/>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81"/>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81"/>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81"/>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81"/>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7" name="Google Shape;12057;p81"/>
          <p:cNvGrpSpPr/>
          <p:nvPr/>
        </p:nvGrpSpPr>
        <p:grpSpPr>
          <a:xfrm>
            <a:off x="7416912" y="1583226"/>
            <a:ext cx="348640" cy="334272"/>
            <a:chOff x="7444781" y="1507026"/>
            <a:chExt cx="348640" cy="3342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58" name="Google Shape;12058;p81"/>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81"/>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81"/>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81"/>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81"/>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3" name="Google Shape;12063;p81"/>
          <p:cNvGrpSpPr/>
          <p:nvPr/>
        </p:nvGrpSpPr>
        <p:grpSpPr>
          <a:xfrm>
            <a:off x="7967472" y="1582938"/>
            <a:ext cx="347872" cy="334944"/>
            <a:chOff x="7995341" y="1506738"/>
            <a:chExt cx="347872" cy="334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64" name="Google Shape;12064;p81"/>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81"/>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81"/>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81"/>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81"/>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81"/>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0" name="Google Shape;12070;p81"/>
          <p:cNvGrpSpPr/>
          <p:nvPr/>
        </p:nvGrpSpPr>
        <p:grpSpPr>
          <a:xfrm>
            <a:off x="3020176" y="1599130"/>
            <a:ext cx="347872" cy="303904"/>
            <a:chOff x="3048045" y="1522930"/>
            <a:chExt cx="347872" cy="303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71" name="Google Shape;12071;p81"/>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72" name="Google Shape;12072;p81"/>
            <p:cNvGrpSpPr/>
            <p:nvPr/>
          </p:nvGrpSpPr>
          <p:grpSpPr>
            <a:xfrm>
              <a:off x="3048045" y="1522930"/>
              <a:ext cx="347872" cy="303904"/>
              <a:chOff x="3048045" y="1522930"/>
              <a:chExt cx="347872" cy="303904"/>
            </a:xfrm>
            <a:grpFill/>
          </p:grpSpPr>
          <p:sp>
            <p:nvSpPr>
              <p:cNvPr id="12073" name="Google Shape;12073;p81"/>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81"/>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075" name="Google Shape;12075;p81"/>
          <p:cNvGrpSpPr/>
          <p:nvPr/>
        </p:nvGrpSpPr>
        <p:grpSpPr>
          <a:xfrm>
            <a:off x="1105264" y="3428122"/>
            <a:ext cx="313984" cy="358560"/>
            <a:chOff x="1133133" y="3351922"/>
            <a:chExt cx="313984" cy="358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76" name="Google Shape;12076;p81"/>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81"/>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81"/>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81"/>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81"/>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81"/>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81"/>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81"/>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81"/>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81"/>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81"/>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81"/>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81"/>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81"/>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81"/>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81"/>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92" name="Google Shape;12092;p81"/>
          <p:cNvSpPr/>
          <p:nvPr/>
        </p:nvSpPr>
        <p:spPr>
          <a:xfrm>
            <a:off x="1681328"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93" name="Google Shape;12093;p81"/>
          <p:cNvGrpSpPr/>
          <p:nvPr/>
        </p:nvGrpSpPr>
        <p:grpSpPr>
          <a:xfrm>
            <a:off x="2767184" y="3428794"/>
            <a:ext cx="288448" cy="357120"/>
            <a:chOff x="2795053" y="3352594"/>
            <a:chExt cx="288448" cy="3571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94" name="Google Shape;12094;p81"/>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81"/>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81"/>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81"/>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81"/>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81"/>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81"/>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81"/>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81"/>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3" name="Google Shape;12103;p81"/>
          <p:cNvGrpSpPr/>
          <p:nvPr/>
        </p:nvGrpSpPr>
        <p:grpSpPr>
          <a:xfrm>
            <a:off x="2208656" y="3429402"/>
            <a:ext cx="304832" cy="356512"/>
            <a:chOff x="2236525" y="3353202"/>
            <a:chExt cx="304832" cy="3565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04" name="Google Shape;12104;p81"/>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81"/>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81"/>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7" name="Google Shape;12107;p81"/>
          <p:cNvGrpSpPr/>
          <p:nvPr/>
        </p:nvGrpSpPr>
        <p:grpSpPr>
          <a:xfrm>
            <a:off x="3882768" y="3428890"/>
            <a:ext cx="256800" cy="357024"/>
            <a:chOff x="3910637" y="3352690"/>
            <a:chExt cx="256800" cy="357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08" name="Google Shape;12108;p81"/>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81"/>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81"/>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1" name="Google Shape;12111;p81"/>
          <p:cNvGrpSpPr/>
          <p:nvPr/>
        </p:nvGrpSpPr>
        <p:grpSpPr>
          <a:xfrm>
            <a:off x="6028560" y="3428122"/>
            <a:ext cx="360064" cy="360096"/>
            <a:chOff x="6056429" y="3351922"/>
            <a:chExt cx="360064" cy="3600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12" name="Google Shape;12112;p81"/>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81"/>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81"/>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5" name="Google Shape;12115;p81"/>
          <p:cNvGrpSpPr/>
          <p:nvPr/>
        </p:nvGrpSpPr>
        <p:grpSpPr>
          <a:xfrm>
            <a:off x="6581008" y="3429274"/>
            <a:ext cx="357408" cy="357408"/>
            <a:chOff x="6608877" y="3353074"/>
            <a:chExt cx="357408" cy="3574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16" name="Google Shape;12116;p81"/>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81"/>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81"/>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81"/>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81"/>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81"/>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81"/>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23" name="Google Shape;12123;p81"/>
          <p:cNvSpPr/>
          <p:nvPr/>
        </p:nvSpPr>
        <p:spPr>
          <a:xfrm>
            <a:off x="7680176"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81"/>
          <p:cNvSpPr/>
          <p:nvPr/>
        </p:nvSpPr>
        <p:spPr>
          <a:xfrm>
            <a:off x="4395216"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25" name="Google Shape;12125;p81"/>
          <p:cNvGrpSpPr/>
          <p:nvPr/>
        </p:nvGrpSpPr>
        <p:grpSpPr>
          <a:xfrm>
            <a:off x="4931664" y="3446426"/>
            <a:ext cx="357408" cy="323488"/>
            <a:chOff x="4959533" y="3370226"/>
            <a:chExt cx="357408" cy="323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26" name="Google Shape;12126;p81"/>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81"/>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8" name="Google Shape;12128;p81"/>
          <p:cNvGrpSpPr/>
          <p:nvPr/>
        </p:nvGrpSpPr>
        <p:grpSpPr>
          <a:xfrm>
            <a:off x="7130768" y="3429274"/>
            <a:ext cx="357056" cy="357408"/>
            <a:chOff x="7158637" y="3353074"/>
            <a:chExt cx="357056" cy="3574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29" name="Google Shape;12129;p81"/>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81"/>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81"/>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81"/>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3" name="Google Shape;12133;p81"/>
          <p:cNvGrpSpPr/>
          <p:nvPr/>
        </p:nvGrpSpPr>
        <p:grpSpPr>
          <a:xfrm>
            <a:off x="3288400" y="3428602"/>
            <a:ext cx="344832" cy="356544"/>
            <a:chOff x="3316269" y="3352402"/>
            <a:chExt cx="344832" cy="3565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34" name="Google Shape;12134;p81"/>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81"/>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81"/>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7" name="Google Shape;12137;p81"/>
          <p:cNvGrpSpPr/>
          <p:nvPr/>
        </p:nvGrpSpPr>
        <p:grpSpPr>
          <a:xfrm>
            <a:off x="5481040" y="3447706"/>
            <a:ext cx="358560" cy="319552"/>
            <a:chOff x="5508909" y="3371506"/>
            <a:chExt cx="358560" cy="319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38" name="Google Shape;12138;p81"/>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81"/>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81"/>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81"/>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81"/>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81"/>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81"/>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81"/>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81"/>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81"/>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48" name="Google Shape;12148;p81"/>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solidFill>
                  <a:schemeClr val="bg1"/>
                </a:solidFill>
              </a:rPr>
              <a:t>نمادهای طبیعت</a:t>
            </a:r>
            <a:endParaRPr dirty="0">
              <a:solidFill>
                <a:schemeClr val="bg1"/>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bg2">
            <a:lumMod val="75000"/>
          </a:schemeClr>
        </a:solidFill>
        <a:effectLst/>
      </p:bgPr>
    </p:bg>
    <p:spTree>
      <p:nvGrpSpPr>
        <p:cNvPr id="1" name="Shape 12152"/>
        <p:cNvGrpSpPr/>
        <p:nvPr/>
      </p:nvGrpSpPr>
      <p:grpSpPr>
        <a:xfrm>
          <a:off x="0" y="0"/>
          <a:ext cx="0" cy="0"/>
          <a:chOff x="0" y="0"/>
          <a:chExt cx="0" cy="0"/>
        </a:xfrm>
      </p:grpSpPr>
      <p:sp>
        <p:nvSpPr>
          <p:cNvPr id="12153" name="Google Shape;12153;p82"/>
          <p:cNvSpPr/>
          <p:nvPr/>
        </p:nvSpPr>
        <p:spPr>
          <a:xfrm>
            <a:off x="257674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54" name="Google Shape;12154;p82"/>
          <p:cNvGrpSpPr/>
          <p:nvPr/>
        </p:nvGrpSpPr>
        <p:grpSpPr>
          <a:xfrm>
            <a:off x="3026217" y="3893352"/>
            <a:ext cx="346056" cy="345674"/>
            <a:chOff x="3303268" y="3817349"/>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55" name="Google Shape;12155;p8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8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8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8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9" name="Google Shape;12159;p82"/>
          <p:cNvGrpSpPr/>
          <p:nvPr/>
        </p:nvGrpSpPr>
        <p:grpSpPr>
          <a:xfrm>
            <a:off x="3475306" y="3893352"/>
            <a:ext cx="346056" cy="345674"/>
            <a:chOff x="3752358" y="3817349"/>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0" name="Google Shape;12160;p8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8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8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8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4" name="Google Shape;12164;p82"/>
          <p:cNvGrpSpPr/>
          <p:nvPr/>
        </p:nvGrpSpPr>
        <p:grpSpPr>
          <a:xfrm>
            <a:off x="4822956" y="3893352"/>
            <a:ext cx="346024" cy="345674"/>
            <a:chOff x="5100008"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5" name="Google Shape;12165;p82"/>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82"/>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82"/>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8" name="Google Shape;12168;p82"/>
          <p:cNvGrpSpPr/>
          <p:nvPr/>
        </p:nvGrpSpPr>
        <p:grpSpPr>
          <a:xfrm>
            <a:off x="5721867" y="3893352"/>
            <a:ext cx="345674" cy="345674"/>
            <a:chOff x="5998919" y="3817349"/>
            <a:chExt cx="34567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9" name="Google Shape;12169;p82"/>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82"/>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82"/>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2" name="Google Shape;12172;p82"/>
          <p:cNvGrpSpPr/>
          <p:nvPr/>
        </p:nvGrpSpPr>
        <p:grpSpPr>
          <a:xfrm>
            <a:off x="3924396" y="3893352"/>
            <a:ext cx="346024" cy="345674"/>
            <a:chOff x="4201447"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73" name="Google Shape;12173;p82"/>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82"/>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5" name="Google Shape;12175;p82"/>
          <p:cNvGrpSpPr/>
          <p:nvPr/>
        </p:nvGrpSpPr>
        <p:grpSpPr>
          <a:xfrm>
            <a:off x="4373867" y="3893352"/>
            <a:ext cx="346024" cy="345674"/>
            <a:chOff x="4650919"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76" name="Google Shape;12176;p82"/>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82"/>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82"/>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9" name="Google Shape;12179;p82"/>
          <p:cNvGrpSpPr/>
          <p:nvPr/>
        </p:nvGrpSpPr>
        <p:grpSpPr>
          <a:xfrm>
            <a:off x="5272810" y="3893352"/>
            <a:ext cx="345642" cy="345674"/>
            <a:chOff x="5549861" y="3817349"/>
            <a:chExt cx="345642"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80" name="Google Shape;12180;p82"/>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82"/>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82"/>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3" name="Google Shape;12183;p82"/>
          <p:cNvGrpSpPr/>
          <p:nvPr/>
        </p:nvGrpSpPr>
        <p:grpSpPr>
          <a:xfrm>
            <a:off x="1281335" y="3474029"/>
            <a:ext cx="367255" cy="269855"/>
            <a:chOff x="1306445" y="3397829"/>
            <a:chExt cx="367255" cy="2698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84" name="Google Shape;12184;p82"/>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82"/>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82"/>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82"/>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82"/>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82"/>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0" name="Google Shape;12190;p82"/>
          <p:cNvGrpSpPr/>
          <p:nvPr/>
        </p:nvGrpSpPr>
        <p:grpSpPr>
          <a:xfrm>
            <a:off x="1756207" y="3467600"/>
            <a:ext cx="367255" cy="282364"/>
            <a:chOff x="1781317" y="3391400"/>
            <a:chExt cx="367255" cy="282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91" name="Google Shape;12191;p82"/>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82"/>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82"/>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82"/>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82"/>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82"/>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7" name="Google Shape;12197;p82"/>
          <p:cNvGrpSpPr/>
          <p:nvPr/>
        </p:nvGrpSpPr>
        <p:grpSpPr>
          <a:xfrm>
            <a:off x="3653720" y="3447133"/>
            <a:ext cx="369164" cy="323297"/>
            <a:chOff x="3678830" y="3370933"/>
            <a:chExt cx="369164" cy="3232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98" name="Google Shape;12198;p82"/>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82"/>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82"/>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82"/>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82"/>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82"/>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82"/>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82"/>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82"/>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82"/>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82"/>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9" name="Google Shape;12209;p82"/>
          <p:cNvGrpSpPr/>
          <p:nvPr/>
        </p:nvGrpSpPr>
        <p:grpSpPr>
          <a:xfrm>
            <a:off x="834155" y="3424375"/>
            <a:ext cx="312316" cy="368400"/>
            <a:chOff x="859265" y="3348175"/>
            <a:chExt cx="312316" cy="3684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10" name="Google Shape;12210;p82"/>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82"/>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82"/>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82"/>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82"/>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15" name="Google Shape;12215;p82"/>
          <p:cNvSpPr/>
          <p:nvPr/>
        </p:nvSpPr>
        <p:spPr>
          <a:xfrm>
            <a:off x="223181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16" name="Google Shape;12216;p82"/>
          <p:cNvGrpSpPr/>
          <p:nvPr/>
        </p:nvGrpSpPr>
        <p:grpSpPr>
          <a:xfrm>
            <a:off x="2741264" y="3437213"/>
            <a:ext cx="330110" cy="308908"/>
            <a:chOff x="2766264" y="3394042"/>
            <a:chExt cx="294873" cy="2759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17" name="Google Shape;12217;p82"/>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82"/>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82"/>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82"/>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1" name="Google Shape;12221;p82"/>
          <p:cNvGrpSpPr/>
          <p:nvPr/>
        </p:nvGrpSpPr>
        <p:grpSpPr>
          <a:xfrm>
            <a:off x="3189862" y="3435388"/>
            <a:ext cx="346406" cy="347552"/>
            <a:chOff x="3214972" y="3359188"/>
            <a:chExt cx="346406" cy="347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22" name="Google Shape;12222;p82"/>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82"/>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82"/>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82"/>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82"/>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82"/>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82"/>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82"/>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82"/>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82"/>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82"/>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82"/>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82"/>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82"/>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6" name="Google Shape;12236;p82"/>
          <p:cNvGrpSpPr/>
          <p:nvPr/>
        </p:nvGrpSpPr>
        <p:grpSpPr>
          <a:xfrm>
            <a:off x="4604196" y="3485393"/>
            <a:ext cx="367255" cy="244486"/>
            <a:chOff x="4629306" y="3409193"/>
            <a:chExt cx="367255" cy="24448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37" name="Google Shape;12237;p82"/>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82"/>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82"/>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82"/>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82"/>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82"/>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82"/>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82"/>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82"/>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82"/>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7" name="Google Shape;12247;p82"/>
          <p:cNvGrpSpPr/>
          <p:nvPr/>
        </p:nvGrpSpPr>
        <p:grpSpPr>
          <a:xfrm>
            <a:off x="4168380" y="3426284"/>
            <a:ext cx="289939" cy="334661"/>
            <a:chOff x="4193490" y="3350084"/>
            <a:chExt cx="289939" cy="3346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48" name="Google Shape;12248;p82"/>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82"/>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82"/>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82"/>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82"/>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82"/>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82"/>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82"/>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82"/>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82"/>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8" name="Google Shape;12258;p82"/>
          <p:cNvGrpSpPr/>
          <p:nvPr/>
        </p:nvGrpSpPr>
        <p:grpSpPr>
          <a:xfrm>
            <a:off x="6508171" y="3427430"/>
            <a:ext cx="357037" cy="357005"/>
            <a:chOff x="6533281" y="3351230"/>
            <a:chExt cx="35703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59" name="Google Shape;12259;p82"/>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82"/>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82"/>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2" name="Google Shape;12262;p82"/>
          <p:cNvGrpSpPr/>
          <p:nvPr/>
        </p:nvGrpSpPr>
        <p:grpSpPr>
          <a:xfrm>
            <a:off x="6033331" y="3427430"/>
            <a:ext cx="357387" cy="357005"/>
            <a:chOff x="6058441" y="3351230"/>
            <a:chExt cx="35738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63" name="Google Shape;12263;p82"/>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82"/>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5" name="Google Shape;12265;p82"/>
          <p:cNvGrpSpPr/>
          <p:nvPr/>
        </p:nvGrpSpPr>
        <p:grpSpPr>
          <a:xfrm>
            <a:off x="7932373" y="3427048"/>
            <a:ext cx="357387" cy="357387"/>
            <a:chOff x="7957483" y="3350848"/>
            <a:chExt cx="357387" cy="3573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66" name="Google Shape;12266;p82"/>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82"/>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82"/>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9" name="Google Shape;12269;p82"/>
          <p:cNvGrpSpPr/>
          <p:nvPr/>
        </p:nvGrpSpPr>
        <p:grpSpPr>
          <a:xfrm>
            <a:off x="6982661" y="3427430"/>
            <a:ext cx="357387" cy="357005"/>
            <a:chOff x="7007771" y="3351230"/>
            <a:chExt cx="35738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0" name="Google Shape;12270;p82"/>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82"/>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82"/>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82"/>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82"/>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5" name="Google Shape;12275;p82"/>
          <p:cNvGrpSpPr/>
          <p:nvPr/>
        </p:nvGrpSpPr>
        <p:grpSpPr>
          <a:xfrm>
            <a:off x="5083620" y="3427430"/>
            <a:ext cx="357005" cy="357005"/>
            <a:chOff x="5108729" y="3351230"/>
            <a:chExt cx="357005"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6" name="Google Shape;12276;p82"/>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82"/>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8" name="Google Shape;12278;p82"/>
          <p:cNvGrpSpPr/>
          <p:nvPr/>
        </p:nvGrpSpPr>
        <p:grpSpPr>
          <a:xfrm>
            <a:off x="5558459" y="3427430"/>
            <a:ext cx="357419" cy="357005"/>
            <a:chOff x="5583569" y="3351230"/>
            <a:chExt cx="357419"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9" name="Google Shape;12279;p8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8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1" name="Google Shape;12281;p82"/>
          <p:cNvGrpSpPr/>
          <p:nvPr/>
        </p:nvGrpSpPr>
        <p:grpSpPr>
          <a:xfrm>
            <a:off x="7457119" y="3427430"/>
            <a:ext cx="357419" cy="357005"/>
            <a:chOff x="7482229" y="3351230"/>
            <a:chExt cx="357419"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82" name="Google Shape;12282;p82"/>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82"/>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82"/>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82"/>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82"/>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7" name="Google Shape;12287;p82"/>
          <p:cNvGrpSpPr/>
          <p:nvPr/>
        </p:nvGrpSpPr>
        <p:grpSpPr>
          <a:xfrm>
            <a:off x="3739375" y="2966882"/>
            <a:ext cx="222874" cy="345737"/>
            <a:chOff x="3764485" y="2890682"/>
            <a:chExt cx="222874" cy="3457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88" name="Google Shape;12288;p82"/>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82"/>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82"/>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1" name="Google Shape;12291;p82"/>
          <p:cNvGrpSpPr/>
          <p:nvPr/>
        </p:nvGrpSpPr>
        <p:grpSpPr>
          <a:xfrm>
            <a:off x="2213507" y="2984331"/>
            <a:ext cx="422596" cy="310382"/>
            <a:chOff x="2278533" y="2937377"/>
            <a:chExt cx="346788" cy="2547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92" name="Google Shape;12292;p82"/>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82"/>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94" name="Google Shape;12294;p82"/>
          <p:cNvSpPr/>
          <p:nvPr/>
        </p:nvSpPr>
        <p:spPr>
          <a:xfrm>
            <a:off x="320275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95" name="Google Shape;12295;p82"/>
          <p:cNvGrpSpPr/>
          <p:nvPr/>
        </p:nvGrpSpPr>
        <p:grpSpPr>
          <a:xfrm>
            <a:off x="1811527" y="2967710"/>
            <a:ext cx="286152" cy="346438"/>
            <a:chOff x="1836637" y="2891510"/>
            <a:chExt cx="286152" cy="3464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96" name="Google Shape;12296;p82"/>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82"/>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82"/>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9" name="Google Shape;12299;p82"/>
          <p:cNvGrpSpPr/>
          <p:nvPr/>
        </p:nvGrpSpPr>
        <p:grpSpPr>
          <a:xfrm>
            <a:off x="5560751" y="2982129"/>
            <a:ext cx="379764" cy="337684"/>
            <a:chOff x="5585861" y="2905929"/>
            <a:chExt cx="379764" cy="337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00" name="Google Shape;12300;p82"/>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82"/>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82"/>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82"/>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4" name="Google Shape;12304;p82"/>
          <p:cNvGrpSpPr/>
          <p:nvPr/>
        </p:nvGrpSpPr>
        <p:grpSpPr>
          <a:xfrm>
            <a:off x="1302566" y="2986680"/>
            <a:ext cx="347934" cy="310024"/>
            <a:chOff x="1327676" y="2910480"/>
            <a:chExt cx="347934" cy="310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05" name="Google Shape;12305;p82"/>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82"/>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82"/>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82"/>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82"/>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10" name="Google Shape;12310;p82"/>
          <p:cNvSpPr/>
          <p:nvPr/>
        </p:nvSpPr>
        <p:spPr>
          <a:xfrm>
            <a:off x="276085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11" name="Google Shape;12311;p82"/>
          <p:cNvGrpSpPr/>
          <p:nvPr/>
        </p:nvGrpSpPr>
        <p:grpSpPr>
          <a:xfrm>
            <a:off x="2728291" y="2945764"/>
            <a:ext cx="382828" cy="358601"/>
            <a:chOff x="2753373" y="2902523"/>
            <a:chExt cx="347552" cy="3255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12" name="Google Shape;12312;p82"/>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82"/>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82"/>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82"/>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82"/>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82"/>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8" name="Google Shape;12318;p82"/>
          <p:cNvGrpSpPr/>
          <p:nvPr/>
        </p:nvGrpSpPr>
        <p:grpSpPr>
          <a:xfrm>
            <a:off x="823906" y="2979455"/>
            <a:ext cx="356655" cy="335425"/>
            <a:chOff x="849016" y="2903255"/>
            <a:chExt cx="356655" cy="3354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19" name="Google Shape;12319;p82"/>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82"/>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82"/>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82"/>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82"/>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82"/>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82"/>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82"/>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82"/>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82"/>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82"/>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0" name="Google Shape;12330;p82"/>
          <p:cNvGrpSpPr/>
          <p:nvPr/>
        </p:nvGrpSpPr>
        <p:grpSpPr>
          <a:xfrm>
            <a:off x="4185823" y="3002977"/>
            <a:ext cx="280072" cy="275520"/>
            <a:chOff x="4210933" y="2926777"/>
            <a:chExt cx="280072" cy="2755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31" name="Google Shape;12331;p82"/>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82"/>
            <p:cNvSpPr/>
            <p:nvPr/>
          </p:nvSpPr>
          <p:spPr>
            <a:xfrm>
              <a:off x="4489859" y="2969589"/>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82"/>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82"/>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82"/>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82"/>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82"/>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82"/>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82"/>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82"/>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82"/>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82"/>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82"/>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4" name="Google Shape;12344;p82"/>
          <p:cNvGrpSpPr/>
          <p:nvPr/>
        </p:nvGrpSpPr>
        <p:grpSpPr>
          <a:xfrm>
            <a:off x="4642106" y="2991582"/>
            <a:ext cx="320273" cy="318395"/>
            <a:chOff x="4667216" y="2915382"/>
            <a:chExt cx="320273" cy="318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45" name="Google Shape;12345;p82"/>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82"/>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82"/>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82"/>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9" name="Google Shape;12349;p82"/>
          <p:cNvGrpSpPr/>
          <p:nvPr/>
        </p:nvGrpSpPr>
        <p:grpSpPr>
          <a:xfrm>
            <a:off x="5145370" y="3010839"/>
            <a:ext cx="261929" cy="280550"/>
            <a:chOff x="5170480" y="2934639"/>
            <a:chExt cx="261929" cy="2805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50" name="Google Shape;12350;p82"/>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82"/>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82"/>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82"/>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82"/>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82"/>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82"/>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7" name="Google Shape;12357;p82"/>
          <p:cNvGrpSpPr/>
          <p:nvPr/>
        </p:nvGrpSpPr>
        <p:grpSpPr>
          <a:xfrm>
            <a:off x="6044313" y="2968091"/>
            <a:ext cx="362321" cy="364231"/>
            <a:chOff x="6069423" y="2891892"/>
            <a:chExt cx="362321" cy="3642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58" name="Google Shape;12358;p82"/>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82"/>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82"/>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82"/>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82"/>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82"/>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4" name="Google Shape;12364;p82"/>
          <p:cNvGrpSpPr/>
          <p:nvPr/>
        </p:nvGrpSpPr>
        <p:grpSpPr>
          <a:xfrm>
            <a:off x="6546845" y="2995370"/>
            <a:ext cx="308878" cy="311170"/>
            <a:chOff x="6571955" y="2919170"/>
            <a:chExt cx="308878" cy="3111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65" name="Google Shape;12365;p82"/>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82"/>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82"/>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82"/>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82"/>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82"/>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82"/>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82"/>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82"/>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82"/>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5" name="Google Shape;12375;p82"/>
          <p:cNvGrpSpPr/>
          <p:nvPr/>
        </p:nvGrpSpPr>
        <p:grpSpPr>
          <a:xfrm>
            <a:off x="7474944" y="3010935"/>
            <a:ext cx="350576" cy="280454"/>
            <a:chOff x="7500054" y="2934735"/>
            <a:chExt cx="350576" cy="280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76" name="Google Shape;12376;p82"/>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82"/>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82"/>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82"/>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82"/>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82"/>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82"/>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82"/>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4" name="Google Shape;12384;p82"/>
          <p:cNvGrpSpPr/>
          <p:nvPr/>
        </p:nvGrpSpPr>
        <p:grpSpPr>
          <a:xfrm>
            <a:off x="6987570" y="2950862"/>
            <a:ext cx="332012" cy="355454"/>
            <a:chOff x="7055134" y="2919170"/>
            <a:chExt cx="290321" cy="3108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85" name="Google Shape;12385;p82"/>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82"/>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82"/>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82"/>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82"/>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82"/>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82"/>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82"/>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82"/>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82"/>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82"/>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82"/>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82"/>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82"/>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9" name="Google Shape;12399;p82"/>
          <p:cNvGrpSpPr/>
          <p:nvPr/>
        </p:nvGrpSpPr>
        <p:grpSpPr>
          <a:xfrm>
            <a:off x="7960033" y="2976813"/>
            <a:ext cx="330109" cy="347552"/>
            <a:chOff x="7985143" y="2900613"/>
            <a:chExt cx="330109" cy="347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00" name="Google Shape;12400;p82"/>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82"/>
            <p:cNvSpPr/>
            <p:nvPr/>
          </p:nvSpPr>
          <p:spPr>
            <a:xfrm>
              <a:off x="8163264" y="3005970"/>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82"/>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82"/>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82"/>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82"/>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82"/>
            <p:cNvSpPr/>
            <p:nvPr/>
          </p:nvSpPr>
          <p:spPr>
            <a:xfrm>
              <a:off x="8168579" y="3016952"/>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82"/>
            <p:cNvSpPr/>
            <p:nvPr/>
          </p:nvSpPr>
          <p:spPr>
            <a:xfrm>
              <a:off x="8168579" y="3017715"/>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8" name="Google Shape;12408;p82"/>
          <p:cNvGrpSpPr/>
          <p:nvPr/>
        </p:nvGrpSpPr>
        <p:grpSpPr>
          <a:xfrm>
            <a:off x="7965731" y="2511426"/>
            <a:ext cx="354363" cy="353631"/>
            <a:chOff x="7990840" y="2435226"/>
            <a:chExt cx="354363" cy="3536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09" name="Google Shape;12409;p82"/>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82"/>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82"/>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2" name="Google Shape;12412;p82"/>
          <p:cNvGrpSpPr/>
          <p:nvPr/>
        </p:nvGrpSpPr>
        <p:grpSpPr>
          <a:xfrm>
            <a:off x="1792207" y="2556530"/>
            <a:ext cx="350958" cy="263043"/>
            <a:chOff x="1817317" y="2480330"/>
            <a:chExt cx="350958" cy="2630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13" name="Google Shape;12413;p82"/>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82"/>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82"/>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82"/>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82"/>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8" name="Google Shape;12418;p82"/>
          <p:cNvGrpSpPr/>
          <p:nvPr/>
        </p:nvGrpSpPr>
        <p:grpSpPr>
          <a:xfrm>
            <a:off x="1316617" y="2559549"/>
            <a:ext cx="419913" cy="308109"/>
            <a:chOff x="1341727" y="2483349"/>
            <a:chExt cx="419913" cy="3081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19" name="Google Shape;12419;p82"/>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82"/>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82"/>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2" name="Google Shape;12422;p82"/>
          <p:cNvGrpSpPr/>
          <p:nvPr/>
        </p:nvGrpSpPr>
        <p:grpSpPr>
          <a:xfrm>
            <a:off x="829222" y="2523936"/>
            <a:ext cx="376358" cy="330109"/>
            <a:chOff x="854332" y="2447736"/>
            <a:chExt cx="376358" cy="3301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23" name="Google Shape;12423;p82"/>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82"/>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82"/>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82"/>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82"/>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82"/>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82"/>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82"/>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1" name="Google Shape;12431;p82"/>
          <p:cNvGrpSpPr/>
          <p:nvPr/>
        </p:nvGrpSpPr>
        <p:grpSpPr>
          <a:xfrm>
            <a:off x="4181653" y="2527151"/>
            <a:ext cx="322151" cy="322374"/>
            <a:chOff x="4206763" y="2450951"/>
            <a:chExt cx="322151" cy="3223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32" name="Google Shape;12432;p82"/>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82"/>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4" name="Google Shape;12434;p82"/>
          <p:cNvGrpSpPr/>
          <p:nvPr/>
        </p:nvGrpSpPr>
        <p:grpSpPr>
          <a:xfrm>
            <a:off x="7491236" y="2526259"/>
            <a:ext cx="327976" cy="324316"/>
            <a:chOff x="7528096" y="2450059"/>
            <a:chExt cx="327976" cy="324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35" name="Google Shape;12435;p82"/>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82"/>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82"/>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82"/>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82"/>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0" name="Google Shape;12440;p82"/>
          <p:cNvGrpSpPr/>
          <p:nvPr/>
        </p:nvGrpSpPr>
        <p:grpSpPr>
          <a:xfrm>
            <a:off x="7052019" y="2588742"/>
            <a:ext cx="282364" cy="198619"/>
            <a:chOff x="7077129" y="2512542"/>
            <a:chExt cx="282364" cy="19861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41" name="Google Shape;12441;p82"/>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82"/>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82"/>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82"/>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82"/>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82"/>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7" name="Google Shape;12447;p82"/>
          <p:cNvGrpSpPr/>
          <p:nvPr/>
        </p:nvGrpSpPr>
        <p:grpSpPr>
          <a:xfrm>
            <a:off x="3700351" y="2520912"/>
            <a:ext cx="334279" cy="334661"/>
            <a:chOff x="3725461" y="2444712"/>
            <a:chExt cx="334279" cy="3346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48" name="Google Shape;12448;p82"/>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82"/>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82"/>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82"/>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82"/>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82"/>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82"/>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5" name="Google Shape;12455;p82"/>
          <p:cNvGrpSpPr/>
          <p:nvPr/>
        </p:nvGrpSpPr>
        <p:grpSpPr>
          <a:xfrm>
            <a:off x="6552128" y="2533421"/>
            <a:ext cx="332019" cy="310788"/>
            <a:chOff x="6577238" y="2457221"/>
            <a:chExt cx="332019" cy="310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56" name="Google Shape;12456;p82"/>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82"/>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82"/>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82"/>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82"/>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82"/>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2" name="Google Shape;12462;p82"/>
          <p:cNvGrpSpPr/>
          <p:nvPr/>
        </p:nvGrpSpPr>
        <p:grpSpPr>
          <a:xfrm>
            <a:off x="2793451" y="2515978"/>
            <a:ext cx="247892" cy="346024"/>
            <a:chOff x="2818561" y="2439778"/>
            <a:chExt cx="247892" cy="346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63" name="Google Shape;12463;p82"/>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82"/>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82"/>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82"/>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82"/>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82"/>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82"/>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82"/>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82"/>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82"/>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82"/>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82"/>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5" name="Google Shape;12475;p82"/>
          <p:cNvGrpSpPr/>
          <p:nvPr/>
        </p:nvGrpSpPr>
        <p:grpSpPr>
          <a:xfrm>
            <a:off x="3182668" y="2550832"/>
            <a:ext cx="419933" cy="275170"/>
            <a:chOff x="3207778" y="2474632"/>
            <a:chExt cx="419933" cy="2751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76" name="Google Shape;12476;p82"/>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82"/>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82"/>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82"/>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82"/>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82"/>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82"/>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82"/>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82"/>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82"/>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82"/>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82"/>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82"/>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82"/>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0" name="Google Shape;12490;p82"/>
          <p:cNvGrpSpPr/>
          <p:nvPr/>
        </p:nvGrpSpPr>
        <p:grpSpPr>
          <a:xfrm>
            <a:off x="6074265" y="2532275"/>
            <a:ext cx="337684" cy="314194"/>
            <a:chOff x="6099375" y="2456075"/>
            <a:chExt cx="337684" cy="3141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1" name="Google Shape;12491;p82"/>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82"/>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3" name="Google Shape;12493;p82"/>
          <p:cNvGrpSpPr/>
          <p:nvPr/>
        </p:nvGrpSpPr>
        <p:grpSpPr>
          <a:xfrm>
            <a:off x="2287513" y="2544784"/>
            <a:ext cx="312698" cy="286534"/>
            <a:chOff x="2312623" y="2468584"/>
            <a:chExt cx="312698" cy="2865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4" name="Google Shape;12494;p82"/>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82"/>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82"/>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7" name="Google Shape;12497;p82"/>
          <p:cNvGrpSpPr/>
          <p:nvPr/>
        </p:nvGrpSpPr>
        <p:grpSpPr>
          <a:xfrm>
            <a:off x="5593695" y="2517124"/>
            <a:ext cx="345292" cy="342618"/>
            <a:chOff x="5618805" y="2440924"/>
            <a:chExt cx="345292" cy="3426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8" name="Google Shape;12498;p82"/>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82"/>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82"/>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82"/>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82"/>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3" name="Google Shape;12503;p82"/>
          <p:cNvGrpSpPr/>
          <p:nvPr/>
        </p:nvGrpSpPr>
        <p:grpSpPr>
          <a:xfrm>
            <a:off x="4628069" y="2522790"/>
            <a:ext cx="377886" cy="331255"/>
            <a:chOff x="4653179" y="2446590"/>
            <a:chExt cx="377886" cy="3312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04" name="Google Shape;12504;p82"/>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82"/>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82"/>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82"/>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8" name="Google Shape;12508;p82"/>
          <p:cNvGrpSpPr/>
          <p:nvPr/>
        </p:nvGrpSpPr>
        <p:grpSpPr>
          <a:xfrm>
            <a:off x="5159407" y="2535681"/>
            <a:ext cx="252062" cy="305122"/>
            <a:chOff x="5184517" y="2459481"/>
            <a:chExt cx="252062" cy="3051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09" name="Google Shape;12509;p82"/>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82"/>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82"/>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82"/>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82"/>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82"/>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15" name="Google Shape;12515;p82"/>
          <p:cNvSpPr/>
          <p:nvPr/>
        </p:nvSpPr>
        <p:spPr>
          <a:xfrm>
            <a:off x="177591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16" name="Google Shape;12516;p82"/>
          <p:cNvGrpSpPr/>
          <p:nvPr/>
        </p:nvGrpSpPr>
        <p:grpSpPr>
          <a:xfrm>
            <a:off x="6130349" y="2045308"/>
            <a:ext cx="249770" cy="363849"/>
            <a:chOff x="6155459" y="1969108"/>
            <a:chExt cx="249770" cy="3638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17" name="Google Shape;12517;p82"/>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82"/>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82"/>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82"/>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82"/>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82"/>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82"/>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82"/>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82"/>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6" name="Google Shape;12526;p82"/>
          <p:cNvGrpSpPr/>
          <p:nvPr/>
        </p:nvGrpSpPr>
        <p:grpSpPr>
          <a:xfrm>
            <a:off x="2254919" y="2046804"/>
            <a:ext cx="353631" cy="354395"/>
            <a:chOff x="2280029" y="1970604"/>
            <a:chExt cx="353631" cy="354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27" name="Google Shape;12527;p82"/>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82"/>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82"/>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82"/>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1" name="Google Shape;12531;p82"/>
          <p:cNvGrpSpPr/>
          <p:nvPr/>
        </p:nvGrpSpPr>
        <p:grpSpPr>
          <a:xfrm>
            <a:off x="8039990" y="2076374"/>
            <a:ext cx="255086" cy="301685"/>
            <a:chOff x="8065100" y="2000174"/>
            <a:chExt cx="255086" cy="3016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32" name="Google Shape;12532;p82"/>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82"/>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82"/>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82"/>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6" name="Google Shape;12536;p82"/>
          <p:cNvGrpSpPr/>
          <p:nvPr/>
        </p:nvGrpSpPr>
        <p:grpSpPr>
          <a:xfrm>
            <a:off x="6608595" y="2045308"/>
            <a:ext cx="249420" cy="363849"/>
            <a:chOff x="6633705" y="1969108"/>
            <a:chExt cx="249420" cy="3638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37" name="Google Shape;12537;p82"/>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82"/>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82"/>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82"/>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82"/>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82"/>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82"/>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82"/>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5" name="Google Shape;12545;p82"/>
          <p:cNvGrpSpPr/>
          <p:nvPr/>
        </p:nvGrpSpPr>
        <p:grpSpPr>
          <a:xfrm>
            <a:off x="5185921" y="2045308"/>
            <a:ext cx="226661" cy="363467"/>
            <a:chOff x="5211031" y="1969108"/>
            <a:chExt cx="226661" cy="36346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46" name="Google Shape;12546;p82"/>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82"/>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8" name="Google Shape;12548;p82"/>
          <p:cNvGrpSpPr/>
          <p:nvPr/>
        </p:nvGrpSpPr>
        <p:grpSpPr>
          <a:xfrm>
            <a:off x="3687842" y="2046804"/>
            <a:ext cx="354363" cy="354395"/>
            <a:chOff x="3712952" y="1970604"/>
            <a:chExt cx="354363" cy="354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49" name="Google Shape;12549;p82"/>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82"/>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82"/>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82"/>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82"/>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82"/>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82"/>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82"/>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82"/>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8" name="Google Shape;12558;p82"/>
          <p:cNvGrpSpPr/>
          <p:nvPr/>
        </p:nvGrpSpPr>
        <p:grpSpPr>
          <a:xfrm>
            <a:off x="3210329" y="2046804"/>
            <a:ext cx="354363" cy="354745"/>
            <a:chOff x="3235438" y="1970604"/>
            <a:chExt cx="354363" cy="3547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59" name="Google Shape;12559;p82"/>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82"/>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82"/>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82"/>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82"/>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82"/>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82"/>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82"/>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82"/>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82"/>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82"/>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82"/>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82"/>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2" name="Google Shape;12572;p82"/>
          <p:cNvGrpSpPr/>
          <p:nvPr/>
        </p:nvGrpSpPr>
        <p:grpSpPr>
          <a:xfrm>
            <a:off x="1304475" y="2066125"/>
            <a:ext cx="341472" cy="335074"/>
            <a:chOff x="1329585" y="1989925"/>
            <a:chExt cx="341472" cy="335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73" name="Google Shape;12573;p82"/>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82"/>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82"/>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6" name="Google Shape;12576;p82"/>
          <p:cNvGrpSpPr/>
          <p:nvPr/>
        </p:nvGrpSpPr>
        <p:grpSpPr>
          <a:xfrm>
            <a:off x="5566761" y="2066106"/>
            <a:ext cx="416649" cy="325597"/>
            <a:chOff x="5626763" y="2013829"/>
            <a:chExt cx="351722" cy="274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77" name="Google Shape;12577;p82"/>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82"/>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82"/>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82"/>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82"/>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82"/>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82"/>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82"/>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82"/>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82"/>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7" name="Google Shape;12587;p82"/>
          <p:cNvGrpSpPr/>
          <p:nvPr/>
        </p:nvGrpSpPr>
        <p:grpSpPr>
          <a:xfrm>
            <a:off x="7551495" y="2060077"/>
            <a:ext cx="276698" cy="333133"/>
            <a:chOff x="7576605" y="1983877"/>
            <a:chExt cx="276698" cy="3331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88" name="Google Shape;12588;p82"/>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82"/>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0" name="Google Shape;12590;p82"/>
          <p:cNvGrpSpPr/>
          <p:nvPr/>
        </p:nvGrpSpPr>
        <p:grpSpPr>
          <a:xfrm>
            <a:off x="828458" y="2051738"/>
            <a:ext cx="337334" cy="353599"/>
            <a:chOff x="853568" y="1975538"/>
            <a:chExt cx="337334" cy="3535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91" name="Google Shape;12591;p82"/>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82"/>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82"/>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82"/>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5" name="Google Shape;12595;p82"/>
          <p:cNvGrpSpPr/>
          <p:nvPr/>
        </p:nvGrpSpPr>
        <p:grpSpPr>
          <a:xfrm>
            <a:off x="2733192" y="2085828"/>
            <a:ext cx="327085" cy="277080"/>
            <a:chOff x="2770052" y="2009628"/>
            <a:chExt cx="327085" cy="2770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96" name="Google Shape;12596;p82"/>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82"/>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98" name="Google Shape;12598;p82"/>
          <p:cNvSpPr/>
          <p:nvPr/>
        </p:nvSpPr>
        <p:spPr>
          <a:xfrm>
            <a:off x="703495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99" name="Google Shape;12599;p82"/>
          <p:cNvGrpSpPr/>
          <p:nvPr/>
        </p:nvGrpSpPr>
        <p:grpSpPr>
          <a:xfrm>
            <a:off x="4170289" y="2046804"/>
            <a:ext cx="344878" cy="343573"/>
            <a:chOff x="4195399" y="1970604"/>
            <a:chExt cx="344878" cy="3435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00" name="Google Shape;12600;p82"/>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82"/>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82"/>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82"/>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4" name="Google Shape;12604;p82"/>
          <p:cNvGrpSpPr/>
          <p:nvPr/>
        </p:nvGrpSpPr>
        <p:grpSpPr>
          <a:xfrm>
            <a:off x="4649681" y="2053647"/>
            <a:ext cx="344528" cy="344114"/>
            <a:chOff x="4674791" y="1977447"/>
            <a:chExt cx="344528" cy="3441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05" name="Google Shape;12605;p82"/>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82"/>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82"/>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82"/>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82"/>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82"/>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82"/>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82"/>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82"/>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82"/>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82"/>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82"/>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82"/>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82"/>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82"/>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82"/>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82"/>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82"/>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82"/>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82"/>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82"/>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82"/>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82"/>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82"/>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82"/>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82"/>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1" name="Google Shape;12631;p82"/>
          <p:cNvGrpSpPr/>
          <p:nvPr/>
        </p:nvGrpSpPr>
        <p:grpSpPr>
          <a:xfrm>
            <a:off x="6058700" y="1623497"/>
            <a:ext cx="382819" cy="310788"/>
            <a:chOff x="6083810" y="1547297"/>
            <a:chExt cx="382819" cy="310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32" name="Google Shape;12632;p82"/>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82"/>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82"/>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82"/>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82"/>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82"/>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82"/>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82"/>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82"/>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82"/>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82"/>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82"/>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82"/>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82"/>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82"/>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82"/>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82"/>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82"/>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0" name="Google Shape;12650;p82"/>
          <p:cNvGrpSpPr/>
          <p:nvPr/>
        </p:nvGrpSpPr>
        <p:grpSpPr>
          <a:xfrm>
            <a:off x="6533190" y="1614393"/>
            <a:ext cx="382788" cy="328613"/>
            <a:chOff x="6558300" y="1538193"/>
            <a:chExt cx="382788" cy="3286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1" name="Google Shape;12651;p82"/>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82"/>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3" name="Google Shape;12653;p82"/>
          <p:cNvGrpSpPr/>
          <p:nvPr/>
        </p:nvGrpSpPr>
        <p:grpSpPr>
          <a:xfrm>
            <a:off x="5168892" y="1587497"/>
            <a:ext cx="259605" cy="346024"/>
            <a:chOff x="5194002" y="1511297"/>
            <a:chExt cx="259605" cy="346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4" name="Google Shape;12654;p82"/>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82"/>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82"/>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82"/>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8" name="Google Shape;12658;p82"/>
          <p:cNvGrpSpPr/>
          <p:nvPr/>
        </p:nvGrpSpPr>
        <p:grpSpPr>
          <a:xfrm>
            <a:off x="1369631" y="1588261"/>
            <a:ext cx="252444" cy="351722"/>
            <a:chOff x="1394741" y="1512061"/>
            <a:chExt cx="252444" cy="3517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9" name="Google Shape;12659;p82"/>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82"/>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82"/>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82"/>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82"/>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82"/>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82"/>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82"/>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82"/>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82"/>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82"/>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82"/>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82"/>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82"/>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82"/>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82"/>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82"/>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6" name="Google Shape;12676;p82"/>
          <p:cNvGrpSpPr/>
          <p:nvPr/>
        </p:nvGrpSpPr>
        <p:grpSpPr>
          <a:xfrm>
            <a:off x="829986" y="1580685"/>
            <a:ext cx="380910" cy="339594"/>
            <a:chOff x="855096" y="1504485"/>
            <a:chExt cx="380910" cy="33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77" name="Google Shape;12677;p82"/>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82"/>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82"/>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82"/>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82"/>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2" name="Google Shape;12682;p82"/>
          <p:cNvGrpSpPr/>
          <p:nvPr/>
        </p:nvGrpSpPr>
        <p:grpSpPr>
          <a:xfrm>
            <a:off x="1794466" y="1587879"/>
            <a:ext cx="352103" cy="352103"/>
            <a:chOff x="1819576" y="1511679"/>
            <a:chExt cx="352103" cy="35210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83" name="Google Shape;12683;p82"/>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82"/>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82"/>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82"/>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7" name="Google Shape;12687;p82"/>
          <p:cNvGrpSpPr/>
          <p:nvPr/>
        </p:nvGrpSpPr>
        <p:grpSpPr>
          <a:xfrm>
            <a:off x="5595987" y="1576961"/>
            <a:ext cx="371424" cy="355446"/>
            <a:chOff x="5621097" y="1500761"/>
            <a:chExt cx="371424" cy="3554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88" name="Google Shape;12688;p82"/>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82"/>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0" name="Google Shape;12690;p82"/>
          <p:cNvGrpSpPr/>
          <p:nvPr/>
        </p:nvGrpSpPr>
        <p:grpSpPr>
          <a:xfrm>
            <a:off x="4645129" y="1617799"/>
            <a:ext cx="359679" cy="321833"/>
            <a:chOff x="4670239" y="1541599"/>
            <a:chExt cx="359679" cy="3218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91" name="Google Shape;12691;p82"/>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82"/>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82"/>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82"/>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82"/>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6" name="Google Shape;12696;p82"/>
          <p:cNvGrpSpPr/>
          <p:nvPr/>
        </p:nvGrpSpPr>
        <p:grpSpPr>
          <a:xfrm>
            <a:off x="4187319" y="1578585"/>
            <a:ext cx="321037" cy="353822"/>
            <a:chOff x="4212429" y="1502385"/>
            <a:chExt cx="321037" cy="3538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97" name="Google Shape;12697;p82"/>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82"/>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82"/>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82"/>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1" name="Google Shape;12701;p82"/>
          <p:cNvGrpSpPr/>
          <p:nvPr/>
        </p:nvGrpSpPr>
        <p:grpSpPr>
          <a:xfrm>
            <a:off x="2277678" y="1582181"/>
            <a:ext cx="336188" cy="335425"/>
            <a:chOff x="2302788" y="1505981"/>
            <a:chExt cx="336188" cy="3354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02" name="Google Shape;12702;p82"/>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82"/>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82"/>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82"/>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82"/>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82"/>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82"/>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82"/>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82"/>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82"/>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82"/>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82"/>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82"/>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82"/>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82"/>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82"/>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82"/>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9" name="Google Shape;12719;p82"/>
          <p:cNvGrpSpPr/>
          <p:nvPr/>
        </p:nvGrpSpPr>
        <p:grpSpPr>
          <a:xfrm>
            <a:off x="2755191" y="1598096"/>
            <a:ext cx="333133" cy="321037"/>
            <a:chOff x="2780301" y="1521896"/>
            <a:chExt cx="333133" cy="3210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20" name="Google Shape;12720;p82"/>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82"/>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82"/>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82"/>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82"/>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82"/>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82"/>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82"/>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82"/>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82"/>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82"/>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82"/>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82"/>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82"/>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82"/>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82"/>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82"/>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82"/>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82"/>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82"/>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0" name="Google Shape;12740;p82"/>
          <p:cNvGrpSpPr/>
          <p:nvPr/>
        </p:nvGrpSpPr>
        <p:grpSpPr>
          <a:xfrm>
            <a:off x="3291049" y="1591285"/>
            <a:ext cx="211892" cy="339594"/>
            <a:chOff x="3316159" y="1515085"/>
            <a:chExt cx="211892" cy="33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41" name="Google Shape;12741;p82"/>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82"/>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82"/>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44" name="Google Shape;12744;p82"/>
            <p:cNvGrpSpPr/>
            <p:nvPr/>
          </p:nvGrpSpPr>
          <p:grpSpPr>
            <a:xfrm>
              <a:off x="3316159" y="1515085"/>
              <a:ext cx="211892" cy="339594"/>
              <a:chOff x="3316159" y="1515085"/>
              <a:chExt cx="211892" cy="339594"/>
            </a:xfrm>
            <a:grpFill/>
          </p:grpSpPr>
          <p:sp>
            <p:nvSpPr>
              <p:cNvPr id="12745" name="Google Shape;12745;p82"/>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82"/>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82"/>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82"/>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82"/>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82"/>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751" name="Google Shape;12751;p82"/>
          <p:cNvGrpSpPr/>
          <p:nvPr/>
        </p:nvGrpSpPr>
        <p:grpSpPr>
          <a:xfrm>
            <a:off x="3691248" y="1620855"/>
            <a:ext cx="361971" cy="314958"/>
            <a:chOff x="3716358" y="1544655"/>
            <a:chExt cx="361971" cy="3149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52" name="Google Shape;12752;p82"/>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82"/>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82"/>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82"/>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82"/>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57" name="Google Shape;12757;p82"/>
            <p:cNvGrpSpPr/>
            <p:nvPr/>
          </p:nvGrpSpPr>
          <p:grpSpPr>
            <a:xfrm>
              <a:off x="3716358" y="1544655"/>
              <a:ext cx="361971" cy="314958"/>
              <a:chOff x="3716358" y="1544655"/>
              <a:chExt cx="361971" cy="314958"/>
            </a:xfrm>
            <a:grpFill/>
          </p:grpSpPr>
          <p:sp>
            <p:nvSpPr>
              <p:cNvPr id="12758" name="Google Shape;12758;p82"/>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82"/>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82"/>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82"/>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82"/>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763" name="Google Shape;12763;p82"/>
          <p:cNvGrpSpPr/>
          <p:nvPr/>
        </p:nvGrpSpPr>
        <p:grpSpPr>
          <a:xfrm>
            <a:off x="6986814" y="1633752"/>
            <a:ext cx="499533" cy="305136"/>
            <a:chOff x="7009649" y="1541981"/>
            <a:chExt cx="524940" cy="3206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64" name="Google Shape;12764;p82"/>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82"/>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82"/>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82"/>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82"/>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82"/>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82"/>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82"/>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2" name="Google Shape;12772;p82"/>
          <p:cNvGrpSpPr/>
          <p:nvPr/>
        </p:nvGrpSpPr>
        <p:grpSpPr>
          <a:xfrm>
            <a:off x="8008924" y="1594309"/>
            <a:ext cx="282746" cy="340358"/>
            <a:chOff x="8034034" y="1518109"/>
            <a:chExt cx="282746" cy="3403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73" name="Google Shape;12773;p82"/>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82"/>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82"/>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82"/>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7" name="Google Shape;12777;p82"/>
          <p:cNvGrpSpPr/>
          <p:nvPr/>
        </p:nvGrpSpPr>
        <p:grpSpPr>
          <a:xfrm>
            <a:off x="7557192" y="1576134"/>
            <a:ext cx="369133" cy="360411"/>
            <a:chOff x="7582302" y="1499934"/>
            <a:chExt cx="369133" cy="3604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78" name="Google Shape;12778;p82"/>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82"/>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82"/>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82"/>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82"/>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3" name="Google Shape;12783;p82"/>
          <p:cNvGrpSpPr/>
          <p:nvPr/>
        </p:nvGrpSpPr>
        <p:grpSpPr>
          <a:xfrm>
            <a:off x="6170979" y="3893352"/>
            <a:ext cx="346056" cy="345674"/>
            <a:chOff x="2238181" y="4120624"/>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grpSp>
          <p:nvGrpSpPr>
            <p:cNvPr id="12784" name="Google Shape;12784;p82"/>
            <p:cNvGrpSpPr/>
            <p:nvPr/>
          </p:nvGrpSpPr>
          <p:grpSpPr>
            <a:xfrm>
              <a:off x="2309155" y="4177413"/>
              <a:ext cx="203862" cy="231903"/>
              <a:chOff x="1512725" y="258500"/>
              <a:chExt cx="4570900" cy="5199625"/>
            </a:xfrm>
            <a:grpFill/>
          </p:grpSpPr>
          <p:sp>
            <p:nvSpPr>
              <p:cNvPr id="12785" name="Google Shape;12785;p82"/>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82"/>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87" name="Google Shape;12787;p82"/>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88" name="Google Shape;12788;p82"/>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solidFill>
                  <a:schemeClr val="bg1"/>
                </a:solidFill>
              </a:rPr>
              <a:t>نمادهای سئو و </a:t>
            </a:r>
            <a:r>
              <a:rPr lang="fa-IR" dirty="0">
                <a:solidFill>
                  <a:schemeClr val="bg1"/>
                </a:solidFill>
                <a:cs typeface="B Nazanin" panose="00000700000000000000" pitchFamily="2" charset="-78"/>
              </a:rPr>
              <a:t>بازاریابی</a:t>
            </a:r>
            <a:endParaRPr dirty="0">
              <a:solidFill>
                <a:schemeClr val="bg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83"/>
        <p:cNvGrpSpPr/>
        <p:nvPr/>
      </p:nvGrpSpPr>
      <p:grpSpPr>
        <a:xfrm>
          <a:off x="0" y="0"/>
          <a:ext cx="0" cy="0"/>
          <a:chOff x="0" y="0"/>
          <a:chExt cx="0" cy="0"/>
        </a:xfrm>
      </p:grpSpPr>
      <p:cxnSp>
        <p:nvCxnSpPr>
          <p:cNvPr id="184" name="Google Shape;184;p28"/>
          <p:cNvCxnSpPr>
            <a:cxnSpLocks/>
          </p:cNvCxnSpPr>
          <p:nvPr/>
        </p:nvCxnSpPr>
        <p:spPr>
          <a:xfrm flipH="1" flipV="1">
            <a:off x="4730516" y="1379895"/>
            <a:ext cx="1" cy="1638643"/>
          </a:xfrm>
          <a:prstGeom prst="straightConnector1">
            <a:avLst/>
          </a:prstGeom>
          <a:noFill/>
          <a:ln w="9525" cap="flat" cmpd="sng">
            <a:solidFill>
              <a:srgbClr val="000000"/>
            </a:solidFill>
            <a:prstDash val="solid"/>
            <a:round/>
            <a:headEnd type="none" w="sm" len="sm"/>
            <a:tailEnd type="none" w="sm" len="sm"/>
          </a:ln>
        </p:spPr>
      </p:cxnSp>
      <p:grpSp>
        <p:nvGrpSpPr>
          <p:cNvPr id="186" name="Google Shape;186;p28"/>
          <p:cNvGrpSpPr/>
          <p:nvPr/>
        </p:nvGrpSpPr>
        <p:grpSpPr>
          <a:xfrm>
            <a:off x="8826785" y="-72330"/>
            <a:ext cx="1553625" cy="5808473"/>
            <a:chOff x="0" y="-38100"/>
            <a:chExt cx="812800" cy="3059607"/>
          </a:xfrm>
        </p:grpSpPr>
        <p:sp>
          <p:nvSpPr>
            <p:cNvPr id="187" name="Google Shape;187;p28"/>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000000">
                <a:alpha val="13333"/>
              </a:srgbClr>
            </a:solidFill>
            <a:ln>
              <a:noFill/>
            </a:ln>
          </p:spPr>
        </p:sp>
        <p:sp>
          <p:nvSpPr>
            <p:cNvPr id="188" name="Google Shape;188;p28"/>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1">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pic>
        <p:nvPicPr>
          <p:cNvPr id="189" name="Google Shape;189;p28"/>
          <p:cNvPicPr preferRelativeResize="0"/>
          <p:nvPr/>
        </p:nvPicPr>
        <p:blipFill>
          <a:blip r:embed="rId3"/>
          <a:srcRect l="29029" r="29029"/>
          <a:stretch/>
        </p:blipFill>
        <p:spPr>
          <a:xfrm>
            <a:off x="-30950" y="0"/>
            <a:ext cx="4547343" cy="6093898"/>
          </a:xfrm>
          <a:prstGeom prst="rect">
            <a:avLst/>
          </a:prstGeom>
          <a:noFill/>
          <a:ln>
            <a:noFill/>
          </a:ln>
        </p:spPr>
      </p:pic>
      <p:sp>
        <p:nvSpPr>
          <p:cNvPr id="190" name="Google Shape;190;p28"/>
          <p:cNvSpPr txBox="1"/>
          <p:nvPr/>
        </p:nvSpPr>
        <p:spPr>
          <a:xfrm>
            <a:off x="201575" y="389214"/>
            <a:ext cx="4082292" cy="1661993"/>
          </a:xfrm>
          <a:prstGeom prst="rect">
            <a:avLst/>
          </a:prstGeom>
          <a:noFill/>
          <a:ln>
            <a:noFill/>
          </a:ln>
        </p:spPr>
        <p:txBody>
          <a:bodyPr spcFirstLastPara="1" wrap="square" lIns="0" tIns="0" rIns="0" bIns="0" anchor="t" anchorCtr="0">
            <a:spAutoFit/>
          </a:bodyPr>
          <a:lstStyle/>
          <a:p>
            <a:pPr marL="0" marR="0" lvl="0" indent="0" algn="ctr" rtl="1">
              <a:lnSpc>
                <a:spcPct val="120000"/>
              </a:lnSpc>
              <a:spcBef>
                <a:spcPts val="0"/>
              </a:spcBef>
              <a:spcAft>
                <a:spcPts val="0"/>
              </a:spcAft>
              <a:buNone/>
            </a:pPr>
            <a:r>
              <a:rPr lang="fa-IR" sz="3000" b="1" i="0" u="none" strike="noStrike" cap="none" dirty="0">
                <a:solidFill>
                  <a:srgbClr val="FFFFFF"/>
                </a:solidFill>
                <a:latin typeface="Open Sans"/>
                <a:ea typeface="Open Sans"/>
                <a:cs typeface="B Nazanin" panose="00000700000000000000" pitchFamily="2" charset="-78"/>
                <a:sym typeface="Open Sans"/>
              </a:rPr>
              <a:t>این ارائه را به عنوان یک قالب پاورپوینت در 3 مرحله دانلود کنید</a:t>
            </a:r>
            <a:endParaRPr sz="700" b="1" dirty="0">
              <a:latin typeface="Open Sans"/>
              <a:ea typeface="Open Sans"/>
              <a:cs typeface="B Nazanin" panose="00000700000000000000" pitchFamily="2" charset="-78"/>
              <a:sym typeface="Open Sans"/>
            </a:endParaRPr>
          </a:p>
        </p:txBody>
      </p:sp>
      <p:sp>
        <p:nvSpPr>
          <p:cNvPr id="191" name="Google Shape;191;p28"/>
          <p:cNvSpPr txBox="1"/>
          <p:nvPr/>
        </p:nvSpPr>
        <p:spPr>
          <a:xfrm>
            <a:off x="5056987" y="887060"/>
            <a:ext cx="3260693" cy="1077218"/>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000000"/>
                </a:solidFill>
                <a:latin typeface="Open Sans"/>
                <a:ea typeface="Open Sans"/>
                <a:cs typeface="B Nazanin" panose="00000700000000000000" pitchFamily="2" charset="-78"/>
                <a:sym typeface="Open Sans"/>
              </a:rPr>
              <a:t>این قالب شامل اسلایدهایی با طراحی زیبا و جذاب، تصاویر بیانی، نمودارها، جداول و فهرست منابع است که به شما کمک می کند تا مفاهیم خود را به طور روان و قابل درک ارائه دهید. همچنین، این قالب حاوی گزینه های ویرایش پذیری است و شما می توانید آن را به صورتی که می خواهید ویرایش کنید.</a:t>
            </a:r>
            <a:endParaRPr sz="1000" i="0" u="none" strike="noStrike" cap="none" dirty="0">
              <a:solidFill>
                <a:srgbClr val="000000"/>
              </a:solidFill>
              <a:latin typeface="Open Sans"/>
              <a:ea typeface="Open Sans"/>
              <a:cs typeface="B Nazanin" panose="00000700000000000000" pitchFamily="2" charset="-78"/>
              <a:sym typeface="Open Sans"/>
            </a:endParaRPr>
          </a:p>
        </p:txBody>
      </p:sp>
      <p:sp>
        <p:nvSpPr>
          <p:cNvPr id="192" name="Google Shape;192;p28"/>
          <p:cNvSpPr txBox="1"/>
          <p:nvPr/>
        </p:nvSpPr>
        <p:spPr>
          <a:xfrm>
            <a:off x="5069790" y="568055"/>
            <a:ext cx="1379748" cy="215444"/>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en" sz="1000" b="0" i="0" u="none" strike="noStrike" cap="none">
                <a:solidFill>
                  <a:srgbClr val="000000"/>
                </a:solidFill>
                <a:latin typeface="Open Sans"/>
                <a:ea typeface="Open Sans"/>
                <a:cs typeface="B Nazanin" panose="00000700000000000000" pitchFamily="2" charset="-78"/>
                <a:sym typeface="Open Sans"/>
              </a:rPr>
              <a:t>1.</a:t>
            </a:r>
            <a:endParaRPr sz="700">
              <a:cs typeface="B Nazanin" panose="00000700000000000000" pitchFamily="2" charset="-78"/>
            </a:endParaRPr>
          </a:p>
        </p:txBody>
      </p:sp>
      <p:sp>
        <p:nvSpPr>
          <p:cNvPr id="193" name="Google Shape;193;p28"/>
          <p:cNvSpPr txBox="1"/>
          <p:nvPr/>
        </p:nvSpPr>
        <p:spPr>
          <a:xfrm>
            <a:off x="5056987" y="4228101"/>
            <a:ext cx="3260693" cy="646331"/>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000000"/>
                </a:solidFill>
                <a:latin typeface="Open Sans"/>
                <a:ea typeface="Open Sans"/>
                <a:cs typeface="B Nazanin" panose="00000700000000000000" pitchFamily="2" charset="-78"/>
                <a:sym typeface="Open Sans"/>
              </a:rPr>
              <a:t>این قالب شامل اسلایدهایی با طراحی زیبا و جذاب، تصاویر بیانی، نمودارها، جداول و فهرست منابع است که به شما کمک می کند تا مفاهیم خود را به طور روان و قابل درک ارائه دهید</a:t>
            </a:r>
            <a:endParaRPr sz="700" dirty="0">
              <a:latin typeface="Open Sans"/>
              <a:ea typeface="Open Sans"/>
              <a:cs typeface="B Nazanin" panose="00000700000000000000" pitchFamily="2" charset="-78"/>
              <a:sym typeface="Open Sans"/>
            </a:endParaRPr>
          </a:p>
        </p:txBody>
      </p:sp>
      <p:sp>
        <p:nvSpPr>
          <p:cNvPr id="194" name="Google Shape;194;p28"/>
          <p:cNvSpPr txBox="1"/>
          <p:nvPr/>
        </p:nvSpPr>
        <p:spPr>
          <a:xfrm>
            <a:off x="5069790" y="3909097"/>
            <a:ext cx="1379748" cy="215444"/>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en" sz="1000" b="0" i="0" u="none" strike="noStrike" cap="none">
                <a:solidFill>
                  <a:srgbClr val="000000"/>
                </a:solidFill>
                <a:latin typeface="Open Sans"/>
                <a:ea typeface="Open Sans"/>
                <a:cs typeface="B Nazanin" panose="00000700000000000000" pitchFamily="2" charset="-78"/>
                <a:sym typeface="Open Sans"/>
              </a:rPr>
              <a:t>3.</a:t>
            </a:r>
            <a:endParaRPr sz="700">
              <a:cs typeface="B Nazanin" panose="00000700000000000000" pitchFamily="2" charset="-78"/>
            </a:endParaRPr>
          </a:p>
        </p:txBody>
      </p:sp>
      <p:grpSp>
        <p:nvGrpSpPr>
          <p:cNvPr id="195" name="Google Shape;195;p28"/>
          <p:cNvGrpSpPr/>
          <p:nvPr/>
        </p:nvGrpSpPr>
        <p:grpSpPr>
          <a:xfrm>
            <a:off x="5056988" y="2243338"/>
            <a:ext cx="3260730" cy="1396222"/>
            <a:chOff x="0" y="-38100"/>
            <a:chExt cx="8636100" cy="3723260"/>
          </a:xfrm>
        </p:grpSpPr>
        <p:sp>
          <p:nvSpPr>
            <p:cNvPr id="196" name="Google Shape;196;p28"/>
            <p:cNvSpPr txBox="1"/>
            <p:nvPr/>
          </p:nvSpPr>
          <p:spPr>
            <a:xfrm>
              <a:off x="0" y="812578"/>
              <a:ext cx="8636100" cy="2872582"/>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i="0" u="none" strike="noStrike" cap="none" dirty="0">
                  <a:solidFill>
                    <a:srgbClr val="000000"/>
                  </a:solidFill>
                  <a:latin typeface="Open Sans"/>
                  <a:ea typeface="Open Sans"/>
                  <a:cs typeface="B Nazanin" panose="00000700000000000000" pitchFamily="2" charset="-78"/>
                  <a:sym typeface="Open Sans"/>
                </a:rPr>
                <a:t>این قالب شامل اسلایدهایی با طراحی زیبا و جذاب، تصاویر بیانی، نمودارها، جداول و فهرست منابع است که به شما کمک می کند تا مفاهیم خود را به طور روان و قابل درک ارائه دهید. همچنین، این قالب حاوی گزینه های ویرایش پذیری است و شما می توانید آن را به صورتی که می خواهید ویرایش کنید.</a:t>
              </a:r>
              <a:endParaRPr sz="700" dirty="0">
                <a:latin typeface="Open Sans"/>
                <a:ea typeface="Open Sans"/>
                <a:cs typeface="B Nazanin" panose="00000700000000000000" pitchFamily="2" charset="-78"/>
                <a:sym typeface="Open Sans"/>
              </a:endParaRPr>
            </a:p>
          </p:txBody>
        </p:sp>
        <p:sp>
          <p:nvSpPr>
            <p:cNvPr id="197" name="Google Shape;197;p28"/>
            <p:cNvSpPr txBox="1"/>
            <p:nvPr/>
          </p:nvSpPr>
          <p:spPr>
            <a:xfrm>
              <a:off x="0" y="-38100"/>
              <a:ext cx="3397665" cy="574518"/>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en" sz="1000" b="0" i="0" u="none" strike="noStrike" cap="none">
                  <a:solidFill>
                    <a:srgbClr val="000000"/>
                  </a:solidFill>
                  <a:latin typeface="Open Sans"/>
                  <a:ea typeface="Open Sans"/>
                  <a:cs typeface="B Nazanin" panose="00000700000000000000" pitchFamily="2" charset="-78"/>
                  <a:sym typeface="Open Sans"/>
                </a:rPr>
                <a:t>2.</a:t>
              </a:r>
              <a:endParaRPr sz="700">
                <a:cs typeface="B Nazanin" panose="00000700000000000000" pitchFamily="2" charset="-78"/>
              </a:endParaRPr>
            </a:p>
          </p:txBody>
        </p:sp>
      </p:grpSp>
      <p:sp>
        <p:nvSpPr>
          <p:cNvPr id="198" name="Google Shape;198;p28"/>
          <p:cNvSpPr txBox="1"/>
          <p:nvPr/>
        </p:nvSpPr>
        <p:spPr>
          <a:xfrm rot="5400000">
            <a:off x="8633564" y="2485627"/>
            <a:ext cx="766200" cy="172355"/>
          </a:xfrm>
          <a:prstGeom prst="rect">
            <a:avLst/>
          </a:prstGeom>
          <a:noFill/>
          <a:ln>
            <a:noFill/>
          </a:ln>
        </p:spPr>
        <p:txBody>
          <a:bodyPr spcFirstLastPara="1" wrap="square" lIns="0" tIns="0" rIns="0" bIns="0" anchor="t" anchorCtr="0">
            <a:spAutoFit/>
          </a:bodyPr>
          <a:lstStyle/>
          <a:p>
            <a:pPr marL="0" marR="0" lvl="0" indent="0" algn="ctr" rtl="1">
              <a:lnSpc>
                <a:spcPct val="160000"/>
              </a:lnSpc>
              <a:spcBef>
                <a:spcPts val="0"/>
              </a:spcBef>
              <a:spcAft>
                <a:spcPts val="0"/>
              </a:spcAft>
              <a:buNone/>
            </a:pPr>
            <a:r>
              <a:rPr lang="en" sz="700" b="1" i="0" u="none" strike="noStrike" cap="none">
                <a:solidFill>
                  <a:srgbClr val="000000"/>
                </a:solidFill>
                <a:latin typeface="Open Sans"/>
                <a:ea typeface="Open Sans"/>
                <a:cs typeface="B Nazanin" panose="00000700000000000000" pitchFamily="2" charset="-78"/>
                <a:sym typeface="Open Sans"/>
              </a:rPr>
              <a:t>N  E  X  T</a:t>
            </a:r>
            <a:endParaRPr sz="70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Shape 202"/>
        <p:cNvGrpSpPr/>
        <p:nvPr/>
      </p:nvGrpSpPr>
      <p:grpSpPr>
        <a:xfrm>
          <a:off x="0" y="0"/>
          <a:ext cx="0" cy="0"/>
          <a:chOff x="0" y="0"/>
          <a:chExt cx="0" cy="0"/>
        </a:xfrm>
      </p:grpSpPr>
      <p:grpSp>
        <p:nvGrpSpPr>
          <p:cNvPr id="205" name="Google Shape;205;p29"/>
          <p:cNvGrpSpPr/>
          <p:nvPr/>
        </p:nvGrpSpPr>
        <p:grpSpPr>
          <a:xfrm>
            <a:off x="8837359" y="-72330"/>
            <a:ext cx="1543051" cy="5808473"/>
            <a:chOff x="0" y="-38100"/>
            <a:chExt cx="812800" cy="3059607"/>
          </a:xfrm>
        </p:grpSpPr>
        <p:sp>
          <p:nvSpPr>
            <p:cNvPr id="206" name="Google Shape;206;p29"/>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FFFFFF">
                <a:alpha val="13333"/>
              </a:srgbClr>
            </a:solidFill>
            <a:ln>
              <a:noFill/>
            </a:ln>
          </p:spPr>
        </p:sp>
        <p:sp>
          <p:nvSpPr>
            <p:cNvPr id="207" name="Google Shape;207;p29"/>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1">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pic>
        <p:nvPicPr>
          <p:cNvPr id="208" name="Google Shape;208;p29"/>
          <p:cNvPicPr preferRelativeResize="0"/>
          <p:nvPr/>
        </p:nvPicPr>
        <p:blipFill>
          <a:blip r:embed="rId3"/>
          <a:srcRect l="25394" r="25394"/>
          <a:stretch/>
        </p:blipFill>
        <p:spPr>
          <a:xfrm>
            <a:off x="-195979" y="-803611"/>
            <a:ext cx="4516393" cy="6093898"/>
          </a:xfrm>
          <a:prstGeom prst="rect">
            <a:avLst/>
          </a:prstGeom>
          <a:noFill/>
          <a:ln>
            <a:noFill/>
          </a:ln>
        </p:spPr>
      </p:pic>
      <p:sp>
        <p:nvSpPr>
          <p:cNvPr id="209" name="Google Shape;209;p29"/>
          <p:cNvSpPr txBox="1"/>
          <p:nvPr/>
        </p:nvSpPr>
        <p:spPr>
          <a:xfrm>
            <a:off x="115904" y="3100951"/>
            <a:ext cx="3684900" cy="2077492"/>
          </a:xfrm>
          <a:prstGeom prst="rect">
            <a:avLst/>
          </a:prstGeom>
          <a:noFill/>
          <a:ln>
            <a:noFill/>
          </a:ln>
        </p:spPr>
        <p:txBody>
          <a:bodyPr spcFirstLastPara="1" wrap="square" lIns="0" tIns="0" rIns="0" bIns="0" anchor="t" anchorCtr="0">
            <a:spAutoFit/>
          </a:bodyPr>
          <a:lstStyle/>
          <a:p>
            <a:pPr marL="0" marR="0" lvl="0" indent="0" algn="ctr" rtl="1">
              <a:lnSpc>
                <a:spcPct val="150000"/>
              </a:lnSpc>
              <a:spcBef>
                <a:spcPts val="0"/>
              </a:spcBef>
              <a:spcAft>
                <a:spcPts val="0"/>
              </a:spcAft>
              <a:buNone/>
            </a:pPr>
            <a:r>
              <a:rPr lang="fa-IR" sz="3000" b="1" i="0" u="none" strike="noStrike" cap="none" dirty="0">
                <a:solidFill>
                  <a:srgbClr val="FFFFFF"/>
                </a:solidFill>
                <a:latin typeface="Open Sans"/>
                <a:ea typeface="Open Sans"/>
                <a:cs typeface="B Nazanin" panose="00000700000000000000" pitchFamily="2" charset="-78"/>
                <a:sym typeface="Open Sans"/>
              </a:rPr>
              <a:t>از این ارائه به عنوان یک الگوی اسلاید گوگل در 3 مرحله استفاده کنید</a:t>
            </a:r>
            <a:endParaRPr sz="700" b="1" dirty="0">
              <a:latin typeface="Open Sans"/>
              <a:ea typeface="Open Sans"/>
              <a:cs typeface="B Nazanin" panose="00000700000000000000" pitchFamily="2" charset="-78"/>
              <a:sym typeface="Open Sans"/>
            </a:endParaRPr>
          </a:p>
        </p:txBody>
      </p:sp>
      <p:grpSp>
        <p:nvGrpSpPr>
          <p:cNvPr id="210" name="Google Shape;210;p29"/>
          <p:cNvGrpSpPr/>
          <p:nvPr/>
        </p:nvGrpSpPr>
        <p:grpSpPr>
          <a:xfrm>
            <a:off x="5079180" y="536440"/>
            <a:ext cx="3238489" cy="4045757"/>
            <a:chOff x="0" y="-38100"/>
            <a:chExt cx="8635971" cy="10788684"/>
          </a:xfrm>
        </p:grpSpPr>
        <p:sp>
          <p:nvSpPr>
            <p:cNvPr id="211" name="Google Shape;211;p29"/>
            <p:cNvSpPr txBox="1"/>
            <p:nvPr/>
          </p:nvSpPr>
          <p:spPr>
            <a:xfrm>
              <a:off x="0" y="812577"/>
              <a:ext cx="8635971" cy="2872581"/>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b="0" i="0" u="none" strike="noStrike" cap="none" dirty="0">
                  <a:solidFill>
                    <a:srgbClr val="FFFFFF"/>
                  </a:solidFill>
                  <a:latin typeface="Open Sans"/>
                  <a:ea typeface="Open Sans"/>
                  <a:cs typeface="B Nazanin" panose="00000700000000000000" pitchFamily="2" charset="-78"/>
                  <a:sym typeface="Open Sans"/>
                </a:rPr>
                <a:t>این قالب شامل اسلایدهایی با طراحی زیبا و جذاب، تصاویر بیانی، نمودارها، جداول و فهرست منابع است که به شما کمک می کند تا مفاهیم خود را به طور روان و قابل درک ارائه دهید. همچنین، این قالب حاوی گزینه های ویرایش پذیری است و شما می توانید آن را به صورتی که می خواهید ویرایش کنید.</a:t>
              </a:r>
              <a:endParaRPr sz="1000" b="0" i="0" u="none" strike="noStrike" cap="none" dirty="0">
                <a:solidFill>
                  <a:srgbClr val="FFFFFF"/>
                </a:solidFill>
                <a:latin typeface="Open Sans"/>
                <a:ea typeface="Open Sans"/>
                <a:cs typeface="B Nazanin" panose="00000700000000000000" pitchFamily="2" charset="-78"/>
                <a:sym typeface="Open Sans"/>
              </a:endParaRPr>
            </a:p>
          </p:txBody>
        </p:sp>
        <p:sp>
          <p:nvSpPr>
            <p:cNvPr id="212" name="Google Shape;212;p29"/>
            <p:cNvSpPr txBox="1"/>
            <p:nvPr/>
          </p:nvSpPr>
          <p:spPr>
            <a:xfrm>
              <a:off x="0" y="-38100"/>
              <a:ext cx="3654283" cy="574517"/>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en" sz="1000" b="0" i="0" u="none" strike="noStrike" cap="none">
                  <a:solidFill>
                    <a:srgbClr val="FFFFFF"/>
                  </a:solidFill>
                  <a:latin typeface="Open Sans"/>
                  <a:ea typeface="Open Sans"/>
                  <a:cs typeface="B Nazanin" panose="00000700000000000000" pitchFamily="2" charset="-78"/>
                  <a:sym typeface="Open Sans"/>
                </a:rPr>
                <a:t>1.</a:t>
              </a:r>
              <a:endParaRPr sz="700">
                <a:cs typeface="B Nazanin" panose="00000700000000000000" pitchFamily="2" charset="-78"/>
              </a:endParaRPr>
            </a:p>
          </p:txBody>
        </p:sp>
        <p:sp>
          <p:nvSpPr>
            <p:cNvPr id="213" name="Google Shape;213;p29"/>
            <p:cNvSpPr txBox="1"/>
            <p:nvPr/>
          </p:nvSpPr>
          <p:spPr>
            <a:xfrm>
              <a:off x="0" y="9027035"/>
              <a:ext cx="8635971" cy="1723549"/>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b="0" i="0" u="none" strike="noStrike" cap="none" dirty="0">
                  <a:solidFill>
                    <a:srgbClr val="FFFFFF"/>
                  </a:solidFill>
                  <a:latin typeface="Open Sans"/>
                  <a:ea typeface="Open Sans"/>
                  <a:cs typeface="B Nazanin" panose="00000700000000000000" pitchFamily="2" charset="-78"/>
                  <a:sym typeface="Open Sans"/>
                </a:rPr>
                <a:t>این قالب شامل اسلایدهایی با طراحی زیبا و جذاب، تصاویر بیانی، نمودارها، جداول و فهرست منابع است که به شما کمک می کند تا مفاهیم خود را به طور روان و قابل درک ارائه دهید. </a:t>
              </a:r>
              <a:endParaRPr sz="700" dirty="0">
                <a:cs typeface="B Nazanin" panose="00000700000000000000" pitchFamily="2" charset="-78"/>
              </a:endParaRPr>
            </a:p>
          </p:txBody>
        </p:sp>
        <p:sp>
          <p:nvSpPr>
            <p:cNvPr id="214" name="Google Shape;214;p29"/>
            <p:cNvSpPr txBox="1"/>
            <p:nvPr/>
          </p:nvSpPr>
          <p:spPr>
            <a:xfrm>
              <a:off x="0" y="8176358"/>
              <a:ext cx="3654283" cy="574517"/>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en" sz="1000" b="0" i="0" u="none" strike="noStrike" cap="none">
                  <a:solidFill>
                    <a:srgbClr val="FFFFFF"/>
                  </a:solidFill>
                  <a:latin typeface="Open Sans"/>
                  <a:ea typeface="Open Sans"/>
                  <a:cs typeface="B Nazanin" panose="00000700000000000000" pitchFamily="2" charset="-78"/>
                  <a:sym typeface="Open Sans"/>
                </a:rPr>
                <a:t>3.</a:t>
              </a:r>
              <a:endParaRPr sz="700">
                <a:cs typeface="B Nazanin" panose="00000700000000000000" pitchFamily="2" charset="-78"/>
              </a:endParaRPr>
            </a:p>
          </p:txBody>
        </p:sp>
      </p:grpSp>
      <p:grpSp>
        <p:nvGrpSpPr>
          <p:cNvPr id="215" name="Google Shape;215;p29"/>
          <p:cNvGrpSpPr/>
          <p:nvPr/>
        </p:nvGrpSpPr>
        <p:grpSpPr>
          <a:xfrm>
            <a:off x="5079180" y="2243338"/>
            <a:ext cx="3238489" cy="1396222"/>
            <a:chOff x="0" y="-38100"/>
            <a:chExt cx="8635971" cy="3723258"/>
          </a:xfrm>
        </p:grpSpPr>
        <p:sp>
          <p:nvSpPr>
            <p:cNvPr id="216" name="Google Shape;216;p29"/>
            <p:cNvSpPr txBox="1"/>
            <p:nvPr/>
          </p:nvSpPr>
          <p:spPr>
            <a:xfrm>
              <a:off x="0" y="812577"/>
              <a:ext cx="8635971" cy="2872581"/>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b="0" i="0" u="none" strike="noStrike" cap="none" dirty="0">
                  <a:solidFill>
                    <a:srgbClr val="FFFFFF"/>
                  </a:solidFill>
                  <a:latin typeface="Open Sans"/>
                  <a:ea typeface="Open Sans"/>
                  <a:cs typeface="B Nazanin" panose="00000700000000000000" pitchFamily="2" charset="-78"/>
                  <a:sym typeface="Open Sans"/>
                </a:rPr>
                <a:t>این قالب شامل اسلایدهایی با طراحی زیبا و جذاب، تصاویر بیانی، نمودارها، جداول و فهرست منابع است که به شما کمک می کند تا مفاهیم خود را به طور روان و قابل درک ارائه دهید. همچنین، این قالب حاوی گزینه های ویرایش پذیری است و شما می توانید آن را به صورتی که می خواهید ویرایش کنید.</a:t>
              </a:r>
              <a:endParaRPr sz="700" dirty="0">
                <a:cs typeface="B Nazanin" panose="00000700000000000000" pitchFamily="2" charset="-78"/>
              </a:endParaRPr>
            </a:p>
          </p:txBody>
        </p:sp>
        <p:sp>
          <p:nvSpPr>
            <p:cNvPr id="217" name="Google Shape;217;p29"/>
            <p:cNvSpPr txBox="1"/>
            <p:nvPr/>
          </p:nvSpPr>
          <p:spPr>
            <a:xfrm>
              <a:off x="0" y="-38100"/>
              <a:ext cx="3397664" cy="574517"/>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en" sz="1000" b="0" i="0" u="none" strike="noStrike" cap="none">
                  <a:solidFill>
                    <a:srgbClr val="FFFFFF"/>
                  </a:solidFill>
                  <a:latin typeface="Open Sans"/>
                  <a:ea typeface="Open Sans"/>
                  <a:cs typeface="B Nazanin" panose="00000700000000000000" pitchFamily="2" charset="-78"/>
                  <a:sym typeface="Open Sans"/>
                </a:rPr>
                <a:t>2.</a:t>
              </a:r>
              <a:endParaRPr sz="700">
                <a:cs typeface="B Nazanin" panose="00000700000000000000" pitchFamily="2" charset="-78"/>
              </a:endParaRPr>
            </a:p>
          </p:txBody>
        </p:sp>
      </p:grpSp>
      <p:sp>
        <p:nvSpPr>
          <p:cNvPr id="218" name="Google Shape;218;p29"/>
          <p:cNvSpPr txBox="1"/>
          <p:nvPr/>
        </p:nvSpPr>
        <p:spPr>
          <a:xfrm rot="5400000">
            <a:off x="8633564" y="2485627"/>
            <a:ext cx="766200" cy="172355"/>
          </a:xfrm>
          <a:prstGeom prst="rect">
            <a:avLst/>
          </a:prstGeom>
          <a:noFill/>
          <a:ln>
            <a:noFill/>
          </a:ln>
        </p:spPr>
        <p:txBody>
          <a:bodyPr spcFirstLastPara="1" wrap="square" lIns="0" tIns="0" rIns="0" bIns="0" anchor="t" anchorCtr="0">
            <a:spAutoFit/>
          </a:bodyPr>
          <a:lstStyle/>
          <a:p>
            <a:pPr marL="0" marR="0" lvl="0" indent="0" algn="ctr" rtl="1">
              <a:lnSpc>
                <a:spcPct val="160000"/>
              </a:lnSpc>
              <a:spcBef>
                <a:spcPts val="0"/>
              </a:spcBef>
              <a:spcAft>
                <a:spcPts val="0"/>
              </a:spcAft>
              <a:buNone/>
            </a:pPr>
            <a:r>
              <a:rPr lang="en" sz="700" b="1" i="0" u="none" strike="noStrike" cap="none">
                <a:solidFill>
                  <a:srgbClr val="FFFFFF"/>
                </a:solidFill>
                <a:latin typeface="Open Sans"/>
                <a:ea typeface="Open Sans"/>
                <a:cs typeface="B Nazanin" panose="00000700000000000000" pitchFamily="2" charset="-78"/>
                <a:sym typeface="Open Sans"/>
              </a:rPr>
              <a:t>N  E  X  T</a:t>
            </a:r>
            <a:endParaRPr sz="70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22"/>
        <p:cNvGrpSpPr/>
        <p:nvPr/>
      </p:nvGrpSpPr>
      <p:grpSpPr>
        <a:xfrm>
          <a:off x="0" y="0"/>
          <a:ext cx="0" cy="0"/>
          <a:chOff x="0" y="0"/>
          <a:chExt cx="0" cy="0"/>
        </a:xfrm>
      </p:grpSpPr>
      <p:grpSp>
        <p:nvGrpSpPr>
          <p:cNvPr id="223" name="Google Shape;223;p30"/>
          <p:cNvGrpSpPr/>
          <p:nvPr/>
        </p:nvGrpSpPr>
        <p:grpSpPr>
          <a:xfrm>
            <a:off x="4856115" y="1301890"/>
            <a:ext cx="3042158" cy="2865758"/>
            <a:chOff x="0" y="-38100"/>
            <a:chExt cx="8112421" cy="7642021"/>
          </a:xfrm>
        </p:grpSpPr>
        <p:sp>
          <p:nvSpPr>
            <p:cNvPr id="224" name="Google Shape;224;p30"/>
            <p:cNvSpPr txBox="1"/>
            <p:nvPr/>
          </p:nvSpPr>
          <p:spPr>
            <a:xfrm>
              <a:off x="206221" y="-38100"/>
              <a:ext cx="7906200" cy="804323"/>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i="0" u="none" strike="noStrike" cap="none" dirty="0">
                  <a:solidFill>
                    <a:srgbClr val="000000"/>
                  </a:solidFill>
                  <a:latin typeface="Open Sans"/>
                  <a:ea typeface="Open Sans"/>
                  <a:cs typeface="B Nazanin" panose="00000700000000000000" pitchFamily="2" charset="-78"/>
                  <a:sym typeface="Open Sans"/>
                </a:rPr>
                <a:t>نکته دستور کار خود را بنویسید</a:t>
              </a:r>
              <a:endParaRPr dirty="0">
                <a:latin typeface="Open Sans"/>
                <a:ea typeface="Open Sans"/>
                <a:cs typeface="B Nazanin" panose="00000700000000000000" pitchFamily="2" charset="-78"/>
                <a:sym typeface="Open Sans"/>
              </a:endParaRPr>
            </a:p>
          </p:txBody>
        </p:sp>
        <p:sp>
          <p:nvSpPr>
            <p:cNvPr id="225" name="Google Shape;225;p30"/>
            <p:cNvSpPr txBox="1"/>
            <p:nvPr/>
          </p:nvSpPr>
          <p:spPr>
            <a:xfrm>
              <a:off x="0" y="1671324"/>
              <a:ext cx="7906200" cy="804323"/>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i="0" u="none" strike="noStrike" cap="none" dirty="0">
                  <a:solidFill>
                    <a:srgbClr val="000000"/>
                  </a:solidFill>
                  <a:latin typeface="Open Sans"/>
                  <a:ea typeface="Open Sans"/>
                  <a:cs typeface="B Nazanin" panose="00000700000000000000" pitchFamily="2" charset="-78"/>
                  <a:sym typeface="Open Sans"/>
                </a:rPr>
                <a:t>نکته دستور کار خود را بنویسید</a:t>
              </a:r>
              <a:endParaRPr lang="fa-IR" dirty="0">
                <a:latin typeface="Open Sans"/>
                <a:ea typeface="Open Sans"/>
                <a:cs typeface="B Nazanin" panose="00000700000000000000" pitchFamily="2" charset="-78"/>
                <a:sym typeface="Open Sans"/>
              </a:endParaRPr>
            </a:p>
          </p:txBody>
        </p:sp>
        <p:sp>
          <p:nvSpPr>
            <p:cNvPr id="226" name="Google Shape;226;p30"/>
            <p:cNvSpPr txBox="1"/>
            <p:nvPr/>
          </p:nvSpPr>
          <p:spPr>
            <a:xfrm>
              <a:off x="0" y="5090174"/>
              <a:ext cx="7906200" cy="804323"/>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i="0" u="none" strike="noStrike" cap="none" dirty="0">
                  <a:solidFill>
                    <a:srgbClr val="000000"/>
                  </a:solidFill>
                  <a:latin typeface="Open Sans"/>
                  <a:ea typeface="Open Sans"/>
                  <a:cs typeface="B Nazanin" panose="00000700000000000000" pitchFamily="2" charset="-78"/>
                  <a:sym typeface="Open Sans"/>
                </a:rPr>
                <a:t>نکته دستور کار خود را بنویسید</a:t>
              </a:r>
              <a:endParaRPr dirty="0">
                <a:latin typeface="Open Sans"/>
                <a:ea typeface="Open Sans"/>
                <a:cs typeface="B Nazanin" panose="00000700000000000000" pitchFamily="2" charset="-78"/>
                <a:sym typeface="Open Sans"/>
              </a:endParaRPr>
            </a:p>
          </p:txBody>
        </p:sp>
        <p:sp>
          <p:nvSpPr>
            <p:cNvPr id="227" name="Google Shape;227;p30"/>
            <p:cNvSpPr txBox="1"/>
            <p:nvPr/>
          </p:nvSpPr>
          <p:spPr>
            <a:xfrm>
              <a:off x="0" y="3380748"/>
              <a:ext cx="7906200" cy="804323"/>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i="0" u="none" strike="noStrike" cap="none" dirty="0">
                  <a:solidFill>
                    <a:srgbClr val="000000"/>
                  </a:solidFill>
                  <a:latin typeface="Open Sans"/>
                  <a:ea typeface="Open Sans"/>
                  <a:cs typeface="B Nazanin" panose="00000700000000000000" pitchFamily="2" charset="-78"/>
                  <a:sym typeface="Open Sans"/>
                </a:rPr>
                <a:t>نکته دستور کار خود را بنویسید</a:t>
              </a:r>
              <a:endParaRPr dirty="0">
                <a:latin typeface="Open Sans"/>
                <a:ea typeface="Open Sans"/>
                <a:cs typeface="B Nazanin" panose="00000700000000000000" pitchFamily="2" charset="-78"/>
                <a:sym typeface="Open Sans"/>
              </a:endParaRPr>
            </a:p>
          </p:txBody>
        </p:sp>
        <p:sp>
          <p:nvSpPr>
            <p:cNvPr id="228" name="Google Shape;228;p30"/>
            <p:cNvSpPr txBox="1"/>
            <p:nvPr/>
          </p:nvSpPr>
          <p:spPr>
            <a:xfrm>
              <a:off x="0" y="6799598"/>
              <a:ext cx="7906200" cy="804323"/>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i="0" u="none" strike="noStrike" cap="none" dirty="0">
                  <a:solidFill>
                    <a:srgbClr val="000000"/>
                  </a:solidFill>
                  <a:latin typeface="Open Sans"/>
                  <a:ea typeface="Open Sans"/>
                  <a:cs typeface="B Nazanin" panose="00000700000000000000" pitchFamily="2" charset="-78"/>
                  <a:sym typeface="Open Sans"/>
                </a:rPr>
                <a:t>نکته دستور کار خود را بنویسید</a:t>
              </a:r>
              <a:endParaRPr dirty="0">
                <a:latin typeface="Open Sans"/>
                <a:ea typeface="Open Sans"/>
                <a:cs typeface="B Nazanin" panose="00000700000000000000" pitchFamily="2" charset="-78"/>
                <a:sym typeface="Open Sans"/>
              </a:endParaRPr>
            </a:p>
          </p:txBody>
        </p:sp>
      </p:grpSp>
      <p:sp>
        <p:nvSpPr>
          <p:cNvPr id="229" name="Google Shape;229;p30"/>
          <p:cNvSpPr txBox="1"/>
          <p:nvPr/>
        </p:nvSpPr>
        <p:spPr>
          <a:xfrm>
            <a:off x="879805" y="920652"/>
            <a:ext cx="2860164" cy="738664"/>
          </a:xfrm>
          <a:prstGeom prst="rect">
            <a:avLst/>
          </a:prstGeom>
          <a:noFill/>
          <a:ln>
            <a:noFill/>
          </a:ln>
        </p:spPr>
        <p:txBody>
          <a:bodyPr spcFirstLastPara="1" wrap="square" lIns="0" tIns="0" rIns="0" bIns="0" anchor="t" anchorCtr="0">
            <a:spAutoFit/>
          </a:bodyPr>
          <a:lstStyle/>
          <a:p>
            <a:pPr marL="0" marR="0" lvl="0" indent="0" algn="l" rtl="1">
              <a:lnSpc>
                <a:spcPct val="120000"/>
              </a:lnSpc>
              <a:spcBef>
                <a:spcPts val="0"/>
              </a:spcBef>
              <a:spcAft>
                <a:spcPts val="0"/>
              </a:spcAft>
              <a:buNone/>
            </a:pPr>
            <a:r>
              <a:rPr lang="fa-IR" sz="4000" b="1" i="0" u="none" strike="noStrike" cap="none" dirty="0">
                <a:solidFill>
                  <a:srgbClr val="000000"/>
                </a:solidFill>
                <a:latin typeface="Open Sans"/>
                <a:ea typeface="Open Sans"/>
                <a:cs typeface="B Nazanin" panose="00000700000000000000" pitchFamily="2" charset="-78"/>
                <a:sym typeface="Open Sans"/>
              </a:rPr>
              <a:t>دستور جلسه</a:t>
            </a:r>
            <a:endParaRPr sz="700" b="1" dirty="0">
              <a:latin typeface="Open Sans"/>
              <a:ea typeface="Open Sans"/>
              <a:cs typeface="B Nazanin" panose="00000700000000000000" pitchFamily="2" charset="-78"/>
              <a:sym typeface="Open Sans"/>
            </a:endParaRPr>
          </a:p>
        </p:txBody>
      </p:sp>
      <p:pic>
        <p:nvPicPr>
          <p:cNvPr id="230" name="Google Shape;230;p30"/>
          <p:cNvPicPr preferRelativeResize="0"/>
          <p:nvPr/>
        </p:nvPicPr>
        <p:blipFill>
          <a:blip r:embed="rId3"/>
          <a:srcRect t="4133" b="4133"/>
          <a:stretch/>
        </p:blipFill>
        <p:spPr>
          <a:xfrm>
            <a:off x="0" y="2627658"/>
            <a:ext cx="4114800" cy="2515842"/>
          </a:xfrm>
          <a:prstGeom prst="rect">
            <a:avLst/>
          </a:prstGeom>
          <a:noFill/>
          <a:ln>
            <a:noFill/>
          </a:ln>
        </p:spPr>
      </p:pic>
      <p:cxnSp>
        <p:nvCxnSpPr>
          <p:cNvPr id="231" name="Google Shape;231;p30"/>
          <p:cNvCxnSpPr/>
          <p:nvPr/>
        </p:nvCxnSpPr>
        <p:spPr>
          <a:xfrm rot="5400000">
            <a:off x="6144361" y="3369737"/>
            <a:ext cx="4135694" cy="0"/>
          </a:xfrm>
          <a:prstGeom prst="straightConnector1">
            <a:avLst/>
          </a:prstGeom>
          <a:noFill/>
          <a:ln w="9525" cap="flat" cmpd="sng">
            <a:solidFill>
              <a:srgbClr val="000000"/>
            </a:solidFill>
            <a:prstDash val="solid"/>
            <a:round/>
            <a:headEnd type="none" w="sm" len="sm"/>
            <a:tailEnd type="none" w="sm" len="sm"/>
          </a:ln>
        </p:spPr>
      </p:cxnSp>
      <p:cxnSp>
        <p:nvCxnSpPr>
          <p:cNvPr id="232" name="Google Shape;232;p30"/>
          <p:cNvCxnSpPr/>
          <p:nvPr/>
        </p:nvCxnSpPr>
        <p:spPr>
          <a:xfrm rot="5400000">
            <a:off x="3359143" y="4031430"/>
            <a:ext cx="2812307" cy="0"/>
          </a:xfrm>
          <a:prstGeom prst="straightConnector1">
            <a:avLst/>
          </a:prstGeom>
          <a:noFill/>
          <a:ln w="9525" cap="flat" cmpd="sng">
            <a:solidFill>
              <a:srgbClr val="000000"/>
            </a:solidFill>
            <a:prstDash val="solid"/>
            <a:round/>
            <a:headEnd type="none" w="sm" len="sm"/>
            <a:tailEnd type="none" w="sm" len="sm"/>
          </a:ln>
        </p:spPr>
      </p:cxnSp>
      <p:grpSp>
        <p:nvGrpSpPr>
          <p:cNvPr id="233" name="Google Shape;233;p30"/>
          <p:cNvGrpSpPr/>
          <p:nvPr/>
        </p:nvGrpSpPr>
        <p:grpSpPr>
          <a:xfrm>
            <a:off x="8837359" y="-72330"/>
            <a:ext cx="1543051" cy="5808473"/>
            <a:chOff x="0" y="-38100"/>
            <a:chExt cx="812800" cy="3059607"/>
          </a:xfrm>
        </p:grpSpPr>
        <p:sp>
          <p:nvSpPr>
            <p:cNvPr id="234" name="Google Shape;234;p30"/>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000000">
                <a:alpha val="13333"/>
              </a:srgbClr>
            </a:solidFill>
            <a:ln>
              <a:noFill/>
            </a:ln>
          </p:spPr>
        </p:sp>
        <p:sp>
          <p:nvSpPr>
            <p:cNvPr id="235" name="Google Shape;235;p30"/>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1">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sp>
        <p:nvSpPr>
          <p:cNvPr id="236" name="Google Shape;236;p30"/>
          <p:cNvSpPr txBox="1"/>
          <p:nvPr/>
        </p:nvSpPr>
        <p:spPr>
          <a:xfrm rot="5400000">
            <a:off x="8633564" y="2485627"/>
            <a:ext cx="766200" cy="172355"/>
          </a:xfrm>
          <a:prstGeom prst="rect">
            <a:avLst/>
          </a:prstGeom>
          <a:noFill/>
          <a:ln>
            <a:noFill/>
          </a:ln>
        </p:spPr>
        <p:txBody>
          <a:bodyPr spcFirstLastPara="1" wrap="square" lIns="0" tIns="0" rIns="0" bIns="0" anchor="t" anchorCtr="0">
            <a:spAutoFit/>
          </a:bodyPr>
          <a:lstStyle/>
          <a:p>
            <a:pPr marL="0" marR="0" lvl="0" indent="0" algn="ctr" rtl="1">
              <a:lnSpc>
                <a:spcPct val="160000"/>
              </a:lnSpc>
              <a:spcBef>
                <a:spcPts val="0"/>
              </a:spcBef>
              <a:spcAft>
                <a:spcPts val="0"/>
              </a:spcAft>
              <a:buNone/>
            </a:pPr>
            <a:r>
              <a:rPr lang="en" sz="700" b="1" i="0" u="none" strike="noStrike" cap="none">
                <a:solidFill>
                  <a:srgbClr val="000000"/>
                </a:solidFill>
                <a:latin typeface="Open Sans"/>
                <a:ea typeface="Open Sans"/>
                <a:cs typeface="B Nazanin" panose="00000700000000000000" pitchFamily="2" charset="-78"/>
                <a:sym typeface="Open Sans"/>
              </a:rPr>
              <a:t>N  E  X  T</a:t>
            </a:r>
            <a:endParaRPr sz="70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Shape 240"/>
        <p:cNvGrpSpPr/>
        <p:nvPr/>
      </p:nvGrpSpPr>
      <p:grpSpPr>
        <a:xfrm>
          <a:off x="0" y="0"/>
          <a:ext cx="0" cy="0"/>
          <a:chOff x="0" y="0"/>
          <a:chExt cx="0" cy="0"/>
        </a:xfrm>
      </p:grpSpPr>
      <p:pic>
        <p:nvPicPr>
          <p:cNvPr id="241" name="Google Shape;241;p31"/>
          <p:cNvPicPr preferRelativeResize="0"/>
          <p:nvPr/>
        </p:nvPicPr>
        <p:blipFill rotWithShape="1">
          <a:blip r:embed="rId3">
            <a:alphaModFix/>
          </a:blip>
          <a:srcRect l="27722" r="27722"/>
          <a:stretch/>
        </p:blipFill>
        <p:spPr>
          <a:xfrm>
            <a:off x="0" y="0"/>
            <a:ext cx="3433287" cy="5143500"/>
          </a:xfrm>
          <a:prstGeom prst="rect">
            <a:avLst/>
          </a:prstGeom>
          <a:noFill/>
          <a:ln>
            <a:noFill/>
          </a:ln>
        </p:spPr>
      </p:pic>
      <p:cxnSp>
        <p:nvCxnSpPr>
          <p:cNvPr id="242" name="Google Shape;242;p31"/>
          <p:cNvCxnSpPr/>
          <p:nvPr/>
        </p:nvCxnSpPr>
        <p:spPr>
          <a:xfrm rot="5400000">
            <a:off x="6464103" y="4678881"/>
            <a:ext cx="3626382" cy="0"/>
          </a:xfrm>
          <a:prstGeom prst="straightConnector1">
            <a:avLst/>
          </a:prstGeom>
          <a:noFill/>
          <a:ln w="9525" cap="flat" cmpd="sng">
            <a:solidFill>
              <a:srgbClr val="FFFFFF"/>
            </a:solidFill>
            <a:prstDash val="solid"/>
            <a:round/>
            <a:headEnd type="none" w="sm" len="sm"/>
            <a:tailEnd type="none" w="sm" len="sm"/>
          </a:ln>
        </p:spPr>
      </p:cxnSp>
      <p:cxnSp>
        <p:nvCxnSpPr>
          <p:cNvPr id="243" name="Google Shape;243;p31"/>
          <p:cNvCxnSpPr/>
          <p:nvPr/>
        </p:nvCxnSpPr>
        <p:spPr>
          <a:xfrm rot="5400000">
            <a:off x="2180160" y="189098"/>
            <a:ext cx="3626382" cy="0"/>
          </a:xfrm>
          <a:prstGeom prst="straightConnector1">
            <a:avLst/>
          </a:prstGeom>
          <a:noFill/>
          <a:ln w="9525" cap="flat" cmpd="sng">
            <a:solidFill>
              <a:srgbClr val="FFFFFF"/>
            </a:solidFill>
            <a:prstDash val="solid"/>
            <a:round/>
            <a:headEnd type="none" w="sm" len="sm"/>
            <a:tailEnd type="none" w="sm" len="sm"/>
          </a:ln>
        </p:spPr>
      </p:cxnSp>
      <p:sp>
        <p:nvSpPr>
          <p:cNvPr id="244" name="Google Shape;244;p31"/>
          <p:cNvSpPr txBox="1"/>
          <p:nvPr/>
        </p:nvSpPr>
        <p:spPr>
          <a:xfrm>
            <a:off x="4752722" y="1640200"/>
            <a:ext cx="2867400" cy="553998"/>
          </a:xfrm>
          <a:prstGeom prst="rect">
            <a:avLst/>
          </a:prstGeom>
          <a:noFill/>
          <a:ln>
            <a:noFill/>
          </a:ln>
        </p:spPr>
        <p:txBody>
          <a:bodyPr spcFirstLastPara="1" wrap="square" lIns="0" tIns="0" rIns="0" bIns="0" anchor="t" anchorCtr="0">
            <a:spAutoFit/>
          </a:bodyPr>
          <a:lstStyle/>
          <a:p>
            <a:pPr marL="0" marR="0" lvl="0" indent="0" algn="ctr" rtl="0">
              <a:lnSpc>
                <a:spcPct val="120000"/>
              </a:lnSpc>
              <a:spcBef>
                <a:spcPts val="0"/>
              </a:spcBef>
              <a:spcAft>
                <a:spcPts val="0"/>
              </a:spcAft>
              <a:buNone/>
            </a:pPr>
            <a:r>
              <a:rPr lang="fa-IR" sz="3000" b="1" i="0" u="none" strike="noStrike" cap="none" dirty="0">
                <a:solidFill>
                  <a:srgbClr val="FFFFFF"/>
                </a:solidFill>
                <a:latin typeface="Open Sans"/>
                <a:ea typeface="Open Sans"/>
                <a:cs typeface="B Nazanin" panose="00000700000000000000" pitchFamily="2" charset="-78"/>
                <a:sym typeface="Open Sans"/>
              </a:rPr>
              <a:t>سلام!</a:t>
            </a:r>
            <a:endParaRPr sz="700" b="1" dirty="0">
              <a:latin typeface="Open Sans"/>
              <a:ea typeface="Open Sans"/>
              <a:cs typeface="B Nazanin" panose="00000700000000000000" pitchFamily="2" charset="-78"/>
              <a:sym typeface="Open Sans"/>
            </a:endParaRPr>
          </a:p>
        </p:txBody>
      </p:sp>
      <p:sp>
        <p:nvSpPr>
          <p:cNvPr id="245" name="Google Shape;245;p31"/>
          <p:cNvSpPr txBox="1"/>
          <p:nvPr/>
        </p:nvSpPr>
        <p:spPr>
          <a:xfrm>
            <a:off x="4277015" y="2587914"/>
            <a:ext cx="2867400" cy="1538883"/>
          </a:xfrm>
          <a:prstGeom prst="rect">
            <a:avLst/>
          </a:prstGeom>
          <a:noFill/>
          <a:ln>
            <a:noFill/>
          </a:ln>
        </p:spPr>
        <p:txBody>
          <a:bodyPr spcFirstLastPara="1" wrap="square" lIns="0" tIns="0" rIns="0" bIns="0" anchor="t" anchorCtr="0">
            <a:spAutoFit/>
          </a:bodyPr>
          <a:lstStyle/>
          <a:p>
            <a:pPr marL="0" marR="0" lvl="0" indent="0" algn="ctr" rtl="0">
              <a:lnSpc>
                <a:spcPct val="200000"/>
              </a:lnSpc>
              <a:spcBef>
                <a:spcPts val="0"/>
              </a:spcBef>
              <a:spcAft>
                <a:spcPts val="0"/>
              </a:spcAft>
              <a:buNone/>
            </a:pPr>
            <a:r>
              <a:rPr lang="fa-IR" sz="1000" i="0" u="none" strike="noStrike" cap="none" dirty="0">
                <a:solidFill>
                  <a:srgbClr val="FFFFFF"/>
                </a:solidFill>
                <a:latin typeface="Open Sans"/>
                <a:ea typeface="Open Sans"/>
                <a:cs typeface="B Nazanin" panose="00000700000000000000" pitchFamily="2" charset="-78"/>
                <a:sym typeface="Open Sans"/>
              </a:rPr>
              <a:t>این قالب شامل اسلایدهایی با طراحی زیبا و جذاب، تصاویر بیانی، نمودارها، جداول و فهرست منابع است که به شما کمک می کند تا مفاهیم خود را به طور روان و قابل درک ارائه دهید. همچنین، این قالب حاوی گزینه های ویرایش پذیری است و شما می توانید آن را به صورتی که می خواهید ویرایش کنید.</a:t>
            </a:r>
            <a:endParaRPr sz="1000" i="0" u="none" strike="noStrike" cap="none" dirty="0">
              <a:solidFill>
                <a:srgbClr val="FFFFFF"/>
              </a:solidFill>
              <a:latin typeface="Open Sans"/>
              <a:ea typeface="Open Sans"/>
              <a:cs typeface="B Nazanin" panose="00000700000000000000" pitchFamily="2" charset="-78"/>
              <a:sym typeface="Open Sans"/>
            </a:endParaRPr>
          </a:p>
        </p:txBody>
      </p:sp>
      <p:grpSp>
        <p:nvGrpSpPr>
          <p:cNvPr id="246" name="Google Shape;246;p31"/>
          <p:cNvGrpSpPr/>
          <p:nvPr/>
        </p:nvGrpSpPr>
        <p:grpSpPr>
          <a:xfrm>
            <a:off x="8837359" y="-72330"/>
            <a:ext cx="1543051" cy="5808473"/>
            <a:chOff x="0" y="-38100"/>
            <a:chExt cx="812800" cy="3059607"/>
          </a:xfrm>
        </p:grpSpPr>
        <p:sp>
          <p:nvSpPr>
            <p:cNvPr id="247" name="Google Shape;247;p31"/>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FFFFFF">
                <a:alpha val="13333"/>
              </a:srgbClr>
            </a:solidFill>
            <a:ln>
              <a:noFill/>
            </a:ln>
          </p:spPr>
        </p:sp>
        <p:sp>
          <p:nvSpPr>
            <p:cNvPr id="248" name="Google Shape;248;p31"/>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0">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sp>
        <p:nvSpPr>
          <p:cNvPr id="249" name="Google Shape;249;p31"/>
          <p:cNvSpPr txBox="1"/>
          <p:nvPr/>
        </p:nvSpPr>
        <p:spPr>
          <a:xfrm rot="5400000">
            <a:off x="8633564" y="2485627"/>
            <a:ext cx="766200" cy="172355"/>
          </a:xfrm>
          <a:prstGeom prst="rect">
            <a:avLst/>
          </a:prstGeom>
          <a:noFill/>
          <a:ln>
            <a:noFill/>
          </a:ln>
        </p:spPr>
        <p:txBody>
          <a:bodyPr spcFirstLastPara="1" wrap="square" lIns="0" tIns="0" rIns="0" bIns="0" anchor="t" anchorCtr="0">
            <a:spAutoFit/>
          </a:bodyPr>
          <a:lstStyle/>
          <a:p>
            <a:pPr marL="0" marR="0" lvl="0" indent="0" algn="ctr" rtl="0">
              <a:lnSpc>
                <a:spcPct val="160000"/>
              </a:lnSpc>
              <a:spcBef>
                <a:spcPts val="0"/>
              </a:spcBef>
              <a:spcAft>
                <a:spcPts val="0"/>
              </a:spcAft>
              <a:buNone/>
            </a:pPr>
            <a:r>
              <a:rPr lang="en" sz="700" b="1" i="0" u="none" strike="noStrike" cap="none">
                <a:solidFill>
                  <a:srgbClr val="FFFFFF"/>
                </a:solidFill>
                <a:latin typeface="Open Sans"/>
                <a:ea typeface="Open Sans"/>
                <a:cs typeface="B Nazanin" panose="00000700000000000000" pitchFamily="2" charset="-78"/>
                <a:sym typeface="Open Sans"/>
              </a:rPr>
              <a:t>N  E  X  T</a:t>
            </a:r>
            <a:endParaRPr sz="70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53"/>
        <p:cNvGrpSpPr/>
        <p:nvPr/>
      </p:nvGrpSpPr>
      <p:grpSpPr>
        <a:xfrm>
          <a:off x="0" y="0"/>
          <a:ext cx="0" cy="0"/>
          <a:chOff x="0" y="0"/>
          <a:chExt cx="0" cy="0"/>
        </a:xfrm>
      </p:grpSpPr>
      <p:sp>
        <p:nvSpPr>
          <p:cNvPr id="254" name="Google Shape;254;p32"/>
          <p:cNvSpPr txBox="1"/>
          <p:nvPr/>
        </p:nvSpPr>
        <p:spPr>
          <a:xfrm>
            <a:off x="3625382" y="530918"/>
            <a:ext cx="3975568" cy="615553"/>
          </a:xfrm>
          <a:prstGeom prst="rect">
            <a:avLst/>
          </a:prstGeom>
          <a:noFill/>
          <a:ln>
            <a:noFill/>
          </a:ln>
        </p:spPr>
        <p:txBody>
          <a:bodyPr spcFirstLastPara="1" wrap="square" lIns="0" tIns="0" rIns="0" bIns="0" anchor="t" anchorCtr="0">
            <a:spAutoFit/>
          </a:bodyPr>
          <a:lstStyle/>
          <a:p>
            <a:pPr marL="0" marR="0" lvl="0" indent="0" algn="r" rtl="1">
              <a:lnSpc>
                <a:spcPct val="100000"/>
              </a:lnSpc>
              <a:spcBef>
                <a:spcPts val="0"/>
              </a:spcBef>
              <a:spcAft>
                <a:spcPts val="0"/>
              </a:spcAft>
              <a:buNone/>
            </a:pPr>
            <a:r>
              <a:rPr lang="fa-IR" sz="4000" b="1" i="0" u="none" strike="noStrike" cap="none" dirty="0">
                <a:solidFill>
                  <a:srgbClr val="000000"/>
                </a:solidFill>
                <a:latin typeface="Open Sans"/>
                <a:ea typeface="Open Sans"/>
                <a:cs typeface="B Nazanin" panose="00000700000000000000" pitchFamily="2" charset="-78"/>
                <a:sym typeface="Open Sans"/>
              </a:rPr>
              <a:t>حقایق جالب درباره من</a:t>
            </a:r>
            <a:endParaRPr sz="700" dirty="0">
              <a:cs typeface="B Nazanin" panose="00000700000000000000" pitchFamily="2" charset="-78"/>
            </a:endParaRPr>
          </a:p>
        </p:txBody>
      </p:sp>
      <p:pic>
        <p:nvPicPr>
          <p:cNvPr id="255" name="Google Shape;255;p32"/>
          <p:cNvPicPr preferRelativeResize="0"/>
          <p:nvPr/>
        </p:nvPicPr>
        <p:blipFill>
          <a:blip r:embed="rId3"/>
          <a:srcRect l="10326" r="10326"/>
          <a:stretch/>
        </p:blipFill>
        <p:spPr>
          <a:xfrm>
            <a:off x="514350" y="2111631"/>
            <a:ext cx="2499939" cy="1387660"/>
          </a:xfrm>
          <a:prstGeom prst="rect">
            <a:avLst/>
          </a:prstGeom>
          <a:noFill/>
          <a:ln>
            <a:noFill/>
          </a:ln>
        </p:spPr>
      </p:pic>
      <p:pic>
        <p:nvPicPr>
          <p:cNvPr id="256" name="Google Shape;256;p32"/>
          <p:cNvPicPr preferRelativeResize="0"/>
          <p:nvPr/>
        </p:nvPicPr>
        <p:blipFill>
          <a:blip r:embed="rId4"/>
          <a:srcRect t="8359" b="8359"/>
          <a:stretch/>
        </p:blipFill>
        <p:spPr>
          <a:xfrm>
            <a:off x="3322031" y="2111631"/>
            <a:ext cx="2499939" cy="1387660"/>
          </a:xfrm>
          <a:prstGeom prst="rect">
            <a:avLst/>
          </a:prstGeom>
          <a:noFill/>
          <a:ln>
            <a:noFill/>
          </a:ln>
        </p:spPr>
      </p:pic>
      <p:pic>
        <p:nvPicPr>
          <p:cNvPr id="257" name="Google Shape;257;p32"/>
          <p:cNvPicPr preferRelativeResize="0"/>
          <p:nvPr/>
        </p:nvPicPr>
        <p:blipFill>
          <a:blip r:embed="rId5"/>
          <a:srcRect t="660" b="660"/>
          <a:stretch/>
        </p:blipFill>
        <p:spPr>
          <a:xfrm>
            <a:off x="6129711" y="2111631"/>
            <a:ext cx="2499939" cy="1387660"/>
          </a:xfrm>
          <a:prstGeom prst="rect">
            <a:avLst/>
          </a:prstGeom>
          <a:noFill/>
          <a:ln>
            <a:noFill/>
          </a:ln>
        </p:spPr>
      </p:pic>
      <p:grpSp>
        <p:nvGrpSpPr>
          <p:cNvPr id="258" name="Google Shape;258;p32"/>
          <p:cNvGrpSpPr/>
          <p:nvPr/>
        </p:nvGrpSpPr>
        <p:grpSpPr>
          <a:xfrm>
            <a:off x="514350" y="3950435"/>
            <a:ext cx="2499939" cy="662147"/>
            <a:chOff x="0" y="-38100"/>
            <a:chExt cx="6666504" cy="1765725"/>
          </a:xfrm>
        </p:grpSpPr>
        <p:sp>
          <p:nvSpPr>
            <p:cNvPr id="259" name="Google Shape;259;p32"/>
            <p:cNvSpPr txBox="1"/>
            <p:nvPr/>
          </p:nvSpPr>
          <p:spPr>
            <a:xfrm>
              <a:off x="0" y="578593"/>
              <a:ext cx="6666504" cy="1149032"/>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b="0" i="0" u="none" strike="noStrike" cap="none" dirty="0">
                  <a:solidFill>
                    <a:srgbClr val="000000"/>
                  </a:solidFill>
                  <a:latin typeface="Open Sans"/>
                  <a:ea typeface="Open Sans"/>
                  <a:cs typeface="B Nazanin" panose="00000700000000000000" pitchFamily="2" charset="-78"/>
                  <a:sym typeface="Open Sans"/>
                </a:rPr>
                <a:t>چه چیزی شما را منحصر به فرد و جالب می کند؟ آنها را اینجا بنویس!</a:t>
              </a:r>
              <a:endParaRPr sz="700" dirty="0">
                <a:cs typeface="B Nazanin" panose="00000700000000000000" pitchFamily="2" charset="-78"/>
              </a:endParaRPr>
            </a:p>
          </p:txBody>
        </p:sp>
        <p:sp>
          <p:nvSpPr>
            <p:cNvPr id="260" name="Google Shape;260;p32"/>
            <p:cNvSpPr txBox="1"/>
            <p:nvPr/>
          </p:nvSpPr>
          <p:spPr>
            <a:xfrm>
              <a:off x="0" y="-38100"/>
              <a:ext cx="6666504" cy="574517"/>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b="0" i="0" u="none" strike="noStrike" cap="none" dirty="0">
                  <a:solidFill>
                    <a:srgbClr val="000000"/>
                  </a:solidFill>
                  <a:latin typeface="Open Sans"/>
                  <a:ea typeface="Open Sans"/>
                  <a:cs typeface="B Nazanin" panose="00000700000000000000" pitchFamily="2" charset="-78"/>
                  <a:sym typeface="Open Sans"/>
                </a:rPr>
                <a:t>یک نکته اصلی را اضافه کنید</a:t>
              </a:r>
              <a:endParaRPr sz="700" dirty="0">
                <a:cs typeface="B Nazanin" panose="00000700000000000000" pitchFamily="2" charset="-78"/>
              </a:endParaRPr>
            </a:p>
          </p:txBody>
        </p:sp>
      </p:grpSp>
      <p:grpSp>
        <p:nvGrpSpPr>
          <p:cNvPr id="261" name="Google Shape;261;p32"/>
          <p:cNvGrpSpPr/>
          <p:nvPr/>
        </p:nvGrpSpPr>
        <p:grpSpPr>
          <a:xfrm>
            <a:off x="3322031" y="3950435"/>
            <a:ext cx="2499939" cy="662147"/>
            <a:chOff x="0" y="-38100"/>
            <a:chExt cx="6666504" cy="1765725"/>
          </a:xfrm>
        </p:grpSpPr>
        <p:sp>
          <p:nvSpPr>
            <p:cNvPr id="262" name="Google Shape;262;p32"/>
            <p:cNvSpPr txBox="1"/>
            <p:nvPr/>
          </p:nvSpPr>
          <p:spPr>
            <a:xfrm>
              <a:off x="0" y="578593"/>
              <a:ext cx="6666504" cy="1149032"/>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b="0" i="0" u="none" strike="noStrike" cap="none" dirty="0">
                  <a:solidFill>
                    <a:srgbClr val="000000"/>
                  </a:solidFill>
                  <a:latin typeface="Open Sans"/>
                  <a:ea typeface="Open Sans"/>
                  <a:cs typeface="B Nazanin" panose="00000700000000000000" pitchFamily="2" charset="-78"/>
                  <a:sym typeface="Open Sans"/>
                </a:rPr>
                <a:t>چه چیزی شما را منحصر به فرد و جالب می کند؟ آنها را اینجا بنویس!</a:t>
              </a:r>
              <a:endParaRPr sz="700" dirty="0">
                <a:cs typeface="B Nazanin" panose="00000700000000000000" pitchFamily="2" charset="-78"/>
              </a:endParaRPr>
            </a:p>
          </p:txBody>
        </p:sp>
        <p:sp>
          <p:nvSpPr>
            <p:cNvPr id="263" name="Google Shape;263;p32"/>
            <p:cNvSpPr txBox="1"/>
            <p:nvPr/>
          </p:nvSpPr>
          <p:spPr>
            <a:xfrm>
              <a:off x="0" y="-38100"/>
              <a:ext cx="6666504" cy="574517"/>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b="0" i="0" u="none" strike="noStrike" cap="none" dirty="0">
                  <a:solidFill>
                    <a:srgbClr val="000000"/>
                  </a:solidFill>
                  <a:latin typeface="Open Sans"/>
                  <a:ea typeface="Open Sans"/>
                  <a:cs typeface="B Nazanin" panose="00000700000000000000" pitchFamily="2" charset="-78"/>
                  <a:sym typeface="Open Sans"/>
                </a:rPr>
                <a:t>یک نکته اصلی را اضافه کنید</a:t>
              </a:r>
              <a:endParaRPr sz="700" dirty="0">
                <a:cs typeface="B Nazanin" panose="00000700000000000000" pitchFamily="2" charset="-78"/>
              </a:endParaRPr>
            </a:p>
          </p:txBody>
        </p:sp>
      </p:grpSp>
      <p:grpSp>
        <p:nvGrpSpPr>
          <p:cNvPr id="264" name="Google Shape;264;p32"/>
          <p:cNvGrpSpPr/>
          <p:nvPr/>
        </p:nvGrpSpPr>
        <p:grpSpPr>
          <a:xfrm>
            <a:off x="6131532" y="3950435"/>
            <a:ext cx="2499939" cy="662147"/>
            <a:chOff x="0" y="-38100"/>
            <a:chExt cx="6666504" cy="1765725"/>
          </a:xfrm>
        </p:grpSpPr>
        <p:sp>
          <p:nvSpPr>
            <p:cNvPr id="265" name="Google Shape;265;p32"/>
            <p:cNvSpPr txBox="1"/>
            <p:nvPr/>
          </p:nvSpPr>
          <p:spPr>
            <a:xfrm>
              <a:off x="0" y="578593"/>
              <a:ext cx="6666504" cy="1149032"/>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b="0" i="0" u="none" strike="noStrike" cap="none" dirty="0">
                  <a:solidFill>
                    <a:srgbClr val="000000"/>
                  </a:solidFill>
                  <a:latin typeface="Open Sans"/>
                  <a:ea typeface="Open Sans"/>
                  <a:cs typeface="B Nazanin" panose="00000700000000000000" pitchFamily="2" charset="-78"/>
                  <a:sym typeface="Open Sans"/>
                </a:rPr>
                <a:t>چه چیزی شما را منحصر به فرد و جالب می کند؟ آنها را اینجا بنویس!</a:t>
              </a:r>
              <a:endParaRPr sz="700" dirty="0">
                <a:cs typeface="B Nazanin" panose="00000700000000000000" pitchFamily="2" charset="-78"/>
              </a:endParaRPr>
            </a:p>
          </p:txBody>
        </p:sp>
        <p:sp>
          <p:nvSpPr>
            <p:cNvPr id="266" name="Google Shape;266;p32"/>
            <p:cNvSpPr txBox="1"/>
            <p:nvPr/>
          </p:nvSpPr>
          <p:spPr>
            <a:xfrm>
              <a:off x="0" y="-38100"/>
              <a:ext cx="6666504" cy="574517"/>
            </a:xfrm>
            <a:prstGeom prst="rect">
              <a:avLst/>
            </a:prstGeom>
            <a:noFill/>
            <a:ln>
              <a:noFill/>
            </a:ln>
          </p:spPr>
          <p:txBody>
            <a:bodyPr spcFirstLastPara="1" wrap="square" lIns="0" tIns="0" rIns="0" bIns="0" anchor="t" anchorCtr="0">
              <a:spAutoFit/>
            </a:bodyPr>
            <a:lstStyle/>
            <a:p>
              <a:pPr marL="0" marR="0" lvl="0" indent="0" algn="r" rtl="1">
                <a:lnSpc>
                  <a:spcPct val="140000"/>
                </a:lnSpc>
                <a:spcBef>
                  <a:spcPts val="0"/>
                </a:spcBef>
                <a:spcAft>
                  <a:spcPts val="0"/>
                </a:spcAft>
                <a:buNone/>
              </a:pPr>
              <a:r>
                <a:rPr lang="fa-IR" sz="1000" b="0" i="0" u="none" strike="noStrike" cap="none" dirty="0">
                  <a:solidFill>
                    <a:srgbClr val="000000"/>
                  </a:solidFill>
                  <a:latin typeface="Open Sans"/>
                  <a:ea typeface="Open Sans"/>
                  <a:cs typeface="B Nazanin" panose="00000700000000000000" pitchFamily="2" charset="-78"/>
                  <a:sym typeface="Open Sans"/>
                </a:rPr>
                <a:t>یک نکته اصلی را اضافه کنید</a:t>
              </a:r>
              <a:endParaRPr sz="700" dirty="0">
                <a:cs typeface="B Nazanin" panose="00000700000000000000" pitchFamily="2" charset="-78"/>
              </a:endParaRPr>
            </a:p>
          </p:txBody>
        </p:sp>
      </p:grpSp>
      <p:cxnSp>
        <p:nvCxnSpPr>
          <p:cNvPr id="267" name="Google Shape;267;p32"/>
          <p:cNvCxnSpPr/>
          <p:nvPr/>
        </p:nvCxnSpPr>
        <p:spPr>
          <a:xfrm rot="5400000">
            <a:off x="7221115" y="113503"/>
            <a:ext cx="2812307" cy="0"/>
          </a:xfrm>
          <a:prstGeom prst="straightConnector1">
            <a:avLst/>
          </a:prstGeom>
          <a:noFill/>
          <a:ln w="9525" cap="flat" cmpd="sng">
            <a:solidFill>
              <a:srgbClr val="000000"/>
            </a:solidFill>
            <a:prstDash val="solid"/>
            <a:round/>
            <a:headEnd type="none" w="sm" len="sm"/>
            <a:tailEnd type="none" w="sm" len="sm"/>
          </a:ln>
        </p:spPr>
      </p:cxnSp>
      <p:cxnSp>
        <p:nvCxnSpPr>
          <p:cNvPr id="268" name="Google Shape;268;p32"/>
          <p:cNvCxnSpPr/>
          <p:nvPr/>
        </p:nvCxnSpPr>
        <p:spPr>
          <a:xfrm rot="5400000">
            <a:off x="1918258" y="113503"/>
            <a:ext cx="2812307" cy="0"/>
          </a:xfrm>
          <a:prstGeom prst="straightConnector1">
            <a:avLst/>
          </a:prstGeom>
          <a:noFill/>
          <a:ln w="9525" cap="flat" cmpd="sng">
            <a:solidFill>
              <a:srgbClr val="000000"/>
            </a:solidFill>
            <a:prstDash val="solid"/>
            <a:round/>
            <a:headEnd type="none" w="sm" len="sm"/>
            <a:tailEnd type="none" w="sm" len="sm"/>
          </a:ln>
        </p:spPr>
      </p:cxnSp>
      <p:grpSp>
        <p:nvGrpSpPr>
          <p:cNvPr id="269" name="Google Shape;269;p32"/>
          <p:cNvGrpSpPr/>
          <p:nvPr/>
        </p:nvGrpSpPr>
        <p:grpSpPr>
          <a:xfrm>
            <a:off x="8837359" y="-72330"/>
            <a:ext cx="1543051" cy="5808473"/>
            <a:chOff x="0" y="-38100"/>
            <a:chExt cx="812800" cy="3059607"/>
          </a:xfrm>
        </p:grpSpPr>
        <p:sp>
          <p:nvSpPr>
            <p:cNvPr id="270" name="Google Shape;270;p32"/>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000000">
                <a:alpha val="13333"/>
              </a:srgbClr>
            </a:solidFill>
            <a:ln>
              <a:noFill/>
            </a:ln>
          </p:spPr>
        </p:sp>
        <p:sp>
          <p:nvSpPr>
            <p:cNvPr id="271" name="Google Shape;271;p32"/>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1">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sp>
        <p:nvSpPr>
          <p:cNvPr id="272" name="Google Shape;272;p32"/>
          <p:cNvSpPr txBox="1"/>
          <p:nvPr/>
        </p:nvSpPr>
        <p:spPr>
          <a:xfrm rot="5400000">
            <a:off x="8633564" y="2485627"/>
            <a:ext cx="766200" cy="172355"/>
          </a:xfrm>
          <a:prstGeom prst="rect">
            <a:avLst/>
          </a:prstGeom>
          <a:noFill/>
          <a:ln>
            <a:noFill/>
          </a:ln>
        </p:spPr>
        <p:txBody>
          <a:bodyPr spcFirstLastPara="1" wrap="square" lIns="0" tIns="0" rIns="0" bIns="0" anchor="t" anchorCtr="0">
            <a:spAutoFit/>
          </a:bodyPr>
          <a:lstStyle/>
          <a:p>
            <a:pPr marL="0" marR="0" lvl="0" indent="0" algn="ctr" rtl="1">
              <a:lnSpc>
                <a:spcPct val="160000"/>
              </a:lnSpc>
              <a:spcBef>
                <a:spcPts val="0"/>
              </a:spcBef>
              <a:spcAft>
                <a:spcPts val="0"/>
              </a:spcAft>
              <a:buNone/>
            </a:pPr>
            <a:r>
              <a:rPr lang="en" sz="700" b="1" i="0" u="none" strike="noStrike" cap="none">
                <a:solidFill>
                  <a:srgbClr val="000000"/>
                </a:solidFill>
                <a:latin typeface="Open Sans"/>
                <a:ea typeface="Open Sans"/>
                <a:cs typeface="B Nazanin" panose="00000700000000000000" pitchFamily="2" charset="-78"/>
                <a:sym typeface="Open Sans"/>
              </a:rPr>
              <a:t>N  E  X  T</a:t>
            </a:r>
            <a:endParaRPr sz="70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Shape 276"/>
        <p:cNvGrpSpPr/>
        <p:nvPr/>
      </p:nvGrpSpPr>
      <p:grpSpPr>
        <a:xfrm>
          <a:off x="0" y="0"/>
          <a:ext cx="0" cy="0"/>
          <a:chOff x="0" y="0"/>
          <a:chExt cx="0" cy="0"/>
        </a:xfrm>
      </p:grpSpPr>
      <p:sp>
        <p:nvSpPr>
          <p:cNvPr id="277" name="Google Shape;277;p33"/>
          <p:cNvSpPr txBox="1"/>
          <p:nvPr/>
        </p:nvSpPr>
        <p:spPr>
          <a:xfrm>
            <a:off x="1359320" y="2092881"/>
            <a:ext cx="2526000" cy="615553"/>
          </a:xfrm>
          <a:prstGeom prst="rect">
            <a:avLst/>
          </a:prstGeom>
          <a:noFill/>
          <a:ln>
            <a:noFill/>
          </a:ln>
        </p:spPr>
        <p:txBody>
          <a:bodyPr spcFirstLastPara="1" wrap="square" lIns="0" tIns="0" rIns="0" bIns="0" anchor="t" anchorCtr="0">
            <a:spAutoFit/>
          </a:bodyPr>
          <a:lstStyle/>
          <a:p>
            <a:pPr marL="0" marR="0" lvl="0" indent="0" algn="r" rtl="1">
              <a:lnSpc>
                <a:spcPct val="100000"/>
              </a:lnSpc>
              <a:spcBef>
                <a:spcPts val="0"/>
              </a:spcBef>
              <a:spcAft>
                <a:spcPts val="0"/>
              </a:spcAft>
              <a:buNone/>
            </a:pPr>
            <a:r>
              <a:rPr lang="fa-IR" sz="4000" b="1" i="0" u="none" strike="noStrike" cap="none" dirty="0">
                <a:solidFill>
                  <a:srgbClr val="FFFFFF"/>
                </a:solidFill>
                <a:latin typeface="Open Sans"/>
                <a:ea typeface="Open Sans"/>
                <a:cs typeface="B Nazanin" panose="00000700000000000000" pitchFamily="2" charset="-78"/>
                <a:sym typeface="Open Sans"/>
              </a:rPr>
              <a:t>با من آشنا شو</a:t>
            </a:r>
            <a:endParaRPr sz="700" b="1" dirty="0">
              <a:latin typeface="Open Sans"/>
              <a:ea typeface="Open Sans"/>
              <a:cs typeface="B Nazanin" panose="00000700000000000000" pitchFamily="2" charset="-78"/>
              <a:sym typeface="Open Sans"/>
            </a:endParaRPr>
          </a:p>
        </p:txBody>
      </p:sp>
      <p:sp>
        <p:nvSpPr>
          <p:cNvPr id="278" name="Google Shape;278;p33"/>
          <p:cNvSpPr txBox="1"/>
          <p:nvPr/>
        </p:nvSpPr>
        <p:spPr>
          <a:xfrm>
            <a:off x="4343677" y="574601"/>
            <a:ext cx="1619100" cy="430887"/>
          </a:xfrm>
          <a:prstGeom prst="rect">
            <a:avLst/>
          </a:prstGeom>
          <a:noFill/>
          <a:ln>
            <a:noFill/>
          </a:ln>
        </p:spPr>
        <p:txBody>
          <a:bodyPr spcFirstLastPara="1" wrap="square" lIns="0" tIns="0" rIns="0" bIns="0" anchor="t" anchorCtr="0">
            <a:spAutoFit/>
          </a:bodyPr>
          <a:lstStyle/>
          <a:p>
            <a:pPr marL="0" marR="0" lvl="0" indent="0" algn="ctr" rtl="1">
              <a:lnSpc>
                <a:spcPct val="140000"/>
              </a:lnSpc>
              <a:spcBef>
                <a:spcPts val="0"/>
              </a:spcBef>
              <a:spcAft>
                <a:spcPts val="0"/>
              </a:spcAft>
              <a:buNone/>
            </a:pPr>
            <a:r>
              <a:rPr lang="fa-IR" sz="1000" i="0" u="none" strike="noStrike" cap="none" dirty="0">
                <a:solidFill>
                  <a:srgbClr val="FFFFFF"/>
                </a:solidFill>
                <a:latin typeface="Open Sans"/>
                <a:ea typeface="Open Sans"/>
                <a:cs typeface="B Nazanin" panose="00000700000000000000" pitchFamily="2" charset="-78"/>
                <a:sym typeface="Open Sans"/>
              </a:rPr>
              <a:t>جزئیات شخصی را که می خواهید به اشتراک بگذارید توضیح دهید.</a:t>
            </a:r>
            <a:endParaRPr sz="700" dirty="0">
              <a:latin typeface="Open Sans"/>
              <a:ea typeface="Open Sans"/>
              <a:cs typeface="B Nazanin" panose="00000700000000000000" pitchFamily="2" charset="-78"/>
              <a:sym typeface="Open Sans"/>
            </a:endParaRPr>
          </a:p>
        </p:txBody>
      </p:sp>
      <p:sp>
        <p:nvSpPr>
          <p:cNvPr id="279" name="Google Shape;279;p33"/>
          <p:cNvSpPr txBox="1"/>
          <p:nvPr/>
        </p:nvSpPr>
        <p:spPr>
          <a:xfrm>
            <a:off x="4343677" y="2398078"/>
            <a:ext cx="1619100" cy="430887"/>
          </a:xfrm>
          <a:prstGeom prst="rect">
            <a:avLst/>
          </a:prstGeom>
          <a:noFill/>
          <a:ln>
            <a:noFill/>
          </a:ln>
        </p:spPr>
        <p:txBody>
          <a:bodyPr spcFirstLastPara="1" wrap="square" lIns="0" tIns="0" rIns="0" bIns="0" anchor="t" anchorCtr="0">
            <a:spAutoFit/>
          </a:bodyPr>
          <a:lstStyle/>
          <a:p>
            <a:pPr marL="0" marR="0" lvl="0" indent="0" algn="ctr" rtl="1">
              <a:lnSpc>
                <a:spcPct val="140000"/>
              </a:lnSpc>
              <a:spcBef>
                <a:spcPts val="0"/>
              </a:spcBef>
              <a:spcAft>
                <a:spcPts val="0"/>
              </a:spcAft>
              <a:buNone/>
            </a:pPr>
            <a:r>
              <a:rPr lang="fa-IR" sz="1000" i="0" u="none" strike="noStrike" cap="none" dirty="0">
                <a:solidFill>
                  <a:srgbClr val="FFFFFF"/>
                </a:solidFill>
                <a:latin typeface="Open Sans"/>
                <a:ea typeface="Open Sans"/>
                <a:cs typeface="B Nazanin" panose="00000700000000000000" pitchFamily="2" charset="-78"/>
                <a:sym typeface="Open Sans"/>
              </a:rPr>
              <a:t>جزئیات شخصی را که می خواهید به اشتراک بگذارید توضیح دهید.</a:t>
            </a:r>
            <a:endParaRPr sz="700" dirty="0">
              <a:latin typeface="Open Sans"/>
              <a:ea typeface="Open Sans"/>
              <a:cs typeface="B Nazanin" panose="00000700000000000000" pitchFamily="2" charset="-78"/>
              <a:sym typeface="Open Sans"/>
            </a:endParaRPr>
          </a:p>
        </p:txBody>
      </p:sp>
      <p:sp>
        <p:nvSpPr>
          <p:cNvPr id="280" name="Google Shape;280;p33"/>
          <p:cNvSpPr txBox="1"/>
          <p:nvPr/>
        </p:nvSpPr>
        <p:spPr>
          <a:xfrm>
            <a:off x="4343677" y="4221797"/>
            <a:ext cx="1619100" cy="430887"/>
          </a:xfrm>
          <a:prstGeom prst="rect">
            <a:avLst/>
          </a:prstGeom>
          <a:noFill/>
          <a:ln>
            <a:noFill/>
          </a:ln>
        </p:spPr>
        <p:txBody>
          <a:bodyPr spcFirstLastPara="1" wrap="square" lIns="0" tIns="0" rIns="0" bIns="0" anchor="t" anchorCtr="0">
            <a:spAutoFit/>
          </a:bodyPr>
          <a:lstStyle/>
          <a:p>
            <a:pPr marL="0" marR="0" lvl="0" indent="0" algn="ctr" rtl="1">
              <a:lnSpc>
                <a:spcPct val="140000"/>
              </a:lnSpc>
              <a:spcBef>
                <a:spcPts val="0"/>
              </a:spcBef>
              <a:spcAft>
                <a:spcPts val="0"/>
              </a:spcAft>
              <a:buNone/>
            </a:pPr>
            <a:r>
              <a:rPr lang="fa-IR" sz="1000" i="0" u="none" strike="noStrike" cap="none" dirty="0">
                <a:solidFill>
                  <a:srgbClr val="FFFFFF"/>
                </a:solidFill>
                <a:latin typeface="Open Sans"/>
                <a:ea typeface="Open Sans"/>
                <a:cs typeface="B Nazanin" panose="00000700000000000000" pitchFamily="2" charset="-78"/>
                <a:sym typeface="Open Sans"/>
              </a:rPr>
              <a:t>جزئیات شخصی را که می خواهید به اشتراک بگذارید توضیح دهید.</a:t>
            </a:r>
            <a:endParaRPr sz="700" dirty="0">
              <a:latin typeface="Open Sans"/>
              <a:ea typeface="Open Sans"/>
              <a:cs typeface="B Nazanin" panose="00000700000000000000" pitchFamily="2" charset="-78"/>
              <a:sym typeface="Open Sans"/>
            </a:endParaRPr>
          </a:p>
        </p:txBody>
      </p:sp>
      <p:pic>
        <p:nvPicPr>
          <p:cNvPr id="281" name="Google Shape;281;p33"/>
          <p:cNvPicPr preferRelativeResize="0"/>
          <p:nvPr/>
        </p:nvPicPr>
        <p:blipFill>
          <a:blip r:embed="rId3"/>
          <a:srcRect l="34033" r="34033"/>
          <a:stretch/>
        </p:blipFill>
        <p:spPr>
          <a:xfrm>
            <a:off x="-1743846" y="-321471"/>
            <a:ext cx="2797224" cy="6093899"/>
          </a:xfrm>
          <a:prstGeom prst="rect">
            <a:avLst/>
          </a:prstGeom>
          <a:noFill/>
          <a:ln>
            <a:noFill/>
          </a:ln>
        </p:spPr>
      </p:pic>
      <p:pic>
        <p:nvPicPr>
          <p:cNvPr id="282" name="Google Shape;282;p33"/>
          <p:cNvPicPr preferRelativeResize="0"/>
          <p:nvPr/>
        </p:nvPicPr>
        <p:blipFill>
          <a:blip r:embed="rId4"/>
          <a:srcRect l="11898" r="11898"/>
          <a:stretch/>
        </p:blipFill>
        <p:spPr>
          <a:xfrm>
            <a:off x="6286891" y="-155822"/>
            <a:ext cx="5384367" cy="5299322"/>
          </a:xfrm>
          <a:prstGeom prst="rect">
            <a:avLst/>
          </a:prstGeom>
          <a:noFill/>
          <a:ln>
            <a:noFill/>
          </a:ln>
        </p:spPr>
      </p:pic>
      <p:grpSp>
        <p:nvGrpSpPr>
          <p:cNvPr id="283" name="Google Shape;283;p33"/>
          <p:cNvGrpSpPr/>
          <p:nvPr/>
        </p:nvGrpSpPr>
        <p:grpSpPr>
          <a:xfrm>
            <a:off x="8810509" y="-195803"/>
            <a:ext cx="1543051" cy="5808473"/>
            <a:chOff x="0" y="-38100"/>
            <a:chExt cx="812800" cy="3059607"/>
          </a:xfrm>
        </p:grpSpPr>
        <p:sp>
          <p:nvSpPr>
            <p:cNvPr id="284" name="Google Shape;284;p33"/>
            <p:cNvSpPr/>
            <p:nvPr/>
          </p:nvSpPr>
          <p:spPr>
            <a:xfrm>
              <a:off x="0" y="0"/>
              <a:ext cx="161523" cy="3021507"/>
            </a:xfrm>
            <a:custGeom>
              <a:avLst/>
              <a:gdLst/>
              <a:ahLst/>
              <a:cxnLst/>
              <a:rect l="l" t="t" r="r" b="b"/>
              <a:pathLst>
                <a:path w="161523" h="3021507" extrusionOk="0">
                  <a:moveTo>
                    <a:pt x="0" y="0"/>
                  </a:moveTo>
                  <a:lnTo>
                    <a:pt x="161523" y="0"/>
                  </a:lnTo>
                  <a:lnTo>
                    <a:pt x="161523" y="3021507"/>
                  </a:lnTo>
                  <a:lnTo>
                    <a:pt x="0" y="3021507"/>
                  </a:lnTo>
                  <a:close/>
                </a:path>
              </a:pathLst>
            </a:custGeom>
            <a:solidFill>
              <a:srgbClr val="000000">
                <a:alpha val="62352"/>
              </a:srgbClr>
            </a:solidFill>
            <a:ln>
              <a:noFill/>
            </a:ln>
          </p:spPr>
        </p:sp>
        <p:sp>
          <p:nvSpPr>
            <p:cNvPr id="285" name="Google Shape;285;p33"/>
            <p:cNvSpPr txBox="1"/>
            <p:nvPr/>
          </p:nvSpPr>
          <p:spPr>
            <a:xfrm>
              <a:off x="0" y="-38100"/>
              <a:ext cx="812800" cy="850900"/>
            </a:xfrm>
            <a:prstGeom prst="rect">
              <a:avLst/>
            </a:prstGeom>
            <a:noFill/>
            <a:ln>
              <a:noFill/>
            </a:ln>
          </p:spPr>
          <p:txBody>
            <a:bodyPr spcFirstLastPara="1" wrap="square" lIns="25400" tIns="25400" rIns="25400" bIns="25400" anchor="ctr" anchorCtr="0">
              <a:noAutofit/>
            </a:bodyPr>
            <a:lstStyle/>
            <a:p>
              <a:pPr marL="0" marR="0" lvl="0" indent="0" algn="ctr" rtl="1">
                <a:lnSpc>
                  <a:spcPct val="163333"/>
                </a:lnSpc>
                <a:spcBef>
                  <a:spcPts val="0"/>
                </a:spcBef>
                <a:spcAft>
                  <a:spcPts val="0"/>
                </a:spcAft>
                <a:buNone/>
              </a:pPr>
              <a:endParaRPr sz="900" b="0" i="0" u="none" strike="noStrike" cap="none">
                <a:solidFill>
                  <a:schemeClr val="dk1"/>
                </a:solidFill>
                <a:latin typeface="Calibri"/>
                <a:ea typeface="Calibri"/>
                <a:cs typeface="B Nazanin" panose="00000700000000000000" pitchFamily="2" charset="-78"/>
                <a:sym typeface="Calibri"/>
              </a:endParaRPr>
            </a:p>
          </p:txBody>
        </p:sp>
      </p:grpSp>
      <p:cxnSp>
        <p:nvCxnSpPr>
          <p:cNvPr id="287" name="Google Shape;287;p33"/>
          <p:cNvCxnSpPr/>
          <p:nvPr/>
        </p:nvCxnSpPr>
        <p:spPr>
          <a:xfrm rot="5399999">
            <a:off x="-180732" y="221829"/>
            <a:ext cx="3084866" cy="0"/>
          </a:xfrm>
          <a:prstGeom prst="straightConnector1">
            <a:avLst/>
          </a:prstGeom>
          <a:noFill/>
          <a:ln w="9525" cap="flat" cmpd="sng">
            <a:solidFill>
              <a:srgbClr val="FFFFFF"/>
            </a:solidFill>
            <a:prstDash val="solid"/>
            <a:round/>
            <a:headEnd type="none" w="sm" len="sm"/>
            <a:tailEnd type="none" w="sm" len="sm"/>
          </a:ln>
        </p:spPr>
      </p:cxnSp>
      <p:cxnSp>
        <p:nvCxnSpPr>
          <p:cNvPr id="288" name="Google Shape;288;p33"/>
          <p:cNvCxnSpPr/>
          <p:nvPr/>
        </p:nvCxnSpPr>
        <p:spPr>
          <a:xfrm rot="5399999">
            <a:off x="-180732" y="189098"/>
            <a:ext cx="3084866" cy="0"/>
          </a:xfrm>
          <a:prstGeom prst="straightConnector1">
            <a:avLst/>
          </a:prstGeom>
          <a:noFill/>
          <a:ln w="9525" cap="flat" cmpd="sng">
            <a:solidFill>
              <a:srgbClr val="FFFFFF"/>
            </a:solidFill>
            <a:prstDash val="solid"/>
            <a:round/>
            <a:headEnd type="none" w="sm" len="sm"/>
            <a:tailEnd type="none" w="sm" len="sm"/>
          </a:ln>
        </p:spPr>
      </p:cxnSp>
      <p:cxnSp>
        <p:nvCxnSpPr>
          <p:cNvPr id="289" name="Google Shape;289;p33"/>
          <p:cNvCxnSpPr/>
          <p:nvPr/>
        </p:nvCxnSpPr>
        <p:spPr>
          <a:xfrm rot="5399999">
            <a:off x="2474893" y="4949640"/>
            <a:ext cx="3084866" cy="0"/>
          </a:xfrm>
          <a:prstGeom prst="straightConnector1">
            <a:avLst/>
          </a:prstGeom>
          <a:noFill/>
          <a:ln w="9525" cap="flat" cmpd="sng">
            <a:solidFill>
              <a:srgbClr val="FFFFFF"/>
            </a:solidFill>
            <a:prstDash val="solid"/>
            <a:round/>
            <a:headEnd type="none" w="sm" len="sm"/>
            <a:tailEnd type="none" w="sm" len="sm"/>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theme/theme1.xml><?xml version="1.0" encoding="utf-8"?>
<a:theme xmlns:a="http://schemas.openxmlformats.org/drawingml/2006/main" name="Simple Light">
  <a:themeElements>
    <a:clrScheme name="Simple Light">
      <a:dk1>
        <a:srgbClr val="000000"/>
      </a:dk1>
      <a:lt1>
        <a:srgbClr val="FFFFFF"/>
      </a:lt1>
      <a:dk2>
        <a:srgbClr val="595959"/>
      </a:dk2>
      <a:lt2>
        <a:srgbClr val="EEEEEE"/>
      </a:lt2>
      <a:accent1>
        <a:srgbClr val="4285F4"/>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1659</Words>
  <Application>Microsoft Office PowerPoint</Application>
  <PresentationFormat>On-screen Show (16:9)</PresentationFormat>
  <Paragraphs>210</Paragraphs>
  <Slides>38</Slides>
  <Notes>38</Notes>
  <HiddenSlides>0</HiddenSlides>
  <MMClips>0</MMClips>
  <ScaleCrop>false</ScaleCrop>
  <HeadingPairs>
    <vt:vector size="6" baseType="variant">
      <vt:variant>
        <vt:lpstr>Fonts Used</vt:lpstr>
      </vt:variant>
      <vt:variant>
        <vt:i4>5</vt:i4>
      </vt:variant>
      <vt:variant>
        <vt:lpstr>Theme</vt:lpstr>
      </vt:variant>
      <vt:variant>
        <vt:i4>2</vt:i4>
      </vt:variant>
      <vt:variant>
        <vt:lpstr>Slide Titles</vt:lpstr>
      </vt:variant>
      <vt:variant>
        <vt:i4>38</vt:i4>
      </vt:variant>
    </vt:vector>
  </HeadingPairs>
  <TitlesOfParts>
    <vt:vector size="45" baseType="lpstr">
      <vt:lpstr>Arial</vt:lpstr>
      <vt:lpstr>Roboto Medium</vt:lpstr>
      <vt:lpstr>Open Sans</vt:lpstr>
      <vt:lpstr>Calibri</vt:lpstr>
      <vt:lpstr>Amatic SC</vt:lpstr>
      <vt:lpstr>Simple Light</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از منابع گرافیکی قابل ویرایش ما استفاده کنید...</vt:lpstr>
      <vt:lpstr>PowerPoint Presentation</vt:lpstr>
      <vt:lpstr>PowerPoint Presentation</vt:lpstr>
      <vt:lpstr>PowerPoint Presentation</vt:lpstr>
      <vt:lpstr>PowerPoint Presentation</vt:lpstr>
      <vt:lpstr>PowerPoint Presentation</vt:lpstr>
      <vt:lpstr>... و مجموعه آیکون های قابل ویرایش ما</vt:lpstr>
      <vt:lpstr>PowerPoint Presentation</vt:lpstr>
      <vt:lpstr>PowerPoint Presentation</vt:lpstr>
      <vt:lpstr>PowerPoint Presentation</vt:lpstr>
      <vt:lpstr>PowerPoint Presentation</vt:lpstr>
      <vt:lpstr>نمادهای طبیعت</vt:lpstr>
      <vt:lpstr>نمادهای سئو و بازاریابی</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cp:lastModifiedBy/>
  <cp:revision>1</cp:revision>
  <dcterms:modified xsi:type="dcterms:W3CDTF">2023-07-16T16:43:51Z</dcterms:modified>
</cp:coreProperties>
</file>