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9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97" r:id="rId29"/>
    <p:sldId id="284" r:id="rId30"/>
    <p:sldId id="285" r:id="rId31"/>
    <p:sldId id="286" r:id="rId32"/>
    <p:sldId id="287" r:id="rId33"/>
    <p:sldId id="288" r:id="rId34"/>
    <p:sldId id="289" r:id="rId35"/>
    <p:sldId id="299" r:id="rId36"/>
    <p:sldId id="291" r:id="rId37"/>
    <p:sldId id="1745" r:id="rId38"/>
    <p:sldId id="1746" r:id="rId39"/>
    <p:sldId id="1747" r:id="rId40"/>
    <p:sldId id="1748" r:id="rId41"/>
    <p:sldId id="1749" r:id="rId42"/>
    <p:sldId id="1750" r:id="rId43"/>
    <p:sldId id="1751" r:id="rId44"/>
    <p:sldId id="1752" r:id="rId45"/>
    <p:sldId id="1753" r:id="rId46"/>
    <p:sldId id="1754" r:id="rId47"/>
    <p:sldId id="1755" r:id="rId48"/>
    <p:sldId id="1756" r:id="rId49"/>
  </p:sldIdLst>
  <p:sldSz cx="18288000" cy="10287000"/>
  <p:notesSz cx="6858000" cy="9144000"/>
  <p:embeddedFontLst>
    <p:embeddedFont>
      <p:font typeface="Amatic SC" panose="00000500000000000000" pitchFamily="2" charset="-79"/>
      <p:regular r:id="rId51"/>
      <p:bold r:id="rId52"/>
    </p:embeddedFont>
    <p:embeddedFont>
      <p:font typeface="Arial Bold" panose="020B0704020202020204" pitchFamily="34" charset="0"/>
      <p:regular r:id="rId53"/>
      <p:bold r:id="rId54"/>
    </p:embeddedFont>
    <p:embeddedFont>
      <p:font typeface="Arial Bold Italics" panose="020B0604020202020204" charset="0"/>
      <p:regular r:id="rId55"/>
    </p:embeddedFont>
    <p:embeddedFont>
      <p:font typeface="Arimo Bold" panose="020B0604020202020204" charset="0"/>
      <p:regular r:id="rId56"/>
    </p:embeddedFont>
    <p:embeddedFont>
      <p:font typeface="B Nazanin" panose="00000700000000000000" pitchFamily="2" charset="-78"/>
      <p:bold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Lato" panose="020F0502020204030203" pitchFamily="34" charset="0"/>
      <p:regular r:id="rId62"/>
      <p:bold r:id="rId63"/>
      <p:italic r:id="rId64"/>
      <p:boldItalic r:id="rId65"/>
    </p:embeddedFont>
    <p:embeddedFont>
      <p:font typeface="Lato Black" panose="020F0502020204030203" pitchFamily="34" charset="0"/>
      <p:bold r:id="rId66"/>
      <p:boldItalic r:id="rId67"/>
    </p:embeddedFont>
    <p:embeddedFont>
      <p:font typeface="Montserrat Bold" panose="020B0604020202020204" charset="0"/>
      <p:regular r:id="rId68"/>
    </p:embeddedFont>
    <p:embeddedFont>
      <p:font typeface="Open Sans Light" panose="020B0306030504020204" pitchFamily="34" charset="0"/>
      <p:regular r:id="rId69"/>
      <p:italic r:id="rId70"/>
    </p:embeddedFont>
    <p:embeddedFont>
      <p:font typeface="Roboto" panose="02000000000000000000" pitchFamily="2" charset="0"/>
      <p:regular r:id="rId71"/>
      <p:bold r:id="rId72"/>
      <p:italic r:id="rId73"/>
      <p:boldItalic r:id="rId74"/>
    </p:embeddedFont>
    <p:embeddedFont>
      <p:font typeface="Roboto Bold" panose="02000000000000000000" charset="0"/>
      <p:regular r:id="rId75"/>
    </p:embeddedFont>
    <p:embeddedFont>
      <p:font typeface="Roboto Medium" panose="02000000000000000000" pitchFamily="2" charset="0"/>
      <p:regular r:id="rId76"/>
      <p:italic r:id="rId77"/>
    </p:embeddedFont>
    <p:embeddedFont>
      <p:font typeface="Source Sans Pro" panose="020B0503030403020204" pitchFamily="34" charset="0"/>
      <p:regular r:id="rId78"/>
      <p:bold r:id="rId79"/>
      <p:italic r:id="rId80"/>
      <p:boldItalic r:id="rId8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4674" autoAdjust="0"/>
  </p:normalViewPr>
  <p:slideViewPr>
    <p:cSldViewPr>
      <p:cViewPr varScale="1">
        <p:scale>
          <a:sx n="37" d="100"/>
          <a:sy n="37" d="100"/>
        </p:scale>
        <p:origin x="121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3.fntdata"/><Relationship Id="rId68" Type="http://schemas.openxmlformats.org/officeDocument/2006/relationships/font" Target="fonts/font18.fntdata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74" Type="http://schemas.openxmlformats.org/officeDocument/2006/relationships/font" Target="fonts/font24.fntdata"/><Relationship Id="rId79" Type="http://schemas.openxmlformats.org/officeDocument/2006/relationships/font" Target="fonts/font29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font" Target="fonts/font19.fntdata"/><Relationship Id="rId77" Type="http://schemas.openxmlformats.org/officeDocument/2006/relationships/font" Target="fonts/font27.fntdata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72" Type="http://schemas.openxmlformats.org/officeDocument/2006/relationships/font" Target="fonts/font22.fntdata"/><Relationship Id="rId80" Type="http://schemas.openxmlformats.org/officeDocument/2006/relationships/font" Target="fonts/font30.fntdata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font" Target="fonts/font20.fntdata"/><Relationship Id="rId75" Type="http://schemas.openxmlformats.org/officeDocument/2006/relationships/font" Target="fonts/font25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73" Type="http://schemas.openxmlformats.org/officeDocument/2006/relationships/font" Target="fonts/font23.fntdata"/><Relationship Id="rId78" Type="http://schemas.openxmlformats.org/officeDocument/2006/relationships/font" Target="fonts/font28.fntdata"/><Relationship Id="rId81" Type="http://schemas.openxmlformats.org/officeDocument/2006/relationships/font" Target="fonts/font3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6" Type="http://schemas.openxmlformats.org/officeDocument/2006/relationships/font" Target="fonts/font26.fntdata"/><Relationship Id="rId7" Type="http://schemas.openxmlformats.org/officeDocument/2006/relationships/slide" Target="slides/slide6.xml"/><Relationship Id="rId71" Type="http://schemas.openxmlformats.org/officeDocument/2006/relationships/font" Target="fonts/font2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6.fntdata"/><Relationship Id="rId61" Type="http://schemas.openxmlformats.org/officeDocument/2006/relationships/font" Target="fonts/font11.fntdata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pPr/>
              <a:t>21.11.2023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pPr/>
              <a:t>10</a:t>
            </a:fld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pPr/>
              <a:t>12</a:t>
            </a:fld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pPr/>
              <a:t>14</a:t>
            </a:fld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pPr/>
              <a:t>16</a:t>
            </a:fld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pPr/>
              <a:t>18</a:t>
            </a:fld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pPr/>
              <a:t>20</a:t>
            </a:fld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pPr/>
              <a:t>22</a:t>
            </a:fld>
            <a:endParaRPr 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pPr/>
              <a:t>24</a:t>
            </a:fld>
            <a:endParaRPr 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pPr/>
              <a:t>26</a:t>
            </a:fld>
            <a:endParaRPr 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pPr/>
              <a:t>28</a:t>
            </a:fld>
            <a:endParaRPr 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pPr/>
              <a:t>30</a:t>
            </a:fld>
            <a:endParaRPr 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pPr/>
              <a:t>32</a:t>
            </a:fld>
            <a:endParaRPr 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pPr/>
              <a:t>34</a:t>
            </a:fld>
            <a:endParaRPr 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5164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1821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834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pPr/>
              <a:t>4</a:t>
            </a:fld>
            <a:endParaRPr lang="cs-CZ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6398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5150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8212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9422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2852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3032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7272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35860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459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pPr/>
              <a:t>6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pPr/>
              <a:t>8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10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13" Type="http://schemas.openxmlformats.org/officeDocument/2006/relationships/image" Target="../media/image111.png"/><Relationship Id="rId18" Type="http://schemas.openxmlformats.org/officeDocument/2006/relationships/image" Target="../media/image116.svg"/><Relationship Id="rId26" Type="http://schemas.openxmlformats.org/officeDocument/2006/relationships/image" Target="../media/image124.svg"/><Relationship Id="rId3" Type="http://schemas.openxmlformats.org/officeDocument/2006/relationships/image" Target="../media/image18.png"/><Relationship Id="rId21" Type="http://schemas.openxmlformats.org/officeDocument/2006/relationships/image" Target="../media/image119.png"/><Relationship Id="rId7" Type="http://schemas.openxmlformats.org/officeDocument/2006/relationships/image" Target="../media/image105.png"/><Relationship Id="rId12" Type="http://schemas.openxmlformats.org/officeDocument/2006/relationships/image" Target="../media/image110.svg"/><Relationship Id="rId17" Type="http://schemas.openxmlformats.org/officeDocument/2006/relationships/image" Target="../media/image115.png"/><Relationship Id="rId25" Type="http://schemas.openxmlformats.org/officeDocument/2006/relationships/image" Target="../media/image12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14.svg"/><Relationship Id="rId20" Type="http://schemas.openxmlformats.org/officeDocument/2006/relationships/image" Target="../media/image118.svg"/><Relationship Id="rId29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109.png"/><Relationship Id="rId24" Type="http://schemas.openxmlformats.org/officeDocument/2006/relationships/image" Target="../media/image122.svg"/><Relationship Id="rId5" Type="http://schemas.openxmlformats.org/officeDocument/2006/relationships/image" Target="../media/image20.png"/><Relationship Id="rId15" Type="http://schemas.openxmlformats.org/officeDocument/2006/relationships/image" Target="../media/image113.png"/><Relationship Id="rId23" Type="http://schemas.openxmlformats.org/officeDocument/2006/relationships/image" Target="../media/image121.png"/><Relationship Id="rId28" Type="http://schemas.openxmlformats.org/officeDocument/2006/relationships/image" Target="../media/image126.svg"/><Relationship Id="rId10" Type="http://schemas.openxmlformats.org/officeDocument/2006/relationships/image" Target="../media/image108.svg"/><Relationship Id="rId19" Type="http://schemas.openxmlformats.org/officeDocument/2006/relationships/image" Target="../media/image117.png"/><Relationship Id="rId4" Type="http://schemas.openxmlformats.org/officeDocument/2006/relationships/image" Target="../media/image19.svg"/><Relationship Id="rId9" Type="http://schemas.openxmlformats.org/officeDocument/2006/relationships/image" Target="../media/image107.png"/><Relationship Id="rId14" Type="http://schemas.openxmlformats.org/officeDocument/2006/relationships/image" Target="../media/image112.svg"/><Relationship Id="rId22" Type="http://schemas.openxmlformats.org/officeDocument/2006/relationships/image" Target="../media/image120.svg"/><Relationship Id="rId27" Type="http://schemas.openxmlformats.org/officeDocument/2006/relationships/image" Target="../media/image125.png"/><Relationship Id="rId30" Type="http://schemas.openxmlformats.org/officeDocument/2006/relationships/image" Target="../media/image128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13" Type="http://schemas.openxmlformats.org/officeDocument/2006/relationships/image" Target="../media/image139.png"/><Relationship Id="rId18" Type="http://schemas.openxmlformats.org/officeDocument/2006/relationships/image" Target="../media/image120.sv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12" Type="http://schemas.openxmlformats.org/officeDocument/2006/relationships/image" Target="../media/image138.svg"/><Relationship Id="rId17" Type="http://schemas.openxmlformats.org/officeDocument/2006/relationships/image" Target="../media/image119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svg"/><Relationship Id="rId11" Type="http://schemas.openxmlformats.org/officeDocument/2006/relationships/image" Target="../media/image137.png"/><Relationship Id="rId5" Type="http://schemas.openxmlformats.org/officeDocument/2006/relationships/image" Target="../media/image131.png"/><Relationship Id="rId15" Type="http://schemas.openxmlformats.org/officeDocument/2006/relationships/image" Target="../media/image141.png"/><Relationship Id="rId10" Type="http://schemas.openxmlformats.org/officeDocument/2006/relationships/image" Target="../media/image136.svg"/><Relationship Id="rId4" Type="http://schemas.openxmlformats.org/officeDocument/2006/relationships/image" Target="../media/image130.svg"/><Relationship Id="rId9" Type="http://schemas.openxmlformats.org/officeDocument/2006/relationships/image" Target="../media/image135.png"/><Relationship Id="rId14" Type="http://schemas.openxmlformats.org/officeDocument/2006/relationships/image" Target="../media/image14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svg"/><Relationship Id="rId3" Type="http://schemas.openxmlformats.org/officeDocument/2006/relationships/image" Target="../media/image104.jpeg"/><Relationship Id="rId7" Type="http://schemas.openxmlformats.org/officeDocument/2006/relationships/image" Target="../media/image146.svg"/><Relationship Id="rId12" Type="http://schemas.openxmlformats.org/officeDocument/2006/relationships/image" Target="../media/image1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11" Type="http://schemas.openxmlformats.org/officeDocument/2006/relationships/image" Target="../media/image150.svg"/><Relationship Id="rId5" Type="http://schemas.openxmlformats.org/officeDocument/2006/relationships/image" Target="../media/image144.sv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svg"/><Relationship Id="rId13" Type="http://schemas.openxmlformats.org/officeDocument/2006/relationships/image" Target="../media/image159.png"/><Relationship Id="rId18" Type="http://schemas.openxmlformats.org/officeDocument/2006/relationships/image" Target="../media/image164.svg"/><Relationship Id="rId26" Type="http://schemas.openxmlformats.org/officeDocument/2006/relationships/image" Target="../media/image172.svg"/><Relationship Id="rId3" Type="http://schemas.openxmlformats.org/officeDocument/2006/relationships/image" Target="../media/image18.png"/><Relationship Id="rId21" Type="http://schemas.openxmlformats.org/officeDocument/2006/relationships/image" Target="../media/image167.png"/><Relationship Id="rId7" Type="http://schemas.openxmlformats.org/officeDocument/2006/relationships/image" Target="../media/image153.png"/><Relationship Id="rId12" Type="http://schemas.openxmlformats.org/officeDocument/2006/relationships/image" Target="../media/image158.svg"/><Relationship Id="rId17" Type="http://schemas.openxmlformats.org/officeDocument/2006/relationships/image" Target="../media/image163.png"/><Relationship Id="rId25" Type="http://schemas.openxmlformats.org/officeDocument/2006/relationships/image" Target="../media/image17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62.svg"/><Relationship Id="rId20" Type="http://schemas.openxmlformats.org/officeDocument/2006/relationships/image" Target="../media/image166.svg"/><Relationship Id="rId29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157.png"/><Relationship Id="rId24" Type="http://schemas.openxmlformats.org/officeDocument/2006/relationships/image" Target="../media/image170.svg"/><Relationship Id="rId5" Type="http://schemas.openxmlformats.org/officeDocument/2006/relationships/image" Target="../media/image20.png"/><Relationship Id="rId15" Type="http://schemas.openxmlformats.org/officeDocument/2006/relationships/image" Target="../media/image161.png"/><Relationship Id="rId23" Type="http://schemas.openxmlformats.org/officeDocument/2006/relationships/image" Target="../media/image169.png"/><Relationship Id="rId28" Type="http://schemas.openxmlformats.org/officeDocument/2006/relationships/image" Target="../media/image174.svg"/><Relationship Id="rId10" Type="http://schemas.openxmlformats.org/officeDocument/2006/relationships/image" Target="../media/image156.svg"/><Relationship Id="rId19" Type="http://schemas.openxmlformats.org/officeDocument/2006/relationships/image" Target="../media/image165.png"/><Relationship Id="rId4" Type="http://schemas.openxmlformats.org/officeDocument/2006/relationships/image" Target="../media/image19.svg"/><Relationship Id="rId9" Type="http://schemas.openxmlformats.org/officeDocument/2006/relationships/image" Target="../media/image155.png"/><Relationship Id="rId14" Type="http://schemas.openxmlformats.org/officeDocument/2006/relationships/image" Target="../media/image160.svg"/><Relationship Id="rId22" Type="http://schemas.openxmlformats.org/officeDocument/2006/relationships/image" Target="../media/image168.svg"/><Relationship Id="rId27" Type="http://schemas.openxmlformats.org/officeDocument/2006/relationships/image" Target="../media/image173.png"/><Relationship Id="rId30" Type="http://schemas.openxmlformats.org/officeDocument/2006/relationships/image" Target="../media/image17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svg"/><Relationship Id="rId5" Type="http://schemas.openxmlformats.org/officeDocument/2006/relationships/image" Target="../media/image179.png"/><Relationship Id="rId4" Type="http://schemas.openxmlformats.org/officeDocument/2006/relationships/image" Target="../media/image17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13" Type="http://schemas.openxmlformats.org/officeDocument/2006/relationships/image" Target="../media/image190.svg"/><Relationship Id="rId18" Type="http://schemas.openxmlformats.org/officeDocument/2006/relationships/image" Target="../media/image195.svg"/><Relationship Id="rId26" Type="http://schemas.openxmlformats.org/officeDocument/2006/relationships/image" Target="../media/image203.svg"/><Relationship Id="rId3" Type="http://schemas.openxmlformats.org/officeDocument/2006/relationships/image" Target="../media/image182.png"/><Relationship Id="rId21" Type="http://schemas.openxmlformats.org/officeDocument/2006/relationships/image" Target="../media/image198.png"/><Relationship Id="rId7" Type="http://schemas.openxmlformats.org/officeDocument/2006/relationships/image" Target="../media/image184.svg"/><Relationship Id="rId12" Type="http://schemas.openxmlformats.org/officeDocument/2006/relationships/image" Target="../media/image189.png"/><Relationship Id="rId17" Type="http://schemas.openxmlformats.org/officeDocument/2006/relationships/image" Target="../media/image194.png"/><Relationship Id="rId25" Type="http://schemas.openxmlformats.org/officeDocument/2006/relationships/image" Target="../media/image202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93.png"/><Relationship Id="rId20" Type="http://schemas.openxmlformats.org/officeDocument/2006/relationships/image" Target="../media/image19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png"/><Relationship Id="rId11" Type="http://schemas.openxmlformats.org/officeDocument/2006/relationships/image" Target="../media/image188.svg"/><Relationship Id="rId24" Type="http://schemas.openxmlformats.org/officeDocument/2006/relationships/image" Target="../media/image201.svg"/><Relationship Id="rId5" Type="http://schemas.openxmlformats.org/officeDocument/2006/relationships/image" Target="../media/image132.svg"/><Relationship Id="rId15" Type="http://schemas.openxmlformats.org/officeDocument/2006/relationships/image" Target="../media/image192.svg"/><Relationship Id="rId23" Type="http://schemas.openxmlformats.org/officeDocument/2006/relationships/image" Target="../media/image200.png"/><Relationship Id="rId10" Type="http://schemas.openxmlformats.org/officeDocument/2006/relationships/image" Target="../media/image187.png"/><Relationship Id="rId19" Type="http://schemas.openxmlformats.org/officeDocument/2006/relationships/image" Target="../media/image196.png"/><Relationship Id="rId4" Type="http://schemas.openxmlformats.org/officeDocument/2006/relationships/image" Target="../media/image131.png"/><Relationship Id="rId9" Type="http://schemas.openxmlformats.org/officeDocument/2006/relationships/image" Target="../media/image186.svg"/><Relationship Id="rId14" Type="http://schemas.openxmlformats.org/officeDocument/2006/relationships/image" Target="../media/image191.png"/><Relationship Id="rId22" Type="http://schemas.openxmlformats.org/officeDocument/2006/relationships/image" Target="../media/image19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svg"/><Relationship Id="rId13" Type="http://schemas.openxmlformats.org/officeDocument/2006/relationships/image" Target="../media/image214.png"/><Relationship Id="rId18" Type="http://schemas.openxmlformats.org/officeDocument/2006/relationships/image" Target="../media/image219.svg"/><Relationship Id="rId3" Type="http://schemas.openxmlformats.org/officeDocument/2006/relationships/image" Target="../media/image204.png"/><Relationship Id="rId7" Type="http://schemas.openxmlformats.org/officeDocument/2006/relationships/image" Target="../media/image208.png"/><Relationship Id="rId12" Type="http://schemas.openxmlformats.org/officeDocument/2006/relationships/image" Target="../media/image213.svg"/><Relationship Id="rId17" Type="http://schemas.openxmlformats.org/officeDocument/2006/relationships/image" Target="../media/image218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.svg"/><Relationship Id="rId11" Type="http://schemas.openxmlformats.org/officeDocument/2006/relationships/image" Target="../media/image212.png"/><Relationship Id="rId5" Type="http://schemas.openxmlformats.org/officeDocument/2006/relationships/image" Target="../media/image206.png"/><Relationship Id="rId15" Type="http://schemas.openxmlformats.org/officeDocument/2006/relationships/image" Target="../media/image216.png"/><Relationship Id="rId10" Type="http://schemas.openxmlformats.org/officeDocument/2006/relationships/image" Target="../media/image211.svg"/><Relationship Id="rId4" Type="http://schemas.openxmlformats.org/officeDocument/2006/relationships/image" Target="../media/image205.svg"/><Relationship Id="rId9" Type="http://schemas.openxmlformats.org/officeDocument/2006/relationships/image" Target="../media/image210.png"/><Relationship Id="rId14" Type="http://schemas.openxmlformats.org/officeDocument/2006/relationships/image" Target="../media/image21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svg"/><Relationship Id="rId3" Type="http://schemas.openxmlformats.org/officeDocument/2006/relationships/image" Target="../media/image129.png"/><Relationship Id="rId7" Type="http://schemas.openxmlformats.org/officeDocument/2006/relationships/image" Target="../media/image220.png"/><Relationship Id="rId12" Type="http://schemas.openxmlformats.org/officeDocument/2006/relationships/image" Target="../media/image124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svg"/><Relationship Id="rId11" Type="http://schemas.openxmlformats.org/officeDocument/2006/relationships/image" Target="../media/image123.png"/><Relationship Id="rId5" Type="http://schemas.openxmlformats.org/officeDocument/2006/relationships/image" Target="../media/image131.png"/><Relationship Id="rId10" Type="http://schemas.openxmlformats.org/officeDocument/2006/relationships/image" Target="../media/image223.svg"/><Relationship Id="rId4" Type="http://schemas.openxmlformats.org/officeDocument/2006/relationships/image" Target="../media/image130.svg"/><Relationship Id="rId9" Type="http://schemas.openxmlformats.org/officeDocument/2006/relationships/image" Target="../media/image2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7.svg"/><Relationship Id="rId5" Type="http://schemas.openxmlformats.org/officeDocument/2006/relationships/image" Target="../media/image226.png"/><Relationship Id="rId4" Type="http://schemas.openxmlformats.org/officeDocument/2006/relationships/image" Target="../media/image22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svg"/><Relationship Id="rId3" Type="http://schemas.openxmlformats.org/officeDocument/2006/relationships/image" Target="../media/image228.png"/><Relationship Id="rId7" Type="http://schemas.openxmlformats.org/officeDocument/2006/relationships/image" Target="../media/image2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1.svg"/><Relationship Id="rId5" Type="http://schemas.openxmlformats.org/officeDocument/2006/relationships/image" Target="../media/image230.png"/><Relationship Id="rId10" Type="http://schemas.openxmlformats.org/officeDocument/2006/relationships/image" Target="../media/image235.svg"/><Relationship Id="rId4" Type="http://schemas.openxmlformats.org/officeDocument/2006/relationships/image" Target="../media/image229.svg"/><Relationship Id="rId9" Type="http://schemas.openxmlformats.org/officeDocument/2006/relationships/image" Target="../media/image2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9.png"/><Relationship Id="rId5" Type="http://schemas.openxmlformats.org/officeDocument/2006/relationships/image" Target="../media/image238.svg"/><Relationship Id="rId4" Type="http://schemas.openxmlformats.org/officeDocument/2006/relationships/image" Target="../media/image2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svg"/><Relationship Id="rId3" Type="http://schemas.openxmlformats.org/officeDocument/2006/relationships/image" Target="../media/image8.png"/><Relationship Id="rId7" Type="http://schemas.openxmlformats.org/officeDocument/2006/relationships/image" Target="../media/image242.png"/><Relationship Id="rId12" Type="http://schemas.openxmlformats.org/officeDocument/2006/relationships/image" Target="../media/image247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1.svg"/><Relationship Id="rId11" Type="http://schemas.openxmlformats.org/officeDocument/2006/relationships/image" Target="../media/image246.png"/><Relationship Id="rId5" Type="http://schemas.openxmlformats.org/officeDocument/2006/relationships/image" Target="../media/image240.png"/><Relationship Id="rId10" Type="http://schemas.openxmlformats.org/officeDocument/2006/relationships/image" Target="../media/image245.svg"/><Relationship Id="rId4" Type="http://schemas.openxmlformats.org/officeDocument/2006/relationships/image" Target="../media/image9.svg"/><Relationship Id="rId9" Type="http://schemas.openxmlformats.org/officeDocument/2006/relationships/image" Target="../media/image2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svg"/><Relationship Id="rId13" Type="http://schemas.openxmlformats.org/officeDocument/2006/relationships/image" Target="../media/image252.png"/><Relationship Id="rId3" Type="http://schemas.openxmlformats.org/officeDocument/2006/relationships/image" Target="../media/image18.png"/><Relationship Id="rId7" Type="http://schemas.openxmlformats.org/officeDocument/2006/relationships/image" Target="../media/image240.png"/><Relationship Id="rId12" Type="http://schemas.openxmlformats.org/officeDocument/2006/relationships/image" Target="../media/image251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50.png"/><Relationship Id="rId5" Type="http://schemas.openxmlformats.org/officeDocument/2006/relationships/image" Target="../media/image20.png"/><Relationship Id="rId10" Type="http://schemas.openxmlformats.org/officeDocument/2006/relationships/image" Target="../media/image249.svg"/><Relationship Id="rId4" Type="http://schemas.openxmlformats.org/officeDocument/2006/relationships/image" Target="../media/image19.svg"/><Relationship Id="rId9" Type="http://schemas.openxmlformats.org/officeDocument/2006/relationships/image" Target="../media/image248.png"/><Relationship Id="rId14" Type="http://schemas.openxmlformats.org/officeDocument/2006/relationships/image" Target="../media/image25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svg"/><Relationship Id="rId13" Type="http://schemas.openxmlformats.org/officeDocument/2006/relationships/image" Target="../media/image264.png"/><Relationship Id="rId18" Type="http://schemas.openxmlformats.org/officeDocument/2006/relationships/image" Target="../media/image269.svg"/><Relationship Id="rId3" Type="http://schemas.openxmlformats.org/officeDocument/2006/relationships/image" Target="../media/image254.png"/><Relationship Id="rId7" Type="http://schemas.openxmlformats.org/officeDocument/2006/relationships/image" Target="../media/image258.png"/><Relationship Id="rId12" Type="http://schemas.openxmlformats.org/officeDocument/2006/relationships/image" Target="../media/image263.svg"/><Relationship Id="rId17" Type="http://schemas.openxmlformats.org/officeDocument/2006/relationships/image" Target="../media/image268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26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7.svg"/><Relationship Id="rId11" Type="http://schemas.openxmlformats.org/officeDocument/2006/relationships/image" Target="../media/image262.png"/><Relationship Id="rId5" Type="http://schemas.openxmlformats.org/officeDocument/2006/relationships/image" Target="../media/image256.png"/><Relationship Id="rId15" Type="http://schemas.openxmlformats.org/officeDocument/2006/relationships/image" Target="../media/image266.png"/><Relationship Id="rId10" Type="http://schemas.openxmlformats.org/officeDocument/2006/relationships/image" Target="../media/image261.svg"/><Relationship Id="rId4" Type="http://schemas.openxmlformats.org/officeDocument/2006/relationships/image" Target="../media/image255.svg"/><Relationship Id="rId9" Type="http://schemas.openxmlformats.org/officeDocument/2006/relationships/image" Target="../media/image260.png"/><Relationship Id="rId14" Type="http://schemas.openxmlformats.org/officeDocument/2006/relationships/image" Target="../media/image26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svg"/><Relationship Id="rId13" Type="http://schemas.openxmlformats.org/officeDocument/2006/relationships/image" Target="../media/image278.png"/><Relationship Id="rId3" Type="http://schemas.openxmlformats.org/officeDocument/2006/relationships/image" Target="../media/image8.png"/><Relationship Id="rId7" Type="http://schemas.openxmlformats.org/officeDocument/2006/relationships/image" Target="../media/image272.png"/><Relationship Id="rId12" Type="http://schemas.openxmlformats.org/officeDocument/2006/relationships/image" Target="../media/image277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1.svg"/><Relationship Id="rId11" Type="http://schemas.openxmlformats.org/officeDocument/2006/relationships/image" Target="../media/image276.png"/><Relationship Id="rId5" Type="http://schemas.openxmlformats.org/officeDocument/2006/relationships/image" Target="../media/image270.png"/><Relationship Id="rId10" Type="http://schemas.openxmlformats.org/officeDocument/2006/relationships/image" Target="../media/image275.svg"/><Relationship Id="rId4" Type="http://schemas.openxmlformats.org/officeDocument/2006/relationships/image" Target="../media/image9.svg"/><Relationship Id="rId9" Type="http://schemas.openxmlformats.org/officeDocument/2006/relationships/image" Target="../media/image274.png"/><Relationship Id="rId14" Type="http://schemas.openxmlformats.org/officeDocument/2006/relationships/image" Target="../media/image27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1.svg"/><Relationship Id="rId5" Type="http://schemas.openxmlformats.org/officeDocument/2006/relationships/image" Target="../media/image280.png"/><Relationship Id="rId4" Type="http://schemas.openxmlformats.org/officeDocument/2006/relationships/image" Target="../media/image9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svg"/><Relationship Id="rId13" Type="http://schemas.openxmlformats.org/officeDocument/2006/relationships/image" Target="../media/image288.png"/><Relationship Id="rId18" Type="http://schemas.openxmlformats.org/officeDocument/2006/relationships/image" Target="../media/image293.png"/><Relationship Id="rId3" Type="http://schemas.openxmlformats.org/officeDocument/2006/relationships/image" Target="../media/image129.png"/><Relationship Id="rId21" Type="http://schemas.openxmlformats.org/officeDocument/2006/relationships/image" Target="../media/image296.png"/><Relationship Id="rId7" Type="http://schemas.openxmlformats.org/officeDocument/2006/relationships/image" Target="../media/image282.png"/><Relationship Id="rId12" Type="http://schemas.openxmlformats.org/officeDocument/2006/relationships/image" Target="../media/image287.svg"/><Relationship Id="rId17" Type="http://schemas.openxmlformats.org/officeDocument/2006/relationships/image" Target="../media/image292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291.svg"/><Relationship Id="rId20" Type="http://schemas.openxmlformats.org/officeDocument/2006/relationships/image" Target="../media/image29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svg"/><Relationship Id="rId11" Type="http://schemas.openxmlformats.org/officeDocument/2006/relationships/image" Target="../media/image286.png"/><Relationship Id="rId24" Type="http://schemas.openxmlformats.org/officeDocument/2006/relationships/image" Target="../media/image299.svg"/><Relationship Id="rId5" Type="http://schemas.openxmlformats.org/officeDocument/2006/relationships/image" Target="../media/image131.png"/><Relationship Id="rId15" Type="http://schemas.openxmlformats.org/officeDocument/2006/relationships/image" Target="../media/image290.png"/><Relationship Id="rId23" Type="http://schemas.openxmlformats.org/officeDocument/2006/relationships/image" Target="../media/image298.png"/><Relationship Id="rId10" Type="http://schemas.openxmlformats.org/officeDocument/2006/relationships/image" Target="../media/image285.svg"/><Relationship Id="rId19" Type="http://schemas.openxmlformats.org/officeDocument/2006/relationships/image" Target="../media/image294.png"/><Relationship Id="rId4" Type="http://schemas.openxmlformats.org/officeDocument/2006/relationships/image" Target="../media/image130.svg"/><Relationship Id="rId9" Type="http://schemas.openxmlformats.org/officeDocument/2006/relationships/image" Target="../media/image284.png"/><Relationship Id="rId14" Type="http://schemas.openxmlformats.org/officeDocument/2006/relationships/image" Target="../media/image289.svg"/><Relationship Id="rId22" Type="http://schemas.openxmlformats.org/officeDocument/2006/relationships/image" Target="../media/image29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jpeg"/><Relationship Id="rId7" Type="http://schemas.openxmlformats.org/officeDocument/2006/relationships/image" Target="../media/image304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3.png"/><Relationship Id="rId5" Type="http://schemas.openxmlformats.org/officeDocument/2006/relationships/image" Target="../media/image302.svg"/><Relationship Id="rId4" Type="http://schemas.openxmlformats.org/officeDocument/2006/relationships/image" Target="../media/image30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svg"/><Relationship Id="rId13" Type="http://schemas.openxmlformats.org/officeDocument/2006/relationships/image" Target="../media/image313.png"/><Relationship Id="rId18" Type="http://schemas.openxmlformats.org/officeDocument/2006/relationships/image" Target="../media/image318.svg"/><Relationship Id="rId3" Type="http://schemas.openxmlformats.org/officeDocument/2006/relationships/image" Target="../media/image204.png"/><Relationship Id="rId21" Type="http://schemas.openxmlformats.org/officeDocument/2006/relationships/image" Target="../media/image321.png"/><Relationship Id="rId7" Type="http://schemas.openxmlformats.org/officeDocument/2006/relationships/image" Target="../media/image307.png"/><Relationship Id="rId12" Type="http://schemas.openxmlformats.org/officeDocument/2006/relationships/image" Target="../media/image312.svg"/><Relationship Id="rId17" Type="http://schemas.openxmlformats.org/officeDocument/2006/relationships/image" Target="../media/image317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316.svg"/><Relationship Id="rId20" Type="http://schemas.openxmlformats.org/officeDocument/2006/relationships/image" Target="../media/image3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6.svg"/><Relationship Id="rId11" Type="http://schemas.openxmlformats.org/officeDocument/2006/relationships/image" Target="../media/image311.png"/><Relationship Id="rId24" Type="http://schemas.openxmlformats.org/officeDocument/2006/relationships/image" Target="../media/image324.svg"/><Relationship Id="rId5" Type="http://schemas.openxmlformats.org/officeDocument/2006/relationships/image" Target="../media/image305.png"/><Relationship Id="rId15" Type="http://schemas.openxmlformats.org/officeDocument/2006/relationships/image" Target="../media/image315.png"/><Relationship Id="rId23" Type="http://schemas.openxmlformats.org/officeDocument/2006/relationships/image" Target="../media/image323.png"/><Relationship Id="rId10" Type="http://schemas.openxmlformats.org/officeDocument/2006/relationships/image" Target="../media/image310.svg"/><Relationship Id="rId19" Type="http://schemas.openxmlformats.org/officeDocument/2006/relationships/image" Target="../media/image319.png"/><Relationship Id="rId4" Type="http://schemas.openxmlformats.org/officeDocument/2006/relationships/image" Target="../media/image205.svg"/><Relationship Id="rId9" Type="http://schemas.openxmlformats.org/officeDocument/2006/relationships/image" Target="../media/image309.png"/><Relationship Id="rId14" Type="http://schemas.openxmlformats.org/officeDocument/2006/relationships/image" Target="../media/image314.svg"/><Relationship Id="rId22" Type="http://schemas.openxmlformats.org/officeDocument/2006/relationships/image" Target="../media/image322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6.svg"/><Relationship Id="rId13" Type="http://schemas.openxmlformats.org/officeDocument/2006/relationships/image" Target="../media/image331.png"/><Relationship Id="rId3" Type="http://schemas.openxmlformats.org/officeDocument/2006/relationships/image" Target="../media/image67.png"/><Relationship Id="rId7" Type="http://schemas.openxmlformats.org/officeDocument/2006/relationships/image" Target="../media/image325.png"/><Relationship Id="rId12" Type="http://schemas.openxmlformats.org/officeDocument/2006/relationships/image" Target="../media/image330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11" Type="http://schemas.openxmlformats.org/officeDocument/2006/relationships/image" Target="../media/image329.png"/><Relationship Id="rId5" Type="http://schemas.openxmlformats.org/officeDocument/2006/relationships/image" Target="../media/image69.png"/><Relationship Id="rId15" Type="http://schemas.openxmlformats.org/officeDocument/2006/relationships/image" Target="../media/image181.png"/><Relationship Id="rId10" Type="http://schemas.openxmlformats.org/officeDocument/2006/relationships/image" Target="../media/image328.svg"/><Relationship Id="rId4" Type="http://schemas.openxmlformats.org/officeDocument/2006/relationships/image" Target="../media/image68.svg"/><Relationship Id="rId9" Type="http://schemas.openxmlformats.org/officeDocument/2006/relationships/image" Target="../media/image327.png"/><Relationship Id="rId14" Type="http://schemas.openxmlformats.org/officeDocument/2006/relationships/image" Target="../media/image33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6.svg"/><Relationship Id="rId3" Type="http://schemas.openxmlformats.org/officeDocument/2006/relationships/image" Target="../media/image8.png"/><Relationship Id="rId7" Type="http://schemas.openxmlformats.org/officeDocument/2006/relationships/image" Target="../media/image3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4.svg"/><Relationship Id="rId5" Type="http://schemas.openxmlformats.org/officeDocument/2006/relationships/image" Target="../media/image333.png"/><Relationship Id="rId10" Type="http://schemas.openxmlformats.org/officeDocument/2006/relationships/image" Target="../media/image338.svg"/><Relationship Id="rId4" Type="http://schemas.openxmlformats.org/officeDocument/2006/relationships/image" Target="../media/image9.svg"/><Relationship Id="rId9" Type="http://schemas.openxmlformats.org/officeDocument/2006/relationships/image" Target="../media/image3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7" Type="http://schemas.openxmlformats.org/officeDocument/2006/relationships/image" Target="../media/image3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3.svg"/><Relationship Id="rId5" Type="http://schemas.openxmlformats.org/officeDocument/2006/relationships/image" Target="../media/image342.png"/><Relationship Id="rId4" Type="http://schemas.openxmlformats.org/officeDocument/2006/relationships/image" Target="../media/image341.svg"/></Relationships>
</file>

<file path=ppt/slides/_rels/slide3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62.svg"/><Relationship Id="rId21" Type="http://schemas.openxmlformats.org/officeDocument/2006/relationships/image" Target="../media/image357.png"/><Relationship Id="rId42" Type="http://schemas.openxmlformats.org/officeDocument/2006/relationships/image" Target="../media/image378.svg"/><Relationship Id="rId47" Type="http://schemas.openxmlformats.org/officeDocument/2006/relationships/image" Target="../media/image383.png"/><Relationship Id="rId63" Type="http://schemas.openxmlformats.org/officeDocument/2006/relationships/image" Target="../media/image399.png"/><Relationship Id="rId68" Type="http://schemas.openxmlformats.org/officeDocument/2006/relationships/image" Target="../media/image404.svg"/><Relationship Id="rId84" Type="http://schemas.openxmlformats.org/officeDocument/2006/relationships/image" Target="../media/image420.svg"/><Relationship Id="rId89" Type="http://schemas.openxmlformats.org/officeDocument/2006/relationships/image" Target="../media/image425.png"/><Relationship Id="rId16" Type="http://schemas.openxmlformats.org/officeDocument/2006/relationships/image" Target="../media/image352.svg"/><Relationship Id="rId11" Type="http://schemas.openxmlformats.org/officeDocument/2006/relationships/image" Target="../media/image347.png"/><Relationship Id="rId32" Type="http://schemas.openxmlformats.org/officeDocument/2006/relationships/image" Target="../media/image368.svg"/><Relationship Id="rId37" Type="http://schemas.openxmlformats.org/officeDocument/2006/relationships/image" Target="../media/image373.png"/><Relationship Id="rId53" Type="http://schemas.openxmlformats.org/officeDocument/2006/relationships/image" Target="../media/image389.png"/><Relationship Id="rId58" Type="http://schemas.openxmlformats.org/officeDocument/2006/relationships/image" Target="../media/image394.svg"/><Relationship Id="rId74" Type="http://schemas.openxmlformats.org/officeDocument/2006/relationships/image" Target="../media/image410.svg"/><Relationship Id="rId79" Type="http://schemas.openxmlformats.org/officeDocument/2006/relationships/image" Target="../media/image415.png"/><Relationship Id="rId5" Type="http://schemas.openxmlformats.org/officeDocument/2006/relationships/image" Target="../media/image333.png"/><Relationship Id="rId90" Type="http://schemas.openxmlformats.org/officeDocument/2006/relationships/image" Target="../media/image426.svg"/><Relationship Id="rId95" Type="http://schemas.openxmlformats.org/officeDocument/2006/relationships/image" Target="../media/image431.png"/><Relationship Id="rId22" Type="http://schemas.openxmlformats.org/officeDocument/2006/relationships/image" Target="../media/image358.svg"/><Relationship Id="rId27" Type="http://schemas.openxmlformats.org/officeDocument/2006/relationships/image" Target="../media/image363.png"/><Relationship Id="rId43" Type="http://schemas.openxmlformats.org/officeDocument/2006/relationships/image" Target="../media/image379.png"/><Relationship Id="rId48" Type="http://schemas.openxmlformats.org/officeDocument/2006/relationships/image" Target="../media/image384.svg"/><Relationship Id="rId64" Type="http://schemas.openxmlformats.org/officeDocument/2006/relationships/image" Target="../media/image400.svg"/><Relationship Id="rId69" Type="http://schemas.openxmlformats.org/officeDocument/2006/relationships/image" Target="../media/image405.png"/><Relationship Id="rId8" Type="http://schemas.openxmlformats.org/officeDocument/2006/relationships/image" Target="../media/image336.svg"/><Relationship Id="rId51" Type="http://schemas.openxmlformats.org/officeDocument/2006/relationships/image" Target="../media/image387.png"/><Relationship Id="rId72" Type="http://schemas.openxmlformats.org/officeDocument/2006/relationships/image" Target="../media/image408.svg"/><Relationship Id="rId80" Type="http://schemas.openxmlformats.org/officeDocument/2006/relationships/image" Target="../media/image416.svg"/><Relationship Id="rId85" Type="http://schemas.openxmlformats.org/officeDocument/2006/relationships/image" Target="../media/image421.png"/><Relationship Id="rId93" Type="http://schemas.openxmlformats.org/officeDocument/2006/relationships/image" Target="../media/image429.png"/><Relationship Id="rId3" Type="http://schemas.openxmlformats.org/officeDocument/2006/relationships/image" Target="../media/image8.png"/><Relationship Id="rId12" Type="http://schemas.openxmlformats.org/officeDocument/2006/relationships/image" Target="../media/image348.svg"/><Relationship Id="rId17" Type="http://schemas.openxmlformats.org/officeDocument/2006/relationships/image" Target="../media/image353.png"/><Relationship Id="rId25" Type="http://schemas.openxmlformats.org/officeDocument/2006/relationships/image" Target="../media/image361.png"/><Relationship Id="rId33" Type="http://schemas.openxmlformats.org/officeDocument/2006/relationships/image" Target="../media/image369.png"/><Relationship Id="rId38" Type="http://schemas.openxmlformats.org/officeDocument/2006/relationships/image" Target="../media/image374.svg"/><Relationship Id="rId46" Type="http://schemas.openxmlformats.org/officeDocument/2006/relationships/image" Target="../media/image382.svg"/><Relationship Id="rId59" Type="http://schemas.openxmlformats.org/officeDocument/2006/relationships/image" Target="../media/image395.png"/><Relationship Id="rId67" Type="http://schemas.openxmlformats.org/officeDocument/2006/relationships/image" Target="../media/image403.png"/><Relationship Id="rId20" Type="http://schemas.openxmlformats.org/officeDocument/2006/relationships/image" Target="../media/image356.svg"/><Relationship Id="rId41" Type="http://schemas.openxmlformats.org/officeDocument/2006/relationships/image" Target="../media/image377.png"/><Relationship Id="rId54" Type="http://schemas.openxmlformats.org/officeDocument/2006/relationships/image" Target="../media/image390.svg"/><Relationship Id="rId62" Type="http://schemas.openxmlformats.org/officeDocument/2006/relationships/image" Target="../media/image398.svg"/><Relationship Id="rId70" Type="http://schemas.openxmlformats.org/officeDocument/2006/relationships/image" Target="../media/image406.svg"/><Relationship Id="rId75" Type="http://schemas.openxmlformats.org/officeDocument/2006/relationships/image" Target="../media/image411.png"/><Relationship Id="rId83" Type="http://schemas.openxmlformats.org/officeDocument/2006/relationships/image" Target="../media/image419.png"/><Relationship Id="rId88" Type="http://schemas.openxmlformats.org/officeDocument/2006/relationships/image" Target="../media/image424.svg"/><Relationship Id="rId91" Type="http://schemas.openxmlformats.org/officeDocument/2006/relationships/image" Target="../media/image427.png"/><Relationship Id="rId96" Type="http://schemas.openxmlformats.org/officeDocument/2006/relationships/image" Target="../media/image4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4.svg"/><Relationship Id="rId15" Type="http://schemas.openxmlformats.org/officeDocument/2006/relationships/image" Target="../media/image351.png"/><Relationship Id="rId23" Type="http://schemas.openxmlformats.org/officeDocument/2006/relationships/image" Target="../media/image359.png"/><Relationship Id="rId28" Type="http://schemas.openxmlformats.org/officeDocument/2006/relationships/image" Target="../media/image364.svg"/><Relationship Id="rId36" Type="http://schemas.openxmlformats.org/officeDocument/2006/relationships/image" Target="../media/image372.svg"/><Relationship Id="rId49" Type="http://schemas.openxmlformats.org/officeDocument/2006/relationships/image" Target="../media/image385.png"/><Relationship Id="rId57" Type="http://schemas.openxmlformats.org/officeDocument/2006/relationships/image" Target="../media/image393.png"/><Relationship Id="rId10" Type="http://schemas.openxmlformats.org/officeDocument/2006/relationships/image" Target="../media/image346.svg"/><Relationship Id="rId31" Type="http://schemas.openxmlformats.org/officeDocument/2006/relationships/image" Target="../media/image367.png"/><Relationship Id="rId44" Type="http://schemas.openxmlformats.org/officeDocument/2006/relationships/image" Target="../media/image380.svg"/><Relationship Id="rId52" Type="http://schemas.openxmlformats.org/officeDocument/2006/relationships/image" Target="../media/image388.svg"/><Relationship Id="rId60" Type="http://schemas.openxmlformats.org/officeDocument/2006/relationships/image" Target="../media/image396.svg"/><Relationship Id="rId65" Type="http://schemas.openxmlformats.org/officeDocument/2006/relationships/image" Target="../media/image401.png"/><Relationship Id="rId73" Type="http://schemas.openxmlformats.org/officeDocument/2006/relationships/image" Target="../media/image409.png"/><Relationship Id="rId78" Type="http://schemas.openxmlformats.org/officeDocument/2006/relationships/image" Target="../media/image414.svg"/><Relationship Id="rId81" Type="http://schemas.openxmlformats.org/officeDocument/2006/relationships/image" Target="../media/image417.png"/><Relationship Id="rId86" Type="http://schemas.openxmlformats.org/officeDocument/2006/relationships/image" Target="../media/image422.svg"/><Relationship Id="rId94" Type="http://schemas.openxmlformats.org/officeDocument/2006/relationships/image" Target="../media/image430.svg"/><Relationship Id="rId4" Type="http://schemas.openxmlformats.org/officeDocument/2006/relationships/image" Target="../media/image9.svg"/><Relationship Id="rId9" Type="http://schemas.openxmlformats.org/officeDocument/2006/relationships/image" Target="../media/image345.png"/><Relationship Id="rId13" Type="http://schemas.openxmlformats.org/officeDocument/2006/relationships/image" Target="../media/image349.png"/><Relationship Id="rId18" Type="http://schemas.openxmlformats.org/officeDocument/2006/relationships/image" Target="../media/image354.svg"/><Relationship Id="rId39" Type="http://schemas.openxmlformats.org/officeDocument/2006/relationships/image" Target="../media/image375.png"/><Relationship Id="rId34" Type="http://schemas.openxmlformats.org/officeDocument/2006/relationships/image" Target="../media/image370.svg"/><Relationship Id="rId50" Type="http://schemas.openxmlformats.org/officeDocument/2006/relationships/image" Target="../media/image386.svg"/><Relationship Id="rId55" Type="http://schemas.openxmlformats.org/officeDocument/2006/relationships/image" Target="../media/image391.png"/><Relationship Id="rId76" Type="http://schemas.openxmlformats.org/officeDocument/2006/relationships/image" Target="../media/image412.svg"/><Relationship Id="rId7" Type="http://schemas.openxmlformats.org/officeDocument/2006/relationships/image" Target="../media/image335.png"/><Relationship Id="rId71" Type="http://schemas.openxmlformats.org/officeDocument/2006/relationships/image" Target="../media/image407.png"/><Relationship Id="rId92" Type="http://schemas.openxmlformats.org/officeDocument/2006/relationships/image" Target="../media/image428.svg"/><Relationship Id="rId2" Type="http://schemas.openxmlformats.org/officeDocument/2006/relationships/notesSlide" Target="../notesSlides/notesSlide37.xml"/><Relationship Id="rId29" Type="http://schemas.openxmlformats.org/officeDocument/2006/relationships/image" Target="../media/image365.png"/><Relationship Id="rId24" Type="http://schemas.openxmlformats.org/officeDocument/2006/relationships/image" Target="../media/image360.svg"/><Relationship Id="rId40" Type="http://schemas.openxmlformats.org/officeDocument/2006/relationships/image" Target="../media/image376.svg"/><Relationship Id="rId45" Type="http://schemas.openxmlformats.org/officeDocument/2006/relationships/image" Target="../media/image381.png"/><Relationship Id="rId66" Type="http://schemas.openxmlformats.org/officeDocument/2006/relationships/image" Target="../media/image402.svg"/><Relationship Id="rId87" Type="http://schemas.openxmlformats.org/officeDocument/2006/relationships/image" Target="../media/image423.png"/><Relationship Id="rId61" Type="http://schemas.openxmlformats.org/officeDocument/2006/relationships/image" Target="../media/image397.png"/><Relationship Id="rId82" Type="http://schemas.openxmlformats.org/officeDocument/2006/relationships/image" Target="../media/image418.svg"/><Relationship Id="rId19" Type="http://schemas.openxmlformats.org/officeDocument/2006/relationships/image" Target="../media/image355.png"/><Relationship Id="rId14" Type="http://schemas.openxmlformats.org/officeDocument/2006/relationships/image" Target="../media/image350.svg"/><Relationship Id="rId30" Type="http://schemas.openxmlformats.org/officeDocument/2006/relationships/image" Target="../media/image366.svg"/><Relationship Id="rId35" Type="http://schemas.openxmlformats.org/officeDocument/2006/relationships/image" Target="../media/image371.png"/><Relationship Id="rId56" Type="http://schemas.openxmlformats.org/officeDocument/2006/relationships/image" Target="../media/image392.svg"/><Relationship Id="rId77" Type="http://schemas.openxmlformats.org/officeDocument/2006/relationships/image" Target="../media/image413.png"/></Relationships>
</file>

<file path=ppt/slides/_rels/slide3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60.svg"/><Relationship Id="rId21" Type="http://schemas.openxmlformats.org/officeDocument/2006/relationships/image" Target="../media/image355.png"/><Relationship Id="rId42" Type="http://schemas.openxmlformats.org/officeDocument/2006/relationships/image" Target="../media/image376.svg"/><Relationship Id="rId47" Type="http://schemas.openxmlformats.org/officeDocument/2006/relationships/image" Target="../media/image381.png"/><Relationship Id="rId63" Type="http://schemas.openxmlformats.org/officeDocument/2006/relationships/image" Target="../media/image397.png"/><Relationship Id="rId68" Type="http://schemas.openxmlformats.org/officeDocument/2006/relationships/image" Target="../media/image402.svg"/><Relationship Id="rId84" Type="http://schemas.openxmlformats.org/officeDocument/2006/relationships/image" Target="../media/image418.svg"/><Relationship Id="rId89" Type="http://schemas.openxmlformats.org/officeDocument/2006/relationships/image" Target="../media/image423.png"/><Relationship Id="rId16" Type="http://schemas.openxmlformats.org/officeDocument/2006/relationships/image" Target="../media/image350.svg"/><Relationship Id="rId11" Type="http://schemas.openxmlformats.org/officeDocument/2006/relationships/image" Target="../media/image345.png"/><Relationship Id="rId32" Type="http://schemas.openxmlformats.org/officeDocument/2006/relationships/image" Target="../media/image366.svg"/><Relationship Id="rId37" Type="http://schemas.openxmlformats.org/officeDocument/2006/relationships/image" Target="../media/image371.png"/><Relationship Id="rId53" Type="http://schemas.openxmlformats.org/officeDocument/2006/relationships/image" Target="../media/image387.png"/><Relationship Id="rId58" Type="http://schemas.openxmlformats.org/officeDocument/2006/relationships/image" Target="../media/image392.svg"/><Relationship Id="rId74" Type="http://schemas.openxmlformats.org/officeDocument/2006/relationships/image" Target="../media/image408.svg"/><Relationship Id="rId79" Type="http://schemas.openxmlformats.org/officeDocument/2006/relationships/image" Target="../media/image413.png"/><Relationship Id="rId5" Type="http://schemas.openxmlformats.org/officeDocument/2006/relationships/image" Target="../media/image333.png"/><Relationship Id="rId90" Type="http://schemas.openxmlformats.org/officeDocument/2006/relationships/image" Target="../media/image424.svg"/><Relationship Id="rId95" Type="http://schemas.openxmlformats.org/officeDocument/2006/relationships/image" Target="../media/image429.png"/><Relationship Id="rId22" Type="http://schemas.openxmlformats.org/officeDocument/2006/relationships/image" Target="../media/image356.svg"/><Relationship Id="rId27" Type="http://schemas.openxmlformats.org/officeDocument/2006/relationships/image" Target="../media/image361.png"/><Relationship Id="rId43" Type="http://schemas.openxmlformats.org/officeDocument/2006/relationships/image" Target="../media/image377.png"/><Relationship Id="rId48" Type="http://schemas.openxmlformats.org/officeDocument/2006/relationships/image" Target="../media/image382.svg"/><Relationship Id="rId64" Type="http://schemas.openxmlformats.org/officeDocument/2006/relationships/image" Target="../media/image398.svg"/><Relationship Id="rId69" Type="http://schemas.openxmlformats.org/officeDocument/2006/relationships/image" Target="../media/image403.png"/><Relationship Id="rId80" Type="http://schemas.openxmlformats.org/officeDocument/2006/relationships/image" Target="../media/image414.svg"/><Relationship Id="rId85" Type="http://schemas.openxmlformats.org/officeDocument/2006/relationships/image" Target="../media/image419.png"/><Relationship Id="rId3" Type="http://schemas.openxmlformats.org/officeDocument/2006/relationships/image" Target="../media/image8.png"/><Relationship Id="rId12" Type="http://schemas.openxmlformats.org/officeDocument/2006/relationships/image" Target="../media/image346.svg"/><Relationship Id="rId17" Type="http://schemas.openxmlformats.org/officeDocument/2006/relationships/image" Target="../media/image351.png"/><Relationship Id="rId25" Type="http://schemas.openxmlformats.org/officeDocument/2006/relationships/image" Target="../media/image359.png"/><Relationship Id="rId33" Type="http://schemas.openxmlformats.org/officeDocument/2006/relationships/image" Target="../media/image367.png"/><Relationship Id="rId38" Type="http://schemas.openxmlformats.org/officeDocument/2006/relationships/image" Target="../media/image372.svg"/><Relationship Id="rId46" Type="http://schemas.openxmlformats.org/officeDocument/2006/relationships/image" Target="../media/image380.svg"/><Relationship Id="rId59" Type="http://schemas.openxmlformats.org/officeDocument/2006/relationships/image" Target="../media/image393.png"/><Relationship Id="rId67" Type="http://schemas.openxmlformats.org/officeDocument/2006/relationships/image" Target="../media/image401.png"/><Relationship Id="rId20" Type="http://schemas.openxmlformats.org/officeDocument/2006/relationships/image" Target="../media/image354.svg"/><Relationship Id="rId41" Type="http://schemas.openxmlformats.org/officeDocument/2006/relationships/image" Target="../media/image375.png"/><Relationship Id="rId54" Type="http://schemas.openxmlformats.org/officeDocument/2006/relationships/image" Target="../media/image388.svg"/><Relationship Id="rId62" Type="http://schemas.openxmlformats.org/officeDocument/2006/relationships/image" Target="../media/image396.svg"/><Relationship Id="rId70" Type="http://schemas.openxmlformats.org/officeDocument/2006/relationships/image" Target="../media/image404.svg"/><Relationship Id="rId75" Type="http://schemas.openxmlformats.org/officeDocument/2006/relationships/image" Target="../media/image409.png"/><Relationship Id="rId83" Type="http://schemas.openxmlformats.org/officeDocument/2006/relationships/image" Target="../media/image417.png"/><Relationship Id="rId88" Type="http://schemas.openxmlformats.org/officeDocument/2006/relationships/image" Target="../media/image422.svg"/><Relationship Id="rId91" Type="http://schemas.openxmlformats.org/officeDocument/2006/relationships/image" Target="../media/image425.png"/><Relationship Id="rId96" Type="http://schemas.openxmlformats.org/officeDocument/2006/relationships/image" Target="../media/image4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4.svg"/><Relationship Id="rId15" Type="http://schemas.openxmlformats.org/officeDocument/2006/relationships/image" Target="../media/image349.png"/><Relationship Id="rId23" Type="http://schemas.openxmlformats.org/officeDocument/2006/relationships/image" Target="../media/image357.png"/><Relationship Id="rId28" Type="http://schemas.openxmlformats.org/officeDocument/2006/relationships/image" Target="../media/image362.svg"/><Relationship Id="rId36" Type="http://schemas.openxmlformats.org/officeDocument/2006/relationships/image" Target="../media/image370.svg"/><Relationship Id="rId49" Type="http://schemas.openxmlformats.org/officeDocument/2006/relationships/image" Target="../media/image383.png"/><Relationship Id="rId57" Type="http://schemas.openxmlformats.org/officeDocument/2006/relationships/image" Target="../media/image391.png"/><Relationship Id="rId10" Type="http://schemas.openxmlformats.org/officeDocument/2006/relationships/image" Target="../media/image338.svg"/><Relationship Id="rId31" Type="http://schemas.openxmlformats.org/officeDocument/2006/relationships/image" Target="../media/image365.png"/><Relationship Id="rId44" Type="http://schemas.openxmlformats.org/officeDocument/2006/relationships/image" Target="../media/image378.svg"/><Relationship Id="rId52" Type="http://schemas.openxmlformats.org/officeDocument/2006/relationships/image" Target="../media/image386.svg"/><Relationship Id="rId60" Type="http://schemas.openxmlformats.org/officeDocument/2006/relationships/image" Target="../media/image394.svg"/><Relationship Id="rId65" Type="http://schemas.openxmlformats.org/officeDocument/2006/relationships/image" Target="../media/image399.png"/><Relationship Id="rId73" Type="http://schemas.openxmlformats.org/officeDocument/2006/relationships/image" Target="../media/image407.png"/><Relationship Id="rId78" Type="http://schemas.openxmlformats.org/officeDocument/2006/relationships/image" Target="../media/image412.svg"/><Relationship Id="rId81" Type="http://schemas.openxmlformats.org/officeDocument/2006/relationships/image" Target="../media/image415.png"/><Relationship Id="rId86" Type="http://schemas.openxmlformats.org/officeDocument/2006/relationships/image" Target="../media/image420.svg"/><Relationship Id="rId94" Type="http://schemas.openxmlformats.org/officeDocument/2006/relationships/image" Target="../media/image428.svg"/><Relationship Id="rId99" Type="http://schemas.openxmlformats.org/officeDocument/2006/relationships/image" Target="../media/image433.png"/><Relationship Id="rId4" Type="http://schemas.openxmlformats.org/officeDocument/2006/relationships/image" Target="../media/image9.svg"/><Relationship Id="rId9" Type="http://schemas.openxmlformats.org/officeDocument/2006/relationships/image" Target="../media/image337.png"/><Relationship Id="rId13" Type="http://schemas.openxmlformats.org/officeDocument/2006/relationships/image" Target="../media/image347.png"/><Relationship Id="rId18" Type="http://schemas.openxmlformats.org/officeDocument/2006/relationships/image" Target="../media/image352.svg"/><Relationship Id="rId39" Type="http://schemas.openxmlformats.org/officeDocument/2006/relationships/image" Target="../media/image373.png"/><Relationship Id="rId34" Type="http://schemas.openxmlformats.org/officeDocument/2006/relationships/image" Target="../media/image368.svg"/><Relationship Id="rId50" Type="http://schemas.openxmlformats.org/officeDocument/2006/relationships/image" Target="../media/image384.svg"/><Relationship Id="rId55" Type="http://schemas.openxmlformats.org/officeDocument/2006/relationships/image" Target="../media/image389.png"/><Relationship Id="rId76" Type="http://schemas.openxmlformats.org/officeDocument/2006/relationships/image" Target="../media/image410.svg"/><Relationship Id="rId97" Type="http://schemas.openxmlformats.org/officeDocument/2006/relationships/image" Target="../media/image431.png"/><Relationship Id="rId7" Type="http://schemas.openxmlformats.org/officeDocument/2006/relationships/image" Target="../media/image335.png"/><Relationship Id="rId71" Type="http://schemas.openxmlformats.org/officeDocument/2006/relationships/image" Target="../media/image405.png"/><Relationship Id="rId92" Type="http://schemas.openxmlformats.org/officeDocument/2006/relationships/image" Target="../media/image426.svg"/><Relationship Id="rId2" Type="http://schemas.openxmlformats.org/officeDocument/2006/relationships/notesSlide" Target="../notesSlides/notesSlide38.xml"/><Relationship Id="rId29" Type="http://schemas.openxmlformats.org/officeDocument/2006/relationships/image" Target="../media/image363.png"/><Relationship Id="rId24" Type="http://schemas.openxmlformats.org/officeDocument/2006/relationships/image" Target="../media/image358.svg"/><Relationship Id="rId40" Type="http://schemas.openxmlformats.org/officeDocument/2006/relationships/image" Target="../media/image374.svg"/><Relationship Id="rId45" Type="http://schemas.openxmlformats.org/officeDocument/2006/relationships/image" Target="../media/image379.png"/><Relationship Id="rId66" Type="http://schemas.openxmlformats.org/officeDocument/2006/relationships/image" Target="../media/image400.svg"/><Relationship Id="rId87" Type="http://schemas.openxmlformats.org/officeDocument/2006/relationships/image" Target="../media/image421.png"/><Relationship Id="rId61" Type="http://schemas.openxmlformats.org/officeDocument/2006/relationships/image" Target="../media/image395.png"/><Relationship Id="rId82" Type="http://schemas.openxmlformats.org/officeDocument/2006/relationships/image" Target="../media/image416.svg"/><Relationship Id="rId19" Type="http://schemas.openxmlformats.org/officeDocument/2006/relationships/image" Target="../media/image353.png"/><Relationship Id="rId14" Type="http://schemas.openxmlformats.org/officeDocument/2006/relationships/image" Target="../media/image348.svg"/><Relationship Id="rId30" Type="http://schemas.openxmlformats.org/officeDocument/2006/relationships/image" Target="../media/image364.svg"/><Relationship Id="rId35" Type="http://schemas.openxmlformats.org/officeDocument/2006/relationships/image" Target="../media/image369.png"/><Relationship Id="rId56" Type="http://schemas.openxmlformats.org/officeDocument/2006/relationships/image" Target="../media/image390.svg"/><Relationship Id="rId77" Type="http://schemas.openxmlformats.org/officeDocument/2006/relationships/image" Target="../media/image411.png"/><Relationship Id="rId100" Type="http://schemas.openxmlformats.org/officeDocument/2006/relationships/image" Target="../media/image434.svg"/><Relationship Id="rId8" Type="http://schemas.openxmlformats.org/officeDocument/2006/relationships/image" Target="../media/image336.svg"/><Relationship Id="rId51" Type="http://schemas.openxmlformats.org/officeDocument/2006/relationships/image" Target="../media/image385.png"/><Relationship Id="rId72" Type="http://schemas.openxmlformats.org/officeDocument/2006/relationships/image" Target="../media/image406.svg"/><Relationship Id="rId93" Type="http://schemas.openxmlformats.org/officeDocument/2006/relationships/image" Target="../media/image427.png"/><Relationship Id="rId98" Type="http://schemas.openxmlformats.org/officeDocument/2006/relationships/image" Target="../media/image432.svg"/></Relationships>
</file>

<file path=ppt/slides/_rels/slide3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60.svg"/><Relationship Id="rId21" Type="http://schemas.openxmlformats.org/officeDocument/2006/relationships/image" Target="../media/image355.png"/><Relationship Id="rId42" Type="http://schemas.openxmlformats.org/officeDocument/2006/relationships/image" Target="../media/image376.svg"/><Relationship Id="rId47" Type="http://schemas.openxmlformats.org/officeDocument/2006/relationships/image" Target="../media/image381.png"/><Relationship Id="rId63" Type="http://schemas.openxmlformats.org/officeDocument/2006/relationships/image" Target="../media/image397.png"/><Relationship Id="rId68" Type="http://schemas.openxmlformats.org/officeDocument/2006/relationships/image" Target="../media/image402.svg"/><Relationship Id="rId84" Type="http://schemas.openxmlformats.org/officeDocument/2006/relationships/image" Target="../media/image418.svg"/><Relationship Id="rId89" Type="http://schemas.openxmlformats.org/officeDocument/2006/relationships/image" Target="../media/image423.png"/><Relationship Id="rId16" Type="http://schemas.openxmlformats.org/officeDocument/2006/relationships/image" Target="../media/image350.svg"/><Relationship Id="rId11" Type="http://schemas.openxmlformats.org/officeDocument/2006/relationships/image" Target="../media/image345.png"/><Relationship Id="rId32" Type="http://schemas.openxmlformats.org/officeDocument/2006/relationships/image" Target="../media/image366.svg"/><Relationship Id="rId37" Type="http://schemas.openxmlformats.org/officeDocument/2006/relationships/image" Target="../media/image371.png"/><Relationship Id="rId53" Type="http://schemas.openxmlformats.org/officeDocument/2006/relationships/image" Target="../media/image387.png"/><Relationship Id="rId58" Type="http://schemas.openxmlformats.org/officeDocument/2006/relationships/image" Target="../media/image392.svg"/><Relationship Id="rId74" Type="http://schemas.openxmlformats.org/officeDocument/2006/relationships/image" Target="../media/image408.svg"/><Relationship Id="rId79" Type="http://schemas.openxmlformats.org/officeDocument/2006/relationships/image" Target="../media/image413.png"/><Relationship Id="rId5" Type="http://schemas.openxmlformats.org/officeDocument/2006/relationships/image" Target="../media/image333.png"/><Relationship Id="rId90" Type="http://schemas.openxmlformats.org/officeDocument/2006/relationships/image" Target="../media/image424.svg"/><Relationship Id="rId95" Type="http://schemas.openxmlformats.org/officeDocument/2006/relationships/image" Target="../media/image429.png"/><Relationship Id="rId22" Type="http://schemas.openxmlformats.org/officeDocument/2006/relationships/image" Target="../media/image356.svg"/><Relationship Id="rId27" Type="http://schemas.openxmlformats.org/officeDocument/2006/relationships/image" Target="../media/image361.png"/><Relationship Id="rId43" Type="http://schemas.openxmlformats.org/officeDocument/2006/relationships/image" Target="../media/image377.png"/><Relationship Id="rId48" Type="http://schemas.openxmlformats.org/officeDocument/2006/relationships/image" Target="../media/image382.svg"/><Relationship Id="rId64" Type="http://schemas.openxmlformats.org/officeDocument/2006/relationships/image" Target="../media/image398.svg"/><Relationship Id="rId69" Type="http://schemas.openxmlformats.org/officeDocument/2006/relationships/image" Target="../media/image403.png"/><Relationship Id="rId80" Type="http://schemas.openxmlformats.org/officeDocument/2006/relationships/image" Target="../media/image414.svg"/><Relationship Id="rId85" Type="http://schemas.openxmlformats.org/officeDocument/2006/relationships/image" Target="../media/image419.png"/><Relationship Id="rId3" Type="http://schemas.openxmlformats.org/officeDocument/2006/relationships/image" Target="../media/image8.png"/><Relationship Id="rId12" Type="http://schemas.openxmlformats.org/officeDocument/2006/relationships/image" Target="../media/image346.svg"/><Relationship Id="rId17" Type="http://schemas.openxmlformats.org/officeDocument/2006/relationships/image" Target="../media/image351.png"/><Relationship Id="rId25" Type="http://schemas.openxmlformats.org/officeDocument/2006/relationships/image" Target="../media/image359.png"/><Relationship Id="rId33" Type="http://schemas.openxmlformats.org/officeDocument/2006/relationships/image" Target="../media/image367.png"/><Relationship Id="rId38" Type="http://schemas.openxmlformats.org/officeDocument/2006/relationships/image" Target="../media/image372.svg"/><Relationship Id="rId46" Type="http://schemas.openxmlformats.org/officeDocument/2006/relationships/image" Target="../media/image380.svg"/><Relationship Id="rId59" Type="http://schemas.openxmlformats.org/officeDocument/2006/relationships/image" Target="../media/image393.png"/><Relationship Id="rId67" Type="http://schemas.openxmlformats.org/officeDocument/2006/relationships/image" Target="../media/image401.png"/><Relationship Id="rId20" Type="http://schemas.openxmlformats.org/officeDocument/2006/relationships/image" Target="../media/image354.svg"/><Relationship Id="rId41" Type="http://schemas.openxmlformats.org/officeDocument/2006/relationships/image" Target="../media/image375.png"/><Relationship Id="rId54" Type="http://schemas.openxmlformats.org/officeDocument/2006/relationships/image" Target="../media/image388.svg"/><Relationship Id="rId62" Type="http://schemas.openxmlformats.org/officeDocument/2006/relationships/image" Target="../media/image396.svg"/><Relationship Id="rId70" Type="http://schemas.openxmlformats.org/officeDocument/2006/relationships/image" Target="../media/image404.svg"/><Relationship Id="rId75" Type="http://schemas.openxmlformats.org/officeDocument/2006/relationships/image" Target="../media/image409.png"/><Relationship Id="rId83" Type="http://schemas.openxmlformats.org/officeDocument/2006/relationships/image" Target="../media/image417.png"/><Relationship Id="rId88" Type="http://schemas.openxmlformats.org/officeDocument/2006/relationships/image" Target="../media/image422.svg"/><Relationship Id="rId91" Type="http://schemas.openxmlformats.org/officeDocument/2006/relationships/image" Target="../media/image425.png"/><Relationship Id="rId96" Type="http://schemas.openxmlformats.org/officeDocument/2006/relationships/image" Target="../media/image4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4.svg"/><Relationship Id="rId15" Type="http://schemas.openxmlformats.org/officeDocument/2006/relationships/image" Target="../media/image349.png"/><Relationship Id="rId23" Type="http://schemas.openxmlformats.org/officeDocument/2006/relationships/image" Target="../media/image357.png"/><Relationship Id="rId28" Type="http://schemas.openxmlformats.org/officeDocument/2006/relationships/image" Target="../media/image362.svg"/><Relationship Id="rId36" Type="http://schemas.openxmlformats.org/officeDocument/2006/relationships/image" Target="../media/image370.svg"/><Relationship Id="rId49" Type="http://schemas.openxmlformats.org/officeDocument/2006/relationships/image" Target="../media/image383.png"/><Relationship Id="rId57" Type="http://schemas.openxmlformats.org/officeDocument/2006/relationships/image" Target="../media/image391.png"/><Relationship Id="rId10" Type="http://schemas.openxmlformats.org/officeDocument/2006/relationships/image" Target="../media/image338.svg"/><Relationship Id="rId31" Type="http://schemas.openxmlformats.org/officeDocument/2006/relationships/image" Target="../media/image365.png"/><Relationship Id="rId44" Type="http://schemas.openxmlformats.org/officeDocument/2006/relationships/image" Target="../media/image378.svg"/><Relationship Id="rId52" Type="http://schemas.openxmlformats.org/officeDocument/2006/relationships/image" Target="../media/image386.svg"/><Relationship Id="rId60" Type="http://schemas.openxmlformats.org/officeDocument/2006/relationships/image" Target="../media/image394.svg"/><Relationship Id="rId65" Type="http://schemas.openxmlformats.org/officeDocument/2006/relationships/image" Target="../media/image399.png"/><Relationship Id="rId73" Type="http://schemas.openxmlformats.org/officeDocument/2006/relationships/image" Target="../media/image407.png"/><Relationship Id="rId78" Type="http://schemas.openxmlformats.org/officeDocument/2006/relationships/image" Target="../media/image412.svg"/><Relationship Id="rId81" Type="http://schemas.openxmlformats.org/officeDocument/2006/relationships/image" Target="../media/image415.png"/><Relationship Id="rId86" Type="http://schemas.openxmlformats.org/officeDocument/2006/relationships/image" Target="../media/image420.svg"/><Relationship Id="rId94" Type="http://schemas.openxmlformats.org/officeDocument/2006/relationships/image" Target="../media/image428.svg"/><Relationship Id="rId99" Type="http://schemas.openxmlformats.org/officeDocument/2006/relationships/image" Target="../media/image433.png"/><Relationship Id="rId4" Type="http://schemas.openxmlformats.org/officeDocument/2006/relationships/image" Target="../media/image9.svg"/><Relationship Id="rId9" Type="http://schemas.openxmlformats.org/officeDocument/2006/relationships/image" Target="../media/image337.png"/><Relationship Id="rId13" Type="http://schemas.openxmlformats.org/officeDocument/2006/relationships/image" Target="../media/image347.png"/><Relationship Id="rId18" Type="http://schemas.openxmlformats.org/officeDocument/2006/relationships/image" Target="../media/image352.svg"/><Relationship Id="rId39" Type="http://schemas.openxmlformats.org/officeDocument/2006/relationships/image" Target="../media/image373.png"/><Relationship Id="rId34" Type="http://schemas.openxmlformats.org/officeDocument/2006/relationships/image" Target="../media/image368.svg"/><Relationship Id="rId50" Type="http://schemas.openxmlformats.org/officeDocument/2006/relationships/image" Target="../media/image384.svg"/><Relationship Id="rId55" Type="http://schemas.openxmlformats.org/officeDocument/2006/relationships/image" Target="../media/image389.png"/><Relationship Id="rId76" Type="http://schemas.openxmlformats.org/officeDocument/2006/relationships/image" Target="../media/image410.svg"/><Relationship Id="rId97" Type="http://schemas.openxmlformats.org/officeDocument/2006/relationships/image" Target="../media/image431.png"/><Relationship Id="rId7" Type="http://schemas.openxmlformats.org/officeDocument/2006/relationships/image" Target="../media/image335.png"/><Relationship Id="rId71" Type="http://schemas.openxmlformats.org/officeDocument/2006/relationships/image" Target="../media/image405.png"/><Relationship Id="rId92" Type="http://schemas.openxmlformats.org/officeDocument/2006/relationships/image" Target="../media/image426.svg"/><Relationship Id="rId2" Type="http://schemas.openxmlformats.org/officeDocument/2006/relationships/notesSlide" Target="../notesSlides/notesSlide39.xml"/><Relationship Id="rId29" Type="http://schemas.openxmlformats.org/officeDocument/2006/relationships/image" Target="../media/image363.png"/><Relationship Id="rId24" Type="http://schemas.openxmlformats.org/officeDocument/2006/relationships/image" Target="../media/image358.svg"/><Relationship Id="rId40" Type="http://schemas.openxmlformats.org/officeDocument/2006/relationships/image" Target="../media/image374.svg"/><Relationship Id="rId45" Type="http://schemas.openxmlformats.org/officeDocument/2006/relationships/image" Target="../media/image379.png"/><Relationship Id="rId66" Type="http://schemas.openxmlformats.org/officeDocument/2006/relationships/image" Target="../media/image400.svg"/><Relationship Id="rId87" Type="http://schemas.openxmlformats.org/officeDocument/2006/relationships/image" Target="../media/image421.png"/><Relationship Id="rId61" Type="http://schemas.openxmlformats.org/officeDocument/2006/relationships/image" Target="../media/image395.png"/><Relationship Id="rId82" Type="http://schemas.openxmlformats.org/officeDocument/2006/relationships/image" Target="../media/image416.svg"/><Relationship Id="rId19" Type="http://schemas.openxmlformats.org/officeDocument/2006/relationships/image" Target="../media/image353.png"/><Relationship Id="rId14" Type="http://schemas.openxmlformats.org/officeDocument/2006/relationships/image" Target="../media/image348.svg"/><Relationship Id="rId30" Type="http://schemas.openxmlformats.org/officeDocument/2006/relationships/image" Target="../media/image364.svg"/><Relationship Id="rId35" Type="http://schemas.openxmlformats.org/officeDocument/2006/relationships/image" Target="../media/image369.png"/><Relationship Id="rId56" Type="http://schemas.openxmlformats.org/officeDocument/2006/relationships/image" Target="../media/image390.svg"/><Relationship Id="rId77" Type="http://schemas.openxmlformats.org/officeDocument/2006/relationships/image" Target="../media/image411.png"/><Relationship Id="rId100" Type="http://schemas.openxmlformats.org/officeDocument/2006/relationships/image" Target="../media/image434.svg"/><Relationship Id="rId8" Type="http://schemas.openxmlformats.org/officeDocument/2006/relationships/image" Target="../media/image336.svg"/><Relationship Id="rId51" Type="http://schemas.openxmlformats.org/officeDocument/2006/relationships/image" Target="../media/image385.png"/><Relationship Id="rId72" Type="http://schemas.openxmlformats.org/officeDocument/2006/relationships/image" Target="../media/image406.svg"/><Relationship Id="rId93" Type="http://schemas.openxmlformats.org/officeDocument/2006/relationships/image" Target="../media/image427.png"/><Relationship Id="rId98" Type="http://schemas.openxmlformats.org/officeDocument/2006/relationships/image" Target="../media/image43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8.svg"/><Relationship Id="rId3" Type="http://schemas.openxmlformats.org/officeDocument/2006/relationships/image" Target="../media/image8.png"/><Relationship Id="rId7" Type="http://schemas.openxmlformats.org/officeDocument/2006/relationships/image" Target="../media/image3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6.svg"/><Relationship Id="rId5" Type="http://schemas.openxmlformats.org/officeDocument/2006/relationships/image" Target="../media/image335.png"/><Relationship Id="rId4" Type="http://schemas.openxmlformats.org/officeDocument/2006/relationships/image" Target="../media/image9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8.svg"/><Relationship Id="rId3" Type="http://schemas.openxmlformats.org/officeDocument/2006/relationships/image" Target="../media/image8.png"/><Relationship Id="rId7" Type="http://schemas.openxmlformats.org/officeDocument/2006/relationships/image" Target="../media/image33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6.svg"/><Relationship Id="rId5" Type="http://schemas.openxmlformats.org/officeDocument/2006/relationships/image" Target="../media/image335.png"/><Relationship Id="rId4" Type="http://schemas.openxmlformats.org/officeDocument/2006/relationships/image" Target="../media/image9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8.svg"/><Relationship Id="rId3" Type="http://schemas.openxmlformats.org/officeDocument/2006/relationships/image" Target="../media/image8.png"/><Relationship Id="rId7" Type="http://schemas.openxmlformats.org/officeDocument/2006/relationships/image" Target="../media/image3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6.svg"/><Relationship Id="rId5" Type="http://schemas.openxmlformats.org/officeDocument/2006/relationships/image" Target="../media/image335.png"/><Relationship Id="rId4" Type="http://schemas.openxmlformats.org/officeDocument/2006/relationships/image" Target="../media/image9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8.svg"/><Relationship Id="rId3" Type="http://schemas.openxmlformats.org/officeDocument/2006/relationships/image" Target="../media/image8.png"/><Relationship Id="rId7" Type="http://schemas.openxmlformats.org/officeDocument/2006/relationships/image" Target="../media/image3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6.svg"/><Relationship Id="rId5" Type="http://schemas.openxmlformats.org/officeDocument/2006/relationships/image" Target="../media/image335.png"/><Relationship Id="rId4" Type="http://schemas.openxmlformats.org/officeDocument/2006/relationships/image" Target="../media/image9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8.svg"/><Relationship Id="rId3" Type="http://schemas.openxmlformats.org/officeDocument/2006/relationships/image" Target="../media/image8.png"/><Relationship Id="rId7" Type="http://schemas.openxmlformats.org/officeDocument/2006/relationships/image" Target="../media/image33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6.svg"/><Relationship Id="rId5" Type="http://schemas.openxmlformats.org/officeDocument/2006/relationships/image" Target="../media/image335.png"/><Relationship Id="rId4" Type="http://schemas.openxmlformats.org/officeDocument/2006/relationships/image" Target="../media/image9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8.svg"/><Relationship Id="rId3" Type="http://schemas.openxmlformats.org/officeDocument/2006/relationships/image" Target="../media/image8.png"/><Relationship Id="rId7" Type="http://schemas.openxmlformats.org/officeDocument/2006/relationships/image" Target="../media/image33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6.svg"/><Relationship Id="rId5" Type="http://schemas.openxmlformats.org/officeDocument/2006/relationships/image" Target="../media/image335.png"/><Relationship Id="rId4" Type="http://schemas.openxmlformats.org/officeDocument/2006/relationships/image" Target="../media/image9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8.svg"/><Relationship Id="rId3" Type="http://schemas.openxmlformats.org/officeDocument/2006/relationships/image" Target="../media/image8.png"/><Relationship Id="rId7" Type="http://schemas.openxmlformats.org/officeDocument/2006/relationships/image" Target="../media/image33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6.svg"/><Relationship Id="rId5" Type="http://schemas.openxmlformats.org/officeDocument/2006/relationships/image" Target="../media/image335.png"/><Relationship Id="rId4" Type="http://schemas.openxmlformats.org/officeDocument/2006/relationships/image" Target="../media/image9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6.svg"/><Relationship Id="rId3" Type="http://schemas.openxmlformats.org/officeDocument/2006/relationships/image" Target="../media/image8.png"/><Relationship Id="rId7" Type="http://schemas.openxmlformats.org/officeDocument/2006/relationships/image" Target="../media/image33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4.svg"/><Relationship Id="rId5" Type="http://schemas.openxmlformats.org/officeDocument/2006/relationships/image" Target="../media/image333.png"/><Relationship Id="rId10" Type="http://schemas.openxmlformats.org/officeDocument/2006/relationships/image" Target="../media/image338.svg"/><Relationship Id="rId4" Type="http://schemas.openxmlformats.org/officeDocument/2006/relationships/image" Target="../media/image9.svg"/><Relationship Id="rId9" Type="http://schemas.openxmlformats.org/officeDocument/2006/relationships/image" Target="../media/image33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8.svg"/><Relationship Id="rId3" Type="http://schemas.openxmlformats.org/officeDocument/2006/relationships/image" Target="../media/image8.png"/><Relationship Id="rId7" Type="http://schemas.openxmlformats.org/officeDocument/2006/relationships/image" Target="../media/image33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6.svg"/><Relationship Id="rId5" Type="http://schemas.openxmlformats.org/officeDocument/2006/relationships/image" Target="../media/image335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32.jpe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png"/><Relationship Id="rId18" Type="http://schemas.openxmlformats.org/officeDocument/2006/relationships/image" Target="../media/image54.svg"/><Relationship Id="rId26" Type="http://schemas.openxmlformats.org/officeDocument/2006/relationships/image" Target="../media/image62.svg"/><Relationship Id="rId3" Type="http://schemas.openxmlformats.org/officeDocument/2006/relationships/image" Target="../media/image18.png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2.svg"/><Relationship Id="rId20" Type="http://schemas.openxmlformats.org/officeDocument/2006/relationships/image" Target="../media/image56.svg"/><Relationship Id="rId29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47.png"/><Relationship Id="rId24" Type="http://schemas.openxmlformats.org/officeDocument/2006/relationships/image" Target="../media/image60.svg"/><Relationship Id="rId5" Type="http://schemas.openxmlformats.org/officeDocument/2006/relationships/image" Target="../media/image20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svg"/><Relationship Id="rId10" Type="http://schemas.openxmlformats.org/officeDocument/2006/relationships/image" Target="../media/image46.svg"/><Relationship Id="rId19" Type="http://schemas.openxmlformats.org/officeDocument/2006/relationships/image" Target="../media/image55.png"/><Relationship Id="rId4" Type="http://schemas.openxmlformats.org/officeDocument/2006/relationships/image" Target="../media/image19.svg"/><Relationship Id="rId9" Type="http://schemas.openxmlformats.org/officeDocument/2006/relationships/image" Target="../media/image45.png"/><Relationship Id="rId14" Type="http://schemas.openxmlformats.org/officeDocument/2006/relationships/image" Target="../media/image50.svg"/><Relationship Id="rId22" Type="http://schemas.openxmlformats.org/officeDocument/2006/relationships/image" Target="../media/image58.svg"/><Relationship Id="rId27" Type="http://schemas.openxmlformats.org/officeDocument/2006/relationships/image" Target="../media/image63.png"/><Relationship Id="rId30" Type="http://schemas.openxmlformats.org/officeDocument/2006/relationships/image" Target="../media/image6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7.png"/><Relationship Id="rId18" Type="http://schemas.openxmlformats.org/officeDocument/2006/relationships/image" Target="../media/image82.svg"/><Relationship Id="rId26" Type="http://schemas.openxmlformats.org/officeDocument/2006/relationships/image" Target="../media/image90.svg"/><Relationship Id="rId3" Type="http://schemas.openxmlformats.org/officeDocument/2006/relationships/image" Target="../media/image67.png"/><Relationship Id="rId21" Type="http://schemas.openxmlformats.org/officeDocument/2006/relationships/image" Target="../media/image85.png"/><Relationship Id="rId7" Type="http://schemas.openxmlformats.org/officeDocument/2006/relationships/image" Target="../media/image71.png"/><Relationship Id="rId12" Type="http://schemas.openxmlformats.org/officeDocument/2006/relationships/image" Target="../media/image76.svg"/><Relationship Id="rId17" Type="http://schemas.openxmlformats.org/officeDocument/2006/relationships/image" Target="../media/image81.png"/><Relationship Id="rId25" Type="http://schemas.openxmlformats.org/officeDocument/2006/relationships/image" Target="../media/image8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0.svg"/><Relationship Id="rId20" Type="http://schemas.openxmlformats.org/officeDocument/2006/relationships/image" Target="../media/image84.svg"/><Relationship Id="rId29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11" Type="http://schemas.openxmlformats.org/officeDocument/2006/relationships/image" Target="../media/image75.png"/><Relationship Id="rId24" Type="http://schemas.openxmlformats.org/officeDocument/2006/relationships/image" Target="../media/image88.svg"/><Relationship Id="rId32" Type="http://schemas.openxmlformats.org/officeDocument/2006/relationships/image" Target="../media/image96.sv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23" Type="http://schemas.openxmlformats.org/officeDocument/2006/relationships/image" Target="../media/image87.png"/><Relationship Id="rId28" Type="http://schemas.openxmlformats.org/officeDocument/2006/relationships/image" Target="../media/image92.svg"/><Relationship Id="rId10" Type="http://schemas.openxmlformats.org/officeDocument/2006/relationships/image" Target="../media/image74.svg"/><Relationship Id="rId19" Type="http://schemas.openxmlformats.org/officeDocument/2006/relationships/image" Target="../media/image83.png"/><Relationship Id="rId31" Type="http://schemas.openxmlformats.org/officeDocument/2006/relationships/image" Target="../media/image95.png"/><Relationship Id="rId4" Type="http://schemas.openxmlformats.org/officeDocument/2006/relationships/image" Target="../media/image68.svg"/><Relationship Id="rId9" Type="http://schemas.openxmlformats.org/officeDocument/2006/relationships/image" Target="../media/image73.png"/><Relationship Id="rId14" Type="http://schemas.openxmlformats.org/officeDocument/2006/relationships/image" Target="../media/image78.svg"/><Relationship Id="rId22" Type="http://schemas.openxmlformats.org/officeDocument/2006/relationships/image" Target="../media/image86.svg"/><Relationship Id="rId27" Type="http://schemas.openxmlformats.org/officeDocument/2006/relationships/image" Target="../media/image91.png"/><Relationship Id="rId30" Type="http://schemas.openxmlformats.org/officeDocument/2006/relationships/image" Target="../media/image9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4" Type="http://schemas.openxmlformats.org/officeDocument/2006/relationships/image" Target="../media/image9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180" cy="10287000"/>
          </a:xfrm>
          <a:custGeom>
            <a:avLst/>
            <a:gdLst/>
            <a:ahLst/>
            <a:cxnLst/>
            <a:rect l="l" t="t" r="r" b="b"/>
            <a:pathLst>
              <a:path w="18288180" h="10287000">
                <a:moveTo>
                  <a:pt x="0" y="0"/>
                </a:moveTo>
                <a:lnTo>
                  <a:pt x="18288180" y="0"/>
                </a:lnTo>
                <a:lnTo>
                  <a:pt x="182881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6486480"/>
            <a:ext cx="3804300" cy="3800520"/>
          </a:xfrm>
          <a:custGeom>
            <a:avLst/>
            <a:gdLst/>
            <a:ahLst/>
            <a:cxnLst/>
            <a:rect l="l" t="t" r="r" b="b"/>
            <a:pathLst>
              <a:path w="3804300" h="3800520">
                <a:moveTo>
                  <a:pt x="0" y="0"/>
                </a:moveTo>
                <a:lnTo>
                  <a:pt x="3804300" y="0"/>
                </a:lnTo>
                <a:lnTo>
                  <a:pt x="3804300" y="3800520"/>
                </a:lnTo>
                <a:lnTo>
                  <a:pt x="0" y="38005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59900" y="507600"/>
            <a:ext cx="10287000" cy="8286840"/>
          </a:xfrm>
          <a:custGeom>
            <a:avLst/>
            <a:gdLst/>
            <a:ahLst/>
            <a:cxnLst/>
            <a:rect l="l" t="t" r="r" b="b"/>
            <a:pathLst>
              <a:path w="10287000" h="8286840">
                <a:moveTo>
                  <a:pt x="0" y="0"/>
                </a:moveTo>
                <a:lnTo>
                  <a:pt x="10287000" y="0"/>
                </a:lnTo>
                <a:lnTo>
                  <a:pt x="10287000" y="8286840"/>
                </a:lnTo>
                <a:lnTo>
                  <a:pt x="0" y="82868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333500" y="25974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143000" y="6210300"/>
            <a:ext cx="5361660" cy="692280"/>
            <a:chOff x="0" y="0"/>
            <a:chExt cx="7148880" cy="9230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148830" cy="923036"/>
            </a:xfrm>
            <a:custGeom>
              <a:avLst/>
              <a:gdLst/>
              <a:ahLst/>
              <a:cxnLst/>
              <a:rect l="l" t="t" r="r" b="b"/>
              <a:pathLst>
                <a:path w="7148830" h="923036">
                  <a:moveTo>
                    <a:pt x="0" y="0"/>
                  </a:moveTo>
                  <a:lnTo>
                    <a:pt x="7148830" y="0"/>
                  </a:lnTo>
                  <a:lnTo>
                    <a:pt x="7148830" y="923036"/>
                  </a:lnTo>
                  <a:lnTo>
                    <a:pt x="0" y="92303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7148880" cy="9992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4320"/>
                </a:lnSpc>
              </a:pPr>
              <a:r>
                <a:rPr lang="fa-IR" sz="3600" spc="-1" dirty="0">
                  <a:solidFill>
                    <a:srgbClr val="F27900"/>
                  </a:solidFill>
                  <a:latin typeface="Arial Bold"/>
                  <a:cs typeface="B Nazanin" pitchFamily="2" charset="-78"/>
                </a:rPr>
                <a:t>قالب پاورپوینت مهندسی معدن</a:t>
              </a:r>
              <a:endParaRPr lang="en-US" sz="3600" spc="-1" dirty="0">
                <a:solidFill>
                  <a:srgbClr val="F27900"/>
                </a:solidFill>
                <a:latin typeface="Arial Bold"/>
                <a:cs typeface="B Nazanin" pitchFamily="2" charset="-78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328580" y="7419165"/>
            <a:ext cx="6182100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600"/>
              </a:lnSpc>
            </a:pPr>
            <a:r>
              <a:rPr lang="fa-IR" sz="30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عنوان فرعی ارائه خود را وارد کنید</a:t>
            </a:r>
            <a:endParaRPr lang="en-US" sz="3000" spc="-1" dirty="0">
              <a:solidFill>
                <a:srgbClr val="00000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81000" y="3924300"/>
            <a:ext cx="9356760" cy="2026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5840"/>
              </a:lnSpc>
            </a:pPr>
            <a:r>
              <a:rPr lang="fa-IR" sz="132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تم: معدن</a:t>
            </a:r>
            <a:endParaRPr lang="en-US" sz="13200" spc="-1" dirty="0">
              <a:solidFill>
                <a:srgbClr val="FFFFFF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172210" y="334980"/>
            <a:ext cx="9512100" cy="10027260"/>
          </a:xfrm>
          <a:custGeom>
            <a:avLst/>
            <a:gdLst/>
            <a:ahLst/>
            <a:cxnLst/>
            <a:rect l="l" t="t" r="r" b="b"/>
            <a:pathLst>
              <a:path w="9512100" h="10027260">
                <a:moveTo>
                  <a:pt x="0" y="0"/>
                </a:moveTo>
                <a:lnTo>
                  <a:pt x="9512100" y="0"/>
                </a:lnTo>
                <a:lnTo>
                  <a:pt x="9512100" y="10027260"/>
                </a:lnTo>
                <a:lnTo>
                  <a:pt x="0" y="100272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24887" b="-200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00" y="0"/>
            <a:ext cx="18282780" cy="10287000"/>
          </a:xfrm>
          <a:custGeom>
            <a:avLst/>
            <a:gdLst/>
            <a:ahLst/>
            <a:cxnLst/>
            <a:rect l="l" t="t" r="r" b="b"/>
            <a:pathLst>
              <a:path w="18282780" h="10287000">
                <a:moveTo>
                  <a:pt x="0" y="0"/>
                </a:moveTo>
                <a:lnTo>
                  <a:pt x="18282780" y="0"/>
                </a:lnTo>
                <a:lnTo>
                  <a:pt x="182827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" b="-1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235260" y="1583865"/>
            <a:ext cx="8960940" cy="3308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640"/>
              </a:lnSpc>
            </a:pPr>
            <a:r>
              <a:rPr lang="fa-IR" sz="72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ارائه</a:t>
            </a:r>
          </a:p>
          <a:p>
            <a:pPr algn="ctr" rtl="1">
              <a:lnSpc>
                <a:spcPts val="8640"/>
              </a:lnSpc>
            </a:pPr>
            <a:r>
              <a:rPr lang="fa-IR" sz="72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عالی</a:t>
            </a:r>
          </a:p>
          <a:p>
            <a:pPr algn="ctr" rtl="1">
              <a:lnSpc>
                <a:spcPts val="8640"/>
              </a:lnSpc>
            </a:pPr>
            <a:r>
              <a:rPr lang="fa-IR" sz="72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 </a:t>
            </a:r>
            <a:endParaRPr lang="en-US" sz="7200" spc="-1" dirty="0">
              <a:solidFill>
                <a:srgbClr val="FFFFFF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327060" y="6134100"/>
            <a:ext cx="896094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320"/>
              </a:lnSpc>
            </a:pPr>
            <a:r>
              <a:rPr lang="fa-IR" sz="36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سبک چیدمان</a:t>
            </a:r>
          </a:p>
          <a:p>
            <a:pPr algn="ctr" rtl="1">
              <a:lnSpc>
                <a:spcPts val="4320"/>
              </a:lnSpc>
            </a:pPr>
            <a:r>
              <a:rPr lang="fa-IR" sz="36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 اسلاید متنی برای ارائه شما</a:t>
            </a:r>
            <a:endParaRPr lang="en-US" sz="3600" spc="-1" dirty="0">
              <a:solidFill>
                <a:srgbClr val="FFFFFF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186500" y="9370080"/>
            <a:ext cx="1344060" cy="354780"/>
          </a:xfrm>
          <a:custGeom>
            <a:avLst/>
            <a:gdLst/>
            <a:ahLst/>
            <a:cxnLst/>
            <a:rect l="l" t="t" r="r" b="b"/>
            <a:pathLst>
              <a:path w="1344060" h="354780">
                <a:moveTo>
                  <a:pt x="0" y="0"/>
                </a:moveTo>
                <a:lnTo>
                  <a:pt x="1344060" y="0"/>
                </a:lnTo>
                <a:lnTo>
                  <a:pt x="1344060" y="354780"/>
                </a:lnTo>
                <a:lnTo>
                  <a:pt x="0" y="354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70" y="-9450"/>
            <a:ext cx="18314100" cy="10301040"/>
          </a:xfrm>
          <a:custGeom>
            <a:avLst/>
            <a:gdLst/>
            <a:ahLst/>
            <a:cxnLst/>
            <a:rect l="l" t="t" r="r" b="b"/>
            <a:pathLst>
              <a:path w="18314100" h="10301040">
                <a:moveTo>
                  <a:pt x="0" y="0"/>
                </a:moveTo>
                <a:lnTo>
                  <a:pt x="18314100" y="0"/>
                </a:lnTo>
                <a:lnTo>
                  <a:pt x="18314100" y="10301040"/>
                </a:lnTo>
                <a:lnTo>
                  <a:pt x="0" y="103010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87460" y="6711660"/>
            <a:ext cx="3628800" cy="3603420"/>
          </a:xfrm>
          <a:custGeom>
            <a:avLst/>
            <a:gdLst/>
            <a:ahLst/>
            <a:cxnLst/>
            <a:rect l="l" t="t" r="r" b="b"/>
            <a:pathLst>
              <a:path w="3628800" h="3603420">
                <a:moveTo>
                  <a:pt x="0" y="0"/>
                </a:moveTo>
                <a:lnTo>
                  <a:pt x="3628800" y="0"/>
                </a:lnTo>
                <a:lnTo>
                  <a:pt x="3628800" y="3603420"/>
                </a:lnTo>
                <a:lnTo>
                  <a:pt x="0" y="36034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59620" y="392820"/>
            <a:ext cx="16828560" cy="59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5" lvl="1" indent="-380048" algn="ctr" rtl="1">
              <a:lnSpc>
                <a:spcPts val="4536"/>
              </a:lnSpc>
              <a:buFont typeface="Arial"/>
              <a:buChar char="•"/>
            </a:pPr>
            <a:r>
              <a:rPr lang="fa-IR" sz="42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سبک اینفوگرافیک</a:t>
            </a:r>
            <a:endParaRPr lang="en-US" sz="4200" spc="-1" dirty="0">
              <a:solidFill>
                <a:srgbClr val="FFFFFF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471480" y="4696440"/>
            <a:ext cx="4740300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شما به راحتی می توانید بر مخاطبان خود تأثیر بگذارید و یک محصول منحصر به فرد را به ارائه های خود اضافه کنید. ارائه پاورپوینت مدرنی را دریافت کنید که به زیبایی طراحی شده است. من امیدوارم و معتقدم که این الگو در زمان، پول و اعتبار شما صرفه جویی کند.   </a:t>
            </a:r>
            <a:endParaRPr lang="en-US" sz="1800" spc="-1" dirty="0">
              <a:solidFill>
                <a:srgbClr val="40404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471480" y="4281180"/>
            <a:ext cx="474030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 Bold"/>
                <a:cs typeface="B Nazanin" pitchFamily="2" charset="-78"/>
              </a:rPr>
              <a:t>متن شما در اینجا</a:t>
            </a:r>
            <a:endParaRPr lang="en-US" sz="1800" spc="-1" dirty="0">
              <a:solidFill>
                <a:srgbClr val="40404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944180" y="2932800"/>
            <a:ext cx="4481100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شما به راحتی می توانید بر مخاطبان خود تأثیر بگذارید و یک محصول منحصر به فرد را به ارائه های خود اضافه کنید. ارائه پاورپوینت مدرنی را دریافت کنید که به زیبایی طراحی شده است. من امیدوارم و معتقدم که این الگو در زمان، پول و اعتبار شما صرفه جویی کند.   </a:t>
            </a:r>
            <a:endParaRPr lang="en-US" sz="1800" spc="-1" dirty="0">
              <a:solidFill>
                <a:srgbClr val="40404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944180" y="2517000"/>
            <a:ext cx="448110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 Bold"/>
                <a:cs typeface="B Nazanin" pitchFamily="2" charset="-78"/>
              </a:rPr>
              <a:t>متن شما در اینجا</a:t>
            </a:r>
            <a:endParaRPr lang="en-US" sz="1800" spc="-1" dirty="0">
              <a:solidFill>
                <a:srgbClr val="40404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31280" y="5497260"/>
            <a:ext cx="4481100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شما به راحتی می توانید بر مخاطبان خود تأثیر بگذارید و یک محصول منحصر به فرد را به ارائه های خود اضافه کنید. ارائه پاورپوینت مدرنی را دریافت کنید که به زیبایی طراحی شده است. من امیدوارم و معتقدم که این الگو در زمان، پول و اعتبار شما صرفه جویی کند.   </a:t>
            </a:r>
            <a:endParaRPr lang="en-US" sz="1800" spc="-1" dirty="0">
              <a:solidFill>
                <a:srgbClr val="40404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31280" y="5082000"/>
            <a:ext cx="448110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 Bold"/>
                <a:cs typeface="B Nazanin" pitchFamily="2" charset="-78"/>
              </a:rPr>
              <a:t>متن شما در اینجا</a:t>
            </a:r>
            <a:endParaRPr lang="en-US" sz="1800" spc="-1" dirty="0">
              <a:solidFill>
                <a:srgbClr val="40404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944180" y="8061720"/>
            <a:ext cx="4481100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شما به راحتی می توانید بر مخاطبان خود تأثیر بگذارید و یک محصول منحصر به فرد را به ارائه های خود اضافه کنید. ارائه پاورپوینت مدرنی را دریافت کنید که به زیبایی طراحی شده است. من امیدوارم و معتقدم که این الگو در زمان، پول و اعتبار شما صرفه جویی کند.   </a:t>
            </a:r>
            <a:endParaRPr lang="en-US" sz="1800" spc="-1" dirty="0">
              <a:solidFill>
                <a:srgbClr val="40404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944180" y="7646460"/>
            <a:ext cx="448110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 Bold"/>
                <a:cs typeface="B Nazanin" pitchFamily="2" charset="-78"/>
              </a:rPr>
              <a:t>متن شما در اینجا</a:t>
            </a:r>
            <a:endParaRPr lang="en-US" sz="1800" spc="-1" dirty="0">
              <a:solidFill>
                <a:srgbClr val="40404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982200" y="8572500"/>
            <a:ext cx="4481100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شما به راحتی می توانید بر مخاطبان خود تأثیر بگذارید و یک محصول منحصر به فرد را به ارائه های خود اضافه کنید. ارائه پاورپوینت مدرنی را دریافت کنید که به زیبایی طراحی شده است. من امیدوارم و معتقدم که این الگو در زمان، پول و اعتبار شما صرفه جویی کند.   </a:t>
            </a:r>
            <a:endParaRPr lang="en-US" sz="1800" spc="-1" dirty="0">
              <a:solidFill>
                <a:srgbClr val="40404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956860" y="7026540"/>
            <a:ext cx="448110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F27900"/>
                </a:solidFill>
                <a:latin typeface="Arial Bold"/>
                <a:cs typeface="B Nazanin" pitchFamily="2" charset="-78"/>
              </a:rPr>
              <a:t>متن شما در اینجا</a:t>
            </a:r>
            <a:endParaRPr lang="en-US" sz="1800" spc="-1" dirty="0">
              <a:solidFill>
                <a:srgbClr val="F2790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6192720" y="2883600"/>
            <a:ext cx="5844420" cy="5796360"/>
          </a:xfrm>
          <a:custGeom>
            <a:avLst/>
            <a:gdLst/>
            <a:ahLst/>
            <a:cxnLst/>
            <a:rect l="l" t="t" r="r" b="b"/>
            <a:pathLst>
              <a:path w="5844420" h="5796360">
                <a:moveTo>
                  <a:pt x="0" y="0"/>
                </a:moveTo>
                <a:lnTo>
                  <a:pt x="5844420" y="0"/>
                </a:lnTo>
                <a:lnTo>
                  <a:pt x="5844420" y="5796360"/>
                </a:lnTo>
                <a:lnTo>
                  <a:pt x="0" y="57963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8517600" y="3129360"/>
            <a:ext cx="182916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اختیاری</a:t>
            </a:r>
            <a:r>
              <a:rPr lang="en-US" sz="18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517600" y="3506280"/>
            <a:ext cx="182916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یک پاورپوینت مدرن دریافت کنید</a:t>
            </a:r>
            <a:endParaRPr lang="en-US" sz="1800" spc="-1" dirty="0">
              <a:solidFill>
                <a:srgbClr val="FFFFFF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218060" y="4675920"/>
            <a:ext cx="182916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اختیاری</a:t>
            </a:r>
            <a:r>
              <a:rPr lang="en-US" sz="18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18060" y="5052840"/>
            <a:ext cx="182916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یک پاورپوینت مدرن دریافت کنید</a:t>
            </a:r>
            <a:endParaRPr lang="en-US" sz="1800" spc="-1" dirty="0">
              <a:solidFill>
                <a:srgbClr val="FFFFFF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714780" y="6985500"/>
            <a:ext cx="182916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اختیاری</a:t>
            </a:r>
            <a:r>
              <a:rPr lang="en-US" sz="18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448800" y="7353300"/>
            <a:ext cx="182916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F27900"/>
                </a:solidFill>
                <a:latin typeface="Arial"/>
                <a:cs typeface="B Nazanin" pitchFamily="2" charset="-78"/>
              </a:rPr>
              <a:t>یک پاورپوینت مدرن دریافت کنید</a:t>
            </a:r>
            <a:endParaRPr lang="en-US" sz="1800" spc="-1" dirty="0">
              <a:solidFill>
                <a:srgbClr val="F2790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985080" y="6920700"/>
            <a:ext cx="182916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اختیاری</a:t>
            </a:r>
            <a:r>
              <a:rPr lang="en-US" sz="18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985080" y="7297620"/>
            <a:ext cx="182916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یک پاورپوینت مدرن دریافت کنید</a:t>
            </a:r>
            <a:endParaRPr lang="en-US" sz="1800" spc="-1" dirty="0">
              <a:solidFill>
                <a:srgbClr val="FFFFFF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240960" y="4623000"/>
            <a:ext cx="182916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اختیاری</a:t>
            </a:r>
            <a:r>
              <a:rPr lang="en-US" sz="18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240960" y="4999920"/>
            <a:ext cx="182916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یک پاورپوینت مدرن دریافت کنید</a:t>
            </a:r>
            <a:endParaRPr lang="en-US" sz="1800" spc="-1" dirty="0">
              <a:solidFill>
                <a:srgbClr val="FFFFFF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7733359" y="3481845"/>
            <a:ext cx="784581" cy="768030"/>
          </a:xfrm>
          <a:custGeom>
            <a:avLst/>
            <a:gdLst/>
            <a:ahLst/>
            <a:cxnLst/>
            <a:rect l="l" t="t" r="r" b="b"/>
            <a:pathLst>
              <a:path w="784581" h="768030">
                <a:moveTo>
                  <a:pt x="0" y="0"/>
                </a:moveTo>
                <a:lnTo>
                  <a:pt x="784582" y="0"/>
                </a:lnTo>
                <a:lnTo>
                  <a:pt x="784582" y="768030"/>
                </a:lnTo>
                <a:lnTo>
                  <a:pt x="0" y="7680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392597" y="3858043"/>
            <a:ext cx="660906" cy="730593"/>
          </a:xfrm>
          <a:custGeom>
            <a:avLst/>
            <a:gdLst/>
            <a:ahLst/>
            <a:cxnLst/>
            <a:rect l="l" t="t" r="r" b="b"/>
            <a:pathLst>
              <a:path w="660906" h="730593">
                <a:moveTo>
                  <a:pt x="0" y="0"/>
                </a:moveTo>
                <a:lnTo>
                  <a:pt x="660906" y="0"/>
                </a:lnTo>
                <a:lnTo>
                  <a:pt x="660906" y="730594"/>
                </a:lnTo>
                <a:lnTo>
                  <a:pt x="0" y="7305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0829160" y="6645240"/>
            <a:ext cx="606420" cy="497880"/>
          </a:xfrm>
          <a:custGeom>
            <a:avLst/>
            <a:gdLst/>
            <a:ahLst/>
            <a:cxnLst/>
            <a:rect l="l" t="t" r="r" b="b"/>
            <a:pathLst>
              <a:path w="606420" h="497880">
                <a:moveTo>
                  <a:pt x="0" y="0"/>
                </a:moveTo>
                <a:lnTo>
                  <a:pt x="606420" y="0"/>
                </a:lnTo>
                <a:lnTo>
                  <a:pt x="606420" y="497880"/>
                </a:lnTo>
                <a:lnTo>
                  <a:pt x="0" y="4978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8457673" y="7680101"/>
            <a:ext cx="674074" cy="739357"/>
          </a:xfrm>
          <a:custGeom>
            <a:avLst/>
            <a:gdLst/>
            <a:ahLst/>
            <a:cxnLst/>
            <a:rect l="l" t="t" r="r" b="b"/>
            <a:pathLst>
              <a:path w="674074" h="739357">
                <a:moveTo>
                  <a:pt x="0" y="0"/>
                </a:moveTo>
                <a:lnTo>
                  <a:pt x="674074" y="0"/>
                </a:lnTo>
                <a:lnTo>
                  <a:pt x="674074" y="739358"/>
                </a:lnTo>
                <a:lnTo>
                  <a:pt x="0" y="73935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510688" y="5934960"/>
            <a:ext cx="780483" cy="749881"/>
          </a:xfrm>
          <a:custGeom>
            <a:avLst/>
            <a:gdLst/>
            <a:ahLst/>
            <a:cxnLst/>
            <a:rect l="l" t="t" r="r" b="b"/>
            <a:pathLst>
              <a:path w="780483" h="749881">
                <a:moveTo>
                  <a:pt x="0" y="0"/>
                </a:moveTo>
                <a:lnTo>
                  <a:pt x="780484" y="0"/>
                </a:lnTo>
                <a:lnTo>
                  <a:pt x="780484" y="749880"/>
                </a:lnTo>
                <a:lnTo>
                  <a:pt x="0" y="74988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8572500" y="5308200"/>
            <a:ext cx="1117800" cy="1186920"/>
          </a:xfrm>
          <a:custGeom>
            <a:avLst/>
            <a:gdLst/>
            <a:ahLst/>
            <a:cxnLst/>
            <a:rect l="l" t="t" r="r" b="b"/>
            <a:pathLst>
              <a:path w="1117800" h="1186920">
                <a:moveTo>
                  <a:pt x="0" y="0"/>
                </a:moveTo>
                <a:lnTo>
                  <a:pt x="1117800" y="0"/>
                </a:lnTo>
                <a:lnTo>
                  <a:pt x="1117800" y="1186920"/>
                </a:lnTo>
                <a:lnTo>
                  <a:pt x="0" y="118692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0288080" y="5954580"/>
            <a:ext cx="587520" cy="484920"/>
          </a:xfrm>
          <a:custGeom>
            <a:avLst/>
            <a:gdLst/>
            <a:ahLst/>
            <a:cxnLst/>
            <a:rect l="l" t="t" r="r" b="b"/>
            <a:pathLst>
              <a:path w="587520" h="484920">
                <a:moveTo>
                  <a:pt x="0" y="0"/>
                </a:moveTo>
                <a:lnTo>
                  <a:pt x="587520" y="0"/>
                </a:lnTo>
                <a:lnTo>
                  <a:pt x="587520" y="484920"/>
                </a:lnTo>
                <a:lnTo>
                  <a:pt x="0" y="48492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9445913" y="4383028"/>
            <a:ext cx="794954" cy="795184"/>
          </a:xfrm>
          <a:custGeom>
            <a:avLst/>
            <a:gdLst/>
            <a:ahLst/>
            <a:cxnLst/>
            <a:rect l="l" t="t" r="r" b="b"/>
            <a:pathLst>
              <a:path w="794954" h="795184">
                <a:moveTo>
                  <a:pt x="0" y="0"/>
                </a:moveTo>
                <a:lnTo>
                  <a:pt x="794954" y="0"/>
                </a:lnTo>
                <a:lnTo>
                  <a:pt x="794954" y="795184"/>
                </a:lnTo>
                <a:lnTo>
                  <a:pt x="0" y="79518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7932060" y="4567860"/>
            <a:ext cx="611280" cy="611280"/>
          </a:xfrm>
          <a:custGeom>
            <a:avLst/>
            <a:gdLst/>
            <a:ahLst/>
            <a:cxnLst/>
            <a:rect l="l" t="t" r="r" b="b"/>
            <a:pathLst>
              <a:path w="611280" h="611280">
                <a:moveTo>
                  <a:pt x="0" y="0"/>
                </a:moveTo>
                <a:lnTo>
                  <a:pt x="611280" y="0"/>
                </a:lnTo>
                <a:lnTo>
                  <a:pt x="611280" y="611280"/>
                </a:lnTo>
                <a:lnTo>
                  <a:pt x="0" y="61128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8959140" y="6904980"/>
            <a:ext cx="584280" cy="488160"/>
          </a:xfrm>
          <a:custGeom>
            <a:avLst/>
            <a:gdLst/>
            <a:ahLst/>
            <a:cxnLst/>
            <a:rect l="l" t="t" r="r" b="b"/>
            <a:pathLst>
              <a:path w="584280" h="488160">
                <a:moveTo>
                  <a:pt x="0" y="0"/>
                </a:moveTo>
                <a:lnTo>
                  <a:pt x="584280" y="0"/>
                </a:lnTo>
                <a:lnTo>
                  <a:pt x="584280" y="488160"/>
                </a:lnTo>
                <a:lnTo>
                  <a:pt x="0" y="48816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7822440" y="6122520"/>
            <a:ext cx="298620" cy="651240"/>
          </a:xfrm>
          <a:custGeom>
            <a:avLst/>
            <a:gdLst/>
            <a:ahLst/>
            <a:cxnLst/>
            <a:rect l="l" t="t" r="r" b="b"/>
            <a:pathLst>
              <a:path w="298620" h="651240">
                <a:moveTo>
                  <a:pt x="0" y="0"/>
                </a:moveTo>
                <a:lnTo>
                  <a:pt x="298620" y="0"/>
                </a:lnTo>
                <a:lnTo>
                  <a:pt x="298620" y="651240"/>
                </a:lnTo>
                <a:lnTo>
                  <a:pt x="0" y="65124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1"/>
          <p:cNvSpPr/>
          <p:nvPr/>
        </p:nvSpPr>
        <p:spPr>
          <a:xfrm>
            <a:off x="-180" y="0"/>
            <a:ext cx="18288180" cy="10287000"/>
          </a:xfrm>
          <a:custGeom>
            <a:avLst/>
            <a:gdLst/>
            <a:ahLst/>
            <a:cxnLst/>
            <a:rect l="l" t="t" r="r" b="b"/>
            <a:pathLst>
              <a:path w="18288180" h="10287000">
                <a:moveTo>
                  <a:pt x="0" y="0"/>
                </a:moveTo>
                <a:lnTo>
                  <a:pt x="18288180" y="0"/>
                </a:lnTo>
                <a:lnTo>
                  <a:pt x="182881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Box 7"/>
          <p:cNvSpPr txBox="1"/>
          <p:nvPr/>
        </p:nvSpPr>
        <p:spPr>
          <a:xfrm>
            <a:off x="10071720" y="838665"/>
            <a:ext cx="4939680" cy="2205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8640"/>
              </a:lnSpc>
            </a:pPr>
            <a:r>
              <a:rPr lang="fa-IR" sz="7200" spc="-1" dirty="0">
                <a:solidFill>
                  <a:srgbClr val="262626"/>
                </a:solidFill>
                <a:latin typeface="Arial Bold"/>
                <a:cs typeface="B Nazanin" pitchFamily="2" charset="-78"/>
              </a:rPr>
              <a:t>     ارائه</a:t>
            </a:r>
            <a:endParaRPr lang="en-US" sz="7200" spc="-1" dirty="0">
              <a:solidFill>
                <a:srgbClr val="262626"/>
              </a:solidFill>
              <a:latin typeface="Arial Bold"/>
              <a:cs typeface="B Nazanin" pitchFamily="2" charset="-78"/>
            </a:endParaRPr>
          </a:p>
          <a:p>
            <a:pPr rtl="1">
              <a:lnSpc>
                <a:spcPts val="8640"/>
              </a:lnSpc>
            </a:pPr>
            <a:r>
              <a:rPr lang="fa-IR" sz="7200" spc="-1" dirty="0">
                <a:solidFill>
                  <a:srgbClr val="262626"/>
                </a:solidFill>
                <a:latin typeface="Arial Bold"/>
                <a:cs typeface="B Nazanin" pitchFamily="2" charset="-78"/>
              </a:rPr>
              <a:t>عالی</a:t>
            </a:r>
            <a:endParaRPr lang="en-US" sz="7200" spc="-1" dirty="0">
              <a:solidFill>
                <a:srgbClr val="262626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6" name="TextBox 8"/>
          <p:cNvSpPr txBox="1"/>
          <p:nvPr/>
        </p:nvSpPr>
        <p:spPr>
          <a:xfrm>
            <a:off x="10287000" y="3695700"/>
            <a:ext cx="6493140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240"/>
              </a:lnSpc>
            </a:pPr>
            <a:r>
              <a:rPr lang="fa-IR" sz="27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سبک چیدمان</a:t>
            </a:r>
          </a:p>
          <a:p>
            <a:pPr algn="r" rtl="1">
              <a:lnSpc>
                <a:spcPts val="3240"/>
              </a:lnSpc>
            </a:pPr>
            <a:r>
              <a:rPr lang="fa-IR" sz="27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 اسلاید متنی برای ارائه شما</a:t>
            </a:r>
            <a:endParaRPr lang="en-US" sz="2700" spc="-1" dirty="0">
              <a:solidFill>
                <a:srgbClr val="00000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9601200" y="4991100"/>
            <a:ext cx="7606680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شما به راحتی می توانید بر مخاطبان خود تأثیر بگذارید و یک محصول منحصر به فرد را به ارائه های خود اضافه کنید. ارائه پاورپوینت مدرنی را دریافت کنید که به زیبایی طراحی شده است. من امیدوارم و معتقدم که این الگو در زمان، پول و اعتبار شما صرفه جویی کند</a:t>
            </a:r>
            <a:r>
              <a:rPr lang="fa-IR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. اسلاید متنی را برای پاور خود تنظیم کنید</a:t>
            </a:r>
            <a:endParaRPr lang="en-US" sz="1800" spc="-1" dirty="0">
              <a:solidFill>
                <a:srgbClr val="40404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8" name="Freeform 2"/>
          <p:cNvSpPr/>
          <p:nvPr/>
        </p:nvSpPr>
        <p:spPr>
          <a:xfrm>
            <a:off x="2949889" y="1143049"/>
            <a:ext cx="1379961" cy="1379961"/>
          </a:xfrm>
          <a:custGeom>
            <a:avLst/>
            <a:gdLst/>
            <a:ahLst/>
            <a:cxnLst/>
            <a:rect l="l" t="t" r="r" b="b"/>
            <a:pathLst>
              <a:path w="1379961" h="1379961">
                <a:moveTo>
                  <a:pt x="0" y="0"/>
                </a:moveTo>
                <a:lnTo>
                  <a:pt x="1379962" y="0"/>
                </a:lnTo>
                <a:lnTo>
                  <a:pt x="1379962" y="1379962"/>
                </a:lnTo>
                <a:lnTo>
                  <a:pt x="0" y="1379962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9" name="Freeform 3"/>
          <p:cNvSpPr/>
          <p:nvPr/>
        </p:nvSpPr>
        <p:spPr>
          <a:xfrm>
            <a:off x="4233673" y="9032653"/>
            <a:ext cx="759093" cy="759093"/>
          </a:xfrm>
          <a:custGeom>
            <a:avLst/>
            <a:gdLst/>
            <a:ahLst/>
            <a:cxnLst/>
            <a:rect l="l" t="t" r="r" b="b"/>
            <a:pathLst>
              <a:path w="759093" h="759093">
                <a:moveTo>
                  <a:pt x="0" y="0"/>
                </a:moveTo>
                <a:lnTo>
                  <a:pt x="759094" y="0"/>
                </a:lnTo>
                <a:lnTo>
                  <a:pt x="759094" y="759094"/>
                </a:lnTo>
                <a:lnTo>
                  <a:pt x="0" y="759094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0" name="Freeform 4"/>
          <p:cNvSpPr/>
          <p:nvPr/>
        </p:nvSpPr>
        <p:spPr>
          <a:xfrm>
            <a:off x="3739573" y="8511553"/>
            <a:ext cx="759093" cy="759093"/>
          </a:xfrm>
          <a:custGeom>
            <a:avLst/>
            <a:gdLst/>
            <a:ahLst/>
            <a:cxnLst/>
            <a:rect l="l" t="t" r="r" b="b"/>
            <a:pathLst>
              <a:path w="759093" h="759093">
                <a:moveTo>
                  <a:pt x="0" y="0"/>
                </a:moveTo>
                <a:lnTo>
                  <a:pt x="759094" y="0"/>
                </a:lnTo>
                <a:lnTo>
                  <a:pt x="759094" y="759094"/>
                </a:lnTo>
                <a:lnTo>
                  <a:pt x="0" y="759094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>
            <a:off x="7029156" y="5536056"/>
            <a:ext cx="1788528" cy="1788528"/>
          </a:xfrm>
          <a:custGeom>
            <a:avLst/>
            <a:gdLst/>
            <a:ahLst/>
            <a:cxnLst/>
            <a:rect l="l" t="t" r="r" b="b"/>
            <a:pathLst>
              <a:path w="1788528" h="1788528">
                <a:moveTo>
                  <a:pt x="0" y="0"/>
                </a:moveTo>
                <a:lnTo>
                  <a:pt x="1788528" y="0"/>
                </a:lnTo>
                <a:lnTo>
                  <a:pt x="1788528" y="1788528"/>
                </a:lnTo>
                <a:lnTo>
                  <a:pt x="0" y="1788528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2" name="Freeform 6"/>
          <p:cNvSpPr/>
          <p:nvPr/>
        </p:nvSpPr>
        <p:spPr>
          <a:xfrm>
            <a:off x="1175336" y="1318436"/>
            <a:ext cx="7968188" cy="7968188"/>
          </a:xfrm>
          <a:custGeom>
            <a:avLst/>
            <a:gdLst/>
            <a:ahLst/>
            <a:cxnLst/>
            <a:rect l="l" t="t" r="r" b="b"/>
            <a:pathLst>
              <a:path w="7968188" h="7968188">
                <a:moveTo>
                  <a:pt x="0" y="0"/>
                </a:moveTo>
                <a:lnTo>
                  <a:pt x="7968188" y="0"/>
                </a:lnTo>
                <a:lnTo>
                  <a:pt x="7968188" y="7968188"/>
                </a:lnTo>
                <a:lnTo>
                  <a:pt x="0" y="7968188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3" name="Freeform 10"/>
          <p:cNvSpPr/>
          <p:nvPr/>
        </p:nvSpPr>
        <p:spPr>
          <a:xfrm>
            <a:off x="12125160" y="7339680"/>
            <a:ext cx="68580" cy="1508760"/>
          </a:xfrm>
          <a:custGeom>
            <a:avLst/>
            <a:gdLst/>
            <a:ahLst/>
            <a:cxnLst/>
            <a:rect l="l" t="t" r="r" b="b"/>
            <a:pathLst>
              <a:path w="68580" h="1508760">
                <a:moveTo>
                  <a:pt x="0" y="0"/>
                </a:moveTo>
                <a:lnTo>
                  <a:pt x="68580" y="0"/>
                </a:lnTo>
                <a:lnTo>
                  <a:pt x="68580" y="1508760"/>
                </a:lnTo>
                <a:lnTo>
                  <a:pt x="0" y="150876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4" name="Freeform 11"/>
          <p:cNvSpPr/>
          <p:nvPr/>
        </p:nvSpPr>
        <p:spPr>
          <a:xfrm>
            <a:off x="15019020" y="7322940"/>
            <a:ext cx="68580" cy="1508760"/>
          </a:xfrm>
          <a:custGeom>
            <a:avLst/>
            <a:gdLst/>
            <a:ahLst/>
            <a:cxnLst/>
            <a:rect l="l" t="t" r="r" b="b"/>
            <a:pathLst>
              <a:path w="68580" h="1508760">
                <a:moveTo>
                  <a:pt x="0" y="0"/>
                </a:moveTo>
                <a:lnTo>
                  <a:pt x="68580" y="0"/>
                </a:lnTo>
                <a:lnTo>
                  <a:pt x="68580" y="1508760"/>
                </a:lnTo>
                <a:lnTo>
                  <a:pt x="0" y="150876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5" name="Freeform 12"/>
          <p:cNvSpPr/>
          <p:nvPr/>
        </p:nvSpPr>
        <p:spPr>
          <a:xfrm>
            <a:off x="13212200" y="6980925"/>
            <a:ext cx="1067117" cy="1102890"/>
          </a:xfrm>
          <a:custGeom>
            <a:avLst/>
            <a:gdLst/>
            <a:ahLst/>
            <a:cxnLst/>
            <a:rect l="l" t="t" r="r" b="b"/>
            <a:pathLst>
              <a:path w="1067117" h="1102890">
                <a:moveTo>
                  <a:pt x="0" y="0"/>
                </a:moveTo>
                <a:lnTo>
                  <a:pt x="1067116" y="0"/>
                </a:lnTo>
                <a:lnTo>
                  <a:pt x="1067116" y="1102890"/>
                </a:lnTo>
                <a:lnTo>
                  <a:pt x="0" y="110289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6" name="Freeform 13"/>
          <p:cNvSpPr/>
          <p:nvPr/>
        </p:nvSpPr>
        <p:spPr>
          <a:xfrm>
            <a:off x="10440729" y="6981900"/>
            <a:ext cx="899087" cy="879240"/>
          </a:xfrm>
          <a:custGeom>
            <a:avLst/>
            <a:gdLst/>
            <a:ahLst/>
            <a:cxnLst/>
            <a:rect l="l" t="t" r="r" b="b"/>
            <a:pathLst>
              <a:path w="899087" h="879240">
                <a:moveTo>
                  <a:pt x="0" y="0"/>
                </a:moveTo>
                <a:lnTo>
                  <a:pt x="899088" y="0"/>
                </a:lnTo>
                <a:lnTo>
                  <a:pt x="899088" y="879240"/>
                </a:lnTo>
                <a:lnTo>
                  <a:pt x="0" y="87924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7" name="TextBox 14"/>
          <p:cNvSpPr txBox="1"/>
          <p:nvPr/>
        </p:nvSpPr>
        <p:spPr>
          <a:xfrm>
            <a:off x="9707580" y="7974090"/>
            <a:ext cx="2009880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240"/>
              </a:lnSpc>
            </a:pPr>
            <a:r>
              <a:rPr lang="fa-IR" sz="27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فهرست </a:t>
            </a:r>
          </a:p>
          <a:p>
            <a:pPr algn="ctr" rtl="1">
              <a:lnSpc>
                <a:spcPts val="3240"/>
              </a:lnSpc>
            </a:pPr>
            <a:r>
              <a:rPr lang="fa-IR" sz="27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عنوان</a:t>
            </a:r>
            <a:endParaRPr lang="en-US" sz="2700" spc="-1" dirty="0">
              <a:solidFill>
                <a:srgbClr val="40404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18" name="TextBox 15"/>
          <p:cNvSpPr txBox="1"/>
          <p:nvPr/>
        </p:nvSpPr>
        <p:spPr>
          <a:xfrm>
            <a:off x="12601440" y="7974090"/>
            <a:ext cx="2009880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240"/>
              </a:lnSpc>
            </a:pPr>
            <a:r>
              <a:rPr lang="fa-IR" sz="27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فهرست </a:t>
            </a:r>
          </a:p>
          <a:p>
            <a:pPr algn="ctr" rtl="1">
              <a:lnSpc>
                <a:spcPts val="3240"/>
              </a:lnSpc>
            </a:pPr>
            <a:r>
              <a:rPr lang="fa-IR" sz="27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عنوان</a:t>
            </a:r>
            <a:endParaRPr lang="en-US" sz="2700" spc="-1" dirty="0">
              <a:solidFill>
                <a:srgbClr val="40404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19" name="TextBox 16"/>
          <p:cNvSpPr txBox="1"/>
          <p:nvPr/>
        </p:nvSpPr>
        <p:spPr>
          <a:xfrm>
            <a:off x="15495300" y="7974090"/>
            <a:ext cx="2009880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240"/>
              </a:lnSpc>
            </a:pPr>
            <a:r>
              <a:rPr lang="fa-IR" sz="27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فهرست </a:t>
            </a:r>
          </a:p>
          <a:p>
            <a:pPr algn="ctr" rtl="1">
              <a:lnSpc>
                <a:spcPts val="3240"/>
              </a:lnSpc>
            </a:pPr>
            <a:r>
              <a:rPr lang="fa-IR" sz="27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عنوان</a:t>
            </a:r>
            <a:endParaRPr lang="en-US" sz="2700" spc="-1" dirty="0">
              <a:solidFill>
                <a:srgbClr val="404040"/>
              </a:solidFill>
              <a:latin typeface="Arial"/>
              <a:cs typeface="B Nazanin" pitchFamily="2" charset="-78"/>
            </a:endParaRPr>
          </a:p>
        </p:txBody>
      </p:sp>
      <p:grpSp>
        <p:nvGrpSpPr>
          <p:cNvPr id="20" name="Group 17"/>
          <p:cNvGrpSpPr/>
          <p:nvPr/>
        </p:nvGrpSpPr>
        <p:grpSpPr>
          <a:xfrm>
            <a:off x="2664900" y="2808000"/>
            <a:ext cx="4990140" cy="4990140"/>
            <a:chOff x="0" y="0"/>
            <a:chExt cx="6653520" cy="6653520"/>
          </a:xfrm>
        </p:grpSpPr>
        <p:sp>
          <p:nvSpPr>
            <p:cNvPr id="21" name="Freeform 18"/>
            <p:cNvSpPr/>
            <p:nvPr/>
          </p:nvSpPr>
          <p:spPr>
            <a:xfrm>
              <a:off x="0" y="0"/>
              <a:ext cx="6653530" cy="6653530"/>
            </a:xfrm>
            <a:custGeom>
              <a:avLst/>
              <a:gdLst/>
              <a:ahLst/>
              <a:cxnLst/>
              <a:rect l="l" t="t" r="r" b="b"/>
              <a:pathLst>
                <a:path w="6653530" h="6653530">
                  <a:moveTo>
                    <a:pt x="0" y="0"/>
                  </a:moveTo>
                  <a:lnTo>
                    <a:pt x="6653530" y="0"/>
                  </a:lnTo>
                  <a:lnTo>
                    <a:pt x="6653530" y="6653530"/>
                  </a:lnTo>
                  <a:lnTo>
                    <a:pt x="0" y="6653530"/>
                  </a:lnTo>
                  <a:close/>
                </a:path>
              </a:pathLst>
            </a:custGeom>
            <a:solidFill>
              <a:srgbClr val="F2F2F2"/>
            </a:solidFill>
          </p:spPr>
        </p:sp>
        <p:sp>
          <p:nvSpPr>
            <p:cNvPr id="22" name="TextBox 19"/>
            <p:cNvSpPr txBox="1"/>
            <p:nvPr/>
          </p:nvSpPr>
          <p:spPr>
            <a:xfrm>
              <a:off x="0" y="-19050"/>
              <a:ext cx="6653520" cy="66725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1944"/>
                </a:lnSpc>
              </a:pPr>
              <a:r>
                <a:rPr lang="fa-IR" spc="-1" dirty="0">
                  <a:solidFill>
                    <a:srgbClr val="000000"/>
                  </a:solidFill>
                  <a:latin typeface="Arial"/>
                  <a:cs typeface="B Nazanin" pitchFamily="2" charset="-78"/>
                </a:rPr>
                <a:t>تصویر شما در اینجا</a:t>
              </a:r>
              <a:endParaRPr lang="en-US" sz="1800" spc="-1" dirty="0">
                <a:solidFill>
                  <a:srgbClr val="000000"/>
                </a:solidFill>
                <a:latin typeface="Arial"/>
                <a:cs typeface="B Nazanin" pitchFamily="2" charset="-78"/>
              </a:endParaRPr>
            </a:p>
          </p:txBody>
        </p:sp>
      </p:grpSp>
      <p:sp>
        <p:nvSpPr>
          <p:cNvPr id="23" name="Freeform 20"/>
          <p:cNvSpPr/>
          <p:nvPr/>
        </p:nvSpPr>
        <p:spPr>
          <a:xfrm>
            <a:off x="16110660" y="7067696"/>
            <a:ext cx="533591" cy="890872"/>
          </a:xfrm>
          <a:custGeom>
            <a:avLst/>
            <a:gdLst/>
            <a:ahLst/>
            <a:cxnLst/>
            <a:rect l="l" t="t" r="r" b="b"/>
            <a:pathLst>
              <a:path w="533591" h="890872">
                <a:moveTo>
                  <a:pt x="0" y="0"/>
                </a:moveTo>
                <a:lnTo>
                  <a:pt x="533591" y="0"/>
                </a:lnTo>
                <a:lnTo>
                  <a:pt x="533591" y="890872"/>
                </a:lnTo>
                <a:lnTo>
                  <a:pt x="0" y="890872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90400" y="7443900"/>
            <a:ext cx="3296700" cy="2843100"/>
          </a:xfrm>
          <a:custGeom>
            <a:avLst/>
            <a:gdLst/>
            <a:ahLst/>
            <a:cxnLst/>
            <a:rect l="l" t="t" r="r" b="b"/>
            <a:pathLst>
              <a:path w="3296700" h="2843100">
                <a:moveTo>
                  <a:pt x="0" y="0"/>
                </a:moveTo>
                <a:lnTo>
                  <a:pt x="3296700" y="0"/>
                </a:lnTo>
                <a:lnTo>
                  <a:pt x="3296700" y="2843100"/>
                </a:lnTo>
                <a:lnTo>
                  <a:pt x="0" y="2843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4840" y="-24840"/>
            <a:ext cx="2244240" cy="2319300"/>
          </a:xfrm>
          <a:custGeom>
            <a:avLst/>
            <a:gdLst/>
            <a:ahLst/>
            <a:cxnLst/>
            <a:rect l="l" t="t" r="r" b="b"/>
            <a:pathLst>
              <a:path w="2244240" h="2319300">
                <a:moveTo>
                  <a:pt x="0" y="0"/>
                </a:moveTo>
                <a:lnTo>
                  <a:pt x="2244240" y="0"/>
                </a:lnTo>
                <a:lnTo>
                  <a:pt x="2244240" y="2319300"/>
                </a:lnTo>
                <a:lnTo>
                  <a:pt x="0" y="23193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59620" y="392820"/>
            <a:ext cx="16828560" cy="59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5" lvl="1" indent="-380048" algn="ctr" rtl="1">
              <a:lnSpc>
                <a:spcPts val="4536"/>
              </a:lnSpc>
              <a:buFont typeface="Arial"/>
              <a:buChar char="•"/>
            </a:pPr>
            <a:r>
              <a:rPr lang="fa-IR" sz="42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سبک اینفوگرافیک</a:t>
            </a:r>
            <a:endParaRPr lang="en-US" sz="4200" spc="-1" dirty="0">
              <a:solidFill>
                <a:srgbClr val="F2790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434960" y="4257615"/>
            <a:ext cx="388170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520"/>
              </a:lnSpc>
            </a:pPr>
            <a:r>
              <a:rPr lang="fa-IR" sz="2100" spc="-1" dirty="0">
                <a:solidFill>
                  <a:srgbClr val="404040"/>
                </a:solidFill>
                <a:latin typeface="Arial Bold"/>
                <a:cs typeface="B Nazanin" pitchFamily="2" charset="-78"/>
              </a:rPr>
              <a:t>متن شما در اینجا</a:t>
            </a:r>
            <a:endParaRPr lang="en-US" sz="2100" spc="-1" dirty="0">
              <a:solidFill>
                <a:srgbClr val="40404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57200" y="4727760"/>
            <a:ext cx="4859460" cy="4951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شما به راحتی می توانید بر مخاطبان خود تأثیر بگذارید و یک محصول منحصر به فرد را به ارائه های خود اضافه کنید. ارائه پاورپوینت مدرنی را دریافت کنید که به زیبایی طراحی شده است. من امیدوارم و معتقدم که این الگو در زمان، پول و اعتبار شما صرفه جویی کند.  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. </a:t>
            </a: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من امیدوارم و معتقدم که این الگو در زمان، پول و اعتبار شما صرفه جویی کند. من امیدوارم و معتقدم که این الگو در زمان، پول و اعتبار شما صرفه جویی کند.    گ، عکس و متن آسان است.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 . </a:t>
            </a: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شما به راحتی می توانید بر مخاطبان خود تأثیر بگذارید و یک محصول منحصر به فرد را به ارائه های خود اضافه کنید. ارائه پاورپوینت مدرنی را دریافت کنید که به زیبایی طراحی شده است. من امیدوارم و معتقدم که این الگو در زمان، پول و اعتبار شما صرفه جویی کند.    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61420" y="2748015"/>
            <a:ext cx="3881700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5040"/>
              </a:lnSpc>
            </a:pPr>
            <a:r>
              <a:rPr lang="ar-SA" sz="4400" dirty="0">
                <a:solidFill>
                  <a:schemeClr val="accent6">
                    <a:lumMod val="75000"/>
                  </a:schemeClr>
                </a:solidFill>
                <a:cs typeface="B Nazanin" pitchFamily="2" charset="-78"/>
              </a:rPr>
              <a:t>اسلاید متنی</a:t>
            </a:r>
            <a:r>
              <a:rPr lang="ar-SA" sz="4400" dirty="0">
                <a:cs typeface="B Nazanin" pitchFamily="2" charset="-78"/>
              </a:rPr>
              <a:t> </a:t>
            </a:r>
            <a:r>
              <a:rPr lang="fa-IR" sz="4200" spc="-1" dirty="0">
                <a:solidFill>
                  <a:srgbClr val="404040"/>
                </a:solidFill>
                <a:latin typeface="Arial Bold"/>
                <a:cs typeface="B Nazanin" pitchFamily="2" charset="-78"/>
              </a:rPr>
              <a:t>اینفوگرافیک</a:t>
            </a:r>
            <a:endParaRPr lang="en-US" sz="4200" spc="-1" dirty="0">
              <a:solidFill>
                <a:srgbClr val="404040"/>
              </a:solidFill>
              <a:latin typeface="Arial Bold"/>
              <a:cs typeface="B Nazanin" pitchFamily="2" charset="-78"/>
            </a:endParaRPr>
          </a:p>
        </p:txBody>
      </p:sp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6408720" y="3177900"/>
          <a:ext cx="2990850" cy="5883212"/>
        </p:xfrm>
        <a:graphic>
          <a:graphicData uri="http://schemas.openxmlformats.org/drawingml/2006/table">
            <a:tbl>
              <a:tblPr/>
              <a:tblGrid>
                <a:gridCol w="372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4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33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2493"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 dirty="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166"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600"/>
                        </a:lnSpc>
                        <a:defRPr/>
                      </a:pPr>
                      <a:r>
                        <a:rPr lang="fa-IR" sz="3000" spc="-1" dirty="0">
                          <a:solidFill>
                            <a:srgbClr val="BBC0C3"/>
                          </a:solidFill>
                          <a:latin typeface="Arial Bold"/>
                          <a:cs typeface="B Nazanin" pitchFamily="2" charset="-78"/>
                        </a:rPr>
                        <a:t>فهرست</a:t>
                      </a:r>
                      <a:r>
                        <a:rPr lang="en-US" sz="3000" spc="-1" dirty="0">
                          <a:solidFill>
                            <a:srgbClr val="BBC0C3"/>
                          </a:solidFill>
                          <a:latin typeface="Arial Bold"/>
                          <a:cs typeface="B Nazanin" pitchFamily="2" charset="-78"/>
                        </a:rPr>
                        <a:t> </a:t>
                      </a:r>
                      <a:endParaRPr lang="en-US" sz="1100" dirty="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493"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2160"/>
                        </a:lnSpc>
                        <a:defRPr/>
                      </a:pPr>
                      <a:r>
                        <a:rPr lang="fa-IR" sz="1800" spc="-1" dirty="0">
                          <a:solidFill>
                            <a:srgbClr val="595959"/>
                          </a:solidFill>
                          <a:latin typeface="Arial Bold"/>
                          <a:cs typeface="B Nazanin" pitchFamily="2" charset="-78"/>
                        </a:rPr>
                        <a:t>فهرست عنوان</a:t>
                      </a:r>
                      <a:endParaRPr lang="en-US" sz="1100" dirty="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2493"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2160"/>
                        </a:lnSpc>
                        <a:defRPr/>
                      </a:pPr>
                      <a:r>
                        <a:rPr lang="fa-IR" sz="1800" spc="-1" dirty="0">
                          <a:solidFill>
                            <a:srgbClr val="404040"/>
                          </a:solidFill>
                          <a:latin typeface="Arial Bold"/>
                          <a:cs typeface="B Nazanin" pitchFamily="2" charset="-78"/>
                        </a:rPr>
                        <a:t>متن را اینجا بنویسید</a:t>
                      </a:r>
                      <a:endParaRPr lang="en-US" sz="1100" dirty="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2493"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2160"/>
                        </a:lnSpc>
                        <a:defRPr/>
                      </a:pPr>
                      <a:r>
                        <a:rPr lang="fa-IR" sz="1800" spc="-1" dirty="0">
                          <a:solidFill>
                            <a:srgbClr val="595959"/>
                          </a:solidFill>
                          <a:latin typeface="Arial Bold"/>
                          <a:cs typeface="B Nazanin" pitchFamily="2" charset="-78"/>
                        </a:rPr>
                        <a:t>فهرست عنوان</a:t>
                      </a:r>
                      <a:endParaRPr lang="en-US" sz="1100" dirty="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2493"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2160"/>
                        </a:lnSpc>
                        <a:defRPr/>
                      </a:pPr>
                      <a:r>
                        <a:rPr lang="fa-IR" sz="1800" spc="-1" dirty="0">
                          <a:solidFill>
                            <a:srgbClr val="404040"/>
                          </a:solidFill>
                          <a:latin typeface="Arial Bold"/>
                          <a:cs typeface="B Nazanin" pitchFamily="2" charset="-78"/>
                        </a:rPr>
                        <a:t>متن را اینجا بنویسید</a:t>
                      </a:r>
                      <a:endParaRPr lang="en-US" sz="1100" dirty="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3833"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4320"/>
                        </a:lnSpc>
                        <a:defRPr/>
                      </a:pPr>
                      <a:r>
                        <a:rPr lang="en-US" sz="3600" spc="-1">
                          <a:solidFill>
                            <a:srgbClr val="BBC0C3"/>
                          </a:solidFill>
                          <a:latin typeface="Arial Bold"/>
                          <a:cs typeface="B Nazanin" pitchFamily="2" charset="-78"/>
                        </a:rPr>
                        <a:t>$100</a:t>
                      </a: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9597"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2493"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34340" lvl="1" indent="-217170" algn="ctr" rtl="1">
                        <a:lnSpc>
                          <a:spcPts val="2879"/>
                        </a:lnSpc>
                        <a:buFont typeface="Arial"/>
                        <a:buChar char="•"/>
                        <a:defRPr/>
                      </a:pPr>
                      <a:r>
                        <a:rPr lang="fa-IR" sz="2400" spc="-1" dirty="0">
                          <a:solidFill>
                            <a:srgbClr val="FFFFFF"/>
                          </a:solidFill>
                          <a:latin typeface="Arial Bold"/>
                          <a:cs typeface="B Nazanin" pitchFamily="2" charset="-78"/>
                        </a:rPr>
                        <a:t>فهرست</a:t>
                      </a:r>
                      <a:r>
                        <a:rPr lang="en-US" sz="2400" spc="-1" dirty="0">
                          <a:solidFill>
                            <a:srgbClr val="FFFFFF"/>
                          </a:solidFill>
                          <a:latin typeface="Arial Bold"/>
                          <a:cs typeface="B Nazanin" pitchFamily="2" charset="-78"/>
                        </a:rPr>
                        <a:t> </a:t>
                      </a:r>
                      <a:endParaRPr lang="en-US" sz="1100" dirty="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9597"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 dirty="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10135800" y="3177900"/>
          <a:ext cx="2990850" cy="5883212"/>
        </p:xfrm>
        <a:graphic>
          <a:graphicData uri="http://schemas.openxmlformats.org/drawingml/2006/table">
            <a:tbl>
              <a:tblPr/>
              <a:tblGrid>
                <a:gridCol w="372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4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33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2493"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 dirty="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166"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600"/>
                        </a:lnSpc>
                        <a:defRPr/>
                      </a:pPr>
                      <a:r>
                        <a:rPr lang="fa-IR" sz="3000" spc="-1" dirty="0">
                          <a:solidFill>
                            <a:srgbClr val="A0A5AA"/>
                          </a:solidFill>
                          <a:latin typeface="Arial Bold"/>
                          <a:cs typeface="B Nazanin" pitchFamily="2" charset="-78"/>
                        </a:rPr>
                        <a:t>فهرست</a:t>
                      </a:r>
                      <a:r>
                        <a:rPr lang="en-US" sz="3000" spc="-1" dirty="0">
                          <a:solidFill>
                            <a:srgbClr val="A0A5AA"/>
                          </a:solidFill>
                          <a:latin typeface="Arial Bold"/>
                          <a:cs typeface="B Nazanin" pitchFamily="2" charset="-78"/>
                        </a:rPr>
                        <a:t> </a:t>
                      </a:r>
                      <a:endParaRPr lang="en-US" sz="1100" dirty="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493"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2160"/>
                        </a:lnSpc>
                        <a:defRPr/>
                      </a:pPr>
                      <a:r>
                        <a:rPr lang="fa-IR" sz="1800" spc="-1" dirty="0">
                          <a:solidFill>
                            <a:srgbClr val="595959"/>
                          </a:solidFill>
                          <a:latin typeface="Arial Bold"/>
                          <a:cs typeface="B Nazanin" pitchFamily="2" charset="-78"/>
                        </a:rPr>
                        <a:t>فهرست عنوان</a:t>
                      </a:r>
                      <a:endParaRPr lang="en-US" sz="1100" dirty="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2493"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2160"/>
                        </a:lnSpc>
                        <a:defRPr/>
                      </a:pPr>
                      <a:r>
                        <a:rPr lang="fa-IR" sz="1800" spc="-1" dirty="0">
                          <a:solidFill>
                            <a:srgbClr val="404040"/>
                          </a:solidFill>
                          <a:latin typeface="Arial Bold"/>
                          <a:cs typeface="B Nazanin" pitchFamily="2" charset="-78"/>
                        </a:rPr>
                        <a:t>متن را اینجا بنویسید</a:t>
                      </a:r>
                      <a:endParaRPr lang="en-US" sz="1100" dirty="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2493"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2160"/>
                        </a:lnSpc>
                        <a:defRPr/>
                      </a:pPr>
                      <a:r>
                        <a:rPr lang="fa-IR" sz="1800" spc="-1" dirty="0">
                          <a:solidFill>
                            <a:srgbClr val="595959"/>
                          </a:solidFill>
                          <a:latin typeface="Arial Bold"/>
                          <a:cs typeface="B Nazanin" pitchFamily="2" charset="-78"/>
                        </a:rPr>
                        <a:t>فهرست عنوان</a:t>
                      </a:r>
                      <a:endParaRPr lang="en-US" sz="1100" dirty="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2493"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2160"/>
                        </a:lnSpc>
                        <a:defRPr/>
                      </a:pPr>
                      <a:r>
                        <a:rPr lang="fa-IR" sz="1800" spc="-1" dirty="0">
                          <a:solidFill>
                            <a:srgbClr val="404040"/>
                          </a:solidFill>
                          <a:latin typeface="Arial Bold"/>
                          <a:cs typeface="B Nazanin" pitchFamily="2" charset="-78"/>
                        </a:rPr>
                        <a:t>متن را اینجا بنویسید</a:t>
                      </a:r>
                      <a:endParaRPr lang="en-US" sz="1100" dirty="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3833"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4320"/>
                        </a:lnSpc>
                        <a:defRPr/>
                      </a:pPr>
                      <a:r>
                        <a:rPr lang="en-US" sz="3600" spc="-1">
                          <a:solidFill>
                            <a:srgbClr val="A0A5AA"/>
                          </a:solidFill>
                          <a:latin typeface="Arial Bold"/>
                          <a:cs typeface="B Nazanin" pitchFamily="2" charset="-78"/>
                        </a:rPr>
                        <a:t>$95</a:t>
                      </a: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9597"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2493"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34340" lvl="1" indent="-217170" algn="ctr" rtl="1">
                        <a:lnSpc>
                          <a:spcPts val="2879"/>
                        </a:lnSpc>
                        <a:buFont typeface="Arial"/>
                        <a:buChar char="•"/>
                        <a:defRPr/>
                      </a:pPr>
                      <a:r>
                        <a:rPr lang="fa-IR" sz="2400" spc="-1" dirty="0">
                          <a:solidFill>
                            <a:srgbClr val="FFFFFF"/>
                          </a:solidFill>
                          <a:latin typeface="Arial Bold"/>
                          <a:cs typeface="B Nazanin" pitchFamily="2" charset="-78"/>
                        </a:rPr>
                        <a:t>فهرست</a:t>
                      </a:r>
                      <a:r>
                        <a:rPr lang="en-US" sz="2400" spc="-1" dirty="0">
                          <a:solidFill>
                            <a:srgbClr val="FFFFFF"/>
                          </a:solidFill>
                          <a:latin typeface="Arial Bold"/>
                          <a:cs typeface="B Nazanin" pitchFamily="2" charset="-78"/>
                        </a:rPr>
                        <a:t> </a:t>
                      </a:r>
                      <a:endParaRPr lang="en-US" sz="1100" dirty="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9597"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 dirty="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13862340" y="3177900"/>
          <a:ext cx="2990850" cy="5883212"/>
        </p:xfrm>
        <a:graphic>
          <a:graphicData uri="http://schemas.openxmlformats.org/drawingml/2006/table">
            <a:tbl>
              <a:tblPr/>
              <a:tblGrid>
                <a:gridCol w="372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4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33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2493"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 dirty="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 dirty="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166"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600"/>
                        </a:lnSpc>
                        <a:defRPr/>
                      </a:pPr>
                      <a:r>
                        <a:rPr lang="fa-IR" sz="3000" spc="-1" dirty="0">
                          <a:solidFill>
                            <a:srgbClr val="F27900"/>
                          </a:solidFill>
                          <a:latin typeface="Arial Bold"/>
                          <a:cs typeface="B Nazanin" pitchFamily="2" charset="-78"/>
                        </a:rPr>
                        <a:t>فهرست</a:t>
                      </a:r>
                      <a:r>
                        <a:rPr lang="en-US" sz="3000" spc="-1" dirty="0">
                          <a:solidFill>
                            <a:srgbClr val="F27900"/>
                          </a:solidFill>
                          <a:latin typeface="Arial Bold"/>
                          <a:cs typeface="B Nazanin" pitchFamily="2" charset="-78"/>
                        </a:rPr>
                        <a:t> </a:t>
                      </a:r>
                      <a:endParaRPr lang="en-US" sz="1100" dirty="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493"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2160"/>
                        </a:lnSpc>
                        <a:defRPr/>
                      </a:pPr>
                      <a:r>
                        <a:rPr lang="fa-IR" sz="1800" spc="-1" dirty="0">
                          <a:solidFill>
                            <a:srgbClr val="595959"/>
                          </a:solidFill>
                          <a:latin typeface="Arial Bold"/>
                          <a:cs typeface="B Nazanin" pitchFamily="2" charset="-78"/>
                        </a:rPr>
                        <a:t>فهرست عنوان</a:t>
                      </a:r>
                      <a:endParaRPr lang="en-US" sz="1100" dirty="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2493"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2160"/>
                        </a:lnSpc>
                        <a:defRPr/>
                      </a:pPr>
                      <a:r>
                        <a:rPr lang="fa-IR" sz="1800" spc="-1" dirty="0">
                          <a:solidFill>
                            <a:srgbClr val="404040"/>
                          </a:solidFill>
                          <a:latin typeface="Arial Bold"/>
                          <a:cs typeface="B Nazanin" pitchFamily="2" charset="-78"/>
                        </a:rPr>
                        <a:t>متن را اینجا بنویسید</a:t>
                      </a:r>
                      <a:endParaRPr lang="en-US" sz="1100" dirty="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2493"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2160"/>
                        </a:lnSpc>
                        <a:defRPr/>
                      </a:pPr>
                      <a:r>
                        <a:rPr lang="fa-IR" sz="1800" spc="-1" dirty="0">
                          <a:solidFill>
                            <a:srgbClr val="595959"/>
                          </a:solidFill>
                          <a:latin typeface="Arial Bold"/>
                          <a:cs typeface="B Nazanin" pitchFamily="2" charset="-78"/>
                        </a:rPr>
                        <a:t>فهرست عنوان</a:t>
                      </a:r>
                      <a:endParaRPr lang="en-US" sz="1100" dirty="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2493"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2160"/>
                        </a:lnSpc>
                        <a:defRPr/>
                      </a:pPr>
                      <a:r>
                        <a:rPr lang="fa-IR" sz="1800" spc="-1" dirty="0">
                          <a:solidFill>
                            <a:srgbClr val="404040"/>
                          </a:solidFill>
                          <a:latin typeface="Arial Bold"/>
                          <a:cs typeface="B Nazanin" pitchFamily="2" charset="-78"/>
                        </a:rPr>
                        <a:t>متن را اینجا بنویسید</a:t>
                      </a:r>
                      <a:endParaRPr lang="en-US" sz="1100" dirty="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3833"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4320"/>
                        </a:lnSpc>
                        <a:defRPr/>
                      </a:pPr>
                      <a:r>
                        <a:rPr lang="en-US" sz="3600" spc="-1">
                          <a:solidFill>
                            <a:srgbClr val="F27900"/>
                          </a:solidFill>
                          <a:latin typeface="Arial Bold"/>
                          <a:cs typeface="B Nazanin" pitchFamily="2" charset="-78"/>
                        </a:rPr>
                        <a:t>$150</a:t>
                      </a: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9597"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2493"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34340" lvl="1" indent="-217170" algn="ctr" rtl="1">
                        <a:lnSpc>
                          <a:spcPts val="2879"/>
                        </a:lnSpc>
                        <a:buFont typeface="Arial"/>
                        <a:buChar char="•"/>
                        <a:defRPr/>
                      </a:pPr>
                      <a:r>
                        <a:rPr lang="fa-IR" sz="2400" spc="-1" dirty="0">
                          <a:solidFill>
                            <a:srgbClr val="FFFFFF"/>
                          </a:solidFill>
                          <a:latin typeface="Arial Bold"/>
                          <a:cs typeface="B Nazanin" pitchFamily="2" charset="-78"/>
                        </a:rPr>
                        <a:t>فهرست</a:t>
                      </a:r>
                      <a:r>
                        <a:rPr lang="en-US" sz="2400" spc="-1" dirty="0">
                          <a:solidFill>
                            <a:srgbClr val="FFFFFF"/>
                          </a:solidFill>
                          <a:latin typeface="Arial Bold"/>
                          <a:cs typeface="B Nazanin" pitchFamily="2" charset="-78"/>
                        </a:rPr>
                        <a:t> </a:t>
                      </a:r>
                      <a:endParaRPr lang="en-US" sz="1100" dirty="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9597"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1679"/>
                        </a:lnSpc>
                        <a:defRPr/>
                      </a:pPr>
                      <a:endParaRPr lang="en-US" sz="1100" dirty="0">
                        <a:cs typeface="B Nazanin" pitchFamily="2" charset="-78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1" name="Freeform 11"/>
          <p:cNvSpPr/>
          <p:nvPr/>
        </p:nvSpPr>
        <p:spPr>
          <a:xfrm>
            <a:off x="7473060" y="2729700"/>
            <a:ext cx="895860" cy="895860"/>
          </a:xfrm>
          <a:custGeom>
            <a:avLst/>
            <a:gdLst/>
            <a:ahLst/>
            <a:cxnLst/>
            <a:rect l="l" t="t" r="r" b="b"/>
            <a:pathLst>
              <a:path w="895860" h="895860">
                <a:moveTo>
                  <a:pt x="0" y="0"/>
                </a:moveTo>
                <a:lnTo>
                  <a:pt x="895860" y="0"/>
                </a:lnTo>
                <a:lnTo>
                  <a:pt x="895860" y="895860"/>
                </a:lnTo>
                <a:lnTo>
                  <a:pt x="0" y="8958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199600" y="2729700"/>
            <a:ext cx="895860" cy="895860"/>
          </a:xfrm>
          <a:custGeom>
            <a:avLst/>
            <a:gdLst/>
            <a:ahLst/>
            <a:cxnLst/>
            <a:rect l="l" t="t" r="r" b="b"/>
            <a:pathLst>
              <a:path w="895860" h="895860">
                <a:moveTo>
                  <a:pt x="0" y="0"/>
                </a:moveTo>
                <a:lnTo>
                  <a:pt x="895860" y="0"/>
                </a:lnTo>
                <a:lnTo>
                  <a:pt x="895860" y="895860"/>
                </a:lnTo>
                <a:lnTo>
                  <a:pt x="0" y="8958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926680" y="2729700"/>
            <a:ext cx="895860" cy="895860"/>
          </a:xfrm>
          <a:custGeom>
            <a:avLst/>
            <a:gdLst/>
            <a:ahLst/>
            <a:cxnLst/>
            <a:rect l="l" t="t" r="r" b="b"/>
            <a:pathLst>
              <a:path w="895860" h="895860">
                <a:moveTo>
                  <a:pt x="0" y="0"/>
                </a:moveTo>
                <a:lnTo>
                  <a:pt x="895860" y="0"/>
                </a:lnTo>
                <a:lnTo>
                  <a:pt x="895860" y="895860"/>
                </a:lnTo>
                <a:lnTo>
                  <a:pt x="0" y="8958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538464" y="2787814"/>
            <a:ext cx="787731" cy="787731"/>
          </a:xfrm>
          <a:custGeom>
            <a:avLst/>
            <a:gdLst/>
            <a:ahLst/>
            <a:cxnLst/>
            <a:rect l="l" t="t" r="r" b="b"/>
            <a:pathLst>
              <a:path w="787731" h="787731">
                <a:moveTo>
                  <a:pt x="0" y="0"/>
                </a:moveTo>
                <a:lnTo>
                  <a:pt x="787732" y="0"/>
                </a:lnTo>
                <a:lnTo>
                  <a:pt x="787732" y="787732"/>
                </a:lnTo>
                <a:lnTo>
                  <a:pt x="0" y="7877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397780" y="2934900"/>
            <a:ext cx="494100" cy="462780"/>
          </a:xfrm>
          <a:custGeom>
            <a:avLst/>
            <a:gdLst/>
            <a:ahLst/>
            <a:cxnLst/>
            <a:rect l="l" t="t" r="r" b="b"/>
            <a:pathLst>
              <a:path w="494100" h="462780">
                <a:moveTo>
                  <a:pt x="0" y="0"/>
                </a:moveTo>
                <a:lnTo>
                  <a:pt x="494100" y="0"/>
                </a:lnTo>
                <a:lnTo>
                  <a:pt x="494100" y="462780"/>
                </a:lnTo>
                <a:lnTo>
                  <a:pt x="0" y="4627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090300" y="2935440"/>
            <a:ext cx="587520" cy="484920"/>
          </a:xfrm>
          <a:custGeom>
            <a:avLst/>
            <a:gdLst/>
            <a:ahLst/>
            <a:cxnLst/>
            <a:rect l="l" t="t" r="r" b="b"/>
            <a:pathLst>
              <a:path w="587520" h="484920">
                <a:moveTo>
                  <a:pt x="0" y="0"/>
                </a:moveTo>
                <a:lnTo>
                  <a:pt x="587520" y="0"/>
                </a:lnTo>
                <a:lnTo>
                  <a:pt x="587520" y="484920"/>
                </a:lnTo>
                <a:lnTo>
                  <a:pt x="0" y="48492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00" y="0"/>
            <a:ext cx="18282780" cy="10287000"/>
          </a:xfrm>
          <a:custGeom>
            <a:avLst/>
            <a:gdLst/>
            <a:ahLst/>
            <a:cxnLst/>
            <a:rect l="l" t="t" r="r" b="b"/>
            <a:pathLst>
              <a:path w="18282780" h="10287000">
                <a:moveTo>
                  <a:pt x="0" y="0"/>
                </a:moveTo>
                <a:lnTo>
                  <a:pt x="18282780" y="0"/>
                </a:lnTo>
                <a:lnTo>
                  <a:pt x="182827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" b="-1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05660" y="1033710"/>
            <a:ext cx="11758680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5759"/>
              </a:lnSpc>
            </a:pPr>
            <a:r>
              <a:rPr lang="fa-IR" sz="4800" spc="-1" dirty="0">
                <a:solidFill>
                  <a:srgbClr val="F27900"/>
                </a:solidFill>
                <a:latin typeface="Arial"/>
                <a:cs typeface="B Nazanin" pitchFamily="2" charset="-78"/>
              </a:rPr>
              <a:t>قالب پاورپوینت حرفه ای ویرایش پذیر</a:t>
            </a:r>
            <a:endParaRPr lang="en-US" sz="4800" spc="-1" dirty="0">
              <a:solidFill>
                <a:srgbClr val="F2790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5285625" y="5753658"/>
            <a:ext cx="935590" cy="932663"/>
          </a:xfrm>
          <a:custGeom>
            <a:avLst/>
            <a:gdLst/>
            <a:ahLst/>
            <a:cxnLst/>
            <a:rect l="l" t="t" r="r" b="b"/>
            <a:pathLst>
              <a:path w="935590" h="932663">
                <a:moveTo>
                  <a:pt x="0" y="0"/>
                </a:moveTo>
                <a:lnTo>
                  <a:pt x="935590" y="0"/>
                </a:lnTo>
                <a:lnTo>
                  <a:pt x="935590" y="932664"/>
                </a:lnTo>
                <a:lnTo>
                  <a:pt x="0" y="932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128736" y="5746727"/>
            <a:ext cx="747344" cy="867408"/>
          </a:xfrm>
          <a:custGeom>
            <a:avLst/>
            <a:gdLst/>
            <a:ahLst/>
            <a:cxnLst/>
            <a:rect l="l" t="t" r="r" b="b"/>
            <a:pathLst>
              <a:path w="747344" h="867408">
                <a:moveTo>
                  <a:pt x="0" y="0"/>
                </a:moveTo>
                <a:lnTo>
                  <a:pt x="747343" y="0"/>
                </a:lnTo>
                <a:lnTo>
                  <a:pt x="747343" y="867408"/>
                </a:lnTo>
                <a:lnTo>
                  <a:pt x="0" y="8674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719844" y="5796865"/>
            <a:ext cx="786203" cy="875726"/>
          </a:xfrm>
          <a:custGeom>
            <a:avLst/>
            <a:gdLst/>
            <a:ahLst/>
            <a:cxnLst/>
            <a:rect l="l" t="t" r="r" b="b"/>
            <a:pathLst>
              <a:path w="786203" h="875726">
                <a:moveTo>
                  <a:pt x="0" y="0"/>
                </a:moveTo>
                <a:lnTo>
                  <a:pt x="786204" y="0"/>
                </a:lnTo>
                <a:lnTo>
                  <a:pt x="786204" y="875726"/>
                </a:lnTo>
                <a:lnTo>
                  <a:pt x="0" y="8757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73035" y="5716354"/>
            <a:ext cx="1098582" cy="1021893"/>
          </a:xfrm>
          <a:custGeom>
            <a:avLst/>
            <a:gdLst/>
            <a:ahLst/>
            <a:cxnLst/>
            <a:rect l="l" t="t" r="r" b="b"/>
            <a:pathLst>
              <a:path w="1098582" h="1021893">
                <a:moveTo>
                  <a:pt x="0" y="0"/>
                </a:moveTo>
                <a:lnTo>
                  <a:pt x="1098582" y="0"/>
                </a:lnTo>
                <a:lnTo>
                  <a:pt x="1098582" y="1021893"/>
                </a:lnTo>
                <a:lnTo>
                  <a:pt x="0" y="10218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398971" y="5780100"/>
            <a:ext cx="862659" cy="852129"/>
          </a:xfrm>
          <a:custGeom>
            <a:avLst/>
            <a:gdLst/>
            <a:ahLst/>
            <a:cxnLst/>
            <a:rect l="l" t="t" r="r" b="b"/>
            <a:pathLst>
              <a:path w="862659" h="852129">
                <a:moveTo>
                  <a:pt x="0" y="0"/>
                </a:moveTo>
                <a:lnTo>
                  <a:pt x="862659" y="0"/>
                </a:lnTo>
                <a:lnTo>
                  <a:pt x="862659" y="852129"/>
                </a:lnTo>
                <a:lnTo>
                  <a:pt x="0" y="8521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05020" y="7453140"/>
            <a:ext cx="2834640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یک پاورپوینت مدرن دریافت کنید</a:t>
            </a:r>
            <a:r>
              <a:rPr lang="en-US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  </a:t>
            </a: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ارائه ای که به زیبایی طراحی شده است. من امیدوارم و معتقدم که این الگو در زمان، پول و اعتبار شما صرفه جویی کند.</a:t>
            </a:r>
            <a:endParaRPr lang="en-US" sz="1800" spc="-1" dirty="0">
              <a:solidFill>
                <a:srgbClr val="FFFFFF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21580" y="6970035"/>
            <a:ext cx="280152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fa-IR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فهرست عنوان</a:t>
            </a:r>
            <a:endParaRPr lang="en-US" sz="2100" spc="-1" dirty="0">
              <a:solidFill>
                <a:srgbClr val="FFFFFF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413060" y="7453140"/>
            <a:ext cx="2834640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یک پاورپوینت مدرن دریافت کنید</a:t>
            </a:r>
            <a:r>
              <a:rPr lang="en-US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  </a:t>
            </a: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ارائه ای که به زیبایی طراحی شده است. من امیدوارم و معتقدم که این الگو در زمان، پول و اعتبار شما صرفه جویی کند.</a:t>
            </a:r>
            <a:endParaRPr lang="en-US" sz="1800" spc="-1" dirty="0">
              <a:solidFill>
                <a:srgbClr val="FFFFFF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429620" y="6970035"/>
            <a:ext cx="280152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fa-IR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فهرست عنوان</a:t>
            </a:r>
            <a:endParaRPr lang="en-US" sz="2100" spc="-1" dirty="0">
              <a:solidFill>
                <a:srgbClr val="FFFFFF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721100" y="7453140"/>
            <a:ext cx="2834640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یک پاورپوینت مدرن دریافت کنید</a:t>
            </a:r>
            <a:r>
              <a:rPr lang="en-US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  </a:t>
            </a: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ارائه ای که به زیبایی طراحی شده است. من امیدوارم و معتقدم که این الگو در زمان، پول و اعتبار شما صرفه جویی کند.</a:t>
            </a:r>
            <a:endParaRPr lang="en-US" sz="1800" spc="-1" dirty="0">
              <a:solidFill>
                <a:srgbClr val="FFFFFF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737660" y="6970035"/>
            <a:ext cx="280152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fa-IR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فهرست عنوان</a:t>
            </a:r>
            <a:endParaRPr lang="en-US" sz="2100" spc="-1" dirty="0">
              <a:solidFill>
                <a:srgbClr val="FFFFFF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028600" y="7453140"/>
            <a:ext cx="2834640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یک پاورپوینت مدرن دریافت کنید</a:t>
            </a:r>
            <a:r>
              <a:rPr lang="en-US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  </a:t>
            </a: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ارائه ای که به زیبایی طراحی شده است. من امیدوارم و معتقدم که این الگو در زمان، پول و اعتبار شما صرفه جویی کند.</a:t>
            </a:r>
            <a:endParaRPr lang="en-US" sz="1800" spc="-1" dirty="0">
              <a:solidFill>
                <a:srgbClr val="FFFFFF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1045160" y="6970035"/>
            <a:ext cx="280152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fa-IR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فهرست عنوان</a:t>
            </a:r>
            <a:endParaRPr lang="en-US" sz="2100" spc="-1" dirty="0">
              <a:solidFill>
                <a:srgbClr val="FFFFFF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4336640" y="7453140"/>
            <a:ext cx="2834640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یک پاورپوینت مدرن دریافت کنید</a:t>
            </a:r>
            <a:r>
              <a:rPr lang="en-US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  </a:t>
            </a: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ارائه ای که به زیبایی طراحی شده است. من امیدوارم و معتقدم که این الگو در زمان، پول و اعتبار شما صرفه جویی کند.</a:t>
            </a:r>
            <a:endParaRPr lang="en-US" sz="1800" spc="-1" dirty="0">
              <a:solidFill>
                <a:srgbClr val="FFFFFF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4353200" y="6970035"/>
            <a:ext cx="280152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fa-IR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فهرست عنوان</a:t>
            </a:r>
            <a:endParaRPr lang="en-US" sz="2100" spc="-1" dirty="0">
              <a:solidFill>
                <a:srgbClr val="FFFFFF"/>
              </a:solidFill>
              <a:latin typeface="Arial Bold"/>
              <a:cs typeface="B Nazanin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70" y="-9450"/>
            <a:ext cx="18314100" cy="10301040"/>
          </a:xfrm>
          <a:custGeom>
            <a:avLst/>
            <a:gdLst/>
            <a:ahLst/>
            <a:cxnLst/>
            <a:rect l="l" t="t" r="r" b="b"/>
            <a:pathLst>
              <a:path w="18314100" h="10301040">
                <a:moveTo>
                  <a:pt x="0" y="0"/>
                </a:moveTo>
                <a:lnTo>
                  <a:pt x="18314100" y="0"/>
                </a:lnTo>
                <a:lnTo>
                  <a:pt x="18314100" y="10301040"/>
                </a:lnTo>
                <a:lnTo>
                  <a:pt x="0" y="103010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87460" y="6711660"/>
            <a:ext cx="3628800" cy="3603420"/>
          </a:xfrm>
          <a:custGeom>
            <a:avLst/>
            <a:gdLst/>
            <a:ahLst/>
            <a:cxnLst/>
            <a:rect l="l" t="t" r="r" b="b"/>
            <a:pathLst>
              <a:path w="3628800" h="3603420">
                <a:moveTo>
                  <a:pt x="0" y="0"/>
                </a:moveTo>
                <a:lnTo>
                  <a:pt x="3628800" y="0"/>
                </a:lnTo>
                <a:lnTo>
                  <a:pt x="3628800" y="3603420"/>
                </a:lnTo>
                <a:lnTo>
                  <a:pt x="0" y="36034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549980" y="744765"/>
            <a:ext cx="16646220" cy="1148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748"/>
              </a:lnSpc>
            </a:pPr>
            <a:r>
              <a:rPr lang="fa-IR" sz="81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سبک اینفوگرافیک</a:t>
            </a:r>
            <a:endParaRPr lang="en-US" sz="8100" spc="-1" dirty="0">
              <a:solidFill>
                <a:srgbClr val="FFFFFF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093280" y="6115500"/>
            <a:ext cx="283500" cy="1246320"/>
          </a:xfrm>
          <a:custGeom>
            <a:avLst/>
            <a:gdLst/>
            <a:ahLst/>
            <a:cxnLst/>
            <a:rect l="l" t="t" r="r" b="b"/>
            <a:pathLst>
              <a:path w="283500" h="1246320">
                <a:moveTo>
                  <a:pt x="0" y="0"/>
                </a:moveTo>
                <a:lnTo>
                  <a:pt x="283500" y="0"/>
                </a:lnTo>
                <a:lnTo>
                  <a:pt x="283500" y="1246320"/>
                </a:lnTo>
                <a:lnTo>
                  <a:pt x="0" y="12463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19600" y="6853680"/>
            <a:ext cx="1990440" cy="283500"/>
          </a:xfrm>
          <a:custGeom>
            <a:avLst/>
            <a:gdLst/>
            <a:ahLst/>
            <a:cxnLst/>
            <a:rect l="l" t="t" r="r" b="b"/>
            <a:pathLst>
              <a:path w="1990440" h="283500">
                <a:moveTo>
                  <a:pt x="0" y="0"/>
                </a:moveTo>
                <a:lnTo>
                  <a:pt x="1990440" y="0"/>
                </a:lnTo>
                <a:lnTo>
                  <a:pt x="1990440" y="283500"/>
                </a:lnTo>
                <a:lnTo>
                  <a:pt x="0" y="2835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40720" y="7089660"/>
            <a:ext cx="283500" cy="1246320"/>
          </a:xfrm>
          <a:custGeom>
            <a:avLst/>
            <a:gdLst/>
            <a:ahLst/>
            <a:cxnLst/>
            <a:rect l="l" t="t" r="r" b="b"/>
            <a:pathLst>
              <a:path w="283500" h="1246320">
                <a:moveTo>
                  <a:pt x="0" y="0"/>
                </a:moveTo>
                <a:lnTo>
                  <a:pt x="283500" y="0"/>
                </a:lnTo>
                <a:lnTo>
                  <a:pt x="283500" y="1246320"/>
                </a:lnTo>
                <a:lnTo>
                  <a:pt x="0" y="12463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304820" y="9026640"/>
            <a:ext cx="283500" cy="1260360"/>
          </a:xfrm>
          <a:custGeom>
            <a:avLst/>
            <a:gdLst/>
            <a:ahLst/>
            <a:cxnLst/>
            <a:rect l="l" t="t" r="r" b="b"/>
            <a:pathLst>
              <a:path w="283500" h="1260360">
                <a:moveTo>
                  <a:pt x="0" y="0"/>
                </a:moveTo>
                <a:lnTo>
                  <a:pt x="283500" y="0"/>
                </a:lnTo>
                <a:lnTo>
                  <a:pt x="283500" y="1260360"/>
                </a:lnTo>
                <a:lnTo>
                  <a:pt x="0" y="12603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371420" y="6700380"/>
            <a:ext cx="419004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شما به سادگی می توانید مخاطبان خود را با ارائه های خود تحت تاثیر قرار دهید.</a:t>
            </a:r>
            <a:endParaRPr lang="en-US" sz="1800" spc="-1" dirty="0">
              <a:solidFill>
                <a:srgbClr val="FFFFFF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371420" y="6367200"/>
            <a:ext cx="668484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متن شما در اینجا</a:t>
            </a:r>
            <a:endParaRPr lang="en-US" sz="1800" spc="-1" dirty="0">
              <a:solidFill>
                <a:srgbClr val="FFFFFF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878090" y="3537810"/>
            <a:ext cx="2005560" cy="1666440"/>
          </a:xfrm>
          <a:custGeom>
            <a:avLst/>
            <a:gdLst/>
            <a:ahLst/>
            <a:cxnLst/>
            <a:rect l="l" t="t" r="r" b="b"/>
            <a:pathLst>
              <a:path w="2005560" h="1666440">
                <a:moveTo>
                  <a:pt x="0" y="0"/>
                </a:moveTo>
                <a:lnTo>
                  <a:pt x="2005560" y="0"/>
                </a:lnTo>
                <a:lnTo>
                  <a:pt x="2005560" y="1666440"/>
                </a:lnTo>
                <a:lnTo>
                  <a:pt x="0" y="16664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049650" y="4022730"/>
            <a:ext cx="2005560" cy="1666440"/>
          </a:xfrm>
          <a:custGeom>
            <a:avLst/>
            <a:gdLst/>
            <a:ahLst/>
            <a:cxnLst/>
            <a:rect l="l" t="t" r="r" b="b"/>
            <a:pathLst>
              <a:path w="2005560" h="1666440">
                <a:moveTo>
                  <a:pt x="0" y="0"/>
                </a:moveTo>
                <a:lnTo>
                  <a:pt x="2005560" y="0"/>
                </a:lnTo>
                <a:lnTo>
                  <a:pt x="2005560" y="1666440"/>
                </a:lnTo>
                <a:lnTo>
                  <a:pt x="0" y="16664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327450" y="5872230"/>
            <a:ext cx="2005560" cy="1666440"/>
          </a:xfrm>
          <a:custGeom>
            <a:avLst/>
            <a:gdLst/>
            <a:ahLst/>
            <a:cxnLst/>
            <a:rect l="l" t="t" r="r" b="b"/>
            <a:pathLst>
              <a:path w="2005560" h="1666440">
                <a:moveTo>
                  <a:pt x="0" y="0"/>
                </a:moveTo>
                <a:lnTo>
                  <a:pt x="2005560" y="0"/>
                </a:lnTo>
                <a:lnTo>
                  <a:pt x="2005560" y="1666440"/>
                </a:lnTo>
                <a:lnTo>
                  <a:pt x="0" y="166644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066790" y="6893910"/>
            <a:ext cx="2005560" cy="1666440"/>
          </a:xfrm>
          <a:custGeom>
            <a:avLst/>
            <a:gdLst/>
            <a:ahLst/>
            <a:cxnLst/>
            <a:rect l="l" t="t" r="r" b="b"/>
            <a:pathLst>
              <a:path w="2005560" h="1666440">
                <a:moveTo>
                  <a:pt x="0" y="0"/>
                </a:moveTo>
                <a:lnTo>
                  <a:pt x="2005560" y="0"/>
                </a:lnTo>
                <a:lnTo>
                  <a:pt x="2005560" y="1666440"/>
                </a:lnTo>
                <a:lnTo>
                  <a:pt x="0" y="16664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8649900" y="5593380"/>
            <a:ext cx="419004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شما به سادگی می توانید مخاطبان خود را با ارائه های خود تحت تاثیر قرار دهید.</a:t>
            </a:r>
            <a:endParaRPr lang="en-US" sz="1800" spc="-1" dirty="0">
              <a:solidFill>
                <a:srgbClr val="FFFFFF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649900" y="5260200"/>
            <a:ext cx="668484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متن شما در اینجا</a:t>
            </a:r>
            <a:endParaRPr lang="en-US" sz="1800" spc="-1" dirty="0">
              <a:solidFill>
                <a:srgbClr val="FFFFFF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893280" y="4567380"/>
            <a:ext cx="419004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شما به سادگی می توانید مخاطبان خود را با ارائه های خود تحت تاثیر قرار دهید.</a:t>
            </a:r>
            <a:endParaRPr lang="en-US" sz="1800" spc="-1" dirty="0">
              <a:solidFill>
                <a:srgbClr val="FFFFFF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893280" y="4233660"/>
            <a:ext cx="668484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متن شما در اینجا</a:t>
            </a:r>
            <a:endParaRPr lang="en-US" sz="1800" spc="-1" dirty="0">
              <a:solidFill>
                <a:srgbClr val="FFFFFF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218740" y="3457140"/>
            <a:ext cx="419004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شما به سادگی می توانید مخاطبان خود را با ارائه های خود تحت تاثیر قرار دهید.</a:t>
            </a:r>
            <a:endParaRPr lang="en-US" sz="1800" spc="-1" dirty="0">
              <a:solidFill>
                <a:srgbClr val="FFFFFF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218740" y="3123420"/>
            <a:ext cx="668484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متن شما در اینجا</a:t>
            </a:r>
            <a:endParaRPr lang="en-US" sz="1800" spc="-1" dirty="0">
              <a:solidFill>
                <a:srgbClr val="FFFFFF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-10800" y="5184000"/>
            <a:ext cx="2283120" cy="1284660"/>
          </a:xfrm>
          <a:custGeom>
            <a:avLst/>
            <a:gdLst/>
            <a:ahLst/>
            <a:cxnLst/>
            <a:rect l="l" t="t" r="r" b="b"/>
            <a:pathLst>
              <a:path w="2283120" h="1284660">
                <a:moveTo>
                  <a:pt x="0" y="0"/>
                </a:moveTo>
                <a:lnTo>
                  <a:pt x="2283120" y="0"/>
                </a:lnTo>
                <a:lnTo>
                  <a:pt x="2283120" y="1284660"/>
                </a:lnTo>
                <a:lnTo>
                  <a:pt x="0" y="128466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480" y="6466500"/>
            <a:ext cx="4561920" cy="1281960"/>
          </a:xfrm>
          <a:custGeom>
            <a:avLst/>
            <a:gdLst/>
            <a:ahLst/>
            <a:cxnLst/>
            <a:rect l="l" t="t" r="r" b="b"/>
            <a:pathLst>
              <a:path w="4561920" h="1281960">
                <a:moveTo>
                  <a:pt x="0" y="0"/>
                </a:moveTo>
                <a:lnTo>
                  <a:pt x="4561920" y="0"/>
                </a:lnTo>
                <a:lnTo>
                  <a:pt x="4561920" y="1281960"/>
                </a:lnTo>
                <a:lnTo>
                  <a:pt x="0" y="128196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480" y="7748460"/>
            <a:ext cx="6843960" cy="1279800"/>
          </a:xfrm>
          <a:custGeom>
            <a:avLst/>
            <a:gdLst/>
            <a:ahLst/>
            <a:cxnLst/>
            <a:rect l="l" t="t" r="r" b="b"/>
            <a:pathLst>
              <a:path w="6843960" h="1279800">
                <a:moveTo>
                  <a:pt x="0" y="0"/>
                </a:moveTo>
                <a:lnTo>
                  <a:pt x="6843960" y="0"/>
                </a:lnTo>
                <a:lnTo>
                  <a:pt x="6843960" y="1279800"/>
                </a:lnTo>
                <a:lnTo>
                  <a:pt x="0" y="1279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6480" y="9012600"/>
            <a:ext cx="9114120" cy="1293840"/>
          </a:xfrm>
          <a:custGeom>
            <a:avLst/>
            <a:gdLst/>
            <a:ahLst/>
            <a:cxnLst/>
            <a:rect l="l" t="t" r="r" b="b"/>
            <a:pathLst>
              <a:path w="9114120" h="1293840">
                <a:moveTo>
                  <a:pt x="0" y="0"/>
                </a:moveTo>
                <a:lnTo>
                  <a:pt x="9114120" y="0"/>
                </a:lnTo>
                <a:lnTo>
                  <a:pt x="9114120" y="1293840"/>
                </a:lnTo>
                <a:lnTo>
                  <a:pt x="0" y="129384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2939940" y="6402930"/>
            <a:ext cx="1306980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759"/>
              </a:lnSpc>
            </a:pPr>
            <a:r>
              <a:rPr lang="en-US" sz="4800" spc="-1">
                <a:solidFill>
                  <a:srgbClr val="404040"/>
                </a:solidFill>
                <a:latin typeface="Arial Bold"/>
                <a:cs typeface="B Nazanin" pitchFamily="2" charset="-78"/>
              </a:rPr>
              <a:t>02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497540" y="9008430"/>
            <a:ext cx="1306980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759"/>
              </a:lnSpc>
            </a:pPr>
            <a:r>
              <a:rPr lang="en-US" sz="4800" spc="-1">
                <a:solidFill>
                  <a:srgbClr val="404040"/>
                </a:solidFill>
                <a:latin typeface="Arial Bold"/>
                <a:cs typeface="B Nazanin" pitchFamily="2" charset="-78"/>
              </a:rPr>
              <a:t>04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218740" y="7666530"/>
            <a:ext cx="1306980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759"/>
              </a:lnSpc>
            </a:pPr>
            <a:r>
              <a:rPr lang="en-US" sz="4800" spc="-1">
                <a:solidFill>
                  <a:srgbClr val="404040"/>
                </a:solidFill>
                <a:latin typeface="Arial Bold"/>
                <a:cs typeface="B Nazanin" pitchFamily="2" charset="-78"/>
              </a:rPr>
              <a:t>03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31580" y="5279190"/>
            <a:ext cx="1306980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759"/>
              </a:lnSpc>
            </a:pPr>
            <a:r>
              <a:rPr lang="en-US" sz="4800" spc="-1">
                <a:solidFill>
                  <a:srgbClr val="404040"/>
                </a:solidFill>
                <a:latin typeface="Arial Bold"/>
                <a:cs typeface="B Nazanin" pitchFamily="2" charset="-78"/>
              </a:rPr>
              <a:t>01</a:t>
            </a:r>
          </a:p>
        </p:txBody>
      </p:sp>
      <p:sp>
        <p:nvSpPr>
          <p:cNvPr id="29" name="Freeform 29"/>
          <p:cNvSpPr/>
          <p:nvPr/>
        </p:nvSpPr>
        <p:spPr>
          <a:xfrm>
            <a:off x="4816530" y="5079510"/>
            <a:ext cx="2005560" cy="1666440"/>
          </a:xfrm>
          <a:custGeom>
            <a:avLst/>
            <a:gdLst/>
            <a:ahLst/>
            <a:cxnLst/>
            <a:rect l="l" t="t" r="r" b="b"/>
            <a:pathLst>
              <a:path w="2005560" h="1666440">
                <a:moveTo>
                  <a:pt x="0" y="0"/>
                </a:moveTo>
                <a:lnTo>
                  <a:pt x="2005560" y="0"/>
                </a:lnTo>
                <a:lnTo>
                  <a:pt x="2005560" y="1666440"/>
                </a:lnTo>
                <a:lnTo>
                  <a:pt x="0" y="166644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340020" cy="10287000"/>
          </a:xfrm>
          <a:custGeom>
            <a:avLst/>
            <a:gdLst/>
            <a:ahLst/>
            <a:cxnLst/>
            <a:rect l="l" t="t" r="r" b="b"/>
            <a:pathLst>
              <a:path w="18340020" h="10287000">
                <a:moveTo>
                  <a:pt x="0" y="0"/>
                </a:moveTo>
                <a:lnTo>
                  <a:pt x="18340020" y="0"/>
                </a:lnTo>
                <a:lnTo>
                  <a:pt x="183400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0" r="-9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983816" y="-1724315"/>
            <a:ext cx="9292169" cy="8912891"/>
          </a:xfrm>
          <a:custGeom>
            <a:avLst/>
            <a:gdLst/>
            <a:ahLst/>
            <a:cxnLst/>
            <a:rect l="l" t="t" r="r" b="b"/>
            <a:pathLst>
              <a:path w="9292169" h="8912891">
                <a:moveTo>
                  <a:pt x="0" y="0"/>
                </a:moveTo>
                <a:lnTo>
                  <a:pt x="9292168" y="0"/>
                </a:lnTo>
                <a:lnTo>
                  <a:pt x="9292168" y="8912890"/>
                </a:lnTo>
                <a:lnTo>
                  <a:pt x="0" y="89128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308780" y="848385"/>
            <a:ext cx="7887420" cy="3308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640"/>
              </a:lnSpc>
            </a:pPr>
            <a:r>
              <a:rPr lang="fa-IR" sz="72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    ارائه</a:t>
            </a:r>
          </a:p>
          <a:p>
            <a:pPr rtl="1">
              <a:lnSpc>
                <a:spcPts val="8640"/>
              </a:lnSpc>
            </a:pPr>
            <a:r>
              <a:rPr lang="fa-IR" sz="72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عالی</a:t>
            </a:r>
            <a:endParaRPr lang="en-US" sz="7200" spc="-1" dirty="0">
              <a:solidFill>
                <a:srgbClr val="FFFFFF"/>
              </a:solidFill>
              <a:latin typeface="Arial Bold"/>
              <a:cs typeface="B Nazanin" pitchFamily="2" charset="-78"/>
            </a:endParaRPr>
          </a:p>
          <a:p>
            <a:pPr algn="ctr" rtl="1">
              <a:lnSpc>
                <a:spcPts val="8640"/>
              </a:lnSpc>
            </a:pPr>
            <a:endParaRPr lang="en-US" sz="7200" spc="-1" dirty="0">
              <a:solidFill>
                <a:srgbClr val="FFFFFF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308780" y="3457530"/>
            <a:ext cx="6333840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240"/>
              </a:lnSpc>
            </a:pPr>
            <a:r>
              <a:rPr lang="fa-IR" sz="2700" spc="-1" dirty="0">
                <a:solidFill>
                  <a:schemeClr val="bg1"/>
                </a:solidFill>
                <a:latin typeface="Arial"/>
                <a:cs typeface="B Nazanin" pitchFamily="2" charset="-78"/>
              </a:rPr>
              <a:t>اسلاید متن طرح بندی سبک برای ارائه شما. اسلاید متن طرح بندی سبک برای ارائه شما.</a:t>
            </a:r>
            <a:endParaRPr lang="en-US" sz="2700" spc="-1" dirty="0">
              <a:solidFill>
                <a:schemeClr val="bg1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64960" y="3457530"/>
            <a:ext cx="6333840" cy="430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/>
            <a:r>
              <a:rPr lang="ar-SA" sz="2800" dirty="0">
                <a:solidFill>
                  <a:schemeClr val="bg1"/>
                </a:solidFill>
                <a:cs typeface="B Nazanin" pitchFamily="2" charset="-78"/>
              </a:rPr>
              <a:t>قالب پاورپوینت معدن قابل ویرایش می باشد</a:t>
            </a:r>
            <a:endParaRPr lang="en-US" sz="2800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64960" y="4254075"/>
            <a:ext cx="6333840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040"/>
              </a:lnSpc>
            </a:pPr>
            <a:r>
              <a:rPr lang="fa-IR" sz="42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ارائه نمونه کارها</a:t>
            </a:r>
            <a:endParaRPr lang="en-US" sz="4200" spc="-1" dirty="0">
              <a:solidFill>
                <a:srgbClr val="FFFFFF"/>
              </a:solidFill>
              <a:latin typeface="Arial"/>
              <a:cs typeface="B Nazanin" pitchFamily="2" charset="-78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184760" y="5256360"/>
            <a:ext cx="3896100" cy="648000"/>
            <a:chOff x="0" y="0"/>
            <a:chExt cx="5194800" cy="864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94808" cy="863981"/>
            </a:xfrm>
            <a:custGeom>
              <a:avLst/>
              <a:gdLst/>
              <a:ahLst/>
              <a:cxnLst/>
              <a:rect l="l" t="t" r="r" b="b"/>
              <a:pathLst>
                <a:path w="5194808" h="863981">
                  <a:moveTo>
                    <a:pt x="0" y="0"/>
                  </a:moveTo>
                  <a:lnTo>
                    <a:pt x="5194808" y="0"/>
                  </a:lnTo>
                  <a:lnTo>
                    <a:pt x="5194808" y="863981"/>
                  </a:lnTo>
                  <a:lnTo>
                    <a:pt x="0" y="8639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194800" cy="892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888"/>
                </a:lnSpc>
              </a:pPr>
              <a:r>
                <a:rPr lang="fa-IR" sz="3600" spc="-1" dirty="0">
                  <a:solidFill>
                    <a:srgbClr val="F27900"/>
                  </a:solidFill>
                  <a:latin typeface="Arial"/>
                  <a:cs typeface="B Nazanin" pitchFamily="2" charset="-78"/>
                </a:rPr>
                <a:t>اینفوگرافیک</a:t>
              </a:r>
              <a:endParaRPr lang="en-US" sz="3600" spc="-1" dirty="0">
                <a:solidFill>
                  <a:srgbClr val="F27900"/>
                </a:solidFill>
                <a:latin typeface="Arial"/>
                <a:cs typeface="B Nazanin" pitchFamily="2" charset="-78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4252760" y="8543880"/>
            <a:ext cx="3240000" cy="1265760"/>
          </a:xfrm>
          <a:custGeom>
            <a:avLst/>
            <a:gdLst/>
            <a:ahLst/>
            <a:cxnLst/>
            <a:rect l="l" t="t" r="r" b="b"/>
            <a:pathLst>
              <a:path w="3240000" h="1265760">
                <a:moveTo>
                  <a:pt x="0" y="0"/>
                </a:moveTo>
                <a:lnTo>
                  <a:pt x="3240000" y="0"/>
                </a:lnTo>
                <a:lnTo>
                  <a:pt x="3240000" y="1265760"/>
                </a:lnTo>
                <a:lnTo>
                  <a:pt x="0" y="12657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" r="-5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65900" y="8262000"/>
            <a:ext cx="3121740" cy="2025000"/>
          </a:xfrm>
          <a:custGeom>
            <a:avLst/>
            <a:gdLst/>
            <a:ahLst/>
            <a:cxnLst/>
            <a:rect l="l" t="t" r="r" b="b"/>
            <a:pathLst>
              <a:path w="3121740" h="2025000">
                <a:moveTo>
                  <a:pt x="0" y="0"/>
                </a:moveTo>
                <a:lnTo>
                  <a:pt x="3121740" y="0"/>
                </a:lnTo>
                <a:lnTo>
                  <a:pt x="3121740" y="2025000"/>
                </a:lnTo>
                <a:lnTo>
                  <a:pt x="0" y="2025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" r="-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4840" y="-24840"/>
            <a:ext cx="2244240" cy="2319300"/>
          </a:xfrm>
          <a:custGeom>
            <a:avLst/>
            <a:gdLst/>
            <a:ahLst/>
            <a:cxnLst/>
            <a:rect l="l" t="t" r="r" b="b"/>
            <a:pathLst>
              <a:path w="2244240" h="2319300">
                <a:moveTo>
                  <a:pt x="0" y="0"/>
                </a:moveTo>
                <a:lnTo>
                  <a:pt x="2244240" y="0"/>
                </a:lnTo>
                <a:lnTo>
                  <a:pt x="2244240" y="2319300"/>
                </a:lnTo>
                <a:lnTo>
                  <a:pt x="0" y="2319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59620" y="392820"/>
            <a:ext cx="16828560" cy="59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5" lvl="1" indent="-380048" algn="ctr" rtl="1">
              <a:lnSpc>
                <a:spcPts val="4536"/>
              </a:lnSpc>
              <a:buFont typeface="Arial"/>
              <a:buChar char="•"/>
            </a:pPr>
            <a:r>
              <a:rPr lang="fa-IR" sz="42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سبک اینفوگرافیک</a:t>
            </a:r>
            <a:endParaRPr lang="en-US" sz="4200" spc="-1" dirty="0">
              <a:solidFill>
                <a:srgbClr val="F2790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15880" y="2619540"/>
            <a:ext cx="3283200" cy="6627960"/>
          </a:xfrm>
          <a:custGeom>
            <a:avLst/>
            <a:gdLst/>
            <a:ahLst/>
            <a:cxnLst/>
            <a:rect l="l" t="t" r="r" b="b"/>
            <a:pathLst>
              <a:path w="3283200" h="6627960">
                <a:moveTo>
                  <a:pt x="0" y="0"/>
                </a:moveTo>
                <a:lnTo>
                  <a:pt x="3283200" y="0"/>
                </a:lnTo>
                <a:lnTo>
                  <a:pt x="3283200" y="6627960"/>
                </a:lnTo>
                <a:lnTo>
                  <a:pt x="0" y="66279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623320" y="3780540"/>
            <a:ext cx="6520500" cy="1080000"/>
          </a:xfrm>
          <a:custGeom>
            <a:avLst/>
            <a:gdLst/>
            <a:ahLst/>
            <a:cxnLst/>
            <a:rect l="l" t="t" r="r" b="b"/>
            <a:pathLst>
              <a:path w="6520500" h="1080000">
                <a:moveTo>
                  <a:pt x="0" y="0"/>
                </a:moveTo>
                <a:lnTo>
                  <a:pt x="6520500" y="0"/>
                </a:lnTo>
                <a:lnTo>
                  <a:pt x="6520500" y="1080000"/>
                </a:lnTo>
                <a:lnTo>
                  <a:pt x="0" y="1080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623320" y="5088960"/>
            <a:ext cx="6520500" cy="1080000"/>
          </a:xfrm>
          <a:custGeom>
            <a:avLst/>
            <a:gdLst/>
            <a:ahLst/>
            <a:cxnLst/>
            <a:rect l="l" t="t" r="r" b="b"/>
            <a:pathLst>
              <a:path w="6520500" h="1080000">
                <a:moveTo>
                  <a:pt x="0" y="0"/>
                </a:moveTo>
                <a:lnTo>
                  <a:pt x="6520500" y="0"/>
                </a:lnTo>
                <a:lnTo>
                  <a:pt x="6520500" y="1080000"/>
                </a:lnTo>
                <a:lnTo>
                  <a:pt x="0" y="1080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623320" y="6394680"/>
            <a:ext cx="6520500" cy="1080000"/>
          </a:xfrm>
          <a:custGeom>
            <a:avLst/>
            <a:gdLst/>
            <a:ahLst/>
            <a:cxnLst/>
            <a:rect l="l" t="t" r="r" b="b"/>
            <a:pathLst>
              <a:path w="6520500" h="1080000">
                <a:moveTo>
                  <a:pt x="0" y="0"/>
                </a:moveTo>
                <a:lnTo>
                  <a:pt x="6520500" y="0"/>
                </a:lnTo>
                <a:lnTo>
                  <a:pt x="6520500" y="1080000"/>
                </a:lnTo>
                <a:lnTo>
                  <a:pt x="0" y="1080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623320" y="7693380"/>
            <a:ext cx="6520500" cy="1080000"/>
          </a:xfrm>
          <a:custGeom>
            <a:avLst/>
            <a:gdLst/>
            <a:ahLst/>
            <a:cxnLst/>
            <a:rect l="l" t="t" r="r" b="b"/>
            <a:pathLst>
              <a:path w="6520500" h="1080000">
                <a:moveTo>
                  <a:pt x="0" y="0"/>
                </a:moveTo>
                <a:lnTo>
                  <a:pt x="6520500" y="0"/>
                </a:lnTo>
                <a:lnTo>
                  <a:pt x="6520500" y="1080000"/>
                </a:lnTo>
                <a:lnTo>
                  <a:pt x="0" y="1080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700000">
            <a:off x="2260440" y="4066200"/>
            <a:ext cx="1890000" cy="532980"/>
          </a:xfrm>
          <a:custGeom>
            <a:avLst/>
            <a:gdLst/>
            <a:ahLst/>
            <a:cxnLst/>
            <a:rect l="l" t="t" r="r" b="b"/>
            <a:pathLst>
              <a:path w="1890000" h="532980">
                <a:moveTo>
                  <a:pt x="0" y="0"/>
                </a:moveTo>
                <a:lnTo>
                  <a:pt x="1890000" y="0"/>
                </a:lnTo>
                <a:lnTo>
                  <a:pt x="1890000" y="532980"/>
                </a:lnTo>
                <a:lnTo>
                  <a:pt x="0" y="53298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302" r="-30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854325" y="2929195"/>
            <a:ext cx="2021830" cy="2021830"/>
          </a:xfrm>
          <a:custGeom>
            <a:avLst/>
            <a:gdLst/>
            <a:ahLst/>
            <a:cxnLst/>
            <a:rect l="l" t="t" r="r" b="b"/>
            <a:pathLst>
              <a:path w="2021830" h="2021830">
                <a:moveTo>
                  <a:pt x="0" y="0"/>
                </a:moveTo>
                <a:lnTo>
                  <a:pt x="2021830" y="0"/>
                </a:lnTo>
                <a:lnTo>
                  <a:pt x="2021830" y="2021830"/>
                </a:lnTo>
                <a:lnTo>
                  <a:pt x="0" y="202183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700000">
            <a:off x="2260440" y="5381100"/>
            <a:ext cx="1890000" cy="532980"/>
          </a:xfrm>
          <a:custGeom>
            <a:avLst/>
            <a:gdLst/>
            <a:ahLst/>
            <a:cxnLst/>
            <a:rect l="l" t="t" r="r" b="b"/>
            <a:pathLst>
              <a:path w="1890000" h="532980">
                <a:moveTo>
                  <a:pt x="0" y="0"/>
                </a:moveTo>
                <a:lnTo>
                  <a:pt x="1890000" y="0"/>
                </a:lnTo>
                <a:lnTo>
                  <a:pt x="1890000" y="532980"/>
                </a:lnTo>
                <a:lnTo>
                  <a:pt x="0" y="53298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302" r="-302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854325" y="4244095"/>
            <a:ext cx="2021830" cy="2021830"/>
          </a:xfrm>
          <a:custGeom>
            <a:avLst/>
            <a:gdLst/>
            <a:ahLst/>
            <a:cxnLst/>
            <a:rect l="l" t="t" r="r" b="b"/>
            <a:pathLst>
              <a:path w="2021830" h="2021830">
                <a:moveTo>
                  <a:pt x="0" y="0"/>
                </a:moveTo>
                <a:lnTo>
                  <a:pt x="2021830" y="0"/>
                </a:lnTo>
                <a:lnTo>
                  <a:pt x="2021830" y="2021830"/>
                </a:lnTo>
                <a:lnTo>
                  <a:pt x="0" y="202183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700000">
            <a:off x="2260440" y="6696540"/>
            <a:ext cx="1890000" cy="532980"/>
          </a:xfrm>
          <a:custGeom>
            <a:avLst/>
            <a:gdLst/>
            <a:ahLst/>
            <a:cxnLst/>
            <a:rect l="l" t="t" r="r" b="b"/>
            <a:pathLst>
              <a:path w="1890000" h="532980">
                <a:moveTo>
                  <a:pt x="0" y="0"/>
                </a:moveTo>
                <a:lnTo>
                  <a:pt x="1890000" y="0"/>
                </a:lnTo>
                <a:lnTo>
                  <a:pt x="1890000" y="532980"/>
                </a:lnTo>
                <a:lnTo>
                  <a:pt x="0" y="53298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302" r="-302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854325" y="5558995"/>
            <a:ext cx="2021830" cy="2021830"/>
          </a:xfrm>
          <a:custGeom>
            <a:avLst/>
            <a:gdLst/>
            <a:ahLst/>
            <a:cxnLst/>
            <a:rect l="l" t="t" r="r" b="b"/>
            <a:pathLst>
              <a:path w="2021830" h="2021830">
                <a:moveTo>
                  <a:pt x="0" y="0"/>
                </a:moveTo>
                <a:lnTo>
                  <a:pt x="2021830" y="0"/>
                </a:lnTo>
                <a:lnTo>
                  <a:pt x="2021830" y="2021830"/>
                </a:lnTo>
                <a:lnTo>
                  <a:pt x="0" y="202183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700000">
            <a:off x="2260440" y="8011440"/>
            <a:ext cx="1890000" cy="532980"/>
          </a:xfrm>
          <a:custGeom>
            <a:avLst/>
            <a:gdLst/>
            <a:ahLst/>
            <a:cxnLst/>
            <a:rect l="l" t="t" r="r" b="b"/>
            <a:pathLst>
              <a:path w="1890000" h="532980">
                <a:moveTo>
                  <a:pt x="0" y="0"/>
                </a:moveTo>
                <a:lnTo>
                  <a:pt x="1890000" y="0"/>
                </a:lnTo>
                <a:lnTo>
                  <a:pt x="1890000" y="532980"/>
                </a:lnTo>
                <a:lnTo>
                  <a:pt x="0" y="53298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302" r="-302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854325" y="6873895"/>
            <a:ext cx="2021830" cy="2021830"/>
          </a:xfrm>
          <a:custGeom>
            <a:avLst/>
            <a:gdLst/>
            <a:ahLst/>
            <a:cxnLst/>
            <a:rect l="l" t="t" r="r" b="b"/>
            <a:pathLst>
              <a:path w="2021830" h="2021830">
                <a:moveTo>
                  <a:pt x="0" y="0"/>
                </a:moveTo>
                <a:lnTo>
                  <a:pt x="2021830" y="0"/>
                </a:lnTo>
                <a:lnTo>
                  <a:pt x="2021830" y="2021830"/>
                </a:lnTo>
                <a:lnTo>
                  <a:pt x="0" y="202183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9707760" y="5466481"/>
            <a:ext cx="560844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یک پاورپوینت مدرن دریافت کنید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 </a:t>
            </a: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ارائه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</a:t>
            </a: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که به زیبایی طراحی شده است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. </a:t>
            </a: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  گ، عکس و متن آسان است.</a:t>
            </a:r>
            <a:endParaRPr lang="en-US" sz="1800" spc="-1" dirty="0">
              <a:solidFill>
                <a:srgbClr val="40404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707760" y="5051221"/>
            <a:ext cx="5608440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595959"/>
                </a:solidFill>
                <a:latin typeface="Arial Bold"/>
                <a:cs typeface="B Nazanin" pitchFamily="2" charset="-78"/>
              </a:rPr>
              <a:t>متن شما در اینجا</a:t>
            </a:r>
            <a:endParaRPr lang="en-US" sz="1800" spc="-1" dirty="0">
              <a:solidFill>
                <a:srgbClr val="595959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707760" y="4162381"/>
            <a:ext cx="560844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یک پاورپوینت مدرن دریافت کنید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 </a:t>
            </a: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ارائه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</a:t>
            </a: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که به زیبایی طراحی شده است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. </a:t>
            </a: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  گ، عکس و متن آسان است.</a:t>
            </a:r>
            <a:endParaRPr lang="en-US" sz="1800" spc="-1" dirty="0">
              <a:solidFill>
                <a:srgbClr val="40404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707760" y="3747121"/>
            <a:ext cx="5608440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 Bold"/>
                <a:cs typeface="B Nazanin" pitchFamily="2" charset="-78"/>
              </a:rPr>
              <a:t>متن شما در اینجا</a:t>
            </a:r>
            <a:endParaRPr lang="en-US" sz="1800" spc="-1" dirty="0">
              <a:solidFill>
                <a:srgbClr val="40404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9707760" y="6771121"/>
            <a:ext cx="560844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یک پاورپوینت مدرن دریافت کنید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 </a:t>
            </a: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ارائه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</a:t>
            </a: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که به زیبایی طراحی شده است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. </a:t>
            </a: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  گ، عکس و متن آسان است.</a:t>
            </a:r>
            <a:endParaRPr lang="en-US" sz="1800" spc="-1" dirty="0">
              <a:solidFill>
                <a:srgbClr val="40404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9707760" y="6355321"/>
            <a:ext cx="5608440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595959"/>
                </a:solidFill>
                <a:latin typeface="Arial Bold"/>
                <a:cs typeface="B Nazanin" pitchFamily="2" charset="-78"/>
              </a:rPr>
              <a:t>متن شما در اینجا</a:t>
            </a:r>
            <a:endParaRPr lang="en-US" sz="1800" spc="-1" dirty="0">
              <a:solidFill>
                <a:srgbClr val="595959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9707760" y="8075221"/>
            <a:ext cx="560844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یک پاورپوینت مدرن دریافت کنید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 </a:t>
            </a: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ارائه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</a:t>
            </a: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که به زیبایی طراحی شده است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. </a:t>
            </a: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  گ، عکس و متن آسان است.</a:t>
            </a:r>
            <a:endParaRPr lang="en-US" sz="1800" spc="-1" dirty="0">
              <a:solidFill>
                <a:srgbClr val="40404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9707760" y="7659961"/>
            <a:ext cx="5608440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595959"/>
                </a:solidFill>
                <a:latin typeface="Arial Bold"/>
                <a:cs typeface="B Nazanin" pitchFamily="2" charset="-78"/>
              </a:rPr>
              <a:t>متن شما در اینجا</a:t>
            </a:r>
            <a:endParaRPr lang="en-US" sz="1800" spc="-1" dirty="0">
              <a:solidFill>
                <a:srgbClr val="595959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5237640" y="3976080"/>
            <a:ext cx="234378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   گ، عکس و متن آسان است.</a:t>
            </a:r>
            <a:endParaRPr lang="en-US" sz="1800" spc="-1" dirty="0">
              <a:solidFill>
                <a:srgbClr val="FFFFFF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5237640" y="5286120"/>
            <a:ext cx="234378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   گ، عکس و متن آسان است.</a:t>
            </a:r>
            <a:endParaRPr lang="en-US" sz="1800" spc="-1" dirty="0">
              <a:solidFill>
                <a:srgbClr val="FFFFFF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5237640" y="6596700"/>
            <a:ext cx="234378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   گ، عکس و متن آسان است.</a:t>
            </a:r>
            <a:endParaRPr lang="en-US" sz="1800" spc="-1" dirty="0">
              <a:solidFill>
                <a:srgbClr val="FFFFFF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5237640" y="7907280"/>
            <a:ext cx="234378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   گ، عکس و متن آسان است.</a:t>
            </a:r>
            <a:endParaRPr lang="en-US" sz="1800" spc="-1" dirty="0">
              <a:solidFill>
                <a:srgbClr val="FFFFFF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8046278" y="5303988"/>
            <a:ext cx="767863" cy="766044"/>
          </a:xfrm>
          <a:custGeom>
            <a:avLst/>
            <a:gdLst/>
            <a:ahLst/>
            <a:cxnLst/>
            <a:rect l="l" t="t" r="r" b="b"/>
            <a:pathLst>
              <a:path w="767863" h="766044">
                <a:moveTo>
                  <a:pt x="0" y="0"/>
                </a:moveTo>
                <a:lnTo>
                  <a:pt x="767864" y="0"/>
                </a:lnTo>
                <a:lnTo>
                  <a:pt x="767864" y="766044"/>
                </a:lnTo>
                <a:lnTo>
                  <a:pt x="0" y="76604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8242444" y="3968251"/>
            <a:ext cx="606458" cy="709833"/>
          </a:xfrm>
          <a:custGeom>
            <a:avLst/>
            <a:gdLst/>
            <a:ahLst/>
            <a:cxnLst/>
            <a:rect l="l" t="t" r="r" b="b"/>
            <a:pathLst>
              <a:path w="606458" h="709833">
                <a:moveTo>
                  <a:pt x="0" y="0"/>
                </a:moveTo>
                <a:lnTo>
                  <a:pt x="606458" y="0"/>
                </a:lnTo>
                <a:lnTo>
                  <a:pt x="606458" y="709833"/>
                </a:lnTo>
                <a:lnTo>
                  <a:pt x="0" y="70983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8079122" y="7841675"/>
            <a:ext cx="640817" cy="717591"/>
          </a:xfrm>
          <a:custGeom>
            <a:avLst/>
            <a:gdLst/>
            <a:ahLst/>
            <a:cxnLst/>
            <a:rect l="l" t="t" r="r" b="b"/>
            <a:pathLst>
              <a:path w="640817" h="717591">
                <a:moveTo>
                  <a:pt x="0" y="0"/>
                </a:moveTo>
                <a:lnTo>
                  <a:pt x="640818" y="0"/>
                </a:lnTo>
                <a:lnTo>
                  <a:pt x="640818" y="717591"/>
                </a:lnTo>
                <a:lnTo>
                  <a:pt x="0" y="71759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8070319" y="6644612"/>
            <a:ext cx="705849" cy="696399"/>
          </a:xfrm>
          <a:custGeom>
            <a:avLst/>
            <a:gdLst/>
            <a:ahLst/>
            <a:cxnLst/>
            <a:rect l="l" t="t" r="r" b="b"/>
            <a:pathLst>
              <a:path w="705849" h="696399">
                <a:moveTo>
                  <a:pt x="0" y="0"/>
                </a:moveTo>
                <a:lnTo>
                  <a:pt x="705849" y="0"/>
                </a:lnTo>
                <a:lnTo>
                  <a:pt x="705849" y="696399"/>
                </a:lnTo>
                <a:lnTo>
                  <a:pt x="0" y="69639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658840" y="6683580"/>
            <a:ext cx="3629340" cy="3603420"/>
          </a:xfrm>
          <a:custGeom>
            <a:avLst/>
            <a:gdLst/>
            <a:ahLst/>
            <a:cxnLst/>
            <a:rect l="l" t="t" r="r" b="b"/>
            <a:pathLst>
              <a:path w="3629340" h="3603420">
                <a:moveTo>
                  <a:pt x="0" y="0"/>
                </a:moveTo>
                <a:lnTo>
                  <a:pt x="3629340" y="0"/>
                </a:lnTo>
                <a:lnTo>
                  <a:pt x="3629340" y="3603420"/>
                </a:lnTo>
                <a:lnTo>
                  <a:pt x="0" y="36034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65864" y="1207724"/>
            <a:ext cx="10795113" cy="10795113"/>
          </a:xfrm>
          <a:custGeom>
            <a:avLst/>
            <a:gdLst/>
            <a:ahLst/>
            <a:cxnLst/>
            <a:rect l="l" t="t" r="r" b="b"/>
            <a:pathLst>
              <a:path w="10795113" h="10795113">
                <a:moveTo>
                  <a:pt x="0" y="0"/>
                </a:moveTo>
                <a:lnTo>
                  <a:pt x="10795112" y="0"/>
                </a:lnTo>
                <a:lnTo>
                  <a:pt x="10795112" y="10795112"/>
                </a:lnTo>
                <a:lnTo>
                  <a:pt x="0" y="107951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51080" y="620160"/>
            <a:ext cx="16828560" cy="59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5" lvl="1" indent="-380048" algn="ctr" rtl="1">
              <a:lnSpc>
                <a:spcPts val="4536"/>
              </a:lnSpc>
              <a:buFont typeface="Arial"/>
              <a:buChar char="•"/>
            </a:pPr>
            <a:r>
              <a:rPr lang="fa-IR" sz="42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سبک اینفوگرافیک</a:t>
            </a:r>
            <a:endParaRPr lang="en-US" sz="4200" spc="-1" dirty="0">
              <a:solidFill>
                <a:srgbClr val="F2790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5" name="AutoShape 5"/>
          <p:cNvSpPr/>
          <p:nvPr/>
        </p:nvSpPr>
        <p:spPr>
          <a:xfrm rot="131603">
            <a:off x="11028885" y="4411725"/>
            <a:ext cx="1679010" cy="0"/>
          </a:xfrm>
          <a:prstGeom prst="line">
            <a:avLst/>
          </a:prstGeom>
          <a:ln w="28575" cap="rnd">
            <a:solidFill>
              <a:srgbClr val="E7E5E6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6" name="AutoShape 6"/>
          <p:cNvSpPr/>
          <p:nvPr/>
        </p:nvSpPr>
        <p:spPr>
          <a:xfrm rot="118343">
            <a:off x="11562523" y="5882685"/>
            <a:ext cx="1678775" cy="0"/>
          </a:xfrm>
          <a:prstGeom prst="line">
            <a:avLst/>
          </a:prstGeom>
          <a:ln w="28575" cap="rnd">
            <a:solidFill>
              <a:srgbClr val="BBC0C3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7" name="AutoShape 7"/>
          <p:cNvSpPr/>
          <p:nvPr/>
        </p:nvSpPr>
        <p:spPr>
          <a:xfrm rot="118343">
            <a:off x="11029003" y="7350945"/>
            <a:ext cx="1678775" cy="0"/>
          </a:xfrm>
          <a:prstGeom prst="line">
            <a:avLst/>
          </a:prstGeom>
          <a:ln w="28575" cap="rnd">
            <a:solidFill>
              <a:srgbClr val="A0A5AA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8" name="AutoShape 8"/>
          <p:cNvSpPr/>
          <p:nvPr/>
        </p:nvSpPr>
        <p:spPr>
          <a:xfrm rot="118343">
            <a:off x="9994363" y="8818665"/>
            <a:ext cx="1678775" cy="0"/>
          </a:xfrm>
          <a:prstGeom prst="line">
            <a:avLst/>
          </a:prstGeom>
          <a:ln w="28575" cap="rnd">
            <a:solidFill>
              <a:srgbClr val="7D7D7D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9" name="AutoShape 9"/>
          <p:cNvSpPr/>
          <p:nvPr/>
        </p:nvSpPr>
        <p:spPr>
          <a:xfrm rot="118343">
            <a:off x="9994363" y="2940765"/>
            <a:ext cx="1678775" cy="0"/>
          </a:xfrm>
          <a:prstGeom prst="line">
            <a:avLst/>
          </a:prstGeom>
          <a:ln w="28575" cap="rnd">
            <a:solidFill>
              <a:srgbClr val="F279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0" name="TextBox 10"/>
          <p:cNvSpPr txBox="1"/>
          <p:nvPr/>
        </p:nvSpPr>
        <p:spPr>
          <a:xfrm>
            <a:off x="1442520" y="4034400"/>
            <a:ext cx="5367780" cy="3385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شما به راحتی می توانید بر مخاطبان خود تأثیر بگذارید و یک محصول منحصر به فرد را به ارائه های خود اضافه کنید. ارائه پاورپوینت مدرنی را دریافت کنید که به زیبایی طراحی شده است. من امیدوارم و معتقدم که این الگو در زمان، پول و اعتبار شما صرفه جویی کند.   شما به راحتی می توانید بر مخاطبان خود تأثیر بگذارید و یک محصول منحصر به فرد را به ارائه های خود اضافه کنید. ارائه پاورپوینت مدرنی را دریافت کنید که به زیبایی طراحی شده است. من امیدوارم و معتقدم که این الگو در زمان، پول و اعتبار شما صرفه جویی کند.  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. </a:t>
            </a: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یک پاورپوینت مدرن دریافت کنید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 </a:t>
            </a: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ارائه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</a:t>
            </a: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که به زیبایی طراحی شده است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. </a:t>
            </a: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شما به راحتی می توانید بر مخاطبان خود تأثیر بگذارید و یک محصول منحصر به فرد را به ارائه های خود اضافه کنید. ارائه پاورپوینت مدرنی را دریافت کنید که به زیبایی طراحی شده است. من امیدوارم و معتقدم که این الگو در زمان، پول و اعتبار شما صرفه جویی کند.  </a:t>
            </a:r>
            <a:endParaRPr lang="en-US" sz="1800" spc="-1" dirty="0">
              <a:solidFill>
                <a:srgbClr val="40404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281220" y="3175800"/>
            <a:ext cx="3529080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شما به سادگی می توانید مخاطبان خود را تحت تاثیر قرار دهید و یک محصول منحصر به فرد اضافه کنید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</a:t>
            </a: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</a:t>
            </a:r>
            <a:endParaRPr lang="en-US" sz="1800" spc="-1" dirty="0">
              <a:solidFill>
                <a:srgbClr val="40404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77720" y="3009075"/>
            <a:ext cx="172116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200"/>
              </a:lnSpc>
            </a:pPr>
            <a:r>
              <a:rPr lang="en-US" sz="6000" spc="-1">
                <a:solidFill>
                  <a:srgbClr val="F27900"/>
                </a:solidFill>
                <a:latin typeface="Arial Bold"/>
                <a:cs typeface="B Nazanin" pitchFamily="2" charset="-78"/>
              </a:rPr>
              <a:t>85%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42520" y="2620335"/>
            <a:ext cx="2703960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879"/>
              </a:lnSpc>
            </a:pPr>
            <a:r>
              <a:rPr lang="fa-IR" sz="2400" spc="-1" dirty="0">
                <a:solidFill>
                  <a:srgbClr val="404040"/>
                </a:solidFill>
                <a:latin typeface="Arial Bold"/>
                <a:cs typeface="B Nazanin" pitchFamily="2" charset="-78"/>
              </a:rPr>
              <a:t>متن شما در اینجا</a:t>
            </a:r>
            <a:endParaRPr lang="en-US" sz="2400" spc="-1" dirty="0">
              <a:solidFill>
                <a:srgbClr val="40404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447800" y="8115300"/>
            <a:ext cx="5367780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یک پاورپوینت مدرن دریافت کنید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 </a:t>
            </a: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ارائه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</a:t>
            </a: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که به زیبایی طراحی شده است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. </a:t>
            </a: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شما به راحتی می توانید بر مخاطبان خود تأثیر بگذارید و یک محصول منحصر به فرد را به ارائه های خود اضافه کنید. ارائه پاورپوینت مدرنی را دریافت کنید که به زیبایی طراحی شده است. من امیدوارم و معتقدم که این الگو در زمان، پول و اعتبار شما صرفه جویی کند.    </a:t>
            </a:r>
            <a:endParaRPr lang="en-US" sz="1800" spc="-1" dirty="0">
              <a:solidFill>
                <a:srgbClr val="40404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978460" y="2212335"/>
            <a:ext cx="1135800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040"/>
              </a:lnSpc>
            </a:pPr>
            <a:r>
              <a:rPr lang="en-US" sz="4200" spc="-1" dirty="0">
                <a:solidFill>
                  <a:srgbClr val="F27900"/>
                </a:solidFill>
                <a:latin typeface="Arial Bold"/>
                <a:cs typeface="B Nazanin" pitchFamily="2" charset="-78"/>
              </a:rPr>
              <a:t>85%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379220" y="2607720"/>
            <a:ext cx="206784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ارائه پاورپوینت ساده</a:t>
            </a:r>
            <a:endParaRPr lang="en-US" sz="1800" spc="-1" dirty="0">
              <a:solidFill>
                <a:srgbClr val="40404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967740" y="3681675"/>
            <a:ext cx="1135800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040"/>
              </a:lnSpc>
            </a:pPr>
            <a:r>
              <a:rPr lang="en-US" sz="4200" spc="-1">
                <a:solidFill>
                  <a:srgbClr val="E7E5E6"/>
                </a:solidFill>
                <a:latin typeface="Arial Bold"/>
                <a:cs typeface="B Nazanin" pitchFamily="2" charset="-78"/>
              </a:rPr>
              <a:t>70%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367960" y="4077060"/>
            <a:ext cx="206784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ارائه پاورپوینت ساده</a:t>
            </a:r>
            <a:endParaRPr lang="en-US" sz="1800" spc="-1" dirty="0">
              <a:solidFill>
                <a:srgbClr val="40404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3442400" y="5151555"/>
            <a:ext cx="1135800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040"/>
              </a:lnSpc>
            </a:pPr>
            <a:r>
              <a:rPr lang="en-US" sz="4200" spc="-1">
                <a:solidFill>
                  <a:srgbClr val="BBC0C3"/>
                </a:solidFill>
                <a:latin typeface="Arial Bold"/>
                <a:cs typeface="B Nazanin" pitchFamily="2" charset="-78"/>
              </a:rPr>
              <a:t>65%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843160" y="5546400"/>
            <a:ext cx="206784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ارائه پاورپوینت ساده</a:t>
            </a:r>
            <a:endParaRPr lang="en-US" sz="1800" spc="-1" dirty="0">
              <a:solidFill>
                <a:srgbClr val="40404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978460" y="8090235"/>
            <a:ext cx="1135800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040"/>
              </a:lnSpc>
            </a:pPr>
            <a:r>
              <a:rPr lang="en-US" sz="4200" spc="-1">
                <a:solidFill>
                  <a:srgbClr val="7D7D7D"/>
                </a:solidFill>
                <a:latin typeface="Arial Bold"/>
                <a:cs typeface="B Nazanin" pitchFamily="2" charset="-78"/>
              </a:rPr>
              <a:t>40%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496800" y="8801100"/>
            <a:ext cx="206784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ارائه پاورپوینت ساده</a:t>
            </a:r>
            <a:endParaRPr lang="en-US" sz="1800" spc="-1" dirty="0">
              <a:solidFill>
                <a:srgbClr val="40404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2967740" y="6620895"/>
            <a:ext cx="1135800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040"/>
              </a:lnSpc>
            </a:pPr>
            <a:r>
              <a:rPr lang="en-US" sz="4200" spc="-1">
                <a:solidFill>
                  <a:srgbClr val="A0A5AA"/>
                </a:solidFill>
                <a:latin typeface="Arial Bold"/>
                <a:cs typeface="B Nazanin" pitchFamily="2" charset="-78"/>
              </a:rPr>
              <a:t>55%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335000" y="7277100"/>
            <a:ext cx="206784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ارائه پاورپوینت ساده</a:t>
            </a:r>
            <a:endParaRPr lang="en-US" sz="1800" spc="-1" dirty="0">
              <a:solidFill>
                <a:srgbClr val="40404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8026020" y="6064740"/>
            <a:ext cx="911520" cy="1089720"/>
          </a:xfrm>
          <a:custGeom>
            <a:avLst/>
            <a:gdLst/>
            <a:ahLst/>
            <a:cxnLst/>
            <a:rect l="l" t="t" r="r" b="b"/>
            <a:pathLst>
              <a:path w="911520" h="1089720">
                <a:moveTo>
                  <a:pt x="0" y="0"/>
                </a:moveTo>
                <a:lnTo>
                  <a:pt x="911520" y="0"/>
                </a:lnTo>
                <a:lnTo>
                  <a:pt x="911520" y="1089720"/>
                </a:lnTo>
                <a:lnTo>
                  <a:pt x="0" y="10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8144656" y="7610606"/>
            <a:ext cx="607829" cy="605649"/>
          </a:xfrm>
          <a:custGeom>
            <a:avLst/>
            <a:gdLst/>
            <a:ahLst/>
            <a:cxnLst/>
            <a:rect l="l" t="t" r="r" b="b"/>
            <a:pathLst>
              <a:path w="607829" h="605649">
                <a:moveTo>
                  <a:pt x="0" y="0"/>
                </a:moveTo>
                <a:lnTo>
                  <a:pt x="607828" y="0"/>
                </a:lnTo>
                <a:lnTo>
                  <a:pt x="607828" y="605648"/>
                </a:lnTo>
                <a:lnTo>
                  <a:pt x="0" y="6056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137848" y="3147188"/>
            <a:ext cx="921420" cy="753424"/>
          </a:xfrm>
          <a:custGeom>
            <a:avLst/>
            <a:gdLst/>
            <a:ahLst/>
            <a:cxnLst/>
            <a:rect l="l" t="t" r="r" b="b"/>
            <a:pathLst>
              <a:path w="921420" h="753424">
                <a:moveTo>
                  <a:pt x="0" y="0"/>
                </a:moveTo>
                <a:lnTo>
                  <a:pt x="921420" y="0"/>
                </a:lnTo>
                <a:lnTo>
                  <a:pt x="921420" y="753424"/>
                </a:lnTo>
                <a:lnTo>
                  <a:pt x="0" y="7534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245523" y="7607654"/>
            <a:ext cx="679752" cy="760708"/>
          </a:xfrm>
          <a:custGeom>
            <a:avLst/>
            <a:gdLst/>
            <a:ahLst/>
            <a:cxnLst/>
            <a:rect l="l" t="t" r="r" b="b"/>
            <a:pathLst>
              <a:path w="679752" h="760708">
                <a:moveTo>
                  <a:pt x="0" y="0"/>
                </a:moveTo>
                <a:lnTo>
                  <a:pt x="679752" y="0"/>
                </a:lnTo>
                <a:lnTo>
                  <a:pt x="679752" y="760708"/>
                </a:lnTo>
                <a:lnTo>
                  <a:pt x="0" y="7607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0010834" y="6592553"/>
            <a:ext cx="1066187" cy="987691"/>
          </a:xfrm>
          <a:custGeom>
            <a:avLst/>
            <a:gdLst/>
            <a:ahLst/>
            <a:cxnLst/>
            <a:rect l="l" t="t" r="r" b="b"/>
            <a:pathLst>
              <a:path w="1066187" h="987691">
                <a:moveTo>
                  <a:pt x="0" y="0"/>
                </a:moveTo>
                <a:lnTo>
                  <a:pt x="1066187" y="0"/>
                </a:lnTo>
                <a:lnTo>
                  <a:pt x="1066187" y="987691"/>
                </a:lnTo>
                <a:lnTo>
                  <a:pt x="0" y="98769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0471645" y="4896677"/>
            <a:ext cx="639601" cy="919803"/>
          </a:xfrm>
          <a:custGeom>
            <a:avLst/>
            <a:gdLst/>
            <a:ahLst/>
            <a:cxnLst/>
            <a:rect l="l" t="t" r="r" b="b"/>
            <a:pathLst>
              <a:path w="639601" h="919803">
                <a:moveTo>
                  <a:pt x="0" y="0"/>
                </a:moveTo>
                <a:lnTo>
                  <a:pt x="639601" y="0"/>
                </a:lnTo>
                <a:lnTo>
                  <a:pt x="639601" y="919803"/>
                </a:lnTo>
                <a:lnTo>
                  <a:pt x="0" y="91980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90400" y="7443900"/>
            <a:ext cx="3296700" cy="2843100"/>
          </a:xfrm>
          <a:custGeom>
            <a:avLst/>
            <a:gdLst/>
            <a:ahLst/>
            <a:cxnLst/>
            <a:rect l="l" t="t" r="r" b="b"/>
            <a:pathLst>
              <a:path w="3296700" h="2843100">
                <a:moveTo>
                  <a:pt x="0" y="0"/>
                </a:moveTo>
                <a:lnTo>
                  <a:pt x="3296700" y="0"/>
                </a:lnTo>
                <a:lnTo>
                  <a:pt x="3296700" y="2843100"/>
                </a:lnTo>
                <a:lnTo>
                  <a:pt x="0" y="2843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4840" y="-24840"/>
            <a:ext cx="2244240" cy="2319300"/>
          </a:xfrm>
          <a:custGeom>
            <a:avLst/>
            <a:gdLst/>
            <a:ahLst/>
            <a:cxnLst/>
            <a:rect l="l" t="t" r="r" b="b"/>
            <a:pathLst>
              <a:path w="2244240" h="2319300">
                <a:moveTo>
                  <a:pt x="0" y="0"/>
                </a:moveTo>
                <a:lnTo>
                  <a:pt x="2244240" y="0"/>
                </a:lnTo>
                <a:lnTo>
                  <a:pt x="2244240" y="2319300"/>
                </a:lnTo>
                <a:lnTo>
                  <a:pt x="0" y="23193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59620" y="392820"/>
            <a:ext cx="16828560" cy="59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5" lvl="1" indent="-380048" algn="ctr" rtl="1">
              <a:lnSpc>
                <a:spcPts val="4536"/>
              </a:lnSpc>
              <a:buFont typeface="Arial"/>
              <a:buChar char="•"/>
            </a:pPr>
            <a:r>
              <a:rPr lang="fa-IR" sz="42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سبک اینفوگرافیک</a:t>
            </a:r>
            <a:endParaRPr lang="en-US" sz="4200" spc="-1" dirty="0">
              <a:solidFill>
                <a:srgbClr val="F2790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462180" y="3592080"/>
            <a:ext cx="5363820" cy="4431240"/>
          </a:xfrm>
          <a:custGeom>
            <a:avLst/>
            <a:gdLst/>
            <a:ahLst/>
            <a:cxnLst/>
            <a:rect l="l" t="t" r="r" b="b"/>
            <a:pathLst>
              <a:path w="5363820" h="4431240">
                <a:moveTo>
                  <a:pt x="0" y="0"/>
                </a:moveTo>
                <a:lnTo>
                  <a:pt x="5363820" y="0"/>
                </a:lnTo>
                <a:lnTo>
                  <a:pt x="5363820" y="4431240"/>
                </a:lnTo>
                <a:lnTo>
                  <a:pt x="0" y="44312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820400" y="6057900"/>
            <a:ext cx="479826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 Bold"/>
                <a:cs typeface="B Nazanin" pitchFamily="2" charset="-78"/>
              </a:rPr>
              <a:t>محتوا در اینجا</a:t>
            </a:r>
            <a:endParaRPr lang="en-US" sz="1800" spc="-1" dirty="0">
              <a:solidFill>
                <a:srgbClr val="40404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972800" y="6438900"/>
            <a:ext cx="4343400" cy="1974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595959"/>
                </a:solidFill>
                <a:latin typeface="Arial"/>
                <a:cs typeface="B Nazanin" pitchFamily="2" charset="-78"/>
              </a:rPr>
              <a:t>ارائه پاورپوینت مدرنی را دریافت کنید که به زیبایی طراحی شده است. من امیدوارم و معتقدم که این الگو وقت شما را خواهد داشت.</a:t>
            </a:r>
            <a:endParaRPr lang="en-US" sz="1800" spc="-1" dirty="0">
              <a:solidFill>
                <a:srgbClr val="595959"/>
              </a:solidFill>
              <a:latin typeface="Arial"/>
              <a:cs typeface="B Nazanin" pitchFamily="2" charset="-78"/>
            </a:endParaRPr>
          </a:p>
          <a:p>
            <a:pPr algn="ctr" rtl="1">
              <a:lnSpc>
                <a:spcPts val="2160"/>
              </a:lnSpc>
            </a:pPr>
            <a:r>
              <a:rPr lang="fa-IR" dirty="0">
                <a:cs typeface="B Nazanin" pitchFamily="2" charset="-78"/>
              </a:rPr>
              <a:t>من امیدوارم و معتقدم که این الگو در زمان، پول و اعتبار شما صرفه جویی کند.</a:t>
            </a:r>
          </a:p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شما به سادگی می توانید مخاطبان خود را تحت تاثیر قرار دهید و یک محصول منحصر به فرد اضافه کنید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</a:t>
            </a: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</a:t>
            </a:r>
            <a:endParaRPr lang="en-US" sz="1800" spc="-1" dirty="0">
              <a:solidFill>
                <a:srgbClr val="40404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869960" y="4394235"/>
            <a:ext cx="227160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fa-IR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محتوا در اینجا</a:t>
            </a:r>
            <a:endParaRPr lang="en-US" sz="2100" spc="-1" dirty="0">
              <a:solidFill>
                <a:srgbClr val="FFFFFF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083260" y="6730815"/>
            <a:ext cx="227160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fa-IR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محتوا در اینجا</a:t>
            </a:r>
            <a:endParaRPr lang="en-US" sz="2100" spc="-1" dirty="0">
              <a:solidFill>
                <a:srgbClr val="FFFFFF"/>
              </a:solidFill>
              <a:latin typeface="Arial Bold"/>
              <a:cs typeface="B Nazanin" pitchFamily="2" charset="-78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3010760" y="3081240"/>
            <a:ext cx="3002940" cy="2946780"/>
            <a:chOff x="0" y="0"/>
            <a:chExt cx="4003920" cy="3929040"/>
          </a:xfrm>
        </p:grpSpPr>
      </p:grpSp>
      <p:sp>
        <p:nvSpPr>
          <p:cNvPr id="11" name="TextBox 11"/>
          <p:cNvSpPr txBox="1"/>
          <p:nvPr/>
        </p:nvSpPr>
        <p:spPr>
          <a:xfrm>
            <a:off x="13750200" y="4083630"/>
            <a:ext cx="1532700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759"/>
              </a:lnSpc>
            </a:pPr>
            <a:r>
              <a:rPr lang="en-US" sz="4800" spc="-1">
                <a:solidFill>
                  <a:srgbClr val="F27900"/>
                </a:solidFill>
                <a:latin typeface="Arial Bold"/>
                <a:cs typeface="B Nazanin" pitchFamily="2" charset="-78"/>
              </a:rPr>
              <a:t>55%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670020" y="2528580"/>
            <a:ext cx="3592440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320"/>
              </a:lnSpc>
            </a:pPr>
            <a:r>
              <a:rPr lang="en-US" sz="3600" spc="-1">
                <a:solidFill>
                  <a:srgbClr val="F27900"/>
                </a:solidFill>
                <a:latin typeface="Arial Bold"/>
                <a:cs typeface="B Nazanin" pitchFamily="2" charset="-78"/>
              </a:rPr>
              <a:t>$563,000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37480" y="6102060"/>
            <a:ext cx="479826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 Bold"/>
                <a:cs typeface="B Nazanin" pitchFamily="2" charset="-78"/>
              </a:rPr>
              <a:t>محتوا در اینجا</a:t>
            </a:r>
            <a:endParaRPr lang="en-US" sz="1800" spc="-1" dirty="0">
              <a:solidFill>
                <a:srgbClr val="40404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437480" y="6533520"/>
            <a:ext cx="4798260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595959"/>
                </a:solidFill>
                <a:latin typeface="Arial"/>
                <a:cs typeface="B Nazanin" pitchFamily="2" charset="-78"/>
              </a:rPr>
              <a:t>ارائه پاورپوینت مدرنی را دریافت کنید که به زیبایی طراحی شده است. من امیدوارم و معتقدم که این الگو وقت شما را خواهد داشت.</a:t>
            </a:r>
            <a:endParaRPr lang="en-US" sz="1800" spc="-1" dirty="0">
              <a:solidFill>
                <a:srgbClr val="595959"/>
              </a:solidFill>
              <a:latin typeface="Arial"/>
              <a:cs typeface="B Nazanin" pitchFamily="2" charset="-78"/>
            </a:endParaRPr>
          </a:p>
          <a:p>
            <a:pPr algn="ctr" rtl="1">
              <a:lnSpc>
                <a:spcPts val="2160"/>
              </a:lnSpc>
            </a:pPr>
            <a:endParaRPr>
              <a:cs typeface="B Nazanin" pitchFamily="2" charset="-78"/>
            </a:endParaRPr>
          </a:p>
          <a:p>
            <a:pPr algn="ctr" rtl="1">
              <a:lnSpc>
                <a:spcPts val="2160"/>
              </a:lnSpc>
            </a:pPr>
            <a:r>
              <a:rPr lang="fa-IR" spc="-1" dirty="0">
                <a:solidFill>
                  <a:srgbClr val="595959"/>
                </a:solidFill>
                <a:latin typeface="Arial"/>
                <a:cs typeface="B Nazanin" pitchFamily="2" charset="-78"/>
              </a:rPr>
              <a:t>من امیدوارم و معتقدم که این الگو در زمان، پول و اعتبار شما صرفه جویی کند.</a:t>
            </a:r>
          </a:p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شما به سادگی می توانید مخاطبان خود را تحت تاثیر قرار دهید و یک محصول منحصر به فرد اضافه کنید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</a:t>
            </a: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</a:t>
            </a:r>
            <a:endParaRPr lang="en-US" sz="1800" spc="-1" dirty="0">
              <a:solidFill>
                <a:srgbClr val="40404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040660" y="2528580"/>
            <a:ext cx="3592440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320"/>
              </a:lnSpc>
            </a:pPr>
            <a:r>
              <a:rPr lang="en-US" sz="3600" spc="-1">
                <a:solidFill>
                  <a:srgbClr val="A0A5AA"/>
                </a:solidFill>
                <a:latin typeface="Arial Bold"/>
                <a:cs typeface="B Nazanin" pitchFamily="2" charset="-78"/>
              </a:rPr>
              <a:t>$373,000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2381400" y="3081240"/>
            <a:ext cx="3002940" cy="2946780"/>
            <a:chOff x="0" y="0"/>
            <a:chExt cx="4003920" cy="3929040"/>
          </a:xfrm>
        </p:grpSpPr>
      </p:grpSp>
      <p:sp>
        <p:nvSpPr>
          <p:cNvPr id="17" name="TextBox 17"/>
          <p:cNvSpPr txBox="1"/>
          <p:nvPr/>
        </p:nvSpPr>
        <p:spPr>
          <a:xfrm>
            <a:off x="3120840" y="4083630"/>
            <a:ext cx="1532700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759"/>
              </a:lnSpc>
            </a:pPr>
            <a:r>
              <a:rPr lang="en-US" sz="4800" spc="-1">
                <a:solidFill>
                  <a:srgbClr val="A0A5AA"/>
                </a:solidFill>
                <a:latin typeface="Arial Bold"/>
                <a:cs typeface="B Nazanin" pitchFamily="2" charset="-78"/>
              </a:rPr>
              <a:t>25%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445760" y="4341600"/>
            <a:ext cx="542160" cy="542160"/>
          </a:xfrm>
          <a:custGeom>
            <a:avLst/>
            <a:gdLst/>
            <a:ahLst/>
            <a:cxnLst/>
            <a:rect l="l" t="t" r="r" b="b"/>
            <a:pathLst>
              <a:path w="542160" h="542160">
                <a:moveTo>
                  <a:pt x="0" y="0"/>
                </a:moveTo>
                <a:lnTo>
                  <a:pt x="542160" y="0"/>
                </a:lnTo>
                <a:lnTo>
                  <a:pt x="542160" y="542160"/>
                </a:lnTo>
                <a:lnTo>
                  <a:pt x="0" y="5421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322400" y="6668460"/>
            <a:ext cx="611280" cy="611280"/>
          </a:xfrm>
          <a:custGeom>
            <a:avLst/>
            <a:gdLst/>
            <a:ahLst/>
            <a:cxnLst/>
            <a:rect l="l" t="t" r="r" b="b"/>
            <a:pathLst>
              <a:path w="611280" h="611280">
                <a:moveTo>
                  <a:pt x="0" y="0"/>
                </a:moveTo>
                <a:lnTo>
                  <a:pt x="611280" y="0"/>
                </a:lnTo>
                <a:lnTo>
                  <a:pt x="611280" y="611280"/>
                </a:lnTo>
                <a:lnTo>
                  <a:pt x="0" y="6112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180" cy="10287000"/>
          </a:xfrm>
          <a:custGeom>
            <a:avLst/>
            <a:gdLst/>
            <a:ahLst/>
            <a:cxnLst/>
            <a:rect l="l" t="t" r="r" b="b"/>
            <a:pathLst>
              <a:path w="18288180" h="10287000">
                <a:moveTo>
                  <a:pt x="0" y="0"/>
                </a:moveTo>
                <a:lnTo>
                  <a:pt x="18288180" y="0"/>
                </a:lnTo>
                <a:lnTo>
                  <a:pt x="182881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232480" y="719175"/>
            <a:ext cx="9104580" cy="124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9720"/>
              </a:lnSpc>
            </a:pPr>
            <a:r>
              <a:rPr lang="fa-IR" sz="8100" spc="-1" dirty="0">
                <a:latin typeface="Arial"/>
                <a:cs typeface="B Nazanin" pitchFamily="2" charset="-78"/>
              </a:rPr>
              <a:t>سبک</a:t>
            </a:r>
            <a:r>
              <a:rPr lang="fa-IR" sz="8100" spc="-1" dirty="0">
                <a:solidFill>
                  <a:srgbClr val="F27900"/>
                </a:solidFill>
                <a:latin typeface="Arial"/>
                <a:cs typeface="B Nazanin" pitchFamily="2" charset="-78"/>
              </a:rPr>
              <a:t> دستور کار</a:t>
            </a:r>
            <a:endParaRPr lang="en-US" sz="8100" spc="-1" dirty="0">
              <a:solidFill>
                <a:srgbClr val="262626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016080" y="4150560"/>
            <a:ext cx="657846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262626"/>
                </a:solidFill>
                <a:latin typeface="Arial"/>
                <a:cs typeface="B Nazanin" pitchFamily="2" charset="-78"/>
              </a:rPr>
              <a:t>ارائه پاورپوینت مدرنی را دریافت کنید که به زیبایی طراحی شده است. من امیدوارم و معتقدم که این الگو وقت شما را خواهد داشت.</a:t>
            </a:r>
            <a:endParaRPr lang="en-US" sz="1800" spc="-1" dirty="0">
              <a:solidFill>
                <a:srgbClr val="262626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991600" y="3543300"/>
            <a:ext cx="6545340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860"/>
              </a:lnSpc>
            </a:pPr>
            <a:r>
              <a:rPr lang="fa-IR" sz="4050" spc="-1" dirty="0">
                <a:solidFill>
                  <a:srgbClr val="262626"/>
                </a:solidFill>
                <a:latin typeface="Arial Bold"/>
                <a:cs typeface="B Nazanin" pitchFamily="2" charset="-78"/>
              </a:rPr>
              <a:t>فهرست</a:t>
            </a:r>
            <a:endParaRPr lang="en-US" sz="4050" spc="-1" dirty="0">
              <a:solidFill>
                <a:srgbClr val="262626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6078200" y="3695700"/>
            <a:ext cx="140022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1">
              <a:lnSpc>
                <a:spcPts val="8640"/>
              </a:lnSpc>
            </a:pPr>
            <a:r>
              <a:rPr lang="en-US" sz="7200" spc="-1">
                <a:solidFill>
                  <a:srgbClr val="262626"/>
                </a:solidFill>
                <a:latin typeface="Arial Bold"/>
                <a:cs typeface="B Nazanin" pitchFamily="2" charset="-78"/>
              </a:rPr>
              <a:t>01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019320" y="5648520"/>
            <a:ext cx="657846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262626"/>
                </a:solidFill>
                <a:latin typeface="Arial"/>
                <a:cs typeface="B Nazanin" pitchFamily="2" charset="-78"/>
              </a:rPr>
              <a:t>ارائه پاورپوینت مدرنی را دریافت کنید که به زیبایی طراحی شده است. من امیدوارم و معتقدم که این الگو وقت شما را خواهد داشت.</a:t>
            </a:r>
            <a:endParaRPr lang="en-US" sz="1800" spc="-1" dirty="0">
              <a:solidFill>
                <a:srgbClr val="262626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994840" y="5041260"/>
            <a:ext cx="6545340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860"/>
              </a:lnSpc>
            </a:pPr>
            <a:r>
              <a:rPr lang="fa-IR" sz="4050" spc="-1" dirty="0">
                <a:solidFill>
                  <a:srgbClr val="262626"/>
                </a:solidFill>
                <a:latin typeface="Arial Bold"/>
                <a:cs typeface="B Nazanin" pitchFamily="2" charset="-78"/>
              </a:rPr>
              <a:t>فهرست</a:t>
            </a:r>
            <a:endParaRPr lang="en-US" sz="4050" spc="-1" dirty="0">
              <a:solidFill>
                <a:srgbClr val="262626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6081440" y="5193660"/>
            <a:ext cx="140022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1">
              <a:lnSpc>
                <a:spcPts val="8640"/>
              </a:lnSpc>
            </a:pPr>
            <a:r>
              <a:rPr lang="en-US" sz="7200" spc="-1">
                <a:solidFill>
                  <a:srgbClr val="262626"/>
                </a:solidFill>
                <a:latin typeface="Arial Bold"/>
                <a:cs typeface="B Nazanin" pitchFamily="2" charset="-78"/>
              </a:rPr>
              <a:t>02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022560" y="7146480"/>
            <a:ext cx="657846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262626"/>
                </a:solidFill>
                <a:latin typeface="Arial"/>
                <a:cs typeface="B Nazanin" pitchFamily="2" charset="-78"/>
              </a:rPr>
              <a:t>ارائه پاورپوینت مدرنی را دریافت کنید که به زیبایی طراحی شده است. من امیدوارم و معتقدم که این الگو وقت شما را خواهد داشت.</a:t>
            </a:r>
            <a:endParaRPr lang="en-US" sz="1800" spc="-1" dirty="0">
              <a:solidFill>
                <a:srgbClr val="262626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998620" y="6539220"/>
            <a:ext cx="6545340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860"/>
              </a:lnSpc>
            </a:pPr>
            <a:r>
              <a:rPr lang="fa-IR" sz="4050" spc="-1" dirty="0">
                <a:solidFill>
                  <a:srgbClr val="262626"/>
                </a:solidFill>
                <a:latin typeface="Arial Bold"/>
                <a:cs typeface="B Nazanin" pitchFamily="2" charset="-78"/>
              </a:rPr>
              <a:t>فهرست</a:t>
            </a:r>
            <a:endParaRPr lang="en-US" sz="4050" spc="-1" dirty="0">
              <a:solidFill>
                <a:srgbClr val="262626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6084680" y="6691620"/>
            <a:ext cx="140022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1">
              <a:lnSpc>
                <a:spcPts val="8640"/>
              </a:lnSpc>
            </a:pPr>
            <a:r>
              <a:rPr lang="en-US" sz="7200" spc="-1">
                <a:solidFill>
                  <a:srgbClr val="262626"/>
                </a:solidFill>
                <a:latin typeface="Arial Bold"/>
                <a:cs typeface="B Nazanin" pitchFamily="2" charset="-78"/>
              </a:rPr>
              <a:t>03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026340" y="8644440"/>
            <a:ext cx="657846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262626"/>
                </a:solidFill>
                <a:latin typeface="Arial"/>
                <a:cs typeface="B Nazanin" pitchFamily="2" charset="-78"/>
              </a:rPr>
              <a:t>ارائه پاورپوینت مدرنی را دریافت کنید که به زیبایی طراحی شده است. من امیدوارم و معتقدم که این الگو وقت شما را خواهد داشت.</a:t>
            </a:r>
            <a:endParaRPr lang="en-US" sz="1800" spc="-1" dirty="0">
              <a:solidFill>
                <a:srgbClr val="262626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001860" y="8036640"/>
            <a:ext cx="6545340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860"/>
              </a:lnSpc>
            </a:pPr>
            <a:r>
              <a:rPr lang="fa-IR" sz="4050" spc="-1" dirty="0">
                <a:solidFill>
                  <a:srgbClr val="262626"/>
                </a:solidFill>
                <a:latin typeface="Arial Bold"/>
                <a:cs typeface="B Nazanin" pitchFamily="2" charset="-78"/>
              </a:rPr>
              <a:t>فهرست</a:t>
            </a:r>
            <a:endParaRPr lang="en-US" sz="4050" spc="-1" dirty="0">
              <a:solidFill>
                <a:srgbClr val="262626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6088460" y="8189580"/>
            <a:ext cx="140022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1">
              <a:lnSpc>
                <a:spcPts val="8640"/>
              </a:lnSpc>
            </a:pPr>
            <a:r>
              <a:rPr lang="en-US" sz="7200" spc="-1">
                <a:solidFill>
                  <a:srgbClr val="262626"/>
                </a:solidFill>
                <a:latin typeface="Arial Bold"/>
                <a:cs typeface="B Nazanin" pitchFamily="2" charset="-78"/>
              </a:rPr>
              <a:t>04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223840" y="2163300"/>
            <a:ext cx="906246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ارائه پاورپوینت مدرنی را دریافت کنید که به زیبایی طراحی شده است. من امیدوارم و معتقدم که این الگو وقت شما را خواهد داشت.</a:t>
            </a:r>
            <a:endParaRPr lang="en-US" sz="1800" spc="-1" dirty="0">
              <a:solidFill>
                <a:srgbClr val="00000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980100" y="2947860"/>
            <a:ext cx="7724160" cy="6581520"/>
          </a:xfrm>
          <a:custGeom>
            <a:avLst/>
            <a:gdLst/>
            <a:ahLst/>
            <a:cxnLst/>
            <a:rect l="l" t="t" r="r" b="b"/>
            <a:pathLst>
              <a:path w="7724160" h="6581520">
                <a:moveTo>
                  <a:pt x="0" y="0"/>
                </a:moveTo>
                <a:lnTo>
                  <a:pt x="7724160" y="0"/>
                </a:lnTo>
                <a:lnTo>
                  <a:pt x="7724160" y="6581520"/>
                </a:lnTo>
                <a:lnTo>
                  <a:pt x="0" y="6581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543480"/>
            <a:ext cx="18288180" cy="3200580"/>
          </a:xfrm>
          <a:custGeom>
            <a:avLst/>
            <a:gdLst/>
            <a:ahLst/>
            <a:cxnLst/>
            <a:rect l="l" t="t" r="r" b="b"/>
            <a:pathLst>
              <a:path w="18288180" h="3200580">
                <a:moveTo>
                  <a:pt x="0" y="0"/>
                </a:moveTo>
                <a:lnTo>
                  <a:pt x="18288180" y="0"/>
                </a:lnTo>
                <a:lnTo>
                  <a:pt x="18288180" y="3200580"/>
                </a:lnTo>
                <a:lnTo>
                  <a:pt x="0" y="3200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43000" y="4533900"/>
            <a:ext cx="614376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200"/>
              </a:lnSpc>
            </a:pPr>
            <a:r>
              <a:rPr lang="fa-IR" sz="60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 ارائه نمونه کارها ساده</a:t>
            </a:r>
            <a:endParaRPr lang="en-US" sz="6000" spc="-1" dirty="0">
              <a:solidFill>
                <a:srgbClr val="FFFFFF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81000" y="7505700"/>
            <a:ext cx="7732440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2000" dirty="0">
                <a:cs typeface="B Nazanin" pitchFamily="2" charset="-78"/>
              </a:rPr>
              <a:t>قالب پاورپوینت حرفه ای ویرایش پذیر، ابزاری است بسیار کاربردی برای دانشجویان، محققان و اساتید که به دنبال ارائه یک پروژه، پایان نامه، تز، پروپوزال یا سمینار هستند. این قالب با طراحی شده است که به صورت حرفه ای و جذاب برای مخاطبان شما باشد و بتوانید مفاهیم خود را به شکل بهتری ارائه دهید</a:t>
            </a:r>
            <a:r>
              <a:rPr lang="en-US" sz="2000" dirty="0">
                <a:cs typeface="B Nazanin" pitchFamily="2" charset="-78"/>
              </a:rPr>
              <a:t>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57200" y="952500"/>
            <a:ext cx="740028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/>
            <a:r>
              <a:rPr lang="ar-SA" sz="3600" dirty="0">
                <a:cs typeface="B Nazanin" pitchFamily="2" charset="-78"/>
              </a:rPr>
              <a:t>قالب پاورپوينت حرفه ای ، قابل ویرایش ، جهت استفاده در جلسات دفاع رساله ، پایان نامه ، پروپوزال و سمینار و .... می باشد</a:t>
            </a:r>
            <a:r>
              <a:rPr lang="en-US" sz="3600" dirty="0">
                <a:cs typeface="B Nazanin" pitchFamily="2" charset="-78"/>
              </a:rPr>
              <a:t>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8300880" y="0"/>
            <a:ext cx="9986760" cy="10287000"/>
            <a:chOff x="0" y="0"/>
            <a:chExt cx="13315680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315696" cy="13716000"/>
            </a:xfrm>
            <a:custGeom>
              <a:avLst/>
              <a:gdLst/>
              <a:ahLst/>
              <a:cxnLst/>
              <a:rect l="l" t="t" r="r" b="b"/>
              <a:pathLst>
                <a:path w="13315696" h="13716000">
                  <a:moveTo>
                    <a:pt x="0" y="0"/>
                  </a:moveTo>
                  <a:lnTo>
                    <a:pt x="13315696" y="0"/>
                  </a:lnTo>
                  <a:lnTo>
                    <a:pt x="13315696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2F2F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13315680" cy="13735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1944"/>
                </a:lnSpc>
              </a:pPr>
              <a:r>
                <a:rPr lang="fa-IR" spc="-1" dirty="0">
                  <a:solidFill>
                    <a:srgbClr val="404040"/>
                  </a:solidFill>
                  <a:latin typeface="Arial"/>
                  <a:cs typeface="B Nazanin" pitchFamily="2" charset="-78"/>
                </a:rPr>
                <a:t>عکس خود را در اینجا قرار دهید</a:t>
              </a:r>
              <a:endPara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4658840" y="6652260"/>
            <a:ext cx="3629340" cy="3603420"/>
          </a:xfrm>
          <a:custGeom>
            <a:avLst/>
            <a:gdLst/>
            <a:ahLst/>
            <a:cxnLst/>
            <a:rect l="l" t="t" r="r" b="b"/>
            <a:pathLst>
              <a:path w="3629340" h="3603420">
                <a:moveTo>
                  <a:pt x="0" y="0"/>
                </a:moveTo>
                <a:lnTo>
                  <a:pt x="3629340" y="0"/>
                </a:lnTo>
                <a:lnTo>
                  <a:pt x="3629340" y="3603420"/>
                </a:lnTo>
                <a:lnTo>
                  <a:pt x="0" y="36034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181680"/>
            <a:ext cx="18288180" cy="7129620"/>
          </a:xfrm>
          <a:custGeom>
            <a:avLst/>
            <a:gdLst/>
            <a:ahLst/>
            <a:cxnLst/>
            <a:rect l="l" t="t" r="r" b="b"/>
            <a:pathLst>
              <a:path w="18288180" h="7129620">
                <a:moveTo>
                  <a:pt x="0" y="0"/>
                </a:moveTo>
                <a:lnTo>
                  <a:pt x="18288180" y="0"/>
                </a:lnTo>
                <a:lnTo>
                  <a:pt x="18288180" y="7129620"/>
                </a:lnTo>
                <a:lnTo>
                  <a:pt x="0" y="71296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14200" y="530175"/>
            <a:ext cx="9104580" cy="124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9720"/>
              </a:lnSpc>
            </a:pPr>
            <a:r>
              <a:rPr lang="fa-IR" sz="8100" spc="-1" dirty="0">
                <a:solidFill>
                  <a:srgbClr val="F27900"/>
                </a:solidFill>
                <a:latin typeface="Arial"/>
                <a:cs typeface="B Nazanin" pitchFamily="2" charset="-78"/>
              </a:rPr>
              <a:t>سبک اینفوگرافیک</a:t>
            </a:r>
            <a:endParaRPr lang="en-US" sz="8100" spc="-1" dirty="0">
              <a:solidFill>
                <a:srgbClr val="262626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105020" y="1866900"/>
            <a:ext cx="9943980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ارائه پاورپوینت مدرنی را دریافت کنید که به زیبایی طراحی شده است. من امیدوارم و معتقدم که این الگو وقت شما را خواهد داشت.</a:t>
            </a:r>
            <a:endParaRPr lang="en-US" sz="1800" spc="-1" dirty="0">
              <a:solidFill>
                <a:srgbClr val="00000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5" name="AutoShape 5"/>
          <p:cNvSpPr/>
          <p:nvPr/>
        </p:nvSpPr>
        <p:spPr>
          <a:xfrm rot="43559">
            <a:off x="-28803" y="7439505"/>
            <a:ext cx="4560126" cy="0"/>
          </a:xfrm>
          <a:prstGeom prst="line">
            <a:avLst/>
          </a:prstGeom>
          <a:ln w="28575" cap="rnd">
            <a:solidFill>
              <a:srgbClr val="5E5E5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1418589">
            <a:off x="4632226" y="6988065"/>
            <a:ext cx="2056108" cy="0"/>
          </a:xfrm>
          <a:prstGeom prst="line">
            <a:avLst/>
          </a:prstGeom>
          <a:ln w="28575" cap="rnd">
            <a:solidFill>
              <a:srgbClr val="5E5E5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529818">
            <a:off x="6612646" y="6738855"/>
            <a:ext cx="3130768" cy="0"/>
          </a:xfrm>
          <a:prstGeom prst="line">
            <a:avLst/>
          </a:prstGeom>
          <a:ln w="28575" cap="rnd">
            <a:solidFill>
              <a:srgbClr val="5E5E5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-2666157">
            <a:off x="9203575" y="5670195"/>
            <a:ext cx="3490929" cy="0"/>
          </a:xfrm>
          <a:prstGeom prst="line">
            <a:avLst/>
          </a:prstGeom>
          <a:ln w="28575" cap="rnd">
            <a:solidFill>
              <a:srgbClr val="5E5E5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1778599">
            <a:off x="12193776" y="4940655"/>
            <a:ext cx="2342988" cy="0"/>
          </a:xfrm>
          <a:prstGeom prst="line">
            <a:avLst/>
          </a:prstGeom>
          <a:ln w="28575" cap="rnd">
            <a:solidFill>
              <a:srgbClr val="5E5E5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rot="-1959292">
            <a:off x="14141166" y="4296705"/>
            <a:ext cx="4534549" cy="0"/>
          </a:xfrm>
          <a:prstGeom prst="line">
            <a:avLst/>
          </a:prstGeom>
          <a:ln w="28575" cap="rnd">
            <a:solidFill>
              <a:srgbClr val="5E5E5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>
            <a:off x="4463910" y="7287570"/>
            <a:ext cx="321840" cy="321840"/>
          </a:xfrm>
          <a:custGeom>
            <a:avLst/>
            <a:gdLst/>
            <a:ahLst/>
            <a:cxnLst/>
            <a:rect l="l" t="t" r="r" b="b"/>
            <a:pathLst>
              <a:path w="321840" h="321840">
                <a:moveTo>
                  <a:pt x="0" y="0"/>
                </a:moveTo>
                <a:lnTo>
                  <a:pt x="321840" y="0"/>
                </a:lnTo>
                <a:lnTo>
                  <a:pt x="321840" y="321840"/>
                </a:lnTo>
                <a:lnTo>
                  <a:pt x="0" y="3218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498630" y="6365790"/>
            <a:ext cx="321840" cy="321840"/>
          </a:xfrm>
          <a:custGeom>
            <a:avLst/>
            <a:gdLst/>
            <a:ahLst/>
            <a:cxnLst/>
            <a:rect l="l" t="t" r="r" b="b"/>
            <a:pathLst>
              <a:path w="321840" h="321840">
                <a:moveTo>
                  <a:pt x="0" y="0"/>
                </a:moveTo>
                <a:lnTo>
                  <a:pt x="321840" y="0"/>
                </a:lnTo>
                <a:lnTo>
                  <a:pt x="321840" y="321840"/>
                </a:lnTo>
                <a:lnTo>
                  <a:pt x="0" y="3218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448110" y="6711390"/>
            <a:ext cx="321840" cy="321840"/>
          </a:xfrm>
          <a:custGeom>
            <a:avLst/>
            <a:gdLst/>
            <a:ahLst/>
            <a:cxnLst/>
            <a:rect l="l" t="t" r="r" b="b"/>
            <a:pathLst>
              <a:path w="321840" h="321840">
                <a:moveTo>
                  <a:pt x="0" y="0"/>
                </a:moveTo>
                <a:lnTo>
                  <a:pt x="321840" y="0"/>
                </a:lnTo>
                <a:lnTo>
                  <a:pt x="321840" y="321840"/>
                </a:lnTo>
                <a:lnTo>
                  <a:pt x="0" y="3218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092490" y="4238730"/>
            <a:ext cx="321840" cy="321840"/>
          </a:xfrm>
          <a:custGeom>
            <a:avLst/>
            <a:gdLst/>
            <a:ahLst/>
            <a:cxnLst/>
            <a:rect l="l" t="t" r="r" b="b"/>
            <a:pathLst>
              <a:path w="321840" h="321840">
                <a:moveTo>
                  <a:pt x="0" y="0"/>
                </a:moveTo>
                <a:lnTo>
                  <a:pt x="321840" y="0"/>
                </a:lnTo>
                <a:lnTo>
                  <a:pt x="321840" y="321840"/>
                </a:lnTo>
                <a:lnTo>
                  <a:pt x="0" y="3218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280030" y="5426730"/>
            <a:ext cx="321840" cy="321840"/>
          </a:xfrm>
          <a:custGeom>
            <a:avLst/>
            <a:gdLst/>
            <a:ahLst/>
            <a:cxnLst/>
            <a:rect l="l" t="t" r="r" b="b"/>
            <a:pathLst>
              <a:path w="321840" h="321840">
                <a:moveTo>
                  <a:pt x="0" y="0"/>
                </a:moveTo>
                <a:lnTo>
                  <a:pt x="321840" y="0"/>
                </a:lnTo>
                <a:lnTo>
                  <a:pt x="321840" y="321840"/>
                </a:lnTo>
                <a:lnTo>
                  <a:pt x="0" y="3218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192900" y="5346150"/>
            <a:ext cx="886860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759"/>
              </a:lnSpc>
            </a:pPr>
            <a:r>
              <a:rPr lang="en-US" sz="4800" spc="-1">
                <a:solidFill>
                  <a:srgbClr val="F27900"/>
                </a:solidFill>
                <a:latin typeface="Arial Bold"/>
                <a:cs typeface="B Nazanin" pitchFamily="2" charset="-78"/>
              </a:rPr>
              <a:t>02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38060" y="7308510"/>
            <a:ext cx="933840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759"/>
              </a:lnSpc>
            </a:pPr>
            <a:r>
              <a:rPr lang="en-US" sz="4800" spc="-1">
                <a:solidFill>
                  <a:srgbClr val="FFFFFF"/>
                </a:solidFill>
                <a:latin typeface="Arial Bold"/>
                <a:cs typeface="B Nazanin" pitchFamily="2" charset="-78"/>
              </a:rPr>
              <a:t>03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786220" y="3030630"/>
            <a:ext cx="933840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759"/>
              </a:lnSpc>
            </a:pPr>
            <a:r>
              <a:rPr lang="en-US" sz="4800" spc="-1">
                <a:solidFill>
                  <a:srgbClr val="F27900"/>
                </a:solidFill>
                <a:latin typeface="Arial Bold"/>
                <a:cs typeface="B Nazanin" pitchFamily="2" charset="-78"/>
              </a:rPr>
              <a:t>04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360380" y="5082195"/>
            <a:ext cx="241452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520"/>
              </a:lnSpc>
            </a:pPr>
            <a:r>
              <a:rPr lang="fa-IR" sz="2100" spc="-1" dirty="0">
                <a:solidFill>
                  <a:srgbClr val="404040"/>
                </a:solidFill>
                <a:latin typeface="Arial Bold"/>
                <a:cs typeface="B Nazanin" pitchFamily="2" charset="-78"/>
              </a:rPr>
              <a:t>اضافه کردن متن</a:t>
            </a:r>
            <a:endParaRPr lang="en-US" sz="2100" spc="-1" dirty="0">
              <a:solidFill>
                <a:srgbClr val="40404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7360380" y="5517240"/>
            <a:ext cx="2414520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شما به سادگی می توانید مخاطبان خود را تحت تاثیر قرار دهید و یک محصول منحصر به فرد اضافه کنید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. 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509660" y="7096935"/>
            <a:ext cx="241452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520"/>
              </a:lnSpc>
            </a:pPr>
            <a:r>
              <a:rPr lang="fa-IR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اضافه کردن متن</a:t>
            </a:r>
            <a:endParaRPr lang="en-US" sz="2100" spc="-1" dirty="0">
              <a:solidFill>
                <a:srgbClr val="FFFFFF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509660" y="7531980"/>
            <a:ext cx="2414520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شما به سادگی می توانید مخاطبان خود را تحت تاثیر قرار دهید و یک محصول منحصر به فرد اضافه کنید</a:t>
            </a:r>
            <a:r>
              <a:rPr lang="en-US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. 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987180" y="2819595"/>
            <a:ext cx="241452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520"/>
              </a:lnSpc>
            </a:pPr>
            <a:r>
              <a:rPr lang="fa-IR" sz="2100" spc="-1" dirty="0">
                <a:solidFill>
                  <a:srgbClr val="404040"/>
                </a:solidFill>
                <a:latin typeface="Arial Bold"/>
                <a:cs typeface="B Nazanin" pitchFamily="2" charset="-78"/>
              </a:rPr>
              <a:t>اضافه کردن متن</a:t>
            </a:r>
            <a:endParaRPr lang="en-US" sz="2100" spc="-1" dirty="0">
              <a:solidFill>
                <a:srgbClr val="40404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2987180" y="3254640"/>
            <a:ext cx="2414520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شما به سادگی می توانید مخاطبان خود را تحت تاثیر قرار دهید و یک محصول منحصر به فرد اضافه کنید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. 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099320" y="7933290"/>
            <a:ext cx="933840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5759"/>
              </a:lnSpc>
            </a:pPr>
            <a:r>
              <a:rPr lang="en-US" sz="4800" spc="-1">
                <a:solidFill>
                  <a:srgbClr val="FFFFFF"/>
                </a:solidFill>
                <a:latin typeface="Arial Bold"/>
                <a:cs typeface="B Nazanin" pitchFamily="2" charset="-78"/>
              </a:rPr>
              <a:t>01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12280" y="7722255"/>
            <a:ext cx="241452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520"/>
              </a:lnSpc>
            </a:pPr>
            <a:r>
              <a:rPr lang="fa-IR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اضافه کردن متن</a:t>
            </a:r>
            <a:endParaRPr lang="en-US" sz="2100" spc="-1" dirty="0">
              <a:solidFill>
                <a:srgbClr val="FFFFFF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412280" y="8157300"/>
            <a:ext cx="2414520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شما به سادگی می توانید مخاطبان خود را تحت تاثیر قرار دهید و یک محصول منحصر به فرد اضافه کنید</a:t>
            </a:r>
            <a:r>
              <a:rPr lang="en-US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.  </a:t>
            </a:r>
          </a:p>
        </p:txBody>
      </p:sp>
      <p:sp>
        <p:nvSpPr>
          <p:cNvPr id="28" name="Freeform 28"/>
          <p:cNvSpPr/>
          <p:nvPr/>
        </p:nvSpPr>
        <p:spPr>
          <a:xfrm>
            <a:off x="405540" y="3879360"/>
            <a:ext cx="2042280" cy="3764340"/>
          </a:xfrm>
          <a:custGeom>
            <a:avLst/>
            <a:gdLst/>
            <a:ahLst/>
            <a:cxnLst/>
            <a:rect l="l" t="t" r="r" b="b"/>
            <a:pathLst>
              <a:path w="2042280" h="3764340">
                <a:moveTo>
                  <a:pt x="0" y="0"/>
                </a:moveTo>
                <a:lnTo>
                  <a:pt x="2042280" y="0"/>
                </a:lnTo>
                <a:lnTo>
                  <a:pt x="2042280" y="3764340"/>
                </a:lnTo>
                <a:lnTo>
                  <a:pt x="0" y="37643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13974300" y="5867790"/>
            <a:ext cx="933840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759"/>
              </a:lnSpc>
            </a:pPr>
            <a:r>
              <a:rPr lang="en-US" sz="4800" spc="-1">
                <a:solidFill>
                  <a:srgbClr val="FFFFFF"/>
                </a:solidFill>
                <a:latin typeface="Arial Bold"/>
                <a:cs typeface="B Nazanin" pitchFamily="2" charset="-78"/>
              </a:rPr>
              <a:t>05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00120" y="6762135"/>
            <a:ext cx="241452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520"/>
              </a:lnSpc>
            </a:pPr>
            <a:r>
              <a:rPr lang="fa-IR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اضافه کردن متن</a:t>
            </a:r>
            <a:endParaRPr lang="en-US" sz="2100" spc="-1" dirty="0">
              <a:solidFill>
                <a:srgbClr val="FFFFFF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4100120" y="7197180"/>
            <a:ext cx="2414520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شما به سادگی می توانید مخاطبان خود را تحت تاثیر قرار دهید و یک محصول منحصر به فرد اضافه کنید</a:t>
            </a:r>
            <a:r>
              <a:rPr lang="en-US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.  </a:t>
            </a:r>
          </a:p>
        </p:txBody>
      </p:sp>
      <p:sp>
        <p:nvSpPr>
          <p:cNvPr id="32" name="Freeform 32"/>
          <p:cNvSpPr/>
          <p:nvPr/>
        </p:nvSpPr>
        <p:spPr>
          <a:xfrm>
            <a:off x="15687540" y="7700400"/>
            <a:ext cx="2628720" cy="2610360"/>
          </a:xfrm>
          <a:custGeom>
            <a:avLst/>
            <a:gdLst/>
            <a:ahLst/>
            <a:cxnLst/>
            <a:rect l="l" t="t" r="r" b="b"/>
            <a:pathLst>
              <a:path w="2628720" h="2610360">
                <a:moveTo>
                  <a:pt x="0" y="0"/>
                </a:moveTo>
                <a:lnTo>
                  <a:pt x="2628720" y="0"/>
                </a:lnTo>
                <a:lnTo>
                  <a:pt x="2628720" y="2610360"/>
                </a:lnTo>
                <a:lnTo>
                  <a:pt x="0" y="26103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180" cy="10287000"/>
          </a:xfrm>
          <a:custGeom>
            <a:avLst/>
            <a:gdLst/>
            <a:ahLst/>
            <a:cxnLst/>
            <a:rect l="l" t="t" r="r" b="b"/>
            <a:pathLst>
              <a:path w="18288180" h="10287000">
                <a:moveTo>
                  <a:pt x="0" y="0"/>
                </a:moveTo>
                <a:lnTo>
                  <a:pt x="18288180" y="0"/>
                </a:lnTo>
                <a:lnTo>
                  <a:pt x="182881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48" r="-54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3820" y="798120"/>
            <a:ext cx="7941240" cy="8691300"/>
          </a:xfrm>
          <a:custGeom>
            <a:avLst/>
            <a:gdLst/>
            <a:ahLst/>
            <a:cxnLst/>
            <a:rect l="l" t="t" r="r" b="b"/>
            <a:pathLst>
              <a:path w="7941240" h="8691300">
                <a:moveTo>
                  <a:pt x="0" y="0"/>
                </a:moveTo>
                <a:lnTo>
                  <a:pt x="7941240" y="0"/>
                </a:lnTo>
                <a:lnTo>
                  <a:pt x="7941240" y="8691300"/>
                </a:lnTo>
                <a:lnTo>
                  <a:pt x="0" y="8691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853800" y="1170330"/>
            <a:ext cx="3531240" cy="2975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759"/>
              </a:lnSpc>
            </a:pPr>
            <a:r>
              <a:rPr lang="fa-IR" sz="4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طرح بندی قالب</a:t>
            </a:r>
          </a:p>
          <a:p>
            <a:pPr algn="ctr" rtl="1">
              <a:lnSpc>
                <a:spcPts val="5759"/>
              </a:lnSpc>
            </a:pPr>
            <a:r>
              <a:rPr lang="fa-IR" sz="4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 اسلاید را برای ارائه خود مرتب کنید</a:t>
            </a:r>
            <a:endParaRPr lang="en-US" sz="4800" spc="-1" dirty="0">
              <a:solidFill>
                <a:srgbClr val="FFFFFF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650970" y="5143500"/>
            <a:ext cx="6677280" cy="2042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شما به راحتی می توانید بر مخاطبان خود تأثیر بگذارید و یک محصول منحصر به فرد را به ارائه های خود اضافه کنید. ارائه پاورپوینت مدرنی را دریافت کنید که به زیبایی طراحی شده است. من امیدوارم و معتقدم که این الگو در زمان، پول و اعتبار شما صرفه جویی کند.    یک پاورپوینت مدرن دریافت کنید</a:t>
            </a:r>
            <a:r>
              <a:rPr lang="en-US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  </a:t>
            </a: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ارائه</a:t>
            </a:r>
            <a:r>
              <a:rPr lang="en-US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 </a:t>
            </a: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که به زیبایی طراحی شده است</a:t>
            </a:r>
            <a:r>
              <a:rPr lang="en-US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. </a:t>
            </a: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 </a:t>
            </a:r>
            <a:r>
              <a:rPr lang="en-US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.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2389490" y="8153730"/>
            <a:ext cx="3938760" cy="690660"/>
            <a:chOff x="0" y="0"/>
            <a:chExt cx="5251680" cy="9208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251704" cy="920877"/>
            </a:xfrm>
            <a:custGeom>
              <a:avLst/>
              <a:gdLst/>
              <a:ahLst/>
              <a:cxnLst/>
              <a:rect l="l" t="t" r="r" b="b"/>
              <a:pathLst>
                <a:path w="5251704" h="920877">
                  <a:moveTo>
                    <a:pt x="28448" y="0"/>
                  </a:moveTo>
                  <a:lnTo>
                    <a:pt x="5223256" y="0"/>
                  </a:lnTo>
                  <a:cubicBezTo>
                    <a:pt x="5239004" y="0"/>
                    <a:pt x="5251704" y="12700"/>
                    <a:pt x="5251704" y="28448"/>
                  </a:cubicBezTo>
                  <a:lnTo>
                    <a:pt x="5251704" y="892429"/>
                  </a:lnTo>
                  <a:cubicBezTo>
                    <a:pt x="5251704" y="908177"/>
                    <a:pt x="5239004" y="920877"/>
                    <a:pt x="5223256" y="920877"/>
                  </a:cubicBezTo>
                  <a:lnTo>
                    <a:pt x="28448" y="920877"/>
                  </a:lnTo>
                  <a:cubicBezTo>
                    <a:pt x="12700" y="920877"/>
                    <a:pt x="0" y="908177"/>
                    <a:pt x="0" y="892429"/>
                  </a:cubicBezTo>
                  <a:lnTo>
                    <a:pt x="0" y="28448"/>
                  </a:lnTo>
                  <a:cubicBezTo>
                    <a:pt x="0" y="12700"/>
                    <a:pt x="12700" y="0"/>
                    <a:pt x="28448" y="0"/>
                  </a:cubicBezTo>
                  <a:moveTo>
                    <a:pt x="28448" y="56896"/>
                  </a:moveTo>
                  <a:lnTo>
                    <a:pt x="28448" y="28448"/>
                  </a:lnTo>
                  <a:lnTo>
                    <a:pt x="56896" y="28448"/>
                  </a:lnTo>
                  <a:lnTo>
                    <a:pt x="56896" y="892429"/>
                  </a:lnTo>
                  <a:lnTo>
                    <a:pt x="28448" y="892429"/>
                  </a:lnTo>
                  <a:lnTo>
                    <a:pt x="28448" y="863981"/>
                  </a:lnTo>
                  <a:lnTo>
                    <a:pt x="5223256" y="863981"/>
                  </a:lnTo>
                  <a:lnTo>
                    <a:pt x="5223256" y="892429"/>
                  </a:lnTo>
                  <a:lnTo>
                    <a:pt x="5194808" y="892429"/>
                  </a:lnTo>
                  <a:lnTo>
                    <a:pt x="5194808" y="28448"/>
                  </a:lnTo>
                  <a:lnTo>
                    <a:pt x="5223256" y="28448"/>
                  </a:lnTo>
                  <a:lnTo>
                    <a:pt x="5223256" y="56896"/>
                  </a:lnTo>
                  <a:lnTo>
                    <a:pt x="28448" y="5689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5251680" cy="9494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888"/>
                </a:lnSpc>
              </a:pPr>
              <a:r>
                <a:rPr lang="fa-IR" sz="3600" spc="-1" dirty="0">
                  <a:solidFill>
                    <a:srgbClr val="FFFFFF"/>
                  </a:solidFill>
                  <a:latin typeface="Arial"/>
                  <a:cs typeface="B Nazanin" pitchFamily="2" charset="-78"/>
                </a:rPr>
                <a:t>اینفوگرافیک</a:t>
              </a:r>
              <a:endParaRPr lang="en-US" sz="3600" spc="-1" dirty="0">
                <a:solidFill>
                  <a:srgbClr val="FFFFFF"/>
                </a:solidFill>
                <a:latin typeface="Arial"/>
                <a:cs typeface="B Nazanin" pitchFamily="2" charset="-78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433620" y="3808620"/>
            <a:ext cx="6778620" cy="6478380"/>
          </a:xfrm>
          <a:custGeom>
            <a:avLst/>
            <a:gdLst/>
            <a:ahLst/>
            <a:cxnLst/>
            <a:rect l="l" t="t" r="r" b="b"/>
            <a:pathLst>
              <a:path w="6778620" h="6478380">
                <a:moveTo>
                  <a:pt x="0" y="0"/>
                </a:moveTo>
                <a:lnTo>
                  <a:pt x="6778620" y="0"/>
                </a:lnTo>
                <a:lnTo>
                  <a:pt x="6778620" y="6478380"/>
                </a:lnTo>
                <a:lnTo>
                  <a:pt x="0" y="64783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" r="-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133600" y="7353300"/>
            <a:ext cx="9356760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5040"/>
              </a:lnSpc>
            </a:pPr>
            <a:r>
              <a:rPr lang="fa-IR" sz="4200" spc="-1" dirty="0">
                <a:solidFill>
                  <a:srgbClr val="FFFFFF"/>
                </a:solidFill>
                <a:latin typeface="Arial Bold Italics"/>
                <a:cs typeface="B Nazanin" pitchFamily="2" charset="-78"/>
              </a:rPr>
              <a:t>معدن</a:t>
            </a:r>
            <a:endParaRPr lang="en-US" sz="4200" spc="-1" dirty="0">
              <a:solidFill>
                <a:srgbClr val="FFFFFF"/>
              </a:solidFill>
              <a:latin typeface="Arial Bold Italics"/>
              <a:cs typeface="B Nazanin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180" cy="10287000"/>
          </a:xfrm>
          <a:custGeom>
            <a:avLst/>
            <a:gdLst/>
            <a:ahLst/>
            <a:cxnLst/>
            <a:rect l="l" t="t" r="r" b="b"/>
            <a:pathLst>
              <a:path w="18288180" h="10287000">
                <a:moveTo>
                  <a:pt x="0" y="0"/>
                </a:moveTo>
                <a:lnTo>
                  <a:pt x="18288180" y="0"/>
                </a:lnTo>
                <a:lnTo>
                  <a:pt x="182881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1297527">
            <a:off x="10213860" y="2939685"/>
            <a:ext cx="4571581" cy="0"/>
          </a:xfrm>
          <a:prstGeom prst="line">
            <a:avLst/>
          </a:prstGeom>
          <a:ln w="19050" cap="rnd">
            <a:solidFill>
              <a:srgbClr val="FF900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1138765">
            <a:off x="3178461" y="2888925"/>
            <a:ext cx="5372959" cy="0"/>
          </a:xfrm>
          <a:prstGeom prst="line">
            <a:avLst/>
          </a:prstGeom>
          <a:ln w="19050" cap="rnd">
            <a:solidFill>
              <a:srgbClr val="FF900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3094470" y="3732750"/>
            <a:ext cx="500040" cy="500040"/>
          </a:xfrm>
          <a:custGeom>
            <a:avLst/>
            <a:gdLst/>
            <a:ahLst/>
            <a:cxnLst/>
            <a:rect l="l" t="t" r="r" b="b"/>
            <a:pathLst>
              <a:path w="500040" h="500040">
                <a:moveTo>
                  <a:pt x="0" y="0"/>
                </a:moveTo>
                <a:lnTo>
                  <a:pt x="500040" y="0"/>
                </a:lnTo>
                <a:lnTo>
                  <a:pt x="500040" y="500040"/>
                </a:lnTo>
                <a:lnTo>
                  <a:pt x="0" y="5000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51310" y="3710070"/>
            <a:ext cx="500040" cy="500040"/>
          </a:xfrm>
          <a:custGeom>
            <a:avLst/>
            <a:gdLst/>
            <a:ahLst/>
            <a:cxnLst/>
            <a:rect l="l" t="t" r="r" b="b"/>
            <a:pathLst>
              <a:path w="500040" h="500040">
                <a:moveTo>
                  <a:pt x="0" y="0"/>
                </a:moveTo>
                <a:lnTo>
                  <a:pt x="500040" y="0"/>
                </a:lnTo>
                <a:lnTo>
                  <a:pt x="500040" y="500040"/>
                </a:lnTo>
                <a:lnTo>
                  <a:pt x="0" y="5000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50230" y="3752730"/>
            <a:ext cx="500040" cy="500040"/>
          </a:xfrm>
          <a:custGeom>
            <a:avLst/>
            <a:gdLst/>
            <a:ahLst/>
            <a:cxnLst/>
            <a:rect l="l" t="t" r="r" b="b"/>
            <a:pathLst>
              <a:path w="500040" h="500040">
                <a:moveTo>
                  <a:pt x="0" y="0"/>
                </a:moveTo>
                <a:lnTo>
                  <a:pt x="500040" y="0"/>
                </a:lnTo>
                <a:lnTo>
                  <a:pt x="500040" y="500040"/>
                </a:lnTo>
                <a:lnTo>
                  <a:pt x="0" y="5000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 rot="5220028">
            <a:off x="8704938" y="3249915"/>
            <a:ext cx="980363" cy="0"/>
          </a:xfrm>
          <a:prstGeom prst="line">
            <a:avLst/>
          </a:prstGeom>
          <a:ln w="19050" cap="rnd">
            <a:solidFill>
              <a:srgbClr val="FF900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8153400" y="1790700"/>
            <a:ext cx="2286540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240"/>
              </a:lnSpc>
            </a:pPr>
            <a:r>
              <a:rPr lang="fa-IR" sz="2700" spc="-26" dirty="0">
                <a:solidFill>
                  <a:srgbClr val="FF900A"/>
                </a:solidFill>
                <a:latin typeface="Montserrat Bold"/>
                <a:cs typeface="B Nazanin" pitchFamily="2" charset="-78"/>
              </a:rPr>
              <a:t>پردازش ابری</a:t>
            </a:r>
            <a:endParaRPr lang="en-US" sz="2700" spc="-26" dirty="0">
              <a:solidFill>
                <a:srgbClr val="FF900A"/>
              </a:solidFill>
              <a:latin typeface="Montserrat Bold"/>
              <a:cs typeface="B Nazanin" pitchFamily="2" charset="-78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66480" y="7619460"/>
            <a:ext cx="419706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یک پاورپوینت مدرن دریافت کنید</a:t>
            </a:r>
            <a:r>
              <a:rPr lang="en-US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  </a:t>
            </a:r>
            <a:r>
              <a:rPr lang="fa-IR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ارائه</a:t>
            </a:r>
            <a:r>
              <a:rPr lang="en-US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 </a:t>
            </a:r>
            <a:r>
              <a:rPr lang="fa-IR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که به زیبایی طراحی شده است</a:t>
            </a:r>
            <a:r>
              <a:rPr lang="en-US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66480" y="7070475"/>
            <a:ext cx="419706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fa-IR" sz="2100" spc="-1" dirty="0">
                <a:solidFill>
                  <a:srgbClr val="000000"/>
                </a:solidFill>
                <a:latin typeface="Arial Bold"/>
                <a:cs typeface="B Nazanin" pitchFamily="2" charset="-78"/>
              </a:rPr>
              <a:t>محتوا در اینجا</a:t>
            </a:r>
            <a:endParaRPr lang="en-US" sz="2100" spc="-1" dirty="0">
              <a:solidFill>
                <a:srgbClr val="00000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102800" y="7474200"/>
            <a:ext cx="419706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یک پاورپوینت مدرن دریافت کنید</a:t>
            </a:r>
            <a:r>
              <a:rPr lang="en-US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  </a:t>
            </a:r>
            <a:r>
              <a:rPr lang="fa-IR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ارائه</a:t>
            </a:r>
            <a:r>
              <a:rPr lang="en-US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 </a:t>
            </a:r>
            <a:r>
              <a:rPr lang="fa-IR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که به زیبایی طراحی شده است</a:t>
            </a:r>
            <a:r>
              <a:rPr lang="en-US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102800" y="6925215"/>
            <a:ext cx="419706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fa-IR" sz="2100" spc="-1" dirty="0">
                <a:solidFill>
                  <a:srgbClr val="000000"/>
                </a:solidFill>
                <a:latin typeface="Arial Bold"/>
                <a:cs typeface="B Nazanin" pitchFamily="2" charset="-78"/>
              </a:rPr>
              <a:t>محتوا در اینجا</a:t>
            </a:r>
            <a:endParaRPr lang="en-US" sz="2100" spc="-1" dirty="0">
              <a:solidFill>
                <a:srgbClr val="00000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616200" y="7299240"/>
            <a:ext cx="419706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یک پاورپوینت مدرن دریافت کنید</a:t>
            </a:r>
            <a:r>
              <a:rPr lang="en-US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  </a:t>
            </a:r>
            <a:r>
              <a:rPr lang="fa-IR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ارائه</a:t>
            </a:r>
            <a:r>
              <a:rPr lang="en-US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 </a:t>
            </a:r>
            <a:r>
              <a:rPr lang="fa-IR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که به زیبایی طراحی شده است</a:t>
            </a:r>
            <a:r>
              <a:rPr lang="en-US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616200" y="6750795"/>
            <a:ext cx="419706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fa-IR" sz="2100" spc="-1" dirty="0">
                <a:solidFill>
                  <a:srgbClr val="000000"/>
                </a:solidFill>
                <a:latin typeface="Arial Bold"/>
                <a:cs typeface="B Nazanin" pitchFamily="2" charset="-78"/>
              </a:rPr>
              <a:t>محتوا در اینجا</a:t>
            </a:r>
            <a:endParaRPr lang="en-US" sz="2100" spc="-1" dirty="0">
              <a:solidFill>
                <a:srgbClr val="00000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3606380" y="4605120"/>
            <a:ext cx="1988280" cy="2039040"/>
          </a:xfrm>
          <a:custGeom>
            <a:avLst/>
            <a:gdLst/>
            <a:ahLst/>
            <a:cxnLst/>
            <a:rect l="l" t="t" r="r" b="b"/>
            <a:pathLst>
              <a:path w="1988280" h="2039040">
                <a:moveTo>
                  <a:pt x="0" y="0"/>
                </a:moveTo>
                <a:lnTo>
                  <a:pt x="1988280" y="0"/>
                </a:lnTo>
                <a:lnTo>
                  <a:pt x="1988280" y="2039040"/>
                </a:lnTo>
                <a:lnTo>
                  <a:pt x="0" y="20390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395440" y="4674240"/>
            <a:ext cx="1964520" cy="2093580"/>
          </a:xfrm>
          <a:custGeom>
            <a:avLst/>
            <a:gdLst/>
            <a:ahLst/>
            <a:cxnLst/>
            <a:rect l="l" t="t" r="r" b="b"/>
            <a:pathLst>
              <a:path w="1964520" h="2093580">
                <a:moveTo>
                  <a:pt x="0" y="0"/>
                </a:moveTo>
                <a:lnTo>
                  <a:pt x="1964520" y="0"/>
                </a:lnTo>
                <a:lnTo>
                  <a:pt x="1964520" y="2093580"/>
                </a:lnTo>
                <a:lnTo>
                  <a:pt x="0" y="2093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169120" y="4990140"/>
            <a:ext cx="2064420" cy="1542780"/>
          </a:xfrm>
          <a:custGeom>
            <a:avLst/>
            <a:gdLst/>
            <a:ahLst/>
            <a:cxnLst/>
            <a:rect l="l" t="t" r="r" b="b"/>
            <a:pathLst>
              <a:path w="2064420" h="1542780">
                <a:moveTo>
                  <a:pt x="0" y="0"/>
                </a:moveTo>
                <a:lnTo>
                  <a:pt x="2064420" y="0"/>
                </a:lnTo>
                <a:lnTo>
                  <a:pt x="2064420" y="1542780"/>
                </a:lnTo>
                <a:lnTo>
                  <a:pt x="0" y="15427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70" y="-9450"/>
            <a:ext cx="18314100" cy="10301040"/>
          </a:xfrm>
          <a:custGeom>
            <a:avLst/>
            <a:gdLst/>
            <a:ahLst/>
            <a:cxnLst/>
            <a:rect l="l" t="t" r="r" b="b"/>
            <a:pathLst>
              <a:path w="18314100" h="10301040">
                <a:moveTo>
                  <a:pt x="0" y="0"/>
                </a:moveTo>
                <a:lnTo>
                  <a:pt x="18314100" y="0"/>
                </a:lnTo>
                <a:lnTo>
                  <a:pt x="18314100" y="10301040"/>
                </a:lnTo>
                <a:lnTo>
                  <a:pt x="0" y="103010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87460" y="6711660"/>
            <a:ext cx="3628800" cy="3603420"/>
          </a:xfrm>
          <a:custGeom>
            <a:avLst/>
            <a:gdLst/>
            <a:ahLst/>
            <a:cxnLst/>
            <a:rect l="l" t="t" r="r" b="b"/>
            <a:pathLst>
              <a:path w="3628800" h="3603420">
                <a:moveTo>
                  <a:pt x="0" y="0"/>
                </a:moveTo>
                <a:lnTo>
                  <a:pt x="3628800" y="0"/>
                </a:lnTo>
                <a:lnTo>
                  <a:pt x="3628800" y="3603420"/>
                </a:lnTo>
                <a:lnTo>
                  <a:pt x="0" y="36034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 rot="1297527">
            <a:off x="8947380" y="2029379"/>
            <a:ext cx="4571581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-1138765">
            <a:off x="1911981" y="1978619"/>
            <a:ext cx="5372959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827990" y="2822444"/>
            <a:ext cx="500040" cy="500040"/>
          </a:xfrm>
          <a:custGeom>
            <a:avLst/>
            <a:gdLst/>
            <a:ahLst/>
            <a:cxnLst/>
            <a:rect l="l" t="t" r="r" b="b"/>
            <a:pathLst>
              <a:path w="500040" h="500040">
                <a:moveTo>
                  <a:pt x="0" y="0"/>
                </a:moveTo>
                <a:lnTo>
                  <a:pt x="500040" y="0"/>
                </a:lnTo>
                <a:lnTo>
                  <a:pt x="500040" y="500040"/>
                </a:lnTo>
                <a:lnTo>
                  <a:pt x="0" y="5000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684830" y="2799764"/>
            <a:ext cx="500040" cy="500040"/>
          </a:xfrm>
          <a:custGeom>
            <a:avLst/>
            <a:gdLst/>
            <a:ahLst/>
            <a:cxnLst/>
            <a:rect l="l" t="t" r="r" b="b"/>
            <a:pathLst>
              <a:path w="500040" h="500040">
                <a:moveTo>
                  <a:pt x="0" y="0"/>
                </a:moveTo>
                <a:lnTo>
                  <a:pt x="500040" y="0"/>
                </a:lnTo>
                <a:lnTo>
                  <a:pt x="500040" y="500040"/>
                </a:lnTo>
                <a:lnTo>
                  <a:pt x="0" y="5000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083750" y="2842424"/>
            <a:ext cx="500040" cy="500040"/>
          </a:xfrm>
          <a:custGeom>
            <a:avLst/>
            <a:gdLst/>
            <a:ahLst/>
            <a:cxnLst/>
            <a:rect l="l" t="t" r="r" b="b"/>
            <a:pathLst>
              <a:path w="500040" h="500040">
                <a:moveTo>
                  <a:pt x="0" y="0"/>
                </a:moveTo>
                <a:lnTo>
                  <a:pt x="500040" y="0"/>
                </a:lnTo>
                <a:lnTo>
                  <a:pt x="500040" y="500040"/>
                </a:lnTo>
                <a:lnTo>
                  <a:pt x="0" y="5000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 rot="5220028">
            <a:off x="7438458" y="2339609"/>
            <a:ext cx="980363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6791040" y="877454"/>
            <a:ext cx="2286540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240"/>
              </a:lnSpc>
            </a:pPr>
            <a:r>
              <a:rPr lang="fa-IR" sz="2700" spc="-26" dirty="0">
                <a:solidFill>
                  <a:srgbClr val="E7E5E6"/>
                </a:solidFill>
                <a:latin typeface="Montserrat Bold"/>
                <a:cs typeface="B Nazanin" pitchFamily="2" charset="-78"/>
              </a:rPr>
              <a:t>پردازش ابری</a:t>
            </a:r>
            <a:endParaRPr lang="en-US" sz="2700" spc="-26" dirty="0">
              <a:solidFill>
                <a:srgbClr val="E7E5E6"/>
              </a:solidFill>
              <a:latin typeface="Montserrat Bold"/>
              <a:cs typeface="B Nazanin" pitchFamily="2" charset="-78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0" y="6709154"/>
            <a:ext cx="419706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یک پاورپوینت مدرن دریافت کنید</a:t>
            </a:r>
            <a:r>
              <a:rPr lang="en-US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  </a:t>
            </a:r>
            <a:r>
              <a:rPr lang="fa-IR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ارائه</a:t>
            </a:r>
            <a:r>
              <a:rPr lang="en-US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 </a:t>
            </a:r>
            <a:r>
              <a:rPr lang="fa-IR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که به زیبایی طراحی شده است</a:t>
            </a:r>
            <a:r>
              <a:rPr lang="en-US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0" y="6160169"/>
            <a:ext cx="419706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fa-IR" sz="2100" spc="-1" dirty="0">
                <a:solidFill>
                  <a:srgbClr val="000000"/>
                </a:solidFill>
                <a:latin typeface="Arial Bold"/>
                <a:cs typeface="B Nazanin" pitchFamily="2" charset="-78"/>
              </a:rPr>
              <a:t>محتوا در اینجا</a:t>
            </a:r>
            <a:endParaRPr lang="en-US" sz="2100" spc="-1" dirty="0">
              <a:solidFill>
                <a:srgbClr val="00000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836320" y="6563894"/>
            <a:ext cx="419706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یک پاورپوینت مدرن دریافت کنید</a:t>
            </a:r>
            <a:r>
              <a:rPr lang="en-US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  </a:t>
            </a:r>
            <a:r>
              <a:rPr lang="fa-IR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ارائه</a:t>
            </a:r>
            <a:r>
              <a:rPr lang="en-US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 </a:t>
            </a:r>
            <a:r>
              <a:rPr lang="fa-IR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که به زیبایی طراحی شده است</a:t>
            </a:r>
            <a:r>
              <a:rPr lang="en-US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836320" y="6014909"/>
            <a:ext cx="419706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fa-IR" sz="2100" spc="-1" dirty="0">
                <a:solidFill>
                  <a:srgbClr val="000000"/>
                </a:solidFill>
                <a:latin typeface="Arial Bold"/>
                <a:cs typeface="B Nazanin" pitchFamily="2" charset="-78"/>
              </a:rPr>
              <a:t>محتوا در اینجا</a:t>
            </a:r>
            <a:endParaRPr lang="en-US" sz="2100" spc="-1" dirty="0">
              <a:solidFill>
                <a:srgbClr val="00000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349720" y="6388934"/>
            <a:ext cx="419706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یک پاورپوینت مدرن دریافت کنید</a:t>
            </a:r>
            <a:r>
              <a:rPr lang="en-US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  </a:t>
            </a:r>
            <a:r>
              <a:rPr lang="fa-IR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ارائه</a:t>
            </a:r>
            <a:r>
              <a:rPr lang="en-US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 </a:t>
            </a:r>
            <a:r>
              <a:rPr lang="fa-IR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که به زیبایی طراحی شده است</a:t>
            </a:r>
            <a:r>
              <a:rPr lang="en-US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349720" y="5840489"/>
            <a:ext cx="419706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fa-IR" sz="2100" spc="-1" dirty="0">
                <a:solidFill>
                  <a:srgbClr val="000000"/>
                </a:solidFill>
                <a:latin typeface="Arial Bold"/>
                <a:cs typeface="B Nazanin" pitchFamily="2" charset="-78"/>
              </a:rPr>
              <a:t>محتوا در اینجا</a:t>
            </a:r>
            <a:endParaRPr lang="en-US" sz="2100" spc="-1" dirty="0">
              <a:solidFill>
                <a:srgbClr val="00000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126260" y="3556034"/>
            <a:ext cx="1870560" cy="1973700"/>
          </a:xfrm>
          <a:custGeom>
            <a:avLst/>
            <a:gdLst/>
            <a:ahLst/>
            <a:cxnLst/>
            <a:rect l="l" t="t" r="r" b="b"/>
            <a:pathLst>
              <a:path w="1870560" h="1973700">
                <a:moveTo>
                  <a:pt x="0" y="0"/>
                </a:moveTo>
                <a:lnTo>
                  <a:pt x="1870560" y="0"/>
                </a:lnTo>
                <a:lnTo>
                  <a:pt x="1870560" y="1973700"/>
                </a:lnTo>
                <a:lnTo>
                  <a:pt x="0" y="19737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331260" y="3767174"/>
            <a:ext cx="2023920" cy="1631340"/>
          </a:xfrm>
          <a:custGeom>
            <a:avLst/>
            <a:gdLst/>
            <a:ahLst/>
            <a:cxnLst/>
            <a:rect l="l" t="t" r="r" b="b"/>
            <a:pathLst>
              <a:path w="2023920" h="1631340">
                <a:moveTo>
                  <a:pt x="0" y="0"/>
                </a:moveTo>
                <a:lnTo>
                  <a:pt x="2023920" y="0"/>
                </a:lnTo>
                <a:lnTo>
                  <a:pt x="2023920" y="1631340"/>
                </a:lnTo>
                <a:lnTo>
                  <a:pt x="0" y="16313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844320" y="3901634"/>
            <a:ext cx="2181060" cy="1745820"/>
          </a:xfrm>
          <a:custGeom>
            <a:avLst/>
            <a:gdLst/>
            <a:ahLst/>
            <a:cxnLst/>
            <a:rect l="l" t="t" r="r" b="b"/>
            <a:pathLst>
              <a:path w="2181060" h="1745820">
                <a:moveTo>
                  <a:pt x="0" y="0"/>
                </a:moveTo>
                <a:lnTo>
                  <a:pt x="2181060" y="0"/>
                </a:lnTo>
                <a:lnTo>
                  <a:pt x="2181060" y="1745820"/>
                </a:lnTo>
                <a:lnTo>
                  <a:pt x="0" y="174582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44120" y="0"/>
            <a:ext cx="8968860" cy="10287000"/>
          </a:xfrm>
          <a:custGeom>
            <a:avLst/>
            <a:gdLst/>
            <a:ahLst/>
            <a:cxnLst/>
            <a:rect l="l" t="t" r="r" b="b"/>
            <a:pathLst>
              <a:path w="8968860" h="10287000">
                <a:moveTo>
                  <a:pt x="0" y="0"/>
                </a:moveTo>
                <a:lnTo>
                  <a:pt x="8968860" y="0"/>
                </a:lnTo>
                <a:lnTo>
                  <a:pt x="896886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81720" y="0"/>
            <a:ext cx="8968860" cy="10287000"/>
          </a:xfrm>
          <a:custGeom>
            <a:avLst/>
            <a:gdLst/>
            <a:ahLst/>
            <a:cxnLst/>
            <a:rect l="l" t="t" r="r" b="b"/>
            <a:pathLst>
              <a:path w="8968860" h="10287000">
                <a:moveTo>
                  <a:pt x="0" y="0"/>
                </a:moveTo>
                <a:lnTo>
                  <a:pt x="8968860" y="0"/>
                </a:lnTo>
                <a:lnTo>
                  <a:pt x="896886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572100" y="971460"/>
            <a:ext cx="11144520" cy="8344080"/>
          </a:xfrm>
          <a:custGeom>
            <a:avLst/>
            <a:gdLst/>
            <a:ahLst/>
            <a:cxnLst/>
            <a:rect l="l" t="t" r="r" b="b"/>
            <a:pathLst>
              <a:path w="11144520" h="8344080">
                <a:moveTo>
                  <a:pt x="0" y="0"/>
                </a:moveTo>
                <a:lnTo>
                  <a:pt x="11144520" y="0"/>
                </a:lnTo>
                <a:lnTo>
                  <a:pt x="11144520" y="8344080"/>
                </a:lnTo>
                <a:lnTo>
                  <a:pt x="0" y="83440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687140" y="3702300"/>
            <a:ext cx="208782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pc="-1" dirty="0">
                <a:solidFill>
                  <a:srgbClr val="A0A5AA"/>
                </a:solidFill>
                <a:latin typeface="Arial Bold"/>
                <a:cs typeface="B Nazanin" pitchFamily="2" charset="-78"/>
              </a:rPr>
              <a:t>پاورپوینت</a:t>
            </a:r>
            <a:endParaRPr lang="en-US" sz="1800" spc="-1" dirty="0">
              <a:solidFill>
                <a:srgbClr val="A0A5AA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700880" y="3561360"/>
            <a:ext cx="4333680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شما به سادگی می توانید مخاطبان خود را تحت تاثیر قرار دهید و یک محصول منحصر به فرد اضافه کنید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and appeal to your </a:t>
            </a: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ارائه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s</a:t>
            </a:r>
          </a:p>
        </p:txBody>
      </p:sp>
      <p:sp>
        <p:nvSpPr>
          <p:cNvPr id="7" name="Freeform 7"/>
          <p:cNvSpPr/>
          <p:nvPr/>
        </p:nvSpPr>
        <p:spPr>
          <a:xfrm>
            <a:off x="4059180" y="3755160"/>
            <a:ext cx="291600" cy="301320"/>
          </a:xfrm>
          <a:custGeom>
            <a:avLst/>
            <a:gdLst/>
            <a:ahLst/>
            <a:cxnLst/>
            <a:rect l="l" t="t" r="r" b="b"/>
            <a:pathLst>
              <a:path w="291600" h="301320">
                <a:moveTo>
                  <a:pt x="0" y="0"/>
                </a:moveTo>
                <a:lnTo>
                  <a:pt x="291600" y="0"/>
                </a:lnTo>
                <a:lnTo>
                  <a:pt x="291600" y="301320"/>
                </a:lnTo>
                <a:lnTo>
                  <a:pt x="0" y="3013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601360" y="5253720"/>
            <a:ext cx="208782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BBC0C3"/>
                </a:solidFill>
                <a:latin typeface="Arial Bold"/>
                <a:cs typeface="B Nazanin" pitchFamily="2" charset="-78"/>
              </a:rPr>
              <a:t>فهرست</a:t>
            </a:r>
            <a:endParaRPr lang="en-US" sz="1800" spc="-1" dirty="0">
              <a:solidFill>
                <a:srgbClr val="BBC0C3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615100" y="5110080"/>
            <a:ext cx="4333680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شما به راحتی می توانید بر مخاطبان خود تأثیر بگذارید و یک محصول منحصر به فرد را به ارائه های خود اضافه کنید. ارائه پاورپوینت مدرنی را دریافت کنید که به زیبایی طراحی شده است. من امیدوارم و معتقدم که این الگو در زمان، پول و اعتبار شما صرفه جویی کند.    </a:t>
            </a:r>
            <a:endParaRPr lang="en-US" sz="1800" spc="-1" dirty="0">
              <a:solidFill>
                <a:srgbClr val="40404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973400" y="5303880"/>
            <a:ext cx="291600" cy="301320"/>
          </a:xfrm>
          <a:custGeom>
            <a:avLst/>
            <a:gdLst/>
            <a:ahLst/>
            <a:cxnLst/>
            <a:rect l="l" t="t" r="r" b="b"/>
            <a:pathLst>
              <a:path w="291600" h="301320">
                <a:moveTo>
                  <a:pt x="0" y="0"/>
                </a:moveTo>
                <a:lnTo>
                  <a:pt x="291600" y="0"/>
                </a:lnTo>
                <a:lnTo>
                  <a:pt x="291600" y="301320"/>
                </a:lnTo>
                <a:lnTo>
                  <a:pt x="0" y="3013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72920" y="8353320"/>
            <a:ext cx="208782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E7E5E6"/>
                </a:solidFill>
                <a:latin typeface="Arial Bold"/>
                <a:cs typeface="B Nazanin" pitchFamily="2" charset="-78"/>
              </a:rPr>
              <a:t>ارائه</a:t>
            </a:r>
            <a:endParaRPr lang="en-US" sz="1800" spc="-1" dirty="0">
              <a:solidFill>
                <a:srgbClr val="E7E5E6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786120" y="8207520"/>
            <a:ext cx="4333680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شما به راحتی می توانید بر مخاطبان خود تأثیر بگذارید و یک محصول منحصر به فرد را به ارائه های خود اضافه کنید. ارائه پاورپوینت مدرنی را دریافت کنید که به زیبایی طراحی شده است. من امیدوارم و معتقدم که این الگو در زمان، پول و اعتبار شما صرفه جویی کند.    </a:t>
            </a:r>
            <a:endParaRPr lang="en-US" sz="1800" spc="-1" dirty="0">
              <a:solidFill>
                <a:srgbClr val="40404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144960" y="8401320"/>
            <a:ext cx="291600" cy="301320"/>
          </a:xfrm>
          <a:custGeom>
            <a:avLst/>
            <a:gdLst/>
            <a:ahLst/>
            <a:cxnLst/>
            <a:rect l="l" t="t" r="r" b="b"/>
            <a:pathLst>
              <a:path w="291600" h="301320">
                <a:moveTo>
                  <a:pt x="0" y="0"/>
                </a:moveTo>
                <a:lnTo>
                  <a:pt x="291600" y="0"/>
                </a:lnTo>
                <a:lnTo>
                  <a:pt x="291600" y="301320"/>
                </a:lnTo>
                <a:lnTo>
                  <a:pt x="0" y="30132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687140" y="6737640"/>
            <a:ext cx="208782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pc="-1" dirty="0">
                <a:solidFill>
                  <a:srgbClr val="F27900"/>
                </a:solidFill>
                <a:latin typeface="Arial Bold"/>
                <a:cs typeface="B Nazanin" pitchFamily="2" charset="-78"/>
              </a:rPr>
              <a:t>متن</a:t>
            </a:r>
            <a:endParaRPr lang="en-US" sz="1800" spc="-1" dirty="0">
              <a:solidFill>
                <a:srgbClr val="F2790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700880" y="6596160"/>
            <a:ext cx="4333680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شما به راحتی می توانید بر مخاطبان خود تأثیر بگذارید و یک محصول منحصر به فرد را به ارائه های خود اضافه کنید. ارائه پاورپوینت مدرنی را دریافت کنید که به زیبایی طراحی شده است. من امیدوارم و معتقدم که این الگو در زمان، پول و اعتبار شما صرفه جویی کند.    </a:t>
            </a:r>
            <a:endParaRPr lang="en-US" sz="1800" spc="-1" dirty="0">
              <a:solidFill>
                <a:srgbClr val="40404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059180" y="6790500"/>
            <a:ext cx="291600" cy="301320"/>
          </a:xfrm>
          <a:custGeom>
            <a:avLst/>
            <a:gdLst/>
            <a:ahLst/>
            <a:cxnLst/>
            <a:rect l="l" t="t" r="r" b="b"/>
            <a:pathLst>
              <a:path w="291600" h="301320">
                <a:moveTo>
                  <a:pt x="0" y="0"/>
                </a:moveTo>
                <a:lnTo>
                  <a:pt x="291600" y="0"/>
                </a:lnTo>
                <a:lnTo>
                  <a:pt x="291600" y="301320"/>
                </a:lnTo>
                <a:lnTo>
                  <a:pt x="0" y="30132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896580" y="875145"/>
            <a:ext cx="7080660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480"/>
              </a:lnSpc>
            </a:pPr>
            <a:r>
              <a:rPr lang="fa-IR" sz="5400" spc="-1" dirty="0">
                <a:solidFill>
                  <a:srgbClr val="595959"/>
                </a:solidFill>
                <a:latin typeface="Arial Bold"/>
                <a:cs typeface="B Nazanin" pitchFamily="2" charset="-78"/>
              </a:rPr>
              <a:t>ارائه پاورپوینت ساده</a:t>
            </a:r>
            <a:endParaRPr lang="en-US" sz="5400" spc="-1" dirty="0">
              <a:solidFill>
                <a:srgbClr val="595959"/>
              </a:solidFill>
              <a:latin typeface="Arial Bold"/>
              <a:cs typeface="B Nazanin" pitchFamily="2" charset="-78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9319320" y="0"/>
            <a:ext cx="8968860" cy="10287000"/>
            <a:chOff x="0" y="0"/>
            <a:chExt cx="11958480" cy="13716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958447" cy="13716000"/>
            </a:xfrm>
            <a:custGeom>
              <a:avLst/>
              <a:gdLst/>
              <a:ahLst/>
              <a:cxnLst/>
              <a:rect l="l" t="t" r="r" b="b"/>
              <a:pathLst>
                <a:path w="11958447" h="13716000">
                  <a:moveTo>
                    <a:pt x="0" y="0"/>
                  </a:moveTo>
                  <a:lnTo>
                    <a:pt x="11958447" y="0"/>
                  </a:lnTo>
                  <a:lnTo>
                    <a:pt x="11958447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2F2F2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11958480" cy="13735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1944"/>
                </a:lnSpc>
              </a:pPr>
              <a:r>
                <a:rPr lang="fa-IR" sz="1800" spc="-1" dirty="0">
                  <a:solidFill>
                    <a:srgbClr val="000000"/>
                  </a:solidFill>
                  <a:latin typeface="Arial"/>
                  <a:cs typeface="B Nazanin" pitchFamily="2" charset="-78"/>
                </a:rPr>
                <a:t>تصویر شما در اینجا</a:t>
              </a:r>
              <a:endParaRPr lang="en-US" sz="1800" spc="-1" dirty="0">
                <a:solidFill>
                  <a:srgbClr val="000000"/>
                </a:solidFill>
                <a:latin typeface="Arial"/>
                <a:cs typeface="B Nazanin" pitchFamily="2" charset="-78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14716080" y="6730020"/>
            <a:ext cx="3628800" cy="3603420"/>
          </a:xfrm>
          <a:custGeom>
            <a:avLst/>
            <a:gdLst/>
            <a:ahLst/>
            <a:cxnLst/>
            <a:rect l="l" t="t" r="r" b="b"/>
            <a:pathLst>
              <a:path w="3628800" h="3603420">
                <a:moveTo>
                  <a:pt x="0" y="0"/>
                </a:moveTo>
                <a:lnTo>
                  <a:pt x="3628800" y="0"/>
                </a:lnTo>
                <a:lnTo>
                  <a:pt x="3628800" y="3603420"/>
                </a:lnTo>
                <a:lnTo>
                  <a:pt x="0" y="360342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180" cy="10287000"/>
          </a:xfrm>
          <a:custGeom>
            <a:avLst/>
            <a:gdLst/>
            <a:ahLst/>
            <a:cxnLst/>
            <a:rect l="l" t="t" r="r" b="b"/>
            <a:pathLst>
              <a:path w="18288180" h="10287000">
                <a:moveTo>
                  <a:pt x="0" y="0"/>
                </a:moveTo>
                <a:lnTo>
                  <a:pt x="18288180" y="0"/>
                </a:lnTo>
                <a:lnTo>
                  <a:pt x="182881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001000" y="571500"/>
            <a:ext cx="9104580" cy="124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9720"/>
              </a:lnSpc>
            </a:pPr>
            <a:r>
              <a:rPr lang="fa-IR" sz="8100" spc="-1" dirty="0">
                <a:solidFill>
                  <a:srgbClr val="F27900"/>
                </a:solidFill>
                <a:latin typeface="Arial"/>
                <a:cs typeface="B Nazanin" pitchFamily="2" charset="-78"/>
              </a:rPr>
              <a:t>سبک اینفوگرافیک</a:t>
            </a:r>
            <a:endParaRPr lang="en-US" sz="8100" spc="-1" dirty="0">
              <a:solidFill>
                <a:srgbClr val="262626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992360" y="2015085"/>
            <a:ext cx="906246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ارائه پاورپوینت مدرنی را دریافت کنید که به زیبایی طراحی شده است. من امیدوارم و معتقدم که این الگو وقت شما را خواهد داشت.</a:t>
            </a:r>
            <a:endParaRPr lang="en-US" sz="1800" spc="-1" dirty="0">
              <a:solidFill>
                <a:srgbClr val="00000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689220" y="7621020"/>
            <a:ext cx="1224180" cy="1224180"/>
          </a:xfrm>
          <a:custGeom>
            <a:avLst/>
            <a:gdLst/>
            <a:ahLst/>
            <a:cxnLst/>
            <a:rect l="l" t="t" r="r" b="b"/>
            <a:pathLst>
              <a:path w="1224180" h="1224180">
                <a:moveTo>
                  <a:pt x="0" y="0"/>
                </a:moveTo>
                <a:lnTo>
                  <a:pt x="1224180" y="0"/>
                </a:lnTo>
                <a:lnTo>
                  <a:pt x="1224180" y="1224180"/>
                </a:lnTo>
                <a:lnTo>
                  <a:pt x="0" y="12241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689220" y="5524740"/>
            <a:ext cx="1224180" cy="1224180"/>
          </a:xfrm>
          <a:custGeom>
            <a:avLst/>
            <a:gdLst/>
            <a:ahLst/>
            <a:cxnLst/>
            <a:rect l="l" t="t" r="r" b="b"/>
            <a:pathLst>
              <a:path w="1224180" h="1224180">
                <a:moveTo>
                  <a:pt x="0" y="0"/>
                </a:moveTo>
                <a:lnTo>
                  <a:pt x="1224180" y="0"/>
                </a:lnTo>
                <a:lnTo>
                  <a:pt x="1224180" y="1224180"/>
                </a:lnTo>
                <a:lnTo>
                  <a:pt x="0" y="12241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689220" y="3428460"/>
            <a:ext cx="1224180" cy="1224180"/>
          </a:xfrm>
          <a:custGeom>
            <a:avLst/>
            <a:gdLst/>
            <a:ahLst/>
            <a:cxnLst/>
            <a:rect l="l" t="t" r="r" b="b"/>
            <a:pathLst>
              <a:path w="1224180" h="1224180">
                <a:moveTo>
                  <a:pt x="0" y="0"/>
                </a:moveTo>
                <a:lnTo>
                  <a:pt x="1224180" y="0"/>
                </a:lnTo>
                <a:lnTo>
                  <a:pt x="1224180" y="1224180"/>
                </a:lnTo>
                <a:lnTo>
                  <a:pt x="0" y="12241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846763" y="7952996"/>
            <a:ext cx="899790" cy="678550"/>
          </a:xfrm>
          <a:custGeom>
            <a:avLst/>
            <a:gdLst/>
            <a:ahLst/>
            <a:cxnLst/>
            <a:rect l="l" t="t" r="r" b="b"/>
            <a:pathLst>
              <a:path w="899790" h="678550">
                <a:moveTo>
                  <a:pt x="0" y="0"/>
                </a:moveTo>
                <a:lnTo>
                  <a:pt x="899790" y="0"/>
                </a:lnTo>
                <a:lnTo>
                  <a:pt x="899790" y="678550"/>
                </a:lnTo>
                <a:lnTo>
                  <a:pt x="0" y="6785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988380" y="3534300"/>
            <a:ext cx="598860" cy="973080"/>
          </a:xfrm>
          <a:custGeom>
            <a:avLst/>
            <a:gdLst/>
            <a:ahLst/>
            <a:cxnLst/>
            <a:rect l="l" t="t" r="r" b="b"/>
            <a:pathLst>
              <a:path w="598860" h="973080">
                <a:moveTo>
                  <a:pt x="0" y="0"/>
                </a:moveTo>
                <a:lnTo>
                  <a:pt x="598860" y="0"/>
                </a:lnTo>
                <a:lnTo>
                  <a:pt x="598860" y="973080"/>
                </a:lnTo>
                <a:lnTo>
                  <a:pt x="0" y="9730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068570" y="5808510"/>
            <a:ext cx="466020" cy="752220"/>
          </a:xfrm>
          <a:custGeom>
            <a:avLst/>
            <a:gdLst/>
            <a:ahLst/>
            <a:cxnLst/>
            <a:rect l="l" t="t" r="r" b="b"/>
            <a:pathLst>
              <a:path w="466020" h="752220">
                <a:moveTo>
                  <a:pt x="0" y="0"/>
                </a:moveTo>
                <a:lnTo>
                  <a:pt x="466020" y="0"/>
                </a:lnTo>
                <a:lnTo>
                  <a:pt x="466020" y="752220"/>
                </a:lnTo>
                <a:lnTo>
                  <a:pt x="0" y="7522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068640" y="4526925"/>
            <a:ext cx="587376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600"/>
              </a:lnSpc>
            </a:pPr>
            <a:r>
              <a:rPr lang="fa-IR" sz="3000" spc="-1" dirty="0">
                <a:solidFill>
                  <a:srgbClr val="404040"/>
                </a:solidFill>
                <a:latin typeface="Arial Bold"/>
                <a:cs typeface="B Nazanin" pitchFamily="2" charset="-78"/>
              </a:rPr>
              <a:t>سبک چیدمان</a:t>
            </a:r>
          </a:p>
          <a:p>
            <a:pPr algn="ctr" rtl="1">
              <a:lnSpc>
                <a:spcPts val="3600"/>
              </a:lnSpc>
            </a:pPr>
            <a:r>
              <a:rPr lang="fa-IR" sz="3000" spc="-1" dirty="0">
                <a:solidFill>
                  <a:srgbClr val="404040"/>
                </a:solidFill>
                <a:latin typeface="Arial Bold"/>
                <a:cs typeface="B Nazanin" pitchFamily="2" charset="-78"/>
              </a:rPr>
              <a:t> اسلاید متنی برای ارائه شما</a:t>
            </a:r>
            <a:endParaRPr lang="en-US" sz="3000" spc="-1" dirty="0">
              <a:solidFill>
                <a:srgbClr val="40404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068640" y="6262440"/>
            <a:ext cx="5592420" cy="2873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شما به راحتی می توانید بر مخاطبان خود تأثیر بگذارید و یک محصول منحصر به فرد را به ارائه های خود اضافه کنید. ارائه پاورپوینت مدرنی را دریافت کنید که به زیبایی طراحی شده است. من امیدوارم و معتقدم که این الگو در زمان، پول و اعتبار شما صرفه جویی کند.    یک پاورپوینت مدرن دریافت کنید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 </a:t>
            </a: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ارائه ای که به زیبایی طراحی شده است. من امیدوارم و معتقدم که این الگو در زمان، پول و اعتبار شما صرفه جویی کند.</a:t>
            </a:r>
            <a:endParaRPr lang="en-US" sz="1800" spc="-1" dirty="0">
              <a:solidFill>
                <a:srgbClr val="40404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272240" y="2029320"/>
            <a:ext cx="7353720" cy="6541020"/>
          </a:xfrm>
          <a:custGeom>
            <a:avLst/>
            <a:gdLst/>
            <a:ahLst/>
            <a:cxnLst/>
            <a:rect l="l" t="t" r="r" b="b"/>
            <a:pathLst>
              <a:path w="7353720" h="6541020">
                <a:moveTo>
                  <a:pt x="0" y="0"/>
                </a:moveTo>
                <a:lnTo>
                  <a:pt x="7353720" y="0"/>
                </a:lnTo>
                <a:lnTo>
                  <a:pt x="7353720" y="6541020"/>
                </a:lnTo>
                <a:lnTo>
                  <a:pt x="0" y="654102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180" cy="10287000"/>
          </a:xfrm>
          <a:custGeom>
            <a:avLst/>
            <a:gdLst/>
            <a:ahLst/>
            <a:cxnLst/>
            <a:rect l="l" t="t" r="r" b="b"/>
            <a:pathLst>
              <a:path w="18288180" h="10287000">
                <a:moveTo>
                  <a:pt x="0" y="0"/>
                </a:moveTo>
                <a:lnTo>
                  <a:pt x="18288180" y="0"/>
                </a:lnTo>
                <a:lnTo>
                  <a:pt x="182881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13140" y="923100"/>
            <a:ext cx="16828560" cy="59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5" lvl="1" indent="-380048" algn="ctr" rtl="1">
              <a:lnSpc>
                <a:spcPts val="4536"/>
              </a:lnSpc>
              <a:buFont typeface="Arial"/>
              <a:buChar char="•"/>
            </a:pPr>
            <a:r>
              <a:rPr lang="fa-IR" sz="42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سبک اینفوگرافیک</a:t>
            </a:r>
            <a:endParaRPr lang="en-US" sz="4200" spc="-1" dirty="0">
              <a:solidFill>
                <a:srgbClr val="F2790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2922380" y="4050060"/>
            <a:ext cx="4044240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شما به راحتی می توانید بر مخاطبان خود تأثیر بگذارید و یک محصول منحصر به فرد را به ارائه های خود اضافه کنید. ارائه پاورپوینت مدرنی را دریافت کنید که به زیبایی طراحی شده است. من امیدوارم و معتقدم که این الگو در زمان، پول و اعتبار شما صرفه جویی کند.    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922380" y="3724440"/>
            <a:ext cx="404424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 Bold"/>
                <a:cs typeface="B Nazanin" pitchFamily="2" charset="-78"/>
              </a:rPr>
              <a:t>متن شما در اینجا</a:t>
            </a:r>
            <a:endParaRPr lang="en-US" sz="1800" spc="-1" dirty="0">
              <a:solidFill>
                <a:srgbClr val="40404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76840" y="4050060"/>
            <a:ext cx="4229460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شما به راحتی می توانید بر مخاطبان خود تأثیر بگذارید و یک محصول منحصر به فرد را به ارائه های خود اضافه کنید. ارائه پاورپوینت مدرنی را دریافت کنید که به زیبایی طراحی شده است. من امیدوارم و معتقدم که این الگو در زمان، پول و اعتبار شما صرفه جویی کند.    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76840" y="3724440"/>
            <a:ext cx="422946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 Bold"/>
                <a:cs typeface="B Nazanin" pitchFamily="2" charset="-78"/>
              </a:rPr>
              <a:t>متن شما در اینجا</a:t>
            </a:r>
            <a:endParaRPr lang="en-US" sz="1800" spc="-1" dirty="0">
              <a:solidFill>
                <a:srgbClr val="40404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922380" y="5832600"/>
            <a:ext cx="4044240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شما به راحتی می توانید بر مخاطبان خود تأثیر بگذارید و یک محصول منحصر به فرد را به ارائه های خود اضافه کنید. ارائه پاورپوینت مدرنی را دریافت کنید که به زیبایی طراحی شده است. من امیدوارم و معتقدم که این الگو در زمان، پول و اعتبار شما صرفه جویی کند.    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922380" y="5506980"/>
            <a:ext cx="404424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 Bold"/>
                <a:cs typeface="B Nazanin" pitchFamily="2" charset="-78"/>
              </a:rPr>
              <a:t>متن شما در اینجا</a:t>
            </a:r>
            <a:endParaRPr lang="en-US" sz="1800" spc="-1" dirty="0">
              <a:solidFill>
                <a:srgbClr val="40404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76840" y="5832600"/>
            <a:ext cx="4229460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شما به راحتی می توانید بر مخاطبان خود تأثیر بگذارید و یک محصول منحصر به فرد را به ارائه های خود اضافه کنید. ارائه پاورپوینت مدرنی را دریافت کنید که به زیبایی طراحی شده است. من امیدوارم و معتقدم که این الگو در زمان، پول و اعتبار شما صرفه جویی کند.    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76840" y="5506980"/>
            <a:ext cx="422946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 Bold"/>
                <a:cs typeface="B Nazanin" pitchFamily="2" charset="-78"/>
              </a:rPr>
              <a:t>متن شما در اینجا</a:t>
            </a:r>
            <a:endParaRPr lang="en-US" sz="1800" spc="-1" dirty="0">
              <a:solidFill>
                <a:srgbClr val="40404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922380" y="7615140"/>
            <a:ext cx="4044240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شما به راحتی می توانید بر مخاطبان خود تأثیر بگذارید و یک محصول منحصر به فرد را به ارائه های خود اضافه کنید. ارائه پاورپوینت مدرنی را دریافت کنید که به زیبایی طراحی شده است. من امیدوارم و معتقدم که این الگو در زمان، پول و اعتبار شما صرفه جویی کند.    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922380" y="7290060"/>
            <a:ext cx="404424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 Bold"/>
                <a:cs typeface="B Nazanin" pitchFamily="2" charset="-78"/>
              </a:rPr>
              <a:t>متن شما در اینجا</a:t>
            </a:r>
            <a:endParaRPr lang="en-US" sz="1800" spc="-1" dirty="0">
              <a:solidFill>
                <a:srgbClr val="40404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76840" y="7615140"/>
            <a:ext cx="4229460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شما به راحتی می توانید بر مخاطبان خود تأثیر بگذارید و یک محصول منحصر به فرد را به ارائه های خود اضافه کنید. ارائه پاورپوینت مدرنی را دریافت کنید که به زیبایی طراحی شده است. من امیدوارم و معتقدم که این الگو در زمان، پول و اعتبار شما صرفه جویی کند.    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76840" y="7290060"/>
            <a:ext cx="422946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 Bold"/>
                <a:cs typeface="B Nazanin" pitchFamily="2" charset="-78"/>
              </a:rPr>
              <a:t>متن شما در اینجا</a:t>
            </a:r>
            <a:endParaRPr lang="en-US" sz="1800" spc="-1" dirty="0">
              <a:solidFill>
                <a:srgbClr val="40404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5497740" y="1675620"/>
            <a:ext cx="5700780" cy="8063280"/>
          </a:xfrm>
          <a:custGeom>
            <a:avLst/>
            <a:gdLst/>
            <a:ahLst/>
            <a:cxnLst/>
            <a:rect l="l" t="t" r="r" b="b"/>
            <a:pathLst>
              <a:path w="5700780" h="8063280">
                <a:moveTo>
                  <a:pt x="0" y="0"/>
                </a:moveTo>
                <a:lnTo>
                  <a:pt x="5700780" y="0"/>
                </a:lnTo>
                <a:lnTo>
                  <a:pt x="5700780" y="8063280"/>
                </a:lnTo>
                <a:lnTo>
                  <a:pt x="0" y="80632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1"/>
          <p:cNvSpPr/>
          <p:nvPr/>
        </p:nvSpPr>
        <p:spPr>
          <a:xfrm>
            <a:off x="-180" y="0"/>
            <a:ext cx="18288180" cy="10287000"/>
          </a:xfrm>
          <a:custGeom>
            <a:avLst/>
            <a:gdLst/>
            <a:ahLst/>
            <a:cxnLst/>
            <a:rect l="l" t="t" r="r" b="b"/>
            <a:pathLst>
              <a:path w="18288180" h="10287000">
                <a:moveTo>
                  <a:pt x="0" y="0"/>
                </a:moveTo>
                <a:lnTo>
                  <a:pt x="18288180" y="0"/>
                </a:lnTo>
                <a:lnTo>
                  <a:pt x="182881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Box 3"/>
          <p:cNvSpPr txBox="1"/>
          <p:nvPr/>
        </p:nvSpPr>
        <p:spPr>
          <a:xfrm>
            <a:off x="1026720" y="555555"/>
            <a:ext cx="9104580" cy="124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9720"/>
              </a:lnSpc>
            </a:pPr>
            <a:r>
              <a:rPr lang="fa-IR" sz="8100" spc="-1" dirty="0">
                <a:solidFill>
                  <a:srgbClr val="F27900"/>
                </a:solidFill>
                <a:latin typeface="Arial"/>
                <a:cs typeface="B Nazanin" pitchFamily="2" charset="-78"/>
              </a:rPr>
              <a:t>سبک اینفوگرافیک</a:t>
            </a:r>
            <a:endParaRPr lang="en-US" sz="8100" spc="-1" dirty="0">
              <a:solidFill>
                <a:srgbClr val="262626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1018080" y="1866900"/>
            <a:ext cx="9954720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ارائه پاورپوینت مدرنی را دریافت کنید که به زیبایی طراحی شده است. من امیدوارم و معتقدم که این الگو وقت شما را خواهد داشت.</a:t>
            </a:r>
            <a:endParaRPr lang="en-US" sz="1800" spc="-1" dirty="0">
              <a:solidFill>
                <a:srgbClr val="00000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7" name="Freeform 2"/>
          <p:cNvSpPr/>
          <p:nvPr/>
        </p:nvSpPr>
        <p:spPr>
          <a:xfrm>
            <a:off x="14658840" y="6683580"/>
            <a:ext cx="3629340" cy="3603420"/>
          </a:xfrm>
          <a:custGeom>
            <a:avLst/>
            <a:gdLst/>
            <a:ahLst/>
            <a:cxnLst/>
            <a:rect l="l" t="t" r="r" b="b"/>
            <a:pathLst>
              <a:path w="3629340" h="3603420">
                <a:moveTo>
                  <a:pt x="0" y="0"/>
                </a:moveTo>
                <a:lnTo>
                  <a:pt x="3629340" y="0"/>
                </a:lnTo>
                <a:lnTo>
                  <a:pt x="3629340" y="3603420"/>
                </a:lnTo>
                <a:lnTo>
                  <a:pt x="0" y="360342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8" name="Freeform 5"/>
          <p:cNvSpPr/>
          <p:nvPr/>
        </p:nvSpPr>
        <p:spPr>
          <a:xfrm>
            <a:off x="1527120" y="4929660"/>
            <a:ext cx="1003320" cy="1003320"/>
          </a:xfrm>
          <a:custGeom>
            <a:avLst/>
            <a:gdLst/>
            <a:ahLst/>
            <a:cxnLst/>
            <a:rect l="l" t="t" r="r" b="b"/>
            <a:pathLst>
              <a:path w="1003320" h="1003320">
                <a:moveTo>
                  <a:pt x="0" y="0"/>
                </a:moveTo>
                <a:lnTo>
                  <a:pt x="1003320" y="0"/>
                </a:lnTo>
                <a:lnTo>
                  <a:pt x="1003320" y="1003320"/>
                </a:lnTo>
                <a:lnTo>
                  <a:pt x="0" y="100332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9" name="Freeform 6"/>
          <p:cNvSpPr/>
          <p:nvPr/>
        </p:nvSpPr>
        <p:spPr>
          <a:xfrm>
            <a:off x="1527120" y="6607980"/>
            <a:ext cx="1003320" cy="1003320"/>
          </a:xfrm>
          <a:custGeom>
            <a:avLst/>
            <a:gdLst/>
            <a:ahLst/>
            <a:cxnLst/>
            <a:rect l="l" t="t" r="r" b="b"/>
            <a:pathLst>
              <a:path w="1003320" h="1003320">
                <a:moveTo>
                  <a:pt x="0" y="0"/>
                </a:moveTo>
                <a:lnTo>
                  <a:pt x="1003320" y="0"/>
                </a:lnTo>
                <a:lnTo>
                  <a:pt x="1003320" y="1003320"/>
                </a:lnTo>
                <a:lnTo>
                  <a:pt x="0" y="100332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0" name="Freeform 7"/>
          <p:cNvSpPr/>
          <p:nvPr/>
        </p:nvSpPr>
        <p:spPr>
          <a:xfrm>
            <a:off x="1527120" y="8286300"/>
            <a:ext cx="1003320" cy="1003320"/>
          </a:xfrm>
          <a:custGeom>
            <a:avLst/>
            <a:gdLst/>
            <a:ahLst/>
            <a:cxnLst/>
            <a:rect l="l" t="t" r="r" b="b"/>
            <a:pathLst>
              <a:path w="1003320" h="1003320">
                <a:moveTo>
                  <a:pt x="0" y="0"/>
                </a:moveTo>
                <a:lnTo>
                  <a:pt x="1003320" y="0"/>
                </a:lnTo>
                <a:lnTo>
                  <a:pt x="1003320" y="1003320"/>
                </a:lnTo>
                <a:lnTo>
                  <a:pt x="0" y="100332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1" name="Freeform 8"/>
          <p:cNvSpPr/>
          <p:nvPr/>
        </p:nvSpPr>
        <p:spPr>
          <a:xfrm>
            <a:off x="1527120" y="3179520"/>
            <a:ext cx="1003320" cy="1003320"/>
          </a:xfrm>
          <a:custGeom>
            <a:avLst/>
            <a:gdLst/>
            <a:ahLst/>
            <a:cxnLst/>
            <a:rect l="l" t="t" r="r" b="b"/>
            <a:pathLst>
              <a:path w="1003320" h="1003320">
                <a:moveTo>
                  <a:pt x="0" y="0"/>
                </a:moveTo>
                <a:lnTo>
                  <a:pt x="1003320" y="0"/>
                </a:lnTo>
                <a:lnTo>
                  <a:pt x="1003320" y="1003320"/>
                </a:lnTo>
                <a:lnTo>
                  <a:pt x="0" y="100332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2" name="TextBox 9"/>
          <p:cNvSpPr txBox="1"/>
          <p:nvPr/>
        </p:nvSpPr>
        <p:spPr>
          <a:xfrm>
            <a:off x="3090060" y="5296920"/>
            <a:ext cx="7865280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شما به راحتی می توانید بر مخاطبان خود تأثیر بگذارید و یک محصول منحصر به فرد را به ارائه های خود اضافه کنید. ارائه پاورپوینت مدرنی را دریافت کنید که به زیبایی طراحی شده است. من امیدوارم و معتقدم که این الگو در زمان، پول و اعتبار شما صرفه جویی کند. 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 </a:t>
            </a:r>
          </a:p>
        </p:txBody>
      </p:sp>
      <p:sp>
        <p:nvSpPr>
          <p:cNvPr id="13" name="TextBox 10"/>
          <p:cNvSpPr txBox="1"/>
          <p:nvPr/>
        </p:nvSpPr>
        <p:spPr>
          <a:xfrm>
            <a:off x="3090060" y="4879155"/>
            <a:ext cx="786528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520"/>
              </a:lnSpc>
            </a:pPr>
            <a:r>
              <a:rPr lang="fa-IR" sz="2100" spc="-1" dirty="0">
                <a:solidFill>
                  <a:srgbClr val="404040"/>
                </a:solidFill>
                <a:latin typeface="Arial Bold"/>
                <a:cs typeface="B Nazanin" pitchFamily="2" charset="-78"/>
              </a:rPr>
              <a:t>فهرست شما اینجاست</a:t>
            </a:r>
            <a:endParaRPr lang="en-US" sz="2100" spc="-1" dirty="0">
              <a:solidFill>
                <a:srgbClr val="40404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4" name="TextBox 11"/>
          <p:cNvSpPr txBox="1"/>
          <p:nvPr/>
        </p:nvSpPr>
        <p:spPr>
          <a:xfrm>
            <a:off x="3090060" y="6975240"/>
            <a:ext cx="7865280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شما به راحتی می توانید بر مخاطبان خود تأثیر بگذارید و یک محصول منحصر به فرد را به ارائه های خود اضافه کنید. ارائه پاورپوینت مدرنی را دریافت کنید که به زیبایی طراحی شده است. من امیدوارم و معتقدم که این الگو در زمان، پول و اعتبار شما صرفه جویی کند. 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   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3090060" y="6557475"/>
            <a:ext cx="786528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520"/>
              </a:lnSpc>
            </a:pPr>
            <a:r>
              <a:rPr lang="fa-IR" sz="2100" spc="-1" dirty="0">
                <a:solidFill>
                  <a:srgbClr val="404040"/>
                </a:solidFill>
                <a:latin typeface="Arial Bold"/>
                <a:cs typeface="B Nazanin" pitchFamily="2" charset="-78"/>
              </a:rPr>
              <a:t>فهرست شما اینجاست</a:t>
            </a:r>
            <a:endParaRPr lang="en-US" sz="2100" spc="-1" dirty="0">
              <a:solidFill>
                <a:srgbClr val="40404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6" name="TextBox 13"/>
          <p:cNvSpPr txBox="1"/>
          <p:nvPr/>
        </p:nvSpPr>
        <p:spPr>
          <a:xfrm>
            <a:off x="3090060" y="8653560"/>
            <a:ext cx="7865280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شما به راحتی می توانید بر مخاطبان خود تأثیر بگذارید و یک محصول منحصر به فرد را به ارائه های خود اضافه کنید. ارائه پاورپوینت مدرنی را دریافت کنید که به زیبایی طراحی شده است. من امیدوارم و معتقدم که این الگو در زمان، پول و اعتبار شما صرفه جویی کند. 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   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3090060" y="8235255"/>
            <a:ext cx="786528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520"/>
              </a:lnSpc>
            </a:pPr>
            <a:r>
              <a:rPr lang="fa-IR" sz="2100" spc="-1" dirty="0">
                <a:solidFill>
                  <a:srgbClr val="404040"/>
                </a:solidFill>
                <a:latin typeface="Arial Bold"/>
                <a:cs typeface="B Nazanin" pitchFamily="2" charset="-78"/>
              </a:rPr>
              <a:t>فهرست شما اینجاست</a:t>
            </a:r>
            <a:endParaRPr lang="en-US" sz="2100" spc="-1" dirty="0">
              <a:solidFill>
                <a:srgbClr val="40404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8" name="TextBox 15"/>
          <p:cNvSpPr txBox="1"/>
          <p:nvPr/>
        </p:nvSpPr>
        <p:spPr>
          <a:xfrm>
            <a:off x="3090060" y="3546780"/>
            <a:ext cx="7865280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شما به راحتی می توانید بر مخاطبان خود تأثیر بگذارید و یک محصول منحصر به فرد را به ارائه های خود اضافه کنید. ارائه پاورپوینت مدرنی را دریافت کنید که به زیبایی طراحی شده است. من امیدوارم و معتقدم که این الگو در زمان، پول و اعتبار شما صرفه جویی کند. 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    </a:t>
            </a:r>
          </a:p>
        </p:txBody>
      </p:sp>
      <p:sp>
        <p:nvSpPr>
          <p:cNvPr id="19" name="TextBox 16"/>
          <p:cNvSpPr txBox="1"/>
          <p:nvPr/>
        </p:nvSpPr>
        <p:spPr>
          <a:xfrm>
            <a:off x="3090060" y="3128475"/>
            <a:ext cx="786528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520"/>
              </a:lnSpc>
            </a:pPr>
            <a:r>
              <a:rPr lang="fa-IR" sz="2100" spc="-1" dirty="0">
                <a:solidFill>
                  <a:srgbClr val="404040"/>
                </a:solidFill>
                <a:latin typeface="Arial Bold"/>
                <a:cs typeface="B Nazanin" pitchFamily="2" charset="-78"/>
              </a:rPr>
              <a:t>فهرست شما اینجاست</a:t>
            </a:r>
            <a:endParaRPr lang="en-US" sz="2100" spc="-1" dirty="0">
              <a:solidFill>
                <a:srgbClr val="40404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20" name="Freeform 17"/>
          <p:cNvSpPr/>
          <p:nvPr/>
        </p:nvSpPr>
        <p:spPr>
          <a:xfrm>
            <a:off x="1800360" y="8620020"/>
            <a:ext cx="457380" cy="335340"/>
          </a:xfrm>
          <a:custGeom>
            <a:avLst/>
            <a:gdLst/>
            <a:ahLst/>
            <a:cxnLst/>
            <a:rect l="l" t="t" r="r" b="b"/>
            <a:pathLst>
              <a:path w="457380" h="335340">
                <a:moveTo>
                  <a:pt x="0" y="0"/>
                </a:moveTo>
                <a:lnTo>
                  <a:pt x="457380" y="0"/>
                </a:lnTo>
                <a:lnTo>
                  <a:pt x="457380" y="335340"/>
                </a:lnTo>
                <a:lnTo>
                  <a:pt x="0" y="33534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21" name="Freeform 18"/>
          <p:cNvSpPr/>
          <p:nvPr/>
        </p:nvSpPr>
        <p:spPr>
          <a:xfrm>
            <a:off x="1791180" y="3498120"/>
            <a:ext cx="475740" cy="365580"/>
          </a:xfrm>
          <a:custGeom>
            <a:avLst/>
            <a:gdLst/>
            <a:ahLst/>
            <a:cxnLst/>
            <a:rect l="l" t="t" r="r" b="b"/>
            <a:pathLst>
              <a:path w="475740" h="365580">
                <a:moveTo>
                  <a:pt x="0" y="0"/>
                </a:moveTo>
                <a:lnTo>
                  <a:pt x="475740" y="0"/>
                </a:lnTo>
                <a:lnTo>
                  <a:pt x="475740" y="365580"/>
                </a:lnTo>
                <a:lnTo>
                  <a:pt x="0" y="36558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22" name="Freeform 19"/>
          <p:cNvSpPr/>
          <p:nvPr/>
        </p:nvSpPr>
        <p:spPr>
          <a:xfrm>
            <a:off x="1786860" y="5222880"/>
            <a:ext cx="483840" cy="417420"/>
          </a:xfrm>
          <a:custGeom>
            <a:avLst/>
            <a:gdLst/>
            <a:ahLst/>
            <a:cxnLst/>
            <a:rect l="l" t="t" r="r" b="b"/>
            <a:pathLst>
              <a:path w="483840" h="417420">
                <a:moveTo>
                  <a:pt x="0" y="0"/>
                </a:moveTo>
                <a:lnTo>
                  <a:pt x="483840" y="0"/>
                </a:lnTo>
                <a:lnTo>
                  <a:pt x="483840" y="417420"/>
                </a:lnTo>
                <a:lnTo>
                  <a:pt x="0" y="41742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23" name="Freeform 20"/>
          <p:cNvSpPr/>
          <p:nvPr/>
        </p:nvSpPr>
        <p:spPr>
          <a:xfrm>
            <a:off x="1783080" y="6915240"/>
            <a:ext cx="491400" cy="388800"/>
          </a:xfrm>
          <a:custGeom>
            <a:avLst/>
            <a:gdLst/>
            <a:ahLst/>
            <a:cxnLst/>
            <a:rect l="l" t="t" r="r" b="b"/>
            <a:pathLst>
              <a:path w="491400" h="388800">
                <a:moveTo>
                  <a:pt x="0" y="0"/>
                </a:moveTo>
                <a:lnTo>
                  <a:pt x="491400" y="0"/>
                </a:lnTo>
                <a:lnTo>
                  <a:pt x="491400" y="388800"/>
                </a:lnTo>
                <a:lnTo>
                  <a:pt x="0" y="38880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90400" y="7443900"/>
            <a:ext cx="3296700" cy="2843100"/>
          </a:xfrm>
          <a:custGeom>
            <a:avLst/>
            <a:gdLst/>
            <a:ahLst/>
            <a:cxnLst/>
            <a:rect l="l" t="t" r="r" b="b"/>
            <a:pathLst>
              <a:path w="3296700" h="2843100">
                <a:moveTo>
                  <a:pt x="0" y="0"/>
                </a:moveTo>
                <a:lnTo>
                  <a:pt x="3296700" y="0"/>
                </a:lnTo>
                <a:lnTo>
                  <a:pt x="3296700" y="2843100"/>
                </a:lnTo>
                <a:lnTo>
                  <a:pt x="0" y="2843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4840" y="-24840"/>
            <a:ext cx="2244240" cy="2319300"/>
          </a:xfrm>
          <a:custGeom>
            <a:avLst/>
            <a:gdLst/>
            <a:ahLst/>
            <a:cxnLst/>
            <a:rect l="l" t="t" r="r" b="b"/>
            <a:pathLst>
              <a:path w="2244240" h="2319300">
                <a:moveTo>
                  <a:pt x="0" y="0"/>
                </a:moveTo>
                <a:lnTo>
                  <a:pt x="2244240" y="0"/>
                </a:lnTo>
                <a:lnTo>
                  <a:pt x="2244240" y="2319300"/>
                </a:lnTo>
                <a:lnTo>
                  <a:pt x="0" y="23193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59620" y="392820"/>
            <a:ext cx="16828560" cy="59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5" lvl="1" indent="-380048" algn="ctr" rtl="1">
              <a:lnSpc>
                <a:spcPts val="4536"/>
              </a:lnSpc>
              <a:buFont typeface="Arial"/>
              <a:buChar char="•"/>
            </a:pPr>
            <a:r>
              <a:rPr lang="fa-IR" sz="42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سبک اینفوگرافیک</a:t>
            </a:r>
            <a:endParaRPr lang="en-US" sz="4200" spc="-1" dirty="0">
              <a:solidFill>
                <a:srgbClr val="F2790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58540" y="4430700"/>
            <a:ext cx="3622320" cy="2308500"/>
          </a:xfrm>
          <a:custGeom>
            <a:avLst/>
            <a:gdLst/>
            <a:ahLst/>
            <a:cxnLst/>
            <a:rect l="l" t="t" r="r" b="b"/>
            <a:pathLst>
              <a:path w="3622320" h="2308500">
                <a:moveTo>
                  <a:pt x="0" y="0"/>
                </a:moveTo>
                <a:lnTo>
                  <a:pt x="3622320" y="0"/>
                </a:lnTo>
                <a:lnTo>
                  <a:pt x="3622320" y="2308500"/>
                </a:lnTo>
                <a:lnTo>
                  <a:pt x="0" y="23085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472360" y="2826900"/>
            <a:ext cx="3622320" cy="5491260"/>
          </a:xfrm>
          <a:custGeom>
            <a:avLst/>
            <a:gdLst/>
            <a:ahLst/>
            <a:cxnLst/>
            <a:rect l="l" t="t" r="r" b="b"/>
            <a:pathLst>
              <a:path w="3622320" h="5491260">
                <a:moveTo>
                  <a:pt x="0" y="0"/>
                </a:moveTo>
                <a:lnTo>
                  <a:pt x="3622320" y="0"/>
                </a:lnTo>
                <a:lnTo>
                  <a:pt x="3622320" y="5491260"/>
                </a:lnTo>
                <a:lnTo>
                  <a:pt x="0" y="54912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129320" y="4634280"/>
            <a:ext cx="1836540" cy="1836540"/>
          </a:xfrm>
          <a:custGeom>
            <a:avLst/>
            <a:gdLst/>
            <a:ahLst/>
            <a:cxnLst/>
            <a:rect l="l" t="t" r="r" b="b"/>
            <a:pathLst>
              <a:path w="1836540" h="1836540">
                <a:moveTo>
                  <a:pt x="0" y="0"/>
                </a:moveTo>
                <a:lnTo>
                  <a:pt x="1836540" y="0"/>
                </a:lnTo>
                <a:lnTo>
                  <a:pt x="1836540" y="1836540"/>
                </a:lnTo>
                <a:lnTo>
                  <a:pt x="0" y="18365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211320" y="2390580"/>
            <a:ext cx="1836540" cy="1836540"/>
          </a:xfrm>
          <a:custGeom>
            <a:avLst/>
            <a:gdLst/>
            <a:ahLst/>
            <a:cxnLst/>
            <a:rect l="l" t="t" r="r" b="b"/>
            <a:pathLst>
              <a:path w="1836540" h="1836540">
                <a:moveTo>
                  <a:pt x="0" y="0"/>
                </a:moveTo>
                <a:lnTo>
                  <a:pt x="1836540" y="0"/>
                </a:lnTo>
                <a:lnTo>
                  <a:pt x="1836540" y="1836540"/>
                </a:lnTo>
                <a:lnTo>
                  <a:pt x="0" y="18365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211320" y="6878520"/>
            <a:ext cx="1836540" cy="1836540"/>
          </a:xfrm>
          <a:custGeom>
            <a:avLst/>
            <a:gdLst/>
            <a:ahLst/>
            <a:cxnLst/>
            <a:rect l="l" t="t" r="r" b="b"/>
            <a:pathLst>
              <a:path w="1836540" h="1836540">
                <a:moveTo>
                  <a:pt x="0" y="0"/>
                </a:moveTo>
                <a:lnTo>
                  <a:pt x="1836540" y="0"/>
                </a:lnTo>
                <a:lnTo>
                  <a:pt x="1836540" y="1836540"/>
                </a:lnTo>
                <a:lnTo>
                  <a:pt x="0" y="18365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239820" y="4867275"/>
            <a:ext cx="449460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fa-IR" sz="2100" spc="-1" dirty="0">
                <a:solidFill>
                  <a:srgbClr val="404040"/>
                </a:solidFill>
                <a:latin typeface="Arial Bold"/>
                <a:cs typeface="B Nazanin" pitchFamily="2" charset="-78"/>
              </a:rPr>
              <a:t>متن را اینجا بنویسید</a:t>
            </a:r>
            <a:endParaRPr lang="en-US" sz="2100" spc="-1" dirty="0">
              <a:solidFill>
                <a:srgbClr val="40404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239820" y="5280720"/>
            <a:ext cx="449460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یک پاورپوینت مدرن دریافت کنید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 </a:t>
            </a: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ارائه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</a:t>
            </a: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که به زیبایی طراحی شده است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. </a:t>
            </a: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  گ، عکس و متن آسان است.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 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972800" y="7124700"/>
            <a:ext cx="541206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fa-IR" sz="2100" spc="-1" dirty="0">
                <a:solidFill>
                  <a:srgbClr val="404040"/>
                </a:solidFill>
                <a:latin typeface="Arial Bold"/>
                <a:cs typeface="B Nazanin" pitchFamily="2" charset="-78"/>
              </a:rPr>
              <a:t>متن شما در اینجا</a:t>
            </a:r>
            <a:endParaRPr lang="en-US" sz="2100" spc="-1" dirty="0">
              <a:solidFill>
                <a:srgbClr val="40404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336940" y="7516320"/>
            <a:ext cx="405546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یک پاورپوینت مدرن دریافت کنید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 </a:t>
            </a: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ارائه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</a:t>
            </a: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که به زیبایی طراحی شده است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. </a:t>
            </a: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  گ، عکس و متن آسان است.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322360" y="2631135"/>
            <a:ext cx="541206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fa-IR" sz="2100" spc="-1" dirty="0">
                <a:solidFill>
                  <a:srgbClr val="404040"/>
                </a:solidFill>
                <a:latin typeface="Arial Bold"/>
                <a:cs typeface="B Nazanin" pitchFamily="2" charset="-78"/>
              </a:rPr>
              <a:t>متن شما در اینجا</a:t>
            </a:r>
            <a:endParaRPr lang="en-US" sz="2100" spc="-1" dirty="0">
              <a:solidFill>
                <a:srgbClr val="40404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322360" y="3044580"/>
            <a:ext cx="541206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یک پاورپوینت مدرن دریافت کنید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 </a:t>
            </a: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ارائه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</a:t>
            </a: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که به زیبایی طراحی شده است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. </a:t>
            </a: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  گ، عکس و متن آسان است.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49980" y="6789480"/>
            <a:ext cx="267102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 Bold"/>
                <a:cs typeface="B Nazanin" pitchFamily="2" charset="-78"/>
              </a:rPr>
              <a:t>متن شما در اینجا</a:t>
            </a:r>
            <a:endParaRPr lang="en-US" sz="1800" spc="-1" dirty="0">
              <a:solidFill>
                <a:srgbClr val="40404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549980" y="7192860"/>
            <a:ext cx="2671020" cy="828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یک پاورپوینت مدرن دریافت کنید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 </a:t>
            </a: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ارائه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</a:t>
            </a:r>
            <a:r>
              <a:rPr lang="fa-IR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که به زیبایی طراحی شده است</a:t>
            </a:r>
            <a:r>
              <a:rPr lang="en-US" sz="180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.      </a:t>
            </a:r>
          </a:p>
        </p:txBody>
      </p:sp>
      <p:sp>
        <p:nvSpPr>
          <p:cNvPr id="18" name="Freeform 18"/>
          <p:cNvSpPr/>
          <p:nvPr/>
        </p:nvSpPr>
        <p:spPr>
          <a:xfrm>
            <a:off x="2195100" y="4811940"/>
            <a:ext cx="1074600" cy="1627020"/>
          </a:xfrm>
          <a:custGeom>
            <a:avLst/>
            <a:gdLst/>
            <a:ahLst/>
            <a:cxnLst/>
            <a:rect l="l" t="t" r="r" b="b"/>
            <a:pathLst>
              <a:path w="1074600" h="1627020">
                <a:moveTo>
                  <a:pt x="0" y="0"/>
                </a:moveTo>
                <a:lnTo>
                  <a:pt x="1074600" y="0"/>
                </a:lnTo>
                <a:lnTo>
                  <a:pt x="1074600" y="1627020"/>
                </a:lnTo>
                <a:lnTo>
                  <a:pt x="0" y="162702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7" b="-7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025320" y="4858920"/>
            <a:ext cx="1176120" cy="1462320"/>
          </a:xfrm>
          <a:custGeom>
            <a:avLst/>
            <a:gdLst/>
            <a:ahLst/>
            <a:cxnLst/>
            <a:rect l="l" t="t" r="r" b="b"/>
            <a:pathLst>
              <a:path w="1176120" h="1462320">
                <a:moveTo>
                  <a:pt x="0" y="0"/>
                </a:moveTo>
                <a:lnTo>
                  <a:pt x="1176120" y="0"/>
                </a:lnTo>
                <a:lnTo>
                  <a:pt x="1176120" y="1462320"/>
                </a:lnTo>
                <a:lnTo>
                  <a:pt x="0" y="146232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3" r="-3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344780" y="4922100"/>
            <a:ext cx="1418580" cy="1360260"/>
          </a:xfrm>
          <a:custGeom>
            <a:avLst/>
            <a:gdLst/>
            <a:ahLst/>
            <a:cxnLst/>
            <a:rect l="l" t="t" r="r" b="b"/>
            <a:pathLst>
              <a:path w="1418580" h="1360260">
                <a:moveTo>
                  <a:pt x="0" y="0"/>
                </a:moveTo>
                <a:lnTo>
                  <a:pt x="1418580" y="0"/>
                </a:lnTo>
                <a:lnTo>
                  <a:pt x="1418580" y="1360260"/>
                </a:lnTo>
                <a:lnTo>
                  <a:pt x="0" y="136026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822060" y="7146360"/>
            <a:ext cx="615060" cy="1418040"/>
          </a:xfrm>
          <a:custGeom>
            <a:avLst/>
            <a:gdLst/>
            <a:ahLst/>
            <a:cxnLst/>
            <a:rect l="l" t="t" r="r" b="b"/>
            <a:pathLst>
              <a:path w="615060" h="1418040">
                <a:moveTo>
                  <a:pt x="0" y="0"/>
                </a:moveTo>
                <a:lnTo>
                  <a:pt x="615060" y="0"/>
                </a:lnTo>
                <a:lnTo>
                  <a:pt x="615060" y="1418040"/>
                </a:lnTo>
                <a:lnTo>
                  <a:pt x="0" y="141804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695160" y="2573640"/>
            <a:ext cx="1178820" cy="1514160"/>
          </a:xfrm>
          <a:custGeom>
            <a:avLst/>
            <a:gdLst/>
            <a:ahLst/>
            <a:cxnLst/>
            <a:rect l="l" t="t" r="r" b="b"/>
            <a:pathLst>
              <a:path w="1178820" h="1514160">
                <a:moveTo>
                  <a:pt x="0" y="0"/>
                </a:moveTo>
                <a:lnTo>
                  <a:pt x="1178820" y="0"/>
                </a:lnTo>
                <a:lnTo>
                  <a:pt x="1178820" y="1514160"/>
                </a:lnTo>
                <a:lnTo>
                  <a:pt x="0" y="151416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180" cy="10287000"/>
          </a:xfrm>
          <a:custGeom>
            <a:avLst/>
            <a:gdLst/>
            <a:ahLst/>
            <a:cxnLst/>
            <a:rect l="l" t="t" r="r" b="b"/>
            <a:pathLst>
              <a:path w="18288180" h="10287000">
                <a:moveTo>
                  <a:pt x="0" y="0"/>
                </a:moveTo>
                <a:lnTo>
                  <a:pt x="18288180" y="0"/>
                </a:lnTo>
                <a:lnTo>
                  <a:pt x="182881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67989" y="598069"/>
            <a:ext cx="7700902" cy="7818622"/>
          </a:xfrm>
          <a:custGeom>
            <a:avLst/>
            <a:gdLst/>
            <a:ahLst/>
            <a:cxnLst/>
            <a:rect l="l" t="t" r="r" b="b"/>
            <a:pathLst>
              <a:path w="7700902" h="7818622">
                <a:moveTo>
                  <a:pt x="0" y="0"/>
                </a:moveTo>
                <a:lnTo>
                  <a:pt x="7700902" y="0"/>
                </a:lnTo>
                <a:lnTo>
                  <a:pt x="7700902" y="7818622"/>
                </a:lnTo>
                <a:lnTo>
                  <a:pt x="0" y="7818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602140" y="2455965"/>
            <a:ext cx="7084440" cy="2207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640"/>
              </a:lnSpc>
            </a:pPr>
            <a:r>
              <a:rPr lang="fa-IR" sz="72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شکستن </a:t>
            </a:r>
          </a:p>
          <a:p>
            <a:pPr algn="ctr" rtl="1">
              <a:lnSpc>
                <a:spcPts val="8640"/>
              </a:lnSpc>
            </a:pPr>
            <a:r>
              <a:rPr lang="fa-IR" sz="72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بخش </a:t>
            </a:r>
            <a:r>
              <a:rPr lang="en-US" sz="72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02140" y="4948470"/>
            <a:ext cx="7083900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365"/>
              </a:lnSpc>
            </a:pPr>
            <a:r>
              <a:rPr lang="fa-IR" sz="2804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عنوان فرعی از ارائه  </a:t>
            </a:r>
            <a:endParaRPr lang="en-US" sz="2804" spc="-1" dirty="0">
              <a:solidFill>
                <a:srgbClr val="FFFFFF"/>
              </a:solidFill>
              <a:latin typeface="Arial"/>
              <a:cs typeface="B Nazanin" pitchFamily="2" charset="-78"/>
            </a:endParaRPr>
          </a:p>
          <a:p>
            <a:pPr algn="ctr" rtl="1">
              <a:lnSpc>
                <a:spcPts val="3365"/>
              </a:lnSpc>
            </a:pPr>
            <a:r>
              <a:rPr lang="fa-IR" sz="2804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 را وارد کنید</a:t>
            </a:r>
          </a:p>
        </p:txBody>
      </p:sp>
      <p:sp>
        <p:nvSpPr>
          <p:cNvPr id="6" name="Freeform 6"/>
          <p:cNvSpPr/>
          <p:nvPr/>
        </p:nvSpPr>
        <p:spPr>
          <a:xfrm>
            <a:off x="5751000" y="4256280"/>
            <a:ext cx="385020" cy="385020"/>
          </a:xfrm>
          <a:custGeom>
            <a:avLst/>
            <a:gdLst/>
            <a:ahLst/>
            <a:cxnLst/>
            <a:rect l="l" t="t" r="r" b="b"/>
            <a:pathLst>
              <a:path w="385020" h="385020">
                <a:moveTo>
                  <a:pt x="0" y="0"/>
                </a:moveTo>
                <a:lnTo>
                  <a:pt x="385020" y="0"/>
                </a:lnTo>
                <a:lnTo>
                  <a:pt x="385020" y="385020"/>
                </a:lnTo>
                <a:lnTo>
                  <a:pt x="0" y="3850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152160" y="4263300"/>
            <a:ext cx="385020" cy="385020"/>
          </a:xfrm>
          <a:custGeom>
            <a:avLst/>
            <a:gdLst/>
            <a:ahLst/>
            <a:cxnLst/>
            <a:rect l="l" t="t" r="r" b="b"/>
            <a:pathLst>
              <a:path w="385020" h="385020">
                <a:moveTo>
                  <a:pt x="0" y="0"/>
                </a:moveTo>
                <a:lnTo>
                  <a:pt x="385020" y="0"/>
                </a:lnTo>
                <a:lnTo>
                  <a:pt x="385020" y="385020"/>
                </a:lnTo>
                <a:lnTo>
                  <a:pt x="0" y="3850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610116" y="6685400"/>
            <a:ext cx="1035009" cy="1000219"/>
          </a:xfrm>
          <a:custGeom>
            <a:avLst/>
            <a:gdLst/>
            <a:ahLst/>
            <a:cxnLst/>
            <a:rect l="l" t="t" r="r" b="b"/>
            <a:pathLst>
              <a:path w="1035009" h="1000219">
                <a:moveTo>
                  <a:pt x="0" y="0"/>
                </a:moveTo>
                <a:lnTo>
                  <a:pt x="1035008" y="0"/>
                </a:lnTo>
                <a:lnTo>
                  <a:pt x="1035008" y="1000220"/>
                </a:lnTo>
                <a:lnTo>
                  <a:pt x="0" y="10002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49300" y="295425"/>
            <a:ext cx="7657920" cy="2207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640"/>
              </a:lnSpc>
            </a:pPr>
            <a:r>
              <a:rPr lang="fa-IR" sz="72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ارائه</a:t>
            </a:r>
          </a:p>
          <a:p>
            <a:pPr algn="ctr" rtl="1">
              <a:lnSpc>
                <a:spcPts val="8640"/>
              </a:lnSpc>
            </a:pPr>
            <a:r>
              <a:rPr lang="fa-IR" sz="72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عالی</a:t>
            </a:r>
            <a:endParaRPr lang="en-US" sz="7200" spc="-1" dirty="0">
              <a:solidFill>
                <a:srgbClr val="FFFFFF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372600" y="6185610"/>
            <a:ext cx="7486560" cy="25442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/>
            <a:r>
              <a:rPr lang="ar-SA" sz="2800" dirty="0">
                <a:solidFill>
                  <a:schemeClr val="bg1"/>
                </a:solidFill>
                <a:cs typeface="B Nazanin" pitchFamily="2" charset="-78"/>
              </a:rPr>
              <a:t>قالب پاورپوينت حرفه ای ، قابل ویرایش ، جهت استفاده در جلسات دفاع رساله ، پایان نامه ، پروپوزال و سمینار و .... می باشد</a:t>
            </a:r>
            <a:r>
              <a:rPr lang="en-US" sz="2800" dirty="0">
                <a:solidFill>
                  <a:schemeClr val="bg1"/>
                </a:solidFill>
                <a:cs typeface="B Nazanin" pitchFamily="2" charset="-78"/>
              </a:rPr>
              <a:t>.</a:t>
            </a:r>
          </a:p>
          <a:p>
            <a:pPr algn="r" rtl="1">
              <a:lnSpc>
                <a:spcPts val="3240"/>
              </a:lnSpc>
            </a:pPr>
            <a:endParaRPr>
              <a:solidFill>
                <a:schemeClr val="bg1"/>
              </a:solidFill>
              <a:cs typeface="B Nazanin" pitchFamily="2" charset="-78"/>
            </a:endParaRPr>
          </a:p>
          <a:p>
            <a:pPr algn="r" rtl="1"/>
            <a:r>
              <a:rPr lang="ar-SA" sz="2800" dirty="0">
                <a:solidFill>
                  <a:schemeClr val="bg1"/>
                </a:solidFill>
                <a:cs typeface="B Nazanin" pitchFamily="2" charset="-78"/>
              </a:rPr>
              <a:t>قالب پاورپوينت حرفه ای ، قابل ویرایش ، جهت استفاده در جلسات دفاع رساله ، پایان نامه ، پروپوزال و سمینار و .... می باشد</a:t>
            </a:r>
            <a:r>
              <a:rPr lang="en-US" sz="2800" dirty="0">
                <a:solidFill>
                  <a:schemeClr val="bg1"/>
                </a:solidFill>
                <a:cs typeface="B Nazanin" pitchFamily="2" charset="-78"/>
              </a:rPr>
              <a:t>.</a:t>
            </a:r>
          </a:p>
          <a:p>
            <a:pPr algn="r" rtl="1">
              <a:lnSpc>
                <a:spcPts val="3240"/>
              </a:lnSpc>
            </a:pPr>
            <a:endParaRPr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195632" y="-1370607"/>
            <a:ext cx="7864935" cy="5868894"/>
          </a:xfrm>
          <a:custGeom>
            <a:avLst/>
            <a:gdLst/>
            <a:ahLst/>
            <a:cxnLst/>
            <a:rect l="l" t="t" r="r" b="b"/>
            <a:pathLst>
              <a:path w="7864935" h="5868894">
                <a:moveTo>
                  <a:pt x="0" y="0"/>
                </a:moveTo>
                <a:lnTo>
                  <a:pt x="7864936" y="0"/>
                </a:lnTo>
                <a:lnTo>
                  <a:pt x="7864936" y="5868894"/>
                </a:lnTo>
                <a:lnTo>
                  <a:pt x="0" y="58688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653551" y="4926690"/>
            <a:ext cx="5936641" cy="5755196"/>
          </a:xfrm>
          <a:custGeom>
            <a:avLst/>
            <a:gdLst/>
            <a:ahLst/>
            <a:cxnLst/>
            <a:rect l="l" t="t" r="r" b="b"/>
            <a:pathLst>
              <a:path w="5936641" h="5755196">
                <a:moveTo>
                  <a:pt x="0" y="0"/>
                </a:moveTo>
                <a:lnTo>
                  <a:pt x="5936641" y="0"/>
                </a:lnTo>
                <a:lnTo>
                  <a:pt x="5936641" y="5755196"/>
                </a:lnTo>
                <a:lnTo>
                  <a:pt x="0" y="57551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658840" y="6683580"/>
            <a:ext cx="3629340" cy="3603420"/>
          </a:xfrm>
          <a:custGeom>
            <a:avLst/>
            <a:gdLst/>
            <a:ahLst/>
            <a:cxnLst/>
            <a:rect l="l" t="t" r="r" b="b"/>
            <a:pathLst>
              <a:path w="3629340" h="3603420">
                <a:moveTo>
                  <a:pt x="0" y="0"/>
                </a:moveTo>
                <a:lnTo>
                  <a:pt x="3629340" y="0"/>
                </a:lnTo>
                <a:lnTo>
                  <a:pt x="3629340" y="3603420"/>
                </a:lnTo>
                <a:lnTo>
                  <a:pt x="0" y="36034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48980" y="1532820"/>
            <a:ext cx="7561620" cy="4449060"/>
          </a:xfrm>
          <a:custGeom>
            <a:avLst/>
            <a:gdLst/>
            <a:ahLst/>
            <a:cxnLst/>
            <a:rect l="l" t="t" r="r" b="b"/>
            <a:pathLst>
              <a:path w="7561620" h="4449060">
                <a:moveTo>
                  <a:pt x="0" y="0"/>
                </a:moveTo>
                <a:lnTo>
                  <a:pt x="7561620" y="0"/>
                </a:lnTo>
                <a:lnTo>
                  <a:pt x="7561620" y="4449060"/>
                </a:lnTo>
                <a:lnTo>
                  <a:pt x="0" y="44490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33400" y="0"/>
            <a:ext cx="16828560" cy="59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5" lvl="1" indent="-380048" algn="ctr" rtl="1">
              <a:lnSpc>
                <a:spcPts val="4536"/>
              </a:lnSpc>
              <a:buFont typeface="Arial"/>
              <a:buChar char="•"/>
            </a:pPr>
            <a:r>
              <a:rPr lang="fa-IR" sz="42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سبک اینفوگرافیک</a:t>
            </a:r>
            <a:endParaRPr lang="en-US" sz="4200" spc="-1" dirty="0">
              <a:solidFill>
                <a:srgbClr val="F2790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37740" y="6042360"/>
            <a:ext cx="2371140" cy="2340900"/>
          </a:xfrm>
          <a:custGeom>
            <a:avLst/>
            <a:gdLst/>
            <a:ahLst/>
            <a:cxnLst/>
            <a:rect l="l" t="t" r="r" b="b"/>
            <a:pathLst>
              <a:path w="2371140" h="2340900">
                <a:moveTo>
                  <a:pt x="0" y="0"/>
                </a:moveTo>
                <a:lnTo>
                  <a:pt x="2371140" y="0"/>
                </a:lnTo>
                <a:lnTo>
                  <a:pt x="2371140" y="2340900"/>
                </a:lnTo>
                <a:lnTo>
                  <a:pt x="0" y="23409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384800" y="6116595"/>
            <a:ext cx="4169400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fa-IR" sz="2100" spc="-1" dirty="0">
                <a:solidFill>
                  <a:srgbClr val="404040"/>
                </a:solidFill>
                <a:latin typeface="Arial Bold"/>
                <a:cs typeface="B Nazanin" pitchFamily="2" charset="-78"/>
              </a:rPr>
              <a:t>محتوا در اینجا</a:t>
            </a:r>
            <a:endParaRPr lang="en-US" sz="2100" spc="-1" dirty="0">
              <a:solidFill>
                <a:srgbClr val="40404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384800" y="6494940"/>
            <a:ext cx="470280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980"/>
              </a:lnSpc>
            </a:pPr>
            <a:r>
              <a:rPr lang="fa-IR" sz="165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این قالب شامل اسلایدهایی با طراحی زیبا و جذاب، تصاویر بیانی، نمودارها، جداول و فهرست منابع است که به شما کمک می کند تا مفاهیم خود را به طور روان و قابل درک ارائه دهید</a:t>
            </a:r>
            <a:r>
              <a:rPr lang="en-US" sz="165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10800" y="7353300"/>
            <a:ext cx="4343400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fa-IR" sz="2100" spc="-1" dirty="0">
                <a:solidFill>
                  <a:srgbClr val="404040"/>
                </a:solidFill>
                <a:latin typeface="Arial Bold"/>
                <a:cs typeface="B Nazanin" pitchFamily="2" charset="-78"/>
              </a:rPr>
              <a:t>محتوا در اینجا</a:t>
            </a:r>
            <a:endParaRPr lang="en-US" sz="2100" spc="-1" dirty="0">
              <a:solidFill>
                <a:srgbClr val="40404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10800" y="7731645"/>
            <a:ext cx="434340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980"/>
              </a:lnSpc>
            </a:pPr>
            <a:r>
              <a:rPr lang="fa-IR" sz="165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این قالب شامل اسلایدهایی با طراحی زیبا و جذاب، تصاویر بیانی، نمودارها، جداول و فهرست منابع است که به شما کمک می کند تا مفاهیم خود را به طور روان و قابل درک ارائه دهید</a:t>
            </a:r>
            <a:r>
              <a:rPr lang="en-US" sz="165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24840" y="6103095"/>
            <a:ext cx="640512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fa-IR" sz="2100" spc="-1" dirty="0">
                <a:solidFill>
                  <a:srgbClr val="404040"/>
                </a:solidFill>
                <a:latin typeface="Arial Bold"/>
                <a:cs typeface="B Nazanin" pitchFamily="2" charset="-78"/>
              </a:rPr>
              <a:t>محتوا در اینجا</a:t>
            </a:r>
            <a:endParaRPr lang="en-US" sz="2100" spc="-1" dirty="0">
              <a:solidFill>
                <a:srgbClr val="40404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24840" y="6481440"/>
            <a:ext cx="6405120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980"/>
              </a:lnSpc>
            </a:pPr>
            <a:r>
              <a:rPr lang="fa-IR" sz="165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این قالب شامل اسلایدهایی با طراحی زیبا و جذاب، تصاویر بیانی، نمودارها، جداول و فهرست منابع است که به شما کمک می کند تا مفاهیم خود را به طور روان و قابل درک ارائه دهید</a:t>
            </a:r>
            <a:endParaRPr lang="en-US" sz="1650" spc="-1" dirty="0">
              <a:solidFill>
                <a:srgbClr val="40404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24840" y="7320255"/>
            <a:ext cx="640512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fa-IR" sz="2100" spc="-1" dirty="0">
                <a:solidFill>
                  <a:srgbClr val="404040"/>
                </a:solidFill>
                <a:latin typeface="Arial Bold"/>
                <a:cs typeface="B Nazanin" pitchFamily="2" charset="-78"/>
              </a:rPr>
              <a:t>محتوا در اینجا</a:t>
            </a:r>
            <a:endParaRPr lang="en-US" sz="2100" spc="-1" dirty="0">
              <a:solidFill>
                <a:srgbClr val="40404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24840" y="7698600"/>
            <a:ext cx="6405120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980"/>
              </a:lnSpc>
            </a:pPr>
            <a:r>
              <a:rPr lang="fa-IR" sz="165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این قالب شامل اسلایدهایی با طراحی زیبا و جذاب، تصاویر بیانی، نمودارها، جداول و فهرست منابع است که به شما کمک می کند تا مفاهیم خود را به طور روان و قابل درک ارائه دهید</a:t>
            </a:r>
            <a:endParaRPr lang="en-US" sz="1650" spc="-1" dirty="0">
              <a:solidFill>
                <a:srgbClr val="40404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0822290" y="2633070"/>
            <a:ext cx="2858220" cy="465480"/>
          </a:xfrm>
          <a:custGeom>
            <a:avLst/>
            <a:gdLst/>
            <a:ahLst/>
            <a:cxnLst/>
            <a:rect l="l" t="t" r="r" b="b"/>
            <a:pathLst>
              <a:path w="2858220" h="465480">
                <a:moveTo>
                  <a:pt x="0" y="0"/>
                </a:moveTo>
                <a:lnTo>
                  <a:pt x="2858220" y="0"/>
                </a:lnTo>
                <a:lnTo>
                  <a:pt x="2858220" y="465480"/>
                </a:lnTo>
                <a:lnTo>
                  <a:pt x="0" y="465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631130" y="3796770"/>
            <a:ext cx="1935360" cy="1678860"/>
          </a:xfrm>
          <a:custGeom>
            <a:avLst/>
            <a:gdLst/>
            <a:ahLst/>
            <a:cxnLst/>
            <a:rect l="l" t="t" r="r" b="b"/>
            <a:pathLst>
              <a:path w="1935360" h="1678860">
                <a:moveTo>
                  <a:pt x="0" y="0"/>
                </a:moveTo>
                <a:lnTo>
                  <a:pt x="1935360" y="0"/>
                </a:lnTo>
                <a:lnTo>
                  <a:pt x="1935360" y="1678860"/>
                </a:lnTo>
                <a:lnTo>
                  <a:pt x="0" y="16788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637670" y="3592110"/>
            <a:ext cx="1574100" cy="788400"/>
          </a:xfrm>
          <a:custGeom>
            <a:avLst/>
            <a:gdLst/>
            <a:ahLst/>
            <a:cxnLst/>
            <a:rect l="l" t="t" r="r" b="b"/>
            <a:pathLst>
              <a:path w="1574100" h="788400">
                <a:moveTo>
                  <a:pt x="0" y="0"/>
                </a:moveTo>
                <a:lnTo>
                  <a:pt x="1574100" y="0"/>
                </a:lnTo>
                <a:lnTo>
                  <a:pt x="1574100" y="788400"/>
                </a:lnTo>
                <a:lnTo>
                  <a:pt x="0" y="7884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493410" y="1915410"/>
            <a:ext cx="4159080" cy="514620"/>
          </a:xfrm>
          <a:custGeom>
            <a:avLst/>
            <a:gdLst/>
            <a:ahLst/>
            <a:cxnLst/>
            <a:rect l="l" t="t" r="r" b="b"/>
            <a:pathLst>
              <a:path w="4159080" h="514620">
                <a:moveTo>
                  <a:pt x="0" y="0"/>
                </a:moveTo>
                <a:lnTo>
                  <a:pt x="4159080" y="0"/>
                </a:lnTo>
                <a:lnTo>
                  <a:pt x="4159080" y="514620"/>
                </a:lnTo>
                <a:lnTo>
                  <a:pt x="0" y="51462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3184160" y="3112575"/>
            <a:ext cx="253008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fa-IR" sz="2100" spc="-1" dirty="0">
                <a:solidFill>
                  <a:srgbClr val="404040"/>
                </a:solidFill>
                <a:latin typeface="Arial Bold"/>
                <a:cs typeface="B Nazanin" pitchFamily="2" charset="-78"/>
              </a:rPr>
              <a:t>محتوا در اینجا</a:t>
            </a:r>
            <a:endParaRPr lang="en-US" sz="2100" spc="-1" dirty="0">
              <a:solidFill>
                <a:srgbClr val="40404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3184160" y="3517380"/>
            <a:ext cx="2530080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980"/>
              </a:lnSpc>
            </a:pPr>
            <a:r>
              <a:rPr lang="fa-IR" sz="165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یک پاورپوینت مدرن دریافت کنید</a:t>
            </a:r>
            <a:r>
              <a:rPr lang="en-US" sz="165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 </a:t>
            </a:r>
            <a:r>
              <a:rPr lang="fa-IR" sz="165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ارائه</a:t>
            </a:r>
            <a:r>
              <a:rPr lang="en-US" sz="165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</a:t>
            </a:r>
            <a:r>
              <a:rPr lang="fa-IR" sz="165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که به زیبایی طراحی شده است</a:t>
            </a:r>
            <a:r>
              <a:rPr lang="en-US" sz="165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. 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779700" y="4712055"/>
            <a:ext cx="253008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fa-IR" sz="2100" spc="-1" dirty="0">
                <a:solidFill>
                  <a:srgbClr val="404040"/>
                </a:solidFill>
                <a:latin typeface="Arial Bold"/>
                <a:cs typeface="B Nazanin" pitchFamily="2" charset="-78"/>
              </a:rPr>
              <a:t>محتوا در اینجا</a:t>
            </a:r>
            <a:endParaRPr lang="en-US" sz="2100" spc="-1" dirty="0">
              <a:solidFill>
                <a:srgbClr val="40404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2779700" y="5116320"/>
            <a:ext cx="2530080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980"/>
              </a:lnSpc>
            </a:pPr>
            <a:r>
              <a:rPr lang="fa-IR" sz="165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یک پاورپوینت مدرن دریافت کنید</a:t>
            </a:r>
            <a:r>
              <a:rPr lang="en-US" sz="165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 </a:t>
            </a:r>
            <a:r>
              <a:rPr lang="fa-IR" sz="165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ارائه</a:t>
            </a:r>
            <a:r>
              <a:rPr lang="en-US" sz="165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</a:t>
            </a:r>
            <a:r>
              <a:rPr lang="fa-IR" sz="165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که به زیبایی طراحی شده است</a:t>
            </a:r>
            <a:r>
              <a:rPr lang="en-US" sz="165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. 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814000" y="4465275"/>
            <a:ext cx="253008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fa-IR" sz="2100" spc="-1" dirty="0">
                <a:solidFill>
                  <a:srgbClr val="404040"/>
                </a:solidFill>
                <a:latin typeface="Arial Bold"/>
                <a:cs typeface="B Nazanin" pitchFamily="2" charset="-78"/>
              </a:rPr>
              <a:t>محتوا در اینجا</a:t>
            </a:r>
            <a:endParaRPr lang="en-US" sz="2100" spc="-1" dirty="0">
              <a:solidFill>
                <a:srgbClr val="40404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2814000" y="4870080"/>
            <a:ext cx="2530080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980"/>
              </a:lnSpc>
            </a:pPr>
            <a:r>
              <a:rPr lang="fa-IR" sz="165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یک پاورپوینت مدرن دریافت کنید</a:t>
            </a:r>
            <a:r>
              <a:rPr lang="en-US" sz="165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 </a:t>
            </a:r>
            <a:r>
              <a:rPr lang="fa-IR" sz="165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ارائه</a:t>
            </a:r>
            <a:r>
              <a:rPr lang="en-US" sz="165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</a:t>
            </a:r>
            <a:r>
              <a:rPr lang="fa-IR" sz="165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که به زیبایی طراحی شده است</a:t>
            </a:r>
            <a:r>
              <a:rPr lang="en-US" sz="165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. 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97380" y="2484555"/>
            <a:ext cx="253008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fa-IR" sz="2100" spc="-1" dirty="0">
                <a:solidFill>
                  <a:srgbClr val="F27900"/>
                </a:solidFill>
                <a:latin typeface="Arial Bold"/>
                <a:cs typeface="B Nazanin" pitchFamily="2" charset="-78"/>
              </a:rPr>
              <a:t>محتوا در اینجا</a:t>
            </a:r>
            <a:endParaRPr lang="en-US" sz="2100" spc="-1" dirty="0">
              <a:solidFill>
                <a:srgbClr val="F2790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597380" y="2889360"/>
            <a:ext cx="2530080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980"/>
              </a:lnSpc>
            </a:pPr>
            <a:r>
              <a:rPr lang="fa-IR" sz="165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یک پاورپوینت مدرن دریافت کنید</a:t>
            </a:r>
            <a:r>
              <a:rPr lang="en-US" sz="165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 </a:t>
            </a:r>
            <a:r>
              <a:rPr lang="fa-IR" sz="165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ارائه</a:t>
            </a:r>
            <a:r>
              <a:rPr lang="en-US" sz="165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 </a:t>
            </a:r>
            <a:r>
              <a:rPr lang="fa-IR" sz="165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که به زیبایی طراحی شده است</a:t>
            </a:r>
            <a:r>
              <a:rPr lang="en-US" sz="1650" spc="-1" dirty="0">
                <a:solidFill>
                  <a:srgbClr val="404040"/>
                </a:solidFill>
                <a:latin typeface="Arial"/>
                <a:cs typeface="B Nazanin" pitchFamily="2" charset="-78"/>
              </a:rPr>
              <a:t>.  </a:t>
            </a:r>
          </a:p>
        </p:txBody>
      </p:sp>
      <p:sp>
        <p:nvSpPr>
          <p:cNvPr id="26" name="Freeform 26"/>
          <p:cNvSpPr/>
          <p:nvPr/>
        </p:nvSpPr>
        <p:spPr>
          <a:xfrm>
            <a:off x="7903320" y="7581900"/>
            <a:ext cx="381240" cy="504360"/>
          </a:xfrm>
          <a:custGeom>
            <a:avLst/>
            <a:gdLst/>
            <a:ahLst/>
            <a:cxnLst/>
            <a:rect l="l" t="t" r="r" b="b"/>
            <a:pathLst>
              <a:path w="381240" h="504360">
                <a:moveTo>
                  <a:pt x="0" y="0"/>
                </a:moveTo>
                <a:lnTo>
                  <a:pt x="381240" y="0"/>
                </a:lnTo>
                <a:lnTo>
                  <a:pt x="381240" y="504360"/>
                </a:lnTo>
                <a:lnTo>
                  <a:pt x="0" y="50436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7836900" y="6378240"/>
            <a:ext cx="518940" cy="527580"/>
          </a:xfrm>
          <a:custGeom>
            <a:avLst/>
            <a:gdLst/>
            <a:ahLst/>
            <a:cxnLst/>
            <a:rect l="l" t="t" r="r" b="b"/>
            <a:pathLst>
              <a:path w="518940" h="527580">
                <a:moveTo>
                  <a:pt x="0" y="0"/>
                </a:moveTo>
                <a:lnTo>
                  <a:pt x="518940" y="0"/>
                </a:lnTo>
                <a:lnTo>
                  <a:pt x="518940" y="527580"/>
                </a:lnTo>
                <a:lnTo>
                  <a:pt x="0" y="5275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069720" y="6409020"/>
            <a:ext cx="519480" cy="399060"/>
          </a:xfrm>
          <a:custGeom>
            <a:avLst/>
            <a:gdLst/>
            <a:ahLst/>
            <a:cxnLst/>
            <a:rect l="l" t="t" r="r" b="b"/>
            <a:pathLst>
              <a:path w="519480" h="399060">
                <a:moveTo>
                  <a:pt x="0" y="0"/>
                </a:moveTo>
                <a:lnTo>
                  <a:pt x="519480" y="0"/>
                </a:lnTo>
                <a:lnTo>
                  <a:pt x="519480" y="399060"/>
                </a:lnTo>
                <a:lnTo>
                  <a:pt x="0" y="39906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9059460" y="7533840"/>
            <a:ext cx="528120" cy="455760"/>
          </a:xfrm>
          <a:custGeom>
            <a:avLst/>
            <a:gdLst/>
            <a:ahLst/>
            <a:cxnLst/>
            <a:rect l="l" t="t" r="r" b="b"/>
            <a:pathLst>
              <a:path w="528120" h="455760">
                <a:moveTo>
                  <a:pt x="0" y="0"/>
                </a:moveTo>
                <a:lnTo>
                  <a:pt x="528120" y="0"/>
                </a:lnTo>
                <a:lnTo>
                  <a:pt x="528120" y="455760"/>
                </a:lnTo>
                <a:lnTo>
                  <a:pt x="0" y="45576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70" y="-9450"/>
            <a:ext cx="18314100" cy="10301040"/>
          </a:xfrm>
          <a:custGeom>
            <a:avLst/>
            <a:gdLst/>
            <a:ahLst/>
            <a:cxnLst/>
            <a:rect l="l" t="t" r="r" b="b"/>
            <a:pathLst>
              <a:path w="18314100" h="10301040">
                <a:moveTo>
                  <a:pt x="0" y="0"/>
                </a:moveTo>
                <a:lnTo>
                  <a:pt x="18314100" y="0"/>
                </a:lnTo>
                <a:lnTo>
                  <a:pt x="18314100" y="10301040"/>
                </a:lnTo>
                <a:lnTo>
                  <a:pt x="0" y="103010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416840" y="6084720"/>
            <a:ext cx="4894560" cy="4222800"/>
          </a:xfrm>
          <a:custGeom>
            <a:avLst/>
            <a:gdLst/>
            <a:ahLst/>
            <a:cxnLst/>
            <a:rect l="l" t="t" r="r" b="b"/>
            <a:pathLst>
              <a:path w="4894560" h="4222800">
                <a:moveTo>
                  <a:pt x="0" y="0"/>
                </a:moveTo>
                <a:lnTo>
                  <a:pt x="4894560" y="0"/>
                </a:lnTo>
                <a:lnTo>
                  <a:pt x="4894560" y="4222800"/>
                </a:lnTo>
                <a:lnTo>
                  <a:pt x="0" y="4222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9143820" cy="10287000"/>
          </a:xfrm>
          <a:custGeom>
            <a:avLst/>
            <a:gdLst/>
            <a:ahLst/>
            <a:cxnLst/>
            <a:rect l="l" t="t" r="r" b="b"/>
            <a:pathLst>
              <a:path w="9143820" h="10287000">
                <a:moveTo>
                  <a:pt x="0" y="0"/>
                </a:moveTo>
                <a:lnTo>
                  <a:pt x="9143820" y="0"/>
                </a:lnTo>
                <a:lnTo>
                  <a:pt x="91438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248400" y="6591300"/>
            <a:ext cx="754182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600"/>
              </a:lnSpc>
            </a:pPr>
            <a:r>
              <a:rPr lang="fa-IR" sz="30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سبک چیدمان</a:t>
            </a:r>
          </a:p>
          <a:p>
            <a:pPr algn="ctr" rtl="1">
              <a:lnSpc>
                <a:spcPts val="3600"/>
              </a:lnSpc>
            </a:pPr>
            <a:r>
              <a:rPr lang="fa-IR" sz="30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 اسلاید متنی برای شما</a:t>
            </a:r>
            <a:endParaRPr lang="en-US" sz="3000" spc="-1" dirty="0">
              <a:solidFill>
                <a:srgbClr val="FFFFFF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71600" y="3543300"/>
            <a:ext cx="5152860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شما به راحتی می توانید بر مخاطبان خود تأثیر بگذارید و یک محصول منحصر به فرد را به ارائه های خود اضافه کنید. ارائه پاورپوینت مدرنی را دریافت کنید که به زیبایی طراحی شده است. من امیدوارم و معتقدم که این الگو در زمان، پول و اعتبار شما صرفه جویی کند.    یک پاورپوینت مدرن دریافت کنید</a:t>
            </a:r>
            <a:r>
              <a:rPr lang="en-US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  </a:t>
            </a: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ارائه</a:t>
            </a:r>
            <a:r>
              <a:rPr lang="en-US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 </a:t>
            </a: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که به زیبایی طراحی شده است.</a:t>
            </a:r>
            <a:endParaRPr lang="en-US" sz="1800" spc="-1" dirty="0">
              <a:solidFill>
                <a:srgbClr val="FFFFFF"/>
              </a:solidFill>
              <a:latin typeface="Arial"/>
              <a:cs typeface="B Nazanin" pitchFamily="2" charset="-78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2209800" y="5676900"/>
            <a:ext cx="3938760" cy="690660"/>
            <a:chOff x="0" y="0"/>
            <a:chExt cx="5251680" cy="9208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251704" cy="920877"/>
            </a:xfrm>
            <a:custGeom>
              <a:avLst/>
              <a:gdLst/>
              <a:ahLst/>
              <a:cxnLst/>
              <a:rect l="l" t="t" r="r" b="b"/>
              <a:pathLst>
                <a:path w="5251704" h="920877">
                  <a:moveTo>
                    <a:pt x="28448" y="0"/>
                  </a:moveTo>
                  <a:lnTo>
                    <a:pt x="5223256" y="0"/>
                  </a:lnTo>
                  <a:cubicBezTo>
                    <a:pt x="5239004" y="0"/>
                    <a:pt x="5251704" y="12700"/>
                    <a:pt x="5251704" y="28448"/>
                  </a:cubicBezTo>
                  <a:lnTo>
                    <a:pt x="5251704" y="892429"/>
                  </a:lnTo>
                  <a:cubicBezTo>
                    <a:pt x="5251704" y="908177"/>
                    <a:pt x="5239004" y="920877"/>
                    <a:pt x="5223256" y="920877"/>
                  </a:cubicBezTo>
                  <a:lnTo>
                    <a:pt x="28448" y="920877"/>
                  </a:lnTo>
                  <a:cubicBezTo>
                    <a:pt x="12700" y="920877"/>
                    <a:pt x="0" y="908177"/>
                    <a:pt x="0" y="892429"/>
                  </a:cubicBezTo>
                  <a:lnTo>
                    <a:pt x="0" y="28448"/>
                  </a:lnTo>
                  <a:cubicBezTo>
                    <a:pt x="0" y="12700"/>
                    <a:pt x="12700" y="0"/>
                    <a:pt x="28448" y="0"/>
                  </a:cubicBezTo>
                  <a:moveTo>
                    <a:pt x="28448" y="56896"/>
                  </a:moveTo>
                  <a:lnTo>
                    <a:pt x="28448" y="28448"/>
                  </a:lnTo>
                  <a:lnTo>
                    <a:pt x="56896" y="28448"/>
                  </a:lnTo>
                  <a:lnTo>
                    <a:pt x="56896" y="892429"/>
                  </a:lnTo>
                  <a:lnTo>
                    <a:pt x="28448" y="892429"/>
                  </a:lnTo>
                  <a:lnTo>
                    <a:pt x="28448" y="863981"/>
                  </a:lnTo>
                  <a:lnTo>
                    <a:pt x="5223256" y="863981"/>
                  </a:lnTo>
                  <a:lnTo>
                    <a:pt x="5223256" y="892429"/>
                  </a:lnTo>
                  <a:lnTo>
                    <a:pt x="5194808" y="892429"/>
                  </a:lnTo>
                  <a:lnTo>
                    <a:pt x="5194808" y="28448"/>
                  </a:lnTo>
                  <a:lnTo>
                    <a:pt x="5223256" y="28448"/>
                  </a:lnTo>
                  <a:lnTo>
                    <a:pt x="5223256" y="56896"/>
                  </a:lnTo>
                  <a:lnTo>
                    <a:pt x="28448" y="5689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5251680" cy="9494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888"/>
                </a:lnSpc>
              </a:pPr>
              <a:r>
                <a:rPr lang="fa-IR" sz="3600" spc="-1" dirty="0">
                  <a:solidFill>
                    <a:srgbClr val="FFFFFF"/>
                  </a:solidFill>
                  <a:latin typeface="Arial"/>
                  <a:cs typeface="B Nazanin" pitchFamily="2" charset="-78"/>
                </a:rPr>
                <a:t>اینفوگرافیک</a:t>
              </a:r>
              <a:endParaRPr lang="en-US" sz="3600" spc="-1" dirty="0">
                <a:solidFill>
                  <a:srgbClr val="FFFFFF"/>
                </a:solidFill>
                <a:latin typeface="Arial"/>
                <a:cs typeface="B Nazanin" pitchFamily="2" charset="-78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73700" y="1400220"/>
            <a:ext cx="1836540" cy="1836540"/>
          </a:xfrm>
          <a:custGeom>
            <a:avLst/>
            <a:gdLst/>
            <a:ahLst/>
            <a:cxnLst/>
            <a:rect l="l" t="t" r="r" b="b"/>
            <a:pathLst>
              <a:path w="1836540" h="1836540">
                <a:moveTo>
                  <a:pt x="0" y="0"/>
                </a:moveTo>
                <a:lnTo>
                  <a:pt x="1836540" y="0"/>
                </a:lnTo>
                <a:lnTo>
                  <a:pt x="1836540" y="1836540"/>
                </a:lnTo>
                <a:lnTo>
                  <a:pt x="0" y="18365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836880" y="1400220"/>
            <a:ext cx="1836540" cy="1836540"/>
          </a:xfrm>
          <a:custGeom>
            <a:avLst/>
            <a:gdLst/>
            <a:ahLst/>
            <a:cxnLst/>
            <a:rect l="l" t="t" r="r" b="b"/>
            <a:pathLst>
              <a:path w="1836540" h="1836540">
                <a:moveTo>
                  <a:pt x="0" y="0"/>
                </a:moveTo>
                <a:lnTo>
                  <a:pt x="1836540" y="0"/>
                </a:lnTo>
                <a:lnTo>
                  <a:pt x="1836540" y="1836540"/>
                </a:lnTo>
                <a:lnTo>
                  <a:pt x="0" y="18365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600600" y="1400220"/>
            <a:ext cx="1836540" cy="1836540"/>
          </a:xfrm>
          <a:custGeom>
            <a:avLst/>
            <a:gdLst/>
            <a:ahLst/>
            <a:cxnLst/>
            <a:rect l="l" t="t" r="r" b="b"/>
            <a:pathLst>
              <a:path w="1836540" h="1836540">
                <a:moveTo>
                  <a:pt x="0" y="0"/>
                </a:moveTo>
                <a:lnTo>
                  <a:pt x="1836540" y="0"/>
                </a:lnTo>
                <a:lnTo>
                  <a:pt x="1836540" y="1836540"/>
                </a:lnTo>
                <a:lnTo>
                  <a:pt x="0" y="18365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747420" y="4189380"/>
            <a:ext cx="2015460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یک پاورپوینت مدرن دریافت کنید</a:t>
            </a:r>
            <a:r>
              <a:rPr lang="en-US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  </a:t>
            </a: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ارائه</a:t>
            </a:r>
            <a:r>
              <a:rPr lang="en-US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 </a:t>
            </a: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که به زیبایی طراحی شده است</a:t>
            </a:r>
            <a:r>
              <a:rPr lang="en-US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. 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763980" y="3705735"/>
            <a:ext cx="198234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fa-IR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فهرست عنوان</a:t>
            </a:r>
            <a:endParaRPr lang="en-US" sz="2100" spc="-1" dirty="0">
              <a:solidFill>
                <a:srgbClr val="FFFFFF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984240" y="4189380"/>
            <a:ext cx="2015460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یک پاورپوینت مدرن دریافت کنید</a:t>
            </a:r>
            <a:r>
              <a:rPr lang="en-US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  </a:t>
            </a: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ارائه</a:t>
            </a:r>
            <a:r>
              <a:rPr lang="en-US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 </a:t>
            </a: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که به زیبایی طراحی شده است</a:t>
            </a:r>
            <a:r>
              <a:rPr lang="en-US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. 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00800" y="3705735"/>
            <a:ext cx="198234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fa-IR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فهرست عنوان</a:t>
            </a:r>
            <a:endParaRPr lang="en-US" sz="2100" spc="-1" dirty="0">
              <a:solidFill>
                <a:srgbClr val="FFFFFF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5511140" y="4189380"/>
            <a:ext cx="2015460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یک پاورپوینت مدرن دریافت کنید</a:t>
            </a:r>
            <a:r>
              <a:rPr lang="en-US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  </a:t>
            </a: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ارائه</a:t>
            </a:r>
            <a:r>
              <a:rPr lang="en-US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 </a:t>
            </a: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که به زیبایی طراحی شده است</a:t>
            </a:r>
            <a:r>
              <a:rPr lang="en-US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. 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527700" y="3705735"/>
            <a:ext cx="198234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fa-IR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فهرست عنوان</a:t>
            </a:r>
            <a:endParaRPr lang="en-US" sz="2100" spc="-1" dirty="0">
              <a:solidFill>
                <a:srgbClr val="FFFFFF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943600" y="7810500"/>
            <a:ext cx="7247520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شما به راحتی می توانید بر مخاطبان خود تأثیر بگذارید و یک محصول منحصر به فرد را به ارائه های خود اضافه کنید. ارائه پاورپوینت مدرنی را دریافت کنید که به زیبایی طراحی شده است. من امیدوارم و معتقدم که این الگو در زمان، پول و اعتبار شما صرفه جویی کند.    یک پاورپوینت مدرن دریافت کنید</a:t>
            </a:r>
            <a:r>
              <a:rPr lang="en-US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  </a:t>
            </a: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ارائه ای که به زیبایی طراحی شده است. من امیدوارم و معتقدم که این الگو در زمان، پول و اعتبار شما صرفه جویی کند.</a:t>
            </a:r>
            <a:endParaRPr lang="en-US" sz="1800" spc="-1" dirty="0">
              <a:solidFill>
                <a:srgbClr val="FFFFFF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1440" y="496845"/>
            <a:ext cx="7799400" cy="3308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640"/>
              </a:lnSpc>
            </a:pPr>
            <a:r>
              <a:rPr lang="fa-IR" sz="72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ارائه</a:t>
            </a:r>
            <a:endParaRPr lang="en-US" sz="7200" spc="-1" dirty="0">
              <a:solidFill>
                <a:srgbClr val="FFFFFF"/>
              </a:solidFill>
              <a:latin typeface="Arial"/>
              <a:cs typeface="B Nazanin" pitchFamily="2" charset="-78"/>
            </a:endParaRPr>
          </a:p>
          <a:p>
            <a:pPr algn="ctr" rtl="1">
              <a:lnSpc>
                <a:spcPts val="8640"/>
              </a:lnSpc>
            </a:pPr>
            <a:r>
              <a:rPr lang="fa-IR" sz="72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عالی</a:t>
            </a:r>
            <a:endParaRPr lang="en-US" sz="7200" spc="-1" dirty="0">
              <a:solidFill>
                <a:srgbClr val="FFFFFF"/>
              </a:solidFill>
              <a:latin typeface="Arial"/>
              <a:cs typeface="B Nazanin" pitchFamily="2" charset="-78"/>
            </a:endParaRPr>
          </a:p>
          <a:p>
            <a:pPr algn="ctr" rtl="1">
              <a:lnSpc>
                <a:spcPts val="8640"/>
              </a:lnSpc>
            </a:pPr>
            <a:r>
              <a:rPr lang="fa-IR" sz="72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 </a:t>
            </a:r>
            <a:endParaRPr lang="en-US" sz="7200" spc="-1" dirty="0">
              <a:solidFill>
                <a:srgbClr val="FFFFFF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425780" y="1850580"/>
            <a:ext cx="1237140" cy="1174500"/>
          </a:xfrm>
          <a:custGeom>
            <a:avLst/>
            <a:gdLst/>
            <a:ahLst/>
            <a:cxnLst/>
            <a:rect l="l" t="t" r="r" b="b"/>
            <a:pathLst>
              <a:path w="1237140" h="1174500">
                <a:moveTo>
                  <a:pt x="0" y="0"/>
                </a:moveTo>
                <a:lnTo>
                  <a:pt x="1237140" y="0"/>
                </a:lnTo>
                <a:lnTo>
                  <a:pt x="1237140" y="1174500"/>
                </a:lnTo>
                <a:lnTo>
                  <a:pt x="0" y="11745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1" r="-11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141440" y="2027700"/>
            <a:ext cx="1292220" cy="997380"/>
          </a:xfrm>
          <a:custGeom>
            <a:avLst/>
            <a:gdLst/>
            <a:ahLst/>
            <a:cxnLst/>
            <a:rect l="l" t="t" r="r" b="b"/>
            <a:pathLst>
              <a:path w="1292220" h="997380">
                <a:moveTo>
                  <a:pt x="0" y="0"/>
                </a:moveTo>
                <a:lnTo>
                  <a:pt x="1292220" y="0"/>
                </a:lnTo>
                <a:lnTo>
                  <a:pt x="1292220" y="997380"/>
                </a:lnTo>
                <a:lnTo>
                  <a:pt x="0" y="99738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6" b="-6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842520" y="2450520"/>
            <a:ext cx="1351620" cy="528120"/>
          </a:xfrm>
          <a:custGeom>
            <a:avLst/>
            <a:gdLst/>
            <a:ahLst/>
            <a:cxnLst/>
            <a:rect l="l" t="t" r="r" b="b"/>
            <a:pathLst>
              <a:path w="1351620" h="528120">
                <a:moveTo>
                  <a:pt x="0" y="0"/>
                </a:moveTo>
                <a:lnTo>
                  <a:pt x="1351620" y="0"/>
                </a:lnTo>
                <a:lnTo>
                  <a:pt x="1351620" y="528120"/>
                </a:lnTo>
                <a:lnTo>
                  <a:pt x="0" y="52812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13" r="-13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180" cy="10287000"/>
          </a:xfrm>
          <a:custGeom>
            <a:avLst/>
            <a:gdLst/>
            <a:ahLst/>
            <a:cxnLst/>
            <a:rect l="l" t="t" r="r" b="b"/>
            <a:pathLst>
              <a:path w="18288180" h="10287000">
                <a:moveTo>
                  <a:pt x="0" y="0"/>
                </a:moveTo>
                <a:lnTo>
                  <a:pt x="18288180" y="0"/>
                </a:lnTo>
                <a:lnTo>
                  <a:pt x="182881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32380" y="6587460"/>
            <a:ext cx="3628800" cy="3603420"/>
          </a:xfrm>
          <a:custGeom>
            <a:avLst/>
            <a:gdLst/>
            <a:ahLst/>
            <a:cxnLst/>
            <a:rect l="l" t="t" r="r" b="b"/>
            <a:pathLst>
              <a:path w="3628800" h="3603420">
                <a:moveTo>
                  <a:pt x="0" y="0"/>
                </a:moveTo>
                <a:lnTo>
                  <a:pt x="3628800" y="0"/>
                </a:lnTo>
                <a:lnTo>
                  <a:pt x="3628800" y="3603420"/>
                </a:lnTo>
                <a:lnTo>
                  <a:pt x="0" y="36034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5140" y="2408400"/>
            <a:ext cx="15603840" cy="6387120"/>
          </a:xfrm>
          <a:custGeom>
            <a:avLst/>
            <a:gdLst/>
            <a:ahLst/>
            <a:cxnLst/>
            <a:rect l="l" t="t" r="r" b="b"/>
            <a:pathLst>
              <a:path w="15603840" h="6387120">
                <a:moveTo>
                  <a:pt x="0" y="0"/>
                </a:moveTo>
                <a:lnTo>
                  <a:pt x="15603840" y="0"/>
                </a:lnTo>
                <a:lnTo>
                  <a:pt x="15603840" y="6387120"/>
                </a:lnTo>
                <a:lnTo>
                  <a:pt x="0" y="63871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125080" y="2471670"/>
            <a:ext cx="3935700" cy="273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7128"/>
              </a:lnSpc>
            </a:pPr>
            <a:r>
              <a:rPr lang="en-US" sz="54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One </a:t>
            </a:r>
          </a:p>
          <a:p>
            <a:pPr algn="r" rtl="1">
              <a:lnSpc>
                <a:spcPts val="7128"/>
              </a:lnSpc>
            </a:pPr>
            <a:r>
              <a:rPr lang="en-US" sz="54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Column </a:t>
            </a:r>
          </a:p>
          <a:p>
            <a:pPr algn="r" rtl="1">
              <a:lnSpc>
                <a:spcPts val="7128"/>
              </a:lnSpc>
            </a:pPr>
            <a:r>
              <a:rPr lang="fa-IR" sz="54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اینفوگرافیک</a:t>
            </a:r>
            <a:endParaRPr lang="en-US" sz="5400" spc="-1" dirty="0">
              <a:solidFill>
                <a:srgbClr val="FFFFFF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789060" y="2751555"/>
            <a:ext cx="9321120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520"/>
              </a:lnSpc>
            </a:pPr>
            <a:r>
              <a:rPr lang="fa-IR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شما به سادگی می توانید مخاطبان خود را تحت تاثیر قرار دهید و یک محصول منحصر به فرد اضافه کنید</a:t>
            </a:r>
            <a:r>
              <a:rPr lang="en-US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 and appeal to your </a:t>
            </a:r>
            <a:r>
              <a:rPr lang="fa-IR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ارائه</a:t>
            </a:r>
            <a:r>
              <a:rPr lang="en-US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s.</a:t>
            </a:r>
          </a:p>
        </p:txBody>
      </p:sp>
      <p:sp>
        <p:nvSpPr>
          <p:cNvPr id="8" name="Freeform 8"/>
          <p:cNvSpPr/>
          <p:nvPr/>
        </p:nvSpPr>
        <p:spPr>
          <a:xfrm>
            <a:off x="1573560" y="952500"/>
            <a:ext cx="15603840" cy="8071440"/>
          </a:xfrm>
          <a:custGeom>
            <a:avLst/>
            <a:gdLst/>
            <a:ahLst/>
            <a:cxnLst/>
            <a:rect l="l" t="t" r="r" b="b"/>
            <a:pathLst>
              <a:path w="15603840" h="6387120">
                <a:moveTo>
                  <a:pt x="0" y="0"/>
                </a:moveTo>
                <a:lnTo>
                  <a:pt x="15603840" y="0"/>
                </a:lnTo>
                <a:lnTo>
                  <a:pt x="15603840" y="6387120"/>
                </a:lnTo>
                <a:lnTo>
                  <a:pt x="0" y="63871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019800" y="1562100"/>
            <a:ext cx="3935700" cy="273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128"/>
              </a:lnSpc>
            </a:pPr>
            <a:r>
              <a:rPr lang="fa-IR" sz="5400" spc="-1" dirty="0">
                <a:solidFill>
                  <a:srgbClr val="F27900"/>
                </a:solidFill>
                <a:latin typeface="Arial Bold"/>
                <a:cs typeface="B Nazanin" pitchFamily="2" charset="-78"/>
              </a:rPr>
              <a:t>یک</a:t>
            </a:r>
          </a:p>
          <a:p>
            <a:pPr algn="ctr" rtl="1">
              <a:lnSpc>
                <a:spcPts val="7128"/>
              </a:lnSpc>
            </a:pPr>
            <a:r>
              <a:rPr lang="fa-IR" sz="5400" spc="-1" dirty="0">
                <a:solidFill>
                  <a:srgbClr val="F27900"/>
                </a:solidFill>
                <a:latin typeface="Arial Bold"/>
                <a:cs typeface="B Nazanin" pitchFamily="2" charset="-78"/>
              </a:rPr>
              <a:t>ستون</a:t>
            </a:r>
          </a:p>
          <a:p>
            <a:pPr algn="ctr" rtl="1">
              <a:lnSpc>
                <a:spcPts val="7128"/>
              </a:lnSpc>
            </a:pPr>
            <a:r>
              <a:rPr lang="fa-IR" sz="5400" spc="-1" dirty="0">
                <a:solidFill>
                  <a:srgbClr val="F27900"/>
                </a:solidFill>
                <a:latin typeface="Arial Bold"/>
                <a:cs typeface="B Nazanin" pitchFamily="2" charset="-78"/>
              </a:rPr>
              <a:t>اینفوگرافیک</a:t>
            </a:r>
            <a:endParaRPr lang="en-US" sz="5400" spc="-1" dirty="0">
              <a:solidFill>
                <a:srgbClr val="F2790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419600" y="5524500"/>
            <a:ext cx="932112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520"/>
              </a:lnSpc>
            </a:pPr>
            <a:r>
              <a:rPr lang="fa-IR" sz="2100" spc="-1" dirty="0">
                <a:solidFill>
                  <a:srgbClr val="F27900"/>
                </a:solidFill>
                <a:latin typeface="Arial Bold"/>
                <a:cs typeface="B Nazanin" pitchFamily="2" charset="-78"/>
              </a:rPr>
              <a:t>شما به سادگی می توانید مخاطبان خود را تحت تاثیر قرار دهید و یک محصول منحصر به فرد اضافه کنید</a:t>
            </a:r>
            <a:r>
              <a:rPr lang="en-US" sz="2100" spc="-1" dirty="0">
                <a:solidFill>
                  <a:srgbClr val="F27900"/>
                </a:solidFill>
                <a:latin typeface="Arial Bold"/>
                <a:cs typeface="B Nazanin" pitchFamily="2" charset="-78"/>
              </a:rPr>
              <a:t> </a:t>
            </a:r>
            <a:r>
              <a:rPr lang="fa-IR" sz="2100" spc="-1" dirty="0">
                <a:solidFill>
                  <a:srgbClr val="F27900"/>
                </a:solidFill>
                <a:latin typeface="Arial Bold"/>
                <a:cs typeface="B Nazanin" pitchFamily="2" charset="-78"/>
              </a:rPr>
              <a:t> </a:t>
            </a:r>
            <a:endParaRPr lang="en-US" sz="2100" spc="-1" dirty="0">
              <a:solidFill>
                <a:srgbClr val="F2790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657600" y="6591300"/>
            <a:ext cx="9321120" cy="1944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/>
            <a:r>
              <a:rPr lang="ar-SA" dirty="0">
                <a:solidFill>
                  <a:schemeClr val="accent6">
                    <a:lumMod val="75000"/>
                  </a:schemeClr>
                </a:solidFill>
                <a:cs typeface="B Nazanin" pitchFamily="2" charset="-78"/>
              </a:rPr>
              <a:t>قالب پاورپوینت حرفه ای ویرایش پذیر، ابزاری است بسیار کاربردی برای دانشجویان، محققان و اساتید که به دنبال ارائه یک پروژه، پایان نامه، تز، پروپوزال یا سمینار هستند. این قالب با طراحی شده است که به صورت حرفه ای و جذاب برای مخاطبان شما باشد و بتوانید مفاهیم خود را به شکل بهتری ارائه دهید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B Nazanin" pitchFamily="2" charset="-78"/>
              </a:rPr>
              <a:t>.</a:t>
            </a:r>
          </a:p>
          <a:p>
            <a:pPr algn="r" rtl="1">
              <a:lnSpc>
                <a:spcPts val="2160"/>
              </a:lnSpc>
            </a:pPr>
            <a:endParaRPr>
              <a:solidFill>
                <a:schemeClr val="accent6">
                  <a:lumMod val="75000"/>
                </a:schemeClr>
              </a:solidFill>
              <a:cs typeface="B Nazanin" pitchFamily="2" charset="-78"/>
            </a:endParaRPr>
          </a:p>
          <a:p>
            <a:pPr algn="r" rtl="1"/>
            <a:r>
              <a:rPr lang="ar-SA" dirty="0">
                <a:solidFill>
                  <a:schemeClr val="accent6">
                    <a:lumMod val="75000"/>
                  </a:schemeClr>
                </a:solidFill>
                <a:cs typeface="B Nazanin" pitchFamily="2" charset="-78"/>
              </a:rPr>
              <a:t>این قالب شامل اسلایدهایی با طراحی زیبا و جذاب، تصاویر بیانی، نمودارها، جداول و فهرست منابع است که به شما کمک می کند تا مفاهیم خود را به طور روان و قابل درک ارائه دهید. همچنین، این قالب حاوی گزینه های ویرایش پذیری است و شما می توانید آن را به صورتی که می خواهید ویرایش کنید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B Nazanin" pitchFamily="2" charset="-78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70" y="-9450"/>
            <a:ext cx="18314100" cy="10301040"/>
          </a:xfrm>
          <a:custGeom>
            <a:avLst/>
            <a:gdLst/>
            <a:ahLst/>
            <a:cxnLst/>
            <a:rect l="l" t="t" r="r" b="b"/>
            <a:pathLst>
              <a:path w="18314100" h="10301040">
                <a:moveTo>
                  <a:pt x="0" y="0"/>
                </a:moveTo>
                <a:lnTo>
                  <a:pt x="18314100" y="0"/>
                </a:lnTo>
                <a:lnTo>
                  <a:pt x="18314100" y="10301040"/>
                </a:lnTo>
                <a:lnTo>
                  <a:pt x="0" y="103010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87460" y="6711660"/>
            <a:ext cx="3628800" cy="3603420"/>
          </a:xfrm>
          <a:custGeom>
            <a:avLst/>
            <a:gdLst/>
            <a:ahLst/>
            <a:cxnLst/>
            <a:rect l="l" t="t" r="r" b="b"/>
            <a:pathLst>
              <a:path w="3628800" h="3603420">
                <a:moveTo>
                  <a:pt x="0" y="0"/>
                </a:moveTo>
                <a:lnTo>
                  <a:pt x="3628800" y="0"/>
                </a:lnTo>
                <a:lnTo>
                  <a:pt x="3628800" y="3603420"/>
                </a:lnTo>
                <a:lnTo>
                  <a:pt x="0" y="36034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1440" y="6277785"/>
            <a:ext cx="1575816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0800"/>
              </a:lnSpc>
            </a:pPr>
            <a:r>
              <a:rPr lang="fa-IR" sz="8000" spc="-1" dirty="0">
                <a:solidFill>
                  <a:srgbClr val="262626"/>
                </a:solidFill>
                <a:latin typeface="Arial"/>
                <a:cs typeface="B Nazanin" pitchFamily="2" charset="-78"/>
              </a:rPr>
              <a:t>با تشکر از شما دوستان عزیز ... !!</a:t>
            </a:r>
            <a:endParaRPr lang="en-US" sz="8000" spc="-1" dirty="0">
              <a:solidFill>
                <a:srgbClr val="262626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1440" y="7791570"/>
            <a:ext cx="18104760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365"/>
              </a:lnSpc>
            </a:pPr>
            <a:r>
              <a:rPr lang="fa-IR" sz="2804" spc="-1" dirty="0">
                <a:solidFill>
                  <a:srgbClr val="262626"/>
                </a:solidFill>
                <a:latin typeface="Arial"/>
                <a:cs typeface="B Nazanin" pitchFamily="2" charset="-78"/>
              </a:rPr>
              <a:t>عنوان فرعی ارائه خود را وارد کنید</a:t>
            </a:r>
            <a:endParaRPr lang="en-US" sz="2804" spc="-1" dirty="0">
              <a:solidFill>
                <a:srgbClr val="262626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066360" y="511380"/>
            <a:ext cx="5714820" cy="6015600"/>
          </a:xfrm>
          <a:custGeom>
            <a:avLst/>
            <a:gdLst/>
            <a:ahLst/>
            <a:cxnLst/>
            <a:rect l="l" t="t" r="r" b="b"/>
            <a:pathLst>
              <a:path w="5714820" h="6015600">
                <a:moveTo>
                  <a:pt x="0" y="0"/>
                </a:moveTo>
                <a:lnTo>
                  <a:pt x="5714820" y="0"/>
                </a:lnTo>
                <a:lnTo>
                  <a:pt x="5714820" y="6015600"/>
                </a:lnTo>
                <a:lnTo>
                  <a:pt x="0" y="6015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" r="-3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51840" y="755475"/>
            <a:ext cx="10983600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920"/>
              </a:lnSpc>
            </a:pPr>
            <a:r>
              <a:rPr lang="fa-IR" sz="6600" spc="-2" dirty="0">
                <a:solidFill>
                  <a:srgbClr val="000000"/>
                </a:solidFill>
                <a:latin typeface="Roboto"/>
                <a:cs typeface="B Nazanin" pitchFamily="2" charset="-78"/>
              </a:rPr>
              <a:t>دستورالعمل استفاده</a:t>
            </a:r>
            <a:endParaRPr lang="en-US" sz="6600" spc="-2" dirty="0">
              <a:solidFill>
                <a:srgbClr val="000000"/>
              </a:solidFill>
              <a:latin typeface="Roboto"/>
              <a:cs typeface="B Nazanin" pitchFamily="2" charset="-78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940000" y="3125715"/>
            <a:ext cx="6408000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879"/>
              </a:lnSpc>
            </a:pPr>
            <a:r>
              <a:rPr lang="fa-IR" sz="2400" b="1" spc="-2" dirty="0">
                <a:solidFill>
                  <a:srgbClr val="000000"/>
                </a:solidFill>
                <a:latin typeface="Roboto Bold"/>
                <a:cs typeface="B Nazanin" pitchFamily="2" charset="-78"/>
              </a:rPr>
              <a:t>قالب پاورپوینت حرفه ای ویرایش پذیر</a:t>
            </a:r>
            <a:endParaRPr lang="en-US" sz="2400" b="1" spc="-2" dirty="0">
              <a:solidFill>
                <a:srgbClr val="000000"/>
              </a:solidFill>
              <a:latin typeface="Roboto Bold"/>
              <a:cs typeface="B Nazanin" pitchFamily="2" charset="-78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995280" y="3579660"/>
            <a:ext cx="10298160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/>
            <a:r>
              <a:rPr lang="ar-SA" dirty="0">
                <a:cs typeface="B Nazanin" pitchFamily="2" charset="-78"/>
              </a:rPr>
              <a:t>قالب پاورپوینت حرفه ای ویرایش پذیر، ابزاری است بسیار کاربردی برای دانشجویان، محققان و اساتید که به دنبال ارائه یک پروژه، پایان نامه، تز، پروپوزال یا سمینار هستند. این قالب با طراحی شده است که به صورت حرفه ای و جذاب برای مخاطبان شما باشد و بتوانید مفاهیم خود را به شکل بهتری ارائه دهید</a:t>
            </a:r>
            <a:r>
              <a:rPr lang="en-US" dirty="0">
                <a:cs typeface="B Nazanin" pitchFamily="2" charset="-78"/>
              </a:rPr>
              <a:t>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995280" y="2067315"/>
            <a:ext cx="10298160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/>
            <a:r>
              <a:rPr lang="ar-SA" sz="2400" dirty="0">
                <a:cs typeface="B Nazanin" pitchFamily="2" charset="-78"/>
              </a:rPr>
              <a:t>قالب پاورپوينت حرفه ای ، قابل ویرایش ، جهت استفاده در جلسات دفاع رساله ، پایان نامه ، پروپوزال و سمینار و .... می باشد</a:t>
            </a:r>
            <a:r>
              <a:rPr lang="en-US" sz="2400" dirty="0">
                <a:cs typeface="B Nazanin" pitchFamily="2" charset="-78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31280" y="5207955"/>
            <a:ext cx="6625440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879"/>
              </a:lnSpc>
            </a:pPr>
            <a:r>
              <a:rPr lang="fa-IR" sz="2400" b="1" spc="-2" dirty="0">
                <a:solidFill>
                  <a:srgbClr val="000000"/>
                </a:solidFill>
                <a:latin typeface="Roboto Bold"/>
                <a:cs typeface="B Nazanin" pitchFamily="2" charset="-78"/>
              </a:rPr>
              <a:t>قالب پاورپوینت حرفه ای ویرایش پذیر</a:t>
            </a:r>
            <a:endParaRPr lang="en-US" sz="2400" b="1" spc="-2" dirty="0">
              <a:solidFill>
                <a:srgbClr val="000000"/>
              </a:solidFill>
              <a:latin typeface="Roboto Bold"/>
              <a:cs typeface="B Nazanin" pitchFamily="2" charset="-78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995280" y="5527980"/>
            <a:ext cx="10298160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/>
            <a:r>
              <a:rPr lang="ar-SA" dirty="0">
                <a:cs typeface="B Nazanin" pitchFamily="2" charset="-78"/>
              </a:rPr>
              <a:t>این قالب شامل اسلایدهایی با طراحی زیبا و جذاب، تصاویر بیانی، نمودارها، جداول و فهرست منابع است که به شما کمک می کند تا مفاهیم خود را به طور روان و قابل درک ارائه دهید. همچنین، این قالب حاوی گزینه های ویرایش پذیری است و شما می توانید آن را به صورتی که می خواهید ویرایش کنید</a:t>
            </a:r>
            <a:r>
              <a:rPr lang="en-US" dirty="0">
                <a:cs typeface="B Nazanin" pitchFamily="2" charset="-78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31280" y="7488195"/>
            <a:ext cx="6625440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879"/>
              </a:lnSpc>
            </a:pPr>
            <a:r>
              <a:rPr lang="fa-IR" sz="2400" b="1" spc="-2" dirty="0">
                <a:solidFill>
                  <a:srgbClr val="000000"/>
                </a:solidFill>
                <a:latin typeface="Roboto Bold"/>
                <a:cs typeface="B Nazanin" pitchFamily="2" charset="-78"/>
              </a:rPr>
              <a:t>قالب پاورپوینت حرفه ای ویرایش پذیر</a:t>
            </a:r>
            <a:endParaRPr lang="en-US" sz="2400" b="1" spc="-2" dirty="0">
              <a:solidFill>
                <a:srgbClr val="000000"/>
              </a:solidFill>
              <a:latin typeface="Roboto Bold"/>
              <a:cs typeface="B Nazanin" pitchFamily="2" charset="-78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429000" y="8039100"/>
            <a:ext cx="117402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/>
            <a:r>
              <a:rPr lang="ar-SA" dirty="0">
                <a:cs typeface="B Nazanin" pitchFamily="2" charset="-78"/>
              </a:rPr>
              <a:t>این قالب شامل اسلایدهایی با طراحی زیبا و جذاب، تصاویر بیانی، نمودارها، جداول و فهرست منابع است که به شما کمک می کند تا مفاهیم خود را به طور روان و قابل درک ارائه دهید. همچنین، این قالب حاوی گزینه های ویرایش پذیری است و شما می توانید آن را به صورتی که می خواهید ویرایش کنید</a:t>
            </a:r>
            <a:r>
              <a:rPr lang="en-US" dirty="0">
                <a:cs typeface="B Nazanin" pitchFamily="2" charset="-78"/>
              </a:rPr>
              <a:t>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82680" y="351000"/>
            <a:ext cx="17522640" cy="9648720"/>
            <a:chOff x="0" y="0"/>
            <a:chExt cx="23363520" cy="1286496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363555" cy="12864973"/>
            </a:xfrm>
            <a:custGeom>
              <a:avLst/>
              <a:gdLst/>
              <a:ahLst/>
              <a:cxnLst/>
              <a:rect l="l" t="t" r="r" b="b"/>
              <a:pathLst>
                <a:path w="23363555" h="12864973">
                  <a:moveTo>
                    <a:pt x="76327" y="0"/>
                  </a:moveTo>
                  <a:lnTo>
                    <a:pt x="23287228" y="0"/>
                  </a:lnTo>
                  <a:cubicBezTo>
                    <a:pt x="23329392" y="0"/>
                    <a:pt x="23363555" y="34163"/>
                    <a:pt x="23363555" y="76327"/>
                  </a:cubicBezTo>
                  <a:lnTo>
                    <a:pt x="23363555" y="12788646"/>
                  </a:lnTo>
                  <a:cubicBezTo>
                    <a:pt x="23363555" y="12830810"/>
                    <a:pt x="23329392" y="12864973"/>
                    <a:pt x="23287228" y="12864973"/>
                  </a:cubicBezTo>
                  <a:lnTo>
                    <a:pt x="76327" y="12864973"/>
                  </a:lnTo>
                  <a:cubicBezTo>
                    <a:pt x="34163" y="12864973"/>
                    <a:pt x="0" y="12830810"/>
                    <a:pt x="0" y="12788646"/>
                  </a:cubicBezTo>
                  <a:lnTo>
                    <a:pt x="0" y="76327"/>
                  </a:lnTo>
                  <a:cubicBezTo>
                    <a:pt x="0" y="34163"/>
                    <a:pt x="34163" y="0"/>
                    <a:pt x="76327" y="0"/>
                  </a:cubicBezTo>
                  <a:moveTo>
                    <a:pt x="76327" y="152654"/>
                  </a:moveTo>
                  <a:lnTo>
                    <a:pt x="76327" y="76327"/>
                  </a:lnTo>
                  <a:lnTo>
                    <a:pt x="152654" y="76327"/>
                  </a:lnTo>
                  <a:lnTo>
                    <a:pt x="152654" y="12788646"/>
                  </a:lnTo>
                  <a:lnTo>
                    <a:pt x="76327" y="12788646"/>
                  </a:lnTo>
                  <a:lnTo>
                    <a:pt x="76327" y="12712319"/>
                  </a:lnTo>
                  <a:lnTo>
                    <a:pt x="23287228" y="12712319"/>
                  </a:lnTo>
                  <a:lnTo>
                    <a:pt x="23287228" y="12788646"/>
                  </a:lnTo>
                  <a:lnTo>
                    <a:pt x="23210901" y="12788646"/>
                  </a:lnTo>
                  <a:lnTo>
                    <a:pt x="23210901" y="76327"/>
                  </a:lnTo>
                  <a:lnTo>
                    <a:pt x="23287228" y="76327"/>
                  </a:lnTo>
                  <a:lnTo>
                    <a:pt x="23287228" y="152654"/>
                  </a:lnTo>
                  <a:lnTo>
                    <a:pt x="76327" y="152654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27040" y="0"/>
            <a:ext cx="7533540" cy="10287000"/>
          </a:xfrm>
          <a:custGeom>
            <a:avLst/>
            <a:gdLst/>
            <a:ahLst/>
            <a:cxnLst/>
            <a:rect l="l" t="t" r="r" b="b"/>
            <a:pathLst>
              <a:path w="7533540" h="10287000">
                <a:moveTo>
                  <a:pt x="0" y="0"/>
                </a:moveTo>
                <a:lnTo>
                  <a:pt x="7533540" y="0"/>
                </a:lnTo>
                <a:lnTo>
                  <a:pt x="75335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71460" y="8484480"/>
            <a:ext cx="10557540" cy="1807920"/>
          </a:xfrm>
          <a:custGeom>
            <a:avLst/>
            <a:gdLst/>
            <a:ahLst/>
            <a:cxnLst/>
            <a:rect l="l" t="t" r="r" b="b"/>
            <a:pathLst>
              <a:path w="10557540" h="1807920">
                <a:moveTo>
                  <a:pt x="0" y="0"/>
                </a:moveTo>
                <a:lnTo>
                  <a:pt x="10557540" y="0"/>
                </a:lnTo>
                <a:lnTo>
                  <a:pt x="10557540" y="1807920"/>
                </a:lnTo>
                <a:lnTo>
                  <a:pt x="0" y="18079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174900" y="1885680"/>
            <a:ext cx="11622420" cy="7934220"/>
          </a:xfrm>
          <a:custGeom>
            <a:avLst/>
            <a:gdLst/>
            <a:ahLst/>
            <a:cxnLst/>
            <a:rect l="l" t="t" r="r" b="b"/>
            <a:pathLst>
              <a:path w="11622420" h="7934220">
                <a:moveTo>
                  <a:pt x="0" y="0"/>
                </a:moveTo>
                <a:lnTo>
                  <a:pt x="11622420" y="0"/>
                </a:lnTo>
                <a:lnTo>
                  <a:pt x="11622420" y="7934220"/>
                </a:lnTo>
                <a:lnTo>
                  <a:pt x="0" y="79342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TextBox 4"/>
          <p:cNvSpPr txBox="1"/>
          <p:nvPr/>
        </p:nvSpPr>
        <p:spPr>
          <a:xfrm>
            <a:off x="533400" y="952500"/>
            <a:ext cx="7953120" cy="1196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8640"/>
              </a:lnSpc>
            </a:pPr>
            <a:r>
              <a:rPr lang="ar-SA" sz="9600" dirty="0">
                <a:solidFill>
                  <a:schemeClr val="accent6">
                    <a:lumMod val="75000"/>
                  </a:schemeClr>
                </a:solidFill>
                <a:cs typeface="B Nazanin" pitchFamily="2" charset="-78"/>
              </a:rPr>
              <a:t>اسلاید متنی </a:t>
            </a:r>
            <a:endParaRPr lang="en-US" sz="9000" spc="-1" dirty="0">
              <a:solidFill>
                <a:schemeClr val="accent6">
                  <a:lumMod val="75000"/>
                </a:schemeClr>
              </a:solidFill>
              <a:latin typeface="Arimo Bold"/>
              <a:cs typeface="B Nazanin" pitchFamily="2" charset="-78"/>
            </a:endParaRPr>
          </a:p>
        </p:txBody>
      </p:sp>
      <p:sp>
        <p:nvSpPr>
          <p:cNvPr id="20" name="TextBox 5"/>
          <p:cNvSpPr txBox="1"/>
          <p:nvPr/>
        </p:nvSpPr>
        <p:spPr>
          <a:xfrm>
            <a:off x="627600" y="2849400"/>
            <a:ext cx="8131680" cy="91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/>
            <a:r>
              <a:rPr lang="ar-SA" sz="3200" dirty="0">
                <a:cs typeface="B Nazanin" pitchFamily="2" charset="-78"/>
              </a:rPr>
              <a:t>اسلاید متنی را برای پاور خود تنظیم کنید</a:t>
            </a:r>
            <a:endParaRPr lang="en-US" sz="3200" dirty="0">
              <a:cs typeface="B Nazanin" pitchFamily="2" charset="-78"/>
            </a:endParaRPr>
          </a:p>
          <a:p>
            <a:pPr algn="r" rtl="1">
              <a:lnSpc>
                <a:spcPts val="3840"/>
              </a:lnSpc>
            </a:pPr>
            <a:endParaRPr>
              <a:cs typeface="B Nazanin" pitchFamily="2" charset="-78"/>
            </a:endParaRPr>
          </a:p>
        </p:txBody>
      </p:sp>
      <p:sp>
        <p:nvSpPr>
          <p:cNvPr id="21" name="TextBox 6"/>
          <p:cNvSpPr txBox="1"/>
          <p:nvPr/>
        </p:nvSpPr>
        <p:spPr>
          <a:xfrm>
            <a:off x="2514600" y="4305300"/>
            <a:ext cx="405072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840"/>
              </a:lnSpc>
            </a:pPr>
            <a:r>
              <a:rPr lang="fa-IR" sz="3200" spc="-2" dirty="0">
                <a:solidFill>
                  <a:schemeClr val="accent6">
                    <a:lumMod val="75000"/>
                  </a:schemeClr>
                </a:solidFill>
                <a:latin typeface="Source Sans Pro"/>
                <a:cs typeface="B Nazanin" pitchFamily="2" charset="-78"/>
              </a:rPr>
              <a:t>عنوان مطلب:</a:t>
            </a:r>
            <a:endParaRPr lang="en-US" sz="3200" spc="-2" dirty="0">
              <a:solidFill>
                <a:schemeClr val="accent6">
                  <a:lumMod val="75000"/>
                </a:schemeClr>
              </a:solidFill>
              <a:latin typeface="Source Sans Pro"/>
              <a:cs typeface="B Nazanin" pitchFamily="2" charset="-78"/>
            </a:endParaRPr>
          </a:p>
        </p:txBody>
      </p:sp>
      <p:sp>
        <p:nvSpPr>
          <p:cNvPr id="22" name="TextBox 7"/>
          <p:cNvSpPr txBox="1"/>
          <p:nvPr/>
        </p:nvSpPr>
        <p:spPr>
          <a:xfrm>
            <a:off x="627600" y="4975560"/>
            <a:ext cx="5795280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3900" lvl="1" indent="-361950" algn="r" rtl="1">
              <a:lnSpc>
                <a:spcPts val="3600"/>
              </a:lnSpc>
              <a:buFont typeface="Arial"/>
              <a:buChar char="•"/>
            </a:pPr>
            <a:r>
              <a:rPr lang="fa-IR" sz="3000" spc="-1" dirty="0">
                <a:solidFill>
                  <a:srgbClr val="000000"/>
                </a:solidFill>
                <a:latin typeface="Source Sans Pro"/>
                <a:cs typeface="B Nazanin" pitchFamily="2" charset="-78"/>
              </a:rPr>
              <a:t>متن محنوا</a:t>
            </a:r>
            <a:endParaRPr lang="en-US" sz="3000" spc="-1" dirty="0">
              <a:solidFill>
                <a:srgbClr val="000000"/>
              </a:solidFill>
              <a:latin typeface="Source Sans Pro"/>
              <a:cs typeface="B Nazanin" pitchFamily="2" charset="-78"/>
            </a:endParaRPr>
          </a:p>
          <a:p>
            <a:pPr marL="723900" lvl="1" indent="-361950" algn="r" rtl="1">
              <a:lnSpc>
                <a:spcPts val="3600"/>
              </a:lnSpc>
              <a:buFont typeface="Arial"/>
              <a:buChar char="•"/>
            </a:pPr>
            <a:r>
              <a:rPr lang="fa-IR" sz="3000" spc="-1" dirty="0">
                <a:solidFill>
                  <a:srgbClr val="000000"/>
                </a:solidFill>
                <a:latin typeface="Source Sans Pro"/>
                <a:cs typeface="B Nazanin" pitchFamily="2" charset="-78"/>
              </a:rPr>
              <a:t>متن محنوا</a:t>
            </a:r>
            <a:endParaRPr lang="en-US" sz="3000" spc="-1" dirty="0">
              <a:solidFill>
                <a:srgbClr val="000000"/>
              </a:solidFill>
              <a:latin typeface="Source Sans Pro"/>
              <a:cs typeface="B Nazanin" pitchFamily="2" charset="-78"/>
            </a:endParaRPr>
          </a:p>
          <a:p>
            <a:pPr marL="723900" lvl="1" indent="-361950" algn="r" rtl="1">
              <a:lnSpc>
                <a:spcPts val="3600"/>
              </a:lnSpc>
              <a:buFont typeface="Arial"/>
              <a:buChar char="•"/>
            </a:pPr>
            <a:r>
              <a:rPr lang="fa-IR" sz="3000" spc="-1" dirty="0">
                <a:solidFill>
                  <a:srgbClr val="000000"/>
                </a:solidFill>
                <a:latin typeface="Source Sans Pro"/>
                <a:cs typeface="B Nazanin" pitchFamily="2" charset="-78"/>
              </a:rPr>
              <a:t>متن محنوا</a:t>
            </a:r>
            <a:endParaRPr lang="en-US" sz="3000" spc="-1" dirty="0">
              <a:solidFill>
                <a:srgbClr val="000000"/>
              </a:solidFill>
              <a:latin typeface="Source Sans Pro"/>
              <a:cs typeface="B Nazanin" pitchFamily="2" charset="-78"/>
            </a:endParaRPr>
          </a:p>
          <a:p>
            <a:pPr marL="723900" lvl="1" indent="-361950" algn="r" rtl="1">
              <a:lnSpc>
                <a:spcPts val="3600"/>
              </a:lnSpc>
            </a:pPr>
            <a:endParaRPr>
              <a:cs typeface="B Nazanin" pitchFamily="2" charset="-78"/>
            </a:endParaRPr>
          </a:p>
        </p:txBody>
      </p:sp>
      <p:sp>
        <p:nvSpPr>
          <p:cNvPr id="23" name="TextBox 8"/>
          <p:cNvSpPr txBox="1"/>
          <p:nvPr/>
        </p:nvSpPr>
        <p:spPr>
          <a:xfrm>
            <a:off x="1981200" y="6591300"/>
            <a:ext cx="405072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840"/>
              </a:lnSpc>
            </a:pPr>
            <a:r>
              <a:rPr lang="fa-IR" sz="3200" spc="-2" dirty="0">
                <a:solidFill>
                  <a:schemeClr val="accent6">
                    <a:lumMod val="75000"/>
                  </a:schemeClr>
                </a:solidFill>
                <a:latin typeface="Source Sans Pro"/>
                <a:cs typeface="B Nazanin" pitchFamily="2" charset="-78"/>
              </a:rPr>
              <a:t>عنوان مطلب:</a:t>
            </a:r>
            <a:endParaRPr lang="en-US" sz="3200" spc="-2" dirty="0">
              <a:solidFill>
                <a:schemeClr val="accent6">
                  <a:lumMod val="75000"/>
                </a:schemeClr>
              </a:solidFill>
              <a:latin typeface="Source Sans Pro"/>
              <a:cs typeface="B Nazanin" pitchFamily="2" charset="-78"/>
            </a:endParaRPr>
          </a:p>
        </p:txBody>
      </p:sp>
      <p:sp>
        <p:nvSpPr>
          <p:cNvPr id="24" name="TextBox 9"/>
          <p:cNvSpPr txBox="1"/>
          <p:nvPr/>
        </p:nvSpPr>
        <p:spPr>
          <a:xfrm>
            <a:off x="627600" y="7205400"/>
            <a:ext cx="5107680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3900" lvl="1" indent="-361950" algn="r" rtl="1">
              <a:lnSpc>
                <a:spcPts val="3600"/>
              </a:lnSpc>
              <a:buFont typeface="Arial"/>
              <a:buChar char="•"/>
            </a:pPr>
            <a:r>
              <a:rPr lang="fa-IR" sz="3000" spc="-1" dirty="0">
                <a:solidFill>
                  <a:srgbClr val="000000"/>
                </a:solidFill>
                <a:latin typeface="Source Sans Pro"/>
                <a:cs typeface="B Nazanin" pitchFamily="2" charset="-78"/>
              </a:rPr>
              <a:t>متن محنوا</a:t>
            </a:r>
            <a:endParaRPr lang="en-US" sz="3000" spc="-1" dirty="0">
              <a:solidFill>
                <a:srgbClr val="000000"/>
              </a:solidFill>
              <a:latin typeface="Source Sans Pro"/>
              <a:cs typeface="B Nazanin" pitchFamily="2" charset="-78"/>
            </a:endParaRPr>
          </a:p>
          <a:p>
            <a:pPr marL="723900" lvl="1" indent="-361950" algn="r" rtl="1">
              <a:lnSpc>
                <a:spcPts val="3600"/>
              </a:lnSpc>
              <a:buFont typeface="Arial"/>
              <a:buChar char="•"/>
            </a:pPr>
            <a:r>
              <a:rPr lang="fa-IR" sz="3000" spc="-1" dirty="0">
                <a:solidFill>
                  <a:srgbClr val="000000"/>
                </a:solidFill>
                <a:latin typeface="Source Sans Pro"/>
                <a:cs typeface="B Nazanin" pitchFamily="2" charset="-78"/>
              </a:rPr>
              <a:t>متن محنوا</a:t>
            </a:r>
            <a:endParaRPr lang="en-US" sz="3000" spc="-1" dirty="0">
              <a:solidFill>
                <a:srgbClr val="000000"/>
              </a:solidFill>
              <a:latin typeface="Source Sans Pro"/>
              <a:cs typeface="B Nazanin" pitchFamily="2" charset="-78"/>
            </a:endParaRPr>
          </a:p>
          <a:p>
            <a:pPr marL="723900" lvl="1" indent="-361950" algn="r" rtl="1">
              <a:lnSpc>
                <a:spcPts val="3600"/>
              </a:lnSpc>
              <a:buFont typeface="Arial"/>
              <a:buChar char="•"/>
            </a:pPr>
            <a:r>
              <a:rPr lang="fa-IR" sz="3000" spc="-1" dirty="0">
                <a:solidFill>
                  <a:srgbClr val="000000"/>
                </a:solidFill>
                <a:latin typeface="Source Sans Pro"/>
                <a:cs typeface="B Nazanin" pitchFamily="2" charset="-78"/>
              </a:rPr>
              <a:t>متن محنوا</a:t>
            </a:r>
            <a:endParaRPr lang="en-US" sz="3000" spc="-1" dirty="0">
              <a:solidFill>
                <a:srgbClr val="000000"/>
              </a:solidFill>
              <a:latin typeface="Source Sans Pro"/>
              <a:cs typeface="B Nazanin" pitchFamily="2" charset="-78"/>
            </a:endParaRPr>
          </a:p>
          <a:p>
            <a:pPr marL="723900" lvl="1" indent="-361950" algn="r" rtl="1">
              <a:lnSpc>
                <a:spcPts val="3600"/>
              </a:lnSpc>
            </a:pPr>
            <a:endParaRPr lang="en-US" sz="3000" spc="-1" dirty="0">
              <a:solidFill>
                <a:srgbClr val="000000"/>
              </a:solidFill>
              <a:latin typeface="Source Sans Pro"/>
              <a:cs typeface="B Nazanin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180" cy="10287000"/>
          </a:xfrm>
          <a:custGeom>
            <a:avLst/>
            <a:gdLst/>
            <a:ahLst/>
            <a:cxnLst/>
            <a:rect l="l" t="t" r="r" b="b"/>
            <a:pathLst>
              <a:path w="18288180" h="10287000">
                <a:moveTo>
                  <a:pt x="0" y="0"/>
                </a:moveTo>
                <a:lnTo>
                  <a:pt x="18288180" y="0"/>
                </a:lnTo>
                <a:lnTo>
                  <a:pt x="182881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32380" y="6587460"/>
            <a:ext cx="3628800" cy="3603420"/>
          </a:xfrm>
          <a:custGeom>
            <a:avLst/>
            <a:gdLst/>
            <a:ahLst/>
            <a:cxnLst/>
            <a:rect l="l" t="t" r="r" b="b"/>
            <a:pathLst>
              <a:path w="3628800" h="3603420">
                <a:moveTo>
                  <a:pt x="0" y="0"/>
                </a:moveTo>
                <a:lnTo>
                  <a:pt x="3628800" y="0"/>
                </a:lnTo>
                <a:lnTo>
                  <a:pt x="3628800" y="3603420"/>
                </a:lnTo>
                <a:lnTo>
                  <a:pt x="0" y="36034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5140" y="2408400"/>
            <a:ext cx="15603840" cy="6387120"/>
          </a:xfrm>
          <a:custGeom>
            <a:avLst/>
            <a:gdLst/>
            <a:ahLst/>
            <a:cxnLst/>
            <a:rect l="l" t="t" r="r" b="b"/>
            <a:pathLst>
              <a:path w="15603840" h="6387120">
                <a:moveTo>
                  <a:pt x="0" y="0"/>
                </a:moveTo>
                <a:lnTo>
                  <a:pt x="15603840" y="0"/>
                </a:lnTo>
                <a:lnTo>
                  <a:pt x="15603840" y="6387120"/>
                </a:lnTo>
                <a:lnTo>
                  <a:pt x="0" y="63871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6" name="Text Placeholder 1">
            <a:extLst>
              <a:ext uri="{FF2B5EF4-FFF2-40B4-BE49-F238E27FC236}">
                <a16:creationId xmlns:a16="http://schemas.microsoft.com/office/drawing/2014/main" id="{98890AB1-F755-4D30-11AF-172202DDAA0C}"/>
              </a:ext>
            </a:extLst>
          </p:cNvPr>
          <p:cNvSpPr txBox="1">
            <a:spLocks/>
          </p:cNvSpPr>
          <p:nvPr/>
        </p:nvSpPr>
        <p:spPr>
          <a:xfrm>
            <a:off x="1567544" y="386790"/>
            <a:ext cx="14006572" cy="814772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7200" dirty="0"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7200" dirty="0">
                <a:latin typeface="Arial"/>
                <a:cs typeface="B Nazanin" panose="00000700000000000000" pitchFamily="2" charset="-78"/>
              </a:rPr>
              <a:t>A</a:t>
            </a:r>
          </a:p>
        </p:txBody>
      </p:sp>
      <p:sp>
        <p:nvSpPr>
          <p:cNvPr id="127" name="Freeform 13">
            <a:extLst>
              <a:ext uri="{FF2B5EF4-FFF2-40B4-BE49-F238E27FC236}">
                <a16:creationId xmlns:a16="http://schemas.microsoft.com/office/drawing/2014/main" id="{E4FCF947-F6E1-7917-498A-3607286B93C7}"/>
              </a:ext>
            </a:extLst>
          </p:cNvPr>
          <p:cNvSpPr/>
          <p:nvPr/>
        </p:nvSpPr>
        <p:spPr>
          <a:xfrm>
            <a:off x="9257940" y="6676230"/>
            <a:ext cx="374760" cy="1166400"/>
          </a:xfrm>
          <a:custGeom>
            <a:avLst/>
            <a:gdLst/>
            <a:ahLst/>
            <a:cxnLst/>
            <a:rect l="l" t="t" r="r" b="b"/>
            <a:pathLst>
              <a:path w="374760" h="1166400">
                <a:moveTo>
                  <a:pt x="0" y="0"/>
                </a:moveTo>
                <a:lnTo>
                  <a:pt x="374760" y="0"/>
                </a:lnTo>
                <a:lnTo>
                  <a:pt x="374760" y="1166400"/>
                </a:lnTo>
                <a:lnTo>
                  <a:pt x="0" y="1166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8" name="Freeform 14">
            <a:extLst>
              <a:ext uri="{FF2B5EF4-FFF2-40B4-BE49-F238E27FC236}">
                <a16:creationId xmlns:a16="http://schemas.microsoft.com/office/drawing/2014/main" id="{8413210E-0E94-D4D2-64B5-4F71AB45419A}"/>
              </a:ext>
            </a:extLst>
          </p:cNvPr>
          <p:cNvSpPr/>
          <p:nvPr/>
        </p:nvSpPr>
        <p:spPr>
          <a:xfrm>
            <a:off x="10214280" y="6811230"/>
            <a:ext cx="898560" cy="896940"/>
          </a:xfrm>
          <a:custGeom>
            <a:avLst/>
            <a:gdLst/>
            <a:ahLst/>
            <a:cxnLst/>
            <a:rect l="l" t="t" r="r" b="b"/>
            <a:pathLst>
              <a:path w="898560" h="896940">
                <a:moveTo>
                  <a:pt x="0" y="0"/>
                </a:moveTo>
                <a:lnTo>
                  <a:pt x="898560" y="0"/>
                </a:lnTo>
                <a:lnTo>
                  <a:pt x="898560" y="896940"/>
                </a:lnTo>
                <a:lnTo>
                  <a:pt x="0" y="8969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9" name="Freeform 15">
            <a:extLst>
              <a:ext uri="{FF2B5EF4-FFF2-40B4-BE49-F238E27FC236}">
                <a16:creationId xmlns:a16="http://schemas.microsoft.com/office/drawing/2014/main" id="{DDA71B87-A9E7-4236-E336-E697605BE36E}"/>
              </a:ext>
            </a:extLst>
          </p:cNvPr>
          <p:cNvSpPr/>
          <p:nvPr/>
        </p:nvSpPr>
        <p:spPr>
          <a:xfrm>
            <a:off x="13047660" y="6909510"/>
            <a:ext cx="867780" cy="700380"/>
          </a:xfrm>
          <a:custGeom>
            <a:avLst/>
            <a:gdLst/>
            <a:ahLst/>
            <a:cxnLst/>
            <a:rect l="l" t="t" r="r" b="b"/>
            <a:pathLst>
              <a:path w="867780" h="700380">
                <a:moveTo>
                  <a:pt x="0" y="0"/>
                </a:moveTo>
                <a:lnTo>
                  <a:pt x="867780" y="0"/>
                </a:lnTo>
                <a:lnTo>
                  <a:pt x="867780" y="700380"/>
                </a:lnTo>
                <a:lnTo>
                  <a:pt x="0" y="700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0" name="Freeform 16">
            <a:extLst>
              <a:ext uri="{FF2B5EF4-FFF2-40B4-BE49-F238E27FC236}">
                <a16:creationId xmlns:a16="http://schemas.microsoft.com/office/drawing/2014/main" id="{7DAE28EF-F0DA-429E-536C-AC920E5E1701}"/>
              </a:ext>
            </a:extLst>
          </p:cNvPr>
          <p:cNvSpPr/>
          <p:nvPr/>
        </p:nvSpPr>
        <p:spPr>
          <a:xfrm>
            <a:off x="13135140" y="8711490"/>
            <a:ext cx="996300" cy="730080"/>
          </a:xfrm>
          <a:custGeom>
            <a:avLst/>
            <a:gdLst/>
            <a:ahLst/>
            <a:cxnLst/>
            <a:rect l="l" t="t" r="r" b="b"/>
            <a:pathLst>
              <a:path w="996300" h="730080">
                <a:moveTo>
                  <a:pt x="0" y="0"/>
                </a:moveTo>
                <a:lnTo>
                  <a:pt x="996300" y="0"/>
                </a:lnTo>
                <a:lnTo>
                  <a:pt x="996300" y="730080"/>
                </a:lnTo>
                <a:lnTo>
                  <a:pt x="0" y="7300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1" name="Freeform 17">
            <a:extLst>
              <a:ext uri="{FF2B5EF4-FFF2-40B4-BE49-F238E27FC236}">
                <a16:creationId xmlns:a16="http://schemas.microsoft.com/office/drawing/2014/main" id="{A8A2A619-D6D6-6E28-8AF8-AD03F13B71F8}"/>
              </a:ext>
            </a:extLst>
          </p:cNvPr>
          <p:cNvSpPr/>
          <p:nvPr/>
        </p:nvSpPr>
        <p:spPr>
          <a:xfrm>
            <a:off x="2945340" y="6771270"/>
            <a:ext cx="976860" cy="976860"/>
          </a:xfrm>
          <a:custGeom>
            <a:avLst/>
            <a:gdLst/>
            <a:ahLst/>
            <a:cxnLst/>
            <a:rect l="l" t="t" r="r" b="b"/>
            <a:pathLst>
              <a:path w="976860" h="976860">
                <a:moveTo>
                  <a:pt x="0" y="0"/>
                </a:moveTo>
                <a:lnTo>
                  <a:pt x="976860" y="0"/>
                </a:lnTo>
                <a:lnTo>
                  <a:pt x="976860" y="976860"/>
                </a:lnTo>
                <a:lnTo>
                  <a:pt x="0" y="97686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2" name="Freeform 18">
            <a:extLst>
              <a:ext uri="{FF2B5EF4-FFF2-40B4-BE49-F238E27FC236}">
                <a16:creationId xmlns:a16="http://schemas.microsoft.com/office/drawing/2014/main" id="{80EDA5D1-F57C-80CB-950A-64EF67E8763D}"/>
              </a:ext>
            </a:extLst>
          </p:cNvPr>
          <p:cNvSpPr/>
          <p:nvPr/>
        </p:nvSpPr>
        <p:spPr>
          <a:xfrm>
            <a:off x="6674040" y="8391810"/>
            <a:ext cx="822960" cy="1058400"/>
          </a:xfrm>
          <a:custGeom>
            <a:avLst/>
            <a:gdLst/>
            <a:ahLst/>
            <a:cxnLst/>
            <a:rect l="l" t="t" r="r" b="b"/>
            <a:pathLst>
              <a:path w="822960" h="1058400">
                <a:moveTo>
                  <a:pt x="0" y="0"/>
                </a:moveTo>
                <a:lnTo>
                  <a:pt x="822960" y="0"/>
                </a:lnTo>
                <a:lnTo>
                  <a:pt x="822960" y="1058400"/>
                </a:lnTo>
                <a:lnTo>
                  <a:pt x="0" y="1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33" name="Freeform 19">
            <a:extLst>
              <a:ext uri="{FF2B5EF4-FFF2-40B4-BE49-F238E27FC236}">
                <a16:creationId xmlns:a16="http://schemas.microsoft.com/office/drawing/2014/main" id="{7A42CF06-B880-8C2B-C9EF-26DCEC0EEFC6}"/>
              </a:ext>
            </a:extLst>
          </p:cNvPr>
          <p:cNvSpPr/>
          <p:nvPr/>
        </p:nvSpPr>
        <p:spPr>
          <a:xfrm>
            <a:off x="7930080" y="8647770"/>
            <a:ext cx="861840" cy="853200"/>
          </a:xfrm>
          <a:custGeom>
            <a:avLst/>
            <a:gdLst/>
            <a:ahLst/>
            <a:cxnLst/>
            <a:rect l="l" t="t" r="r" b="b"/>
            <a:pathLst>
              <a:path w="861840" h="853200">
                <a:moveTo>
                  <a:pt x="0" y="0"/>
                </a:moveTo>
                <a:lnTo>
                  <a:pt x="861840" y="0"/>
                </a:lnTo>
                <a:lnTo>
                  <a:pt x="861840" y="853200"/>
                </a:lnTo>
                <a:lnTo>
                  <a:pt x="0" y="8532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34" name="Freeform 20">
            <a:extLst>
              <a:ext uri="{FF2B5EF4-FFF2-40B4-BE49-F238E27FC236}">
                <a16:creationId xmlns:a16="http://schemas.microsoft.com/office/drawing/2014/main" id="{AF137706-B193-B054-8718-0180BA08BFBE}"/>
              </a:ext>
            </a:extLst>
          </p:cNvPr>
          <p:cNvSpPr/>
          <p:nvPr/>
        </p:nvSpPr>
        <p:spPr>
          <a:xfrm>
            <a:off x="4362840" y="8488470"/>
            <a:ext cx="592920" cy="856980"/>
          </a:xfrm>
          <a:custGeom>
            <a:avLst/>
            <a:gdLst/>
            <a:ahLst/>
            <a:cxnLst/>
            <a:rect l="l" t="t" r="r" b="b"/>
            <a:pathLst>
              <a:path w="592920" h="856980">
                <a:moveTo>
                  <a:pt x="0" y="0"/>
                </a:moveTo>
                <a:lnTo>
                  <a:pt x="592920" y="0"/>
                </a:lnTo>
                <a:lnTo>
                  <a:pt x="592920" y="856980"/>
                </a:lnTo>
                <a:lnTo>
                  <a:pt x="0" y="85698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35" name="Freeform 21">
            <a:extLst>
              <a:ext uri="{FF2B5EF4-FFF2-40B4-BE49-F238E27FC236}">
                <a16:creationId xmlns:a16="http://schemas.microsoft.com/office/drawing/2014/main" id="{16A5C92F-B24B-C07D-85B2-D26D1E1F2F06}"/>
              </a:ext>
            </a:extLst>
          </p:cNvPr>
          <p:cNvSpPr/>
          <p:nvPr/>
        </p:nvSpPr>
        <p:spPr>
          <a:xfrm>
            <a:off x="9199080" y="8552190"/>
            <a:ext cx="773820" cy="856980"/>
          </a:xfrm>
          <a:custGeom>
            <a:avLst/>
            <a:gdLst/>
            <a:ahLst/>
            <a:cxnLst/>
            <a:rect l="l" t="t" r="r" b="b"/>
            <a:pathLst>
              <a:path w="773820" h="856980">
                <a:moveTo>
                  <a:pt x="0" y="0"/>
                </a:moveTo>
                <a:lnTo>
                  <a:pt x="773820" y="0"/>
                </a:lnTo>
                <a:lnTo>
                  <a:pt x="773820" y="856980"/>
                </a:lnTo>
                <a:lnTo>
                  <a:pt x="0" y="85698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36" name="Freeform 22">
            <a:extLst>
              <a:ext uri="{FF2B5EF4-FFF2-40B4-BE49-F238E27FC236}">
                <a16:creationId xmlns:a16="http://schemas.microsoft.com/office/drawing/2014/main" id="{B0B79886-0AFF-0AFE-158A-E110C5784C4F}"/>
              </a:ext>
            </a:extLst>
          </p:cNvPr>
          <p:cNvSpPr/>
          <p:nvPr/>
        </p:nvSpPr>
        <p:spPr>
          <a:xfrm>
            <a:off x="11788920" y="8604570"/>
            <a:ext cx="847800" cy="869400"/>
          </a:xfrm>
          <a:custGeom>
            <a:avLst/>
            <a:gdLst/>
            <a:ahLst/>
            <a:cxnLst/>
            <a:rect l="l" t="t" r="r" b="b"/>
            <a:pathLst>
              <a:path w="847800" h="869400">
                <a:moveTo>
                  <a:pt x="0" y="0"/>
                </a:moveTo>
                <a:lnTo>
                  <a:pt x="847800" y="0"/>
                </a:lnTo>
                <a:lnTo>
                  <a:pt x="847800" y="869400"/>
                </a:lnTo>
                <a:lnTo>
                  <a:pt x="0" y="8694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37" name="Freeform 23">
            <a:extLst>
              <a:ext uri="{FF2B5EF4-FFF2-40B4-BE49-F238E27FC236}">
                <a16:creationId xmlns:a16="http://schemas.microsoft.com/office/drawing/2014/main" id="{BA9FC258-56F4-F241-8DB6-FB7627A960D0}"/>
              </a:ext>
            </a:extLst>
          </p:cNvPr>
          <p:cNvSpPr/>
          <p:nvPr/>
        </p:nvSpPr>
        <p:spPr>
          <a:xfrm>
            <a:off x="4160880" y="6967290"/>
            <a:ext cx="1042740" cy="706320"/>
          </a:xfrm>
          <a:custGeom>
            <a:avLst/>
            <a:gdLst/>
            <a:ahLst/>
            <a:cxnLst/>
            <a:rect l="l" t="t" r="r" b="b"/>
            <a:pathLst>
              <a:path w="1042740" h="706320">
                <a:moveTo>
                  <a:pt x="0" y="0"/>
                </a:moveTo>
                <a:lnTo>
                  <a:pt x="1042740" y="0"/>
                </a:lnTo>
                <a:lnTo>
                  <a:pt x="1042740" y="706320"/>
                </a:lnTo>
                <a:lnTo>
                  <a:pt x="0" y="70632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138" name="Freeform 24">
            <a:extLst>
              <a:ext uri="{FF2B5EF4-FFF2-40B4-BE49-F238E27FC236}">
                <a16:creationId xmlns:a16="http://schemas.microsoft.com/office/drawing/2014/main" id="{F8EF39F3-A18C-CF31-BF64-D91791933290}"/>
              </a:ext>
            </a:extLst>
          </p:cNvPr>
          <p:cNvSpPr/>
          <p:nvPr/>
        </p:nvSpPr>
        <p:spPr>
          <a:xfrm>
            <a:off x="3245040" y="8259510"/>
            <a:ext cx="536760" cy="1314900"/>
          </a:xfrm>
          <a:custGeom>
            <a:avLst/>
            <a:gdLst/>
            <a:ahLst/>
            <a:cxnLst/>
            <a:rect l="l" t="t" r="r" b="b"/>
            <a:pathLst>
              <a:path w="536760" h="1314900">
                <a:moveTo>
                  <a:pt x="0" y="0"/>
                </a:moveTo>
                <a:lnTo>
                  <a:pt x="536760" y="0"/>
                </a:lnTo>
                <a:lnTo>
                  <a:pt x="536760" y="1314900"/>
                </a:lnTo>
                <a:lnTo>
                  <a:pt x="0" y="13149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139" name="Freeform 25">
            <a:extLst>
              <a:ext uri="{FF2B5EF4-FFF2-40B4-BE49-F238E27FC236}">
                <a16:creationId xmlns:a16="http://schemas.microsoft.com/office/drawing/2014/main" id="{9EC4E5C1-06A2-9F6C-AED0-058B90082958}"/>
              </a:ext>
            </a:extLst>
          </p:cNvPr>
          <p:cNvSpPr/>
          <p:nvPr/>
        </p:nvSpPr>
        <p:spPr>
          <a:xfrm>
            <a:off x="10307700" y="8604570"/>
            <a:ext cx="983340" cy="777060"/>
          </a:xfrm>
          <a:custGeom>
            <a:avLst/>
            <a:gdLst/>
            <a:ahLst/>
            <a:cxnLst/>
            <a:rect l="l" t="t" r="r" b="b"/>
            <a:pathLst>
              <a:path w="983340" h="777060">
                <a:moveTo>
                  <a:pt x="0" y="0"/>
                </a:moveTo>
                <a:lnTo>
                  <a:pt x="983340" y="0"/>
                </a:lnTo>
                <a:lnTo>
                  <a:pt x="983340" y="777060"/>
                </a:lnTo>
                <a:lnTo>
                  <a:pt x="0" y="777060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140" name="Freeform 26">
            <a:extLst>
              <a:ext uri="{FF2B5EF4-FFF2-40B4-BE49-F238E27FC236}">
                <a16:creationId xmlns:a16="http://schemas.microsoft.com/office/drawing/2014/main" id="{0A4C3CA7-E552-01A2-9BE9-7FBF4003F2EC}"/>
              </a:ext>
            </a:extLst>
          </p:cNvPr>
          <p:cNvSpPr/>
          <p:nvPr/>
        </p:nvSpPr>
        <p:spPr>
          <a:xfrm>
            <a:off x="5515740" y="8565690"/>
            <a:ext cx="809460" cy="815940"/>
          </a:xfrm>
          <a:custGeom>
            <a:avLst/>
            <a:gdLst/>
            <a:ahLst/>
            <a:cxnLst/>
            <a:rect l="l" t="t" r="r" b="b"/>
            <a:pathLst>
              <a:path w="809460" h="815940">
                <a:moveTo>
                  <a:pt x="0" y="0"/>
                </a:moveTo>
                <a:lnTo>
                  <a:pt x="809460" y="0"/>
                </a:lnTo>
                <a:lnTo>
                  <a:pt x="809460" y="815940"/>
                </a:lnTo>
                <a:lnTo>
                  <a:pt x="0" y="815940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141" name="Freeform 27">
            <a:extLst>
              <a:ext uri="{FF2B5EF4-FFF2-40B4-BE49-F238E27FC236}">
                <a16:creationId xmlns:a16="http://schemas.microsoft.com/office/drawing/2014/main" id="{FB0EEFD4-F2EB-35E8-752B-74D0691EA82E}"/>
              </a:ext>
            </a:extLst>
          </p:cNvPr>
          <p:cNvSpPr/>
          <p:nvPr/>
        </p:nvSpPr>
        <p:spPr>
          <a:xfrm>
            <a:off x="11694960" y="6796110"/>
            <a:ext cx="770580" cy="927180"/>
          </a:xfrm>
          <a:custGeom>
            <a:avLst/>
            <a:gdLst/>
            <a:ahLst/>
            <a:cxnLst/>
            <a:rect l="l" t="t" r="r" b="b"/>
            <a:pathLst>
              <a:path w="770580" h="927180">
                <a:moveTo>
                  <a:pt x="0" y="0"/>
                </a:moveTo>
                <a:lnTo>
                  <a:pt x="770580" y="0"/>
                </a:lnTo>
                <a:lnTo>
                  <a:pt x="770580" y="927180"/>
                </a:lnTo>
                <a:lnTo>
                  <a:pt x="0" y="927180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sp>
        <p:nvSpPr>
          <p:cNvPr id="142" name="Freeform 28">
            <a:extLst>
              <a:ext uri="{FF2B5EF4-FFF2-40B4-BE49-F238E27FC236}">
                <a16:creationId xmlns:a16="http://schemas.microsoft.com/office/drawing/2014/main" id="{EA41BB7B-4FCC-3BC1-D434-FF5E49217BBE}"/>
              </a:ext>
            </a:extLst>
          </p:cNvPr>
          <p:cNvSpPr/>
          <p:nvPr/>
        </p:nvSpPr>
        <p:spPr>
          <a:xfrm>
            <a:off x="13088700" y="1790850"/>
            <a:ext cx="850500" cy="849420"/>
          </a:xfrm>
          <a:custGeom>
            <a:avLst/>
            <a:gdLst/>
            <a:ahLst/>
            <a:cxnLst/>
            <a:rect l="l" t="t" r="r" b="b"/>
            <a:pathLst>
              <a:path w="850500" h="849420">
                <a:moveTo>
                  <a:pt x="0" y="0"/>
                </a:moveTo>
                <a:lnTo>
                  <a:pt x="850500" y="0"/>
                </a:lnTo>
                <a:lnTo>
                  <a:pt x="850500" y="849420"/>
                </a:lnTo>
                <a:lnTo>
                  <a:pt x="0" y="849420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</p:sp>
      <p:sp>
        <p:nvSpPr>
          <p:cNvPr id="143" name="Freeform 29">
            <a:extLst>
              <a:ext uri="{FF2B5EF4-FFF2-40B4-BE49-F238E27FC236}">
                <a16:creationId xmlns:a16="http://schemas.microsoft.com/office/drawing/2014/main" id="{0978CD9E-FB66-DB35-7899-00A40E23FB1D}"/>
              </a:ext>
            </a:extLst>
          </p:cNvPr>
          <p:cNvSpPr/>
          <p:nvPr/>
        </p:nvSpPr>
        <p:spPr>
          <a:xfrm>
            <a:off x="11657160" y="3394650"/>
            <a:ext cx="827820" cy="826200"/>
          </a:xfrm>
          <a:custGeom>
            <a:avLst/>
            <a:gdLst/>
            <a:ahLst/>
            <a:cxnLst/>
            <a:rect l="l" t="t" r="r" b="b"/>
            <a:pathLst>
              <a:path w="827820" h="826200">
                <a:moveTo>
                  <a:pt x="0" y="0"/>
                </a:moveTo>
                <a:lnTo>
                  <a:pt x="827820" y="0"/>
                </a:lnTo>
                <a:lnTo>
                  <a:pt x="827820" y="826200"/>
                </a:lnTo>
                <a:lnTo>
                  <a:pt x="0" y="826200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</p:sp>
      <p:sp>
        <p:nvSpPr>
          <p:cNvPr id="144" name="Freeform 30">
            <a:extLst>
              <a:ext uri="{FF2B5EF4-FFF2-40B4-BE49-F238E27FC236}">
                <a16:creationId xmlns:a16="http://schemas.microsoft.com/office/drawing/2014/main" id="{5332025A-F8A6-D882-4675-74821A509B68}"/>
              </a:ext>
            </a:extLst>
          </p:cNvPr>
          <p:cNvSpPr/>
          <p:nvPr/>
        </p:nvSpPr>
        <p:spPr>
          <a:xfrm>
            <a:off x="5537880" y="6903570"/>
            <a:ext cx="763020" cy="844560"/>
          </a:xfrm>
          <a:custGeom>
            <a:avLst/>
            <a:gdLst/>
            <a:ahLst/>
            <a:cxnLst/>
            <a:rect l="l" t="t" r="r" b="b"/>
            <a:pathLst>
              <a:path w="763020" h="844560">
                <a:moveTo>
                  <a:pt x="0" y="0"/>
                </a:moveTo>
                <a:lnTo>
                  <a:pt x="763020" y="0"/>
                </a:lnTo>
                <a:lnTo>
                  <a:pt x="763020" y="844560"/>
                </a:lnTo>
                <a:lnTo>
                  <a:pt x="0" y="844560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</p:sp>
      <p:sp>
        <p:nvSpPr>
          <p:cNvPr id="145" name="Freeform 31">
            <a:extLst>
              <a:ext uri="{FF2B5EF4-FFF2-40B4-BE49-F238E27FC236}">
                <a16:creationId xmlns:a16="http://schemas.microsoft.com/office/drawing/2014/main" id="{024536C7-5F88-0A68-1369-17F3C747599B}"/>
              </a:ext>
            </a:extLst>
          </p:cNvPr>
          <p:cNvSpPr/>
          <p:nvPr/>
        </p:nvSpPr>
        <p:spPr>
          <a:xfrm>
            <a:off x="4129560" y="1910190"/>
            <a:ext cx="747360" cy="745740"/>
          </a:xfrm>
          <a:custGeom>
            <a:avLst/>
            <a:gdLst/>
            <a:ahLst/>
            <a:cxnLst/>
            <a:rect l="l" t="t" r="r" b="b"/>
            <a:pathLst>
              <a:path w="747360" h="745740">
                <a:moveTo>
                  <a:pt x="0" y="0"/>
                </a:moveTo>
                <a:lnTo>
                  <a:pt x="747360" y="0"/>
                </a:lnTo>
                <a:lnTo>
                  <a:pt x="747360" y="745740"/>
                </a:lnTo>
                <a:lnTo>
                  <a:pt x="0" y="745740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a:blipFill>
        </p:spPr>
      </p:sp>
      <p:sp>
        <p:nvSpPr>
          <p:cNvPr id="146" name="Freeform 32">
            <a:extLst>
              <a:ext uri="{FF2B5EF4-FFF2-40B4-BE49-F238E27FC236}">
                <a16:creationId xmlns:a16="http://schemas.microsoft.com/office/drawing/2014/main" id="{62CA6949-1975-899D-0DA6-22D7019A5879}"/>
              </a:ext>
            </a:extLst>
          </p:cNvPr>
          <p:cNvSpPr/>
          <p:nvPr/>
        </p:nvSpPr>
        <p:spPr>
          <a:xfrm>
            <a:off x="13046040" y="5054070"/>
            <a:ext cx="907200" cy="908820"/>
          </a:xfrm>
          <a:custGeom>
            <a:avLst/>
            <a:gdLst/>
            <a:ahLst/>
            <a:cxnLst/>
            <a:rect l="l" t="t" r="r" b="b"/>
            <a:pathLst>
              <a:path w="907200" h="908820">
                <a:moveTo>
                  <a:pt x="0" y="0"/>
                </a:moveTo>
                <a:lnTo>
                  <a:pt x="907200" y="0"/>
                </a:lnTo>
                <a:lnTo>
                  <a:pt x="907200" y="908820"/>
                </a:lnTo>
                <a:lnTo>
                  <a:pt x="0" y="908820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a:blipFill>
        </p:spPr>
      </p:sp>
      <p:sp>
        <p:nvSpPr>
          <p:cNvPr id="147" name="Freeform 33">
            <a:extLst>
              <a:ext uri="{FF2B5EF4-FFF2-40B4-BE49-F238E27FC236}">
                <a16:creationId xmlns:a16="http://schemas.microsoft.com/office/drawing/2014/main" id="{A8A8C052-113C-3AB3-0FBC-E4CF76B9E8EE}"/>
              </a:ext>
            </a:extLst>
          </p:cNvPr>
          <p:cNvSpPr/>
          <p:nvPr/>
        </p:nvSpPr>
        <p:spPr>
          <a:xfrm>
            <a:off x="2971800" y="1808130"/>
            <a:ext cx="750060" cy="901260"/>
          </a:xfrm>
          <a:custGeom>
            <a:avLst/>
            <a:gdLst/>
            <a:ahLst/>
            <a:cxnLst/>
            <a:rect l="l" t="t" r="r" b="b"/>
            <a:pathLst>
              <a:path w="750060" h="901260">
                <a:moveTo>
                  <a:pt x="0" y="0"/>
                </a:moveTo>
                <a:lnTo>
                  <a:pt x="750060" y="0"/>
                </a:lnTo>
                <a:lnTo>
                  <a:pt x="750060" y="901260"/>
                </a:lnTo>
                <a:lnTo>
                  <a:pt x="0" y="901260"/>
                </a:lnTo>
                <a:lnTo>
                  <a:pt x="0" y="0"/>
                </a:lnTo>
                <a:close/>
              </a:path>
            </a:pathLst>
          </a:custGeom>
          <a:blipFill>
            <a:blip r:embed="rId49">
              <a:extLs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tretch>
              <a:fillRect/>
            </a:stretch>
          </a:blipFill>
        </p:spPr>
      </p:sp>
      <p:sp>
        <p:nvSpPr>
          <p:cNvPr id="148" name="Freeform 34">
            <a:extLst>
              <a:ext uri="{FF2B5EF4-FFF2-40B4-BE49-F238E27FC236}">
                <a16:creationId xmlns:a16="http://schemas.microsoft.com/office/drawing/2014/main" id="{5AC5E72D-1430-5E41-C6B6-9C11BB972355}"/>
              </a:ext>
            </a:extLst>
          </p:cNvPr>
          <p:cNvSpPr/>
          <p:nvPr/>
        </p:nvSpPr>
        <p:spPr>
          <a:xfrm>
            <a:off x="8922600" y="1754670"/>
            <a:ext cx="900720" cy="900720"/>
          </a:xfrm>
          <a:custGeom>
            <a:avLst/>
            <a:gdLst/>
            <a:ahLst/>
            <a:cxnLst/>
            <a:rect l="l" t="t" r="r" b="b"/>
            <a:pathLst>
              <a:path w="900720" h="900720">
                <a:moveTo>
                  <a:pt x="0" y="0"/>
                </a:moveTo>
                <a:lnTo>
                  <a:pt x="900720" y="0"/>
                </a:lnTo>
                <a:lnTo>
                  <a:pt x="900720" y="900720"/>
                </a:lnTo>
                <a:lnTo>
                  <a:pt x="0" y="900720"/>
                </a:lnTo>
                <a:lnTo>
                  <a:pt x="0" y="0"/>
                </a:lnTo>
                <a:close/>
              </a:path>
            </a:pathLst>
          </a:custGeom>
          <a:blipFill>
            <a:blip r:embed="rId51">
              <a:extLs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tretch>
              <a:fillRect/>
            </a:stretch>
          </a:blipFill>
        </p:spPr>
      </p:sp>
      <p:sp>
        <p:nvSpPr>
          <p:cNvPr id="149" name="Freeform 35">
            <a:extLst>
              <a:ext uri="{FF2B5EF4-FFF2-40B4-BE49-F238E27FC236}">
                <a16:creationId xmlns:a16="http://schemas.microsoft.com/office/drawing/2014/main" id="{D5314F80-C0C2-BA16-98BE-E08F5F593C34}"/>
              </a:ext>
            </a:extLst>
          </p:cNvPr>
          <p:cNvSpPr/>
          <p:nvPr/>
        </p:nvSpPr>
        <p:spPr>
          <a:xfrm>
            <a:off x="10056600" y="1770330"/>
            <a:ext cx="910980" cy="898560"/>
          </a:xfrm>
          <a:custGeom>
            <a:avLst/>
            <a:gdLst/>
            <a:ahLst/>
            <a:cxnLst/>
            <a:rect l="l" t="t" r="r" b="b"/>
            <a:pathLst>
              <a:path w="910980" h="898560">
                <a:moveTo>
                  <a:pt x="0" y="0"/>
                </a:moveTo>
                <a:lnTo>
                  <a:pt x="910980" y="0"/>
                </a:lnTo>
                <a:lnTo>
                  <a:pt x="910980" y="898560"/>
                </a:lnTo>
                <a:lnTo>
                  <a:pt x="0" y="898560"/>
                </a:lnTo>
                <a:lnTo>
                  <a:pt x="0" y="0"/>
                </a:lnTo>
                <a:close/>
              </a:path>
            </a:pathLst>
          </a:custGeom>
          <a:blipFill>
            <a:blip r:embed="rId53">
              <a:extLst>
                <a:ext uri="{96DAC541-7B7A-43D3-8B79-37D633B846F1}">
                  <asvg:svgBlip xmlns:asvg="http://schemas.microsoft.com/office/drawing/2016/SVG/main" r:embed="rId54"/>
                </a:ext>
              </a:extLst>
            </a:blip>
            <a:stretch>
              <a:fillRect/>
            </a:stretch>
          </a:blipFill>
        </p:spPr>
      </p:sp>
      <p:sp>
        <p:nvSpPr>
          <p:cNvPr id="150" name="Freeform 36">
            <a:extLst>
              <a:ext uri="{FF2B5EF4-FFF2-40B4-BE49-F238E27FC236}">
                <a16:creationId xmlns:a16="http://schemas.microsoft.com/office/drawing/2014/main" id="{4AB37E45-9887-FFAE-CD0A-6585885A9327}"/>
              </a:ext>
            </a:extLst>
          </p:cNvPr>
          <p:cNvSpPr/>
          <p:nvPr/>
        </p:nvSpPr>
        <p:spPr>
          <a:xfrm>
            <a:off x="5457420" y="1771410"/>
            <a:ext cx="871560" cy="901260"/>
          </a:xfrm>
          <a:custGeom>
            <a:avLst/>
            <a:gdLst/>
            <a:ahLst/>
            <a:cxnLst/>
            <a:rect l="l" t="t" r="r" b="b"/>
            <a:pathLst>
              <a:path w="871560" h="901260">
                <a:moveTo>
                  <a:pt x="0" y="0"/>
                </a:moveTo>
                <a:lnTo>
                  <a:pt x="871560" y="0"/>
                </a:lnTo>
                <a:lnTo>
                  <a:pt x="871560" y="901260"/>
                </a:lnTo>
                <a:lnTo>
                  <a:pt x="0" y="901260"/>
                </a:lnTo>
                <a:lnTo>
                  <a:pt x="0" y="0"/>
                </a:lnTo>
                <a:close/>
              </a:path>
            </a:pathLst>
          </a:custGeom>
          <a:blipFill>
            <a:blip r:embed="rId55">
              <a:extLst>
                <a:ext uri="{96DAC541-7B7A-43D3-8B79-37D633B846F1}">
                  <asvg:svgBlip xmlns:asvg="http://schemas.microsoft.com/office/drawing/2016/SVG/main" r:embed="rId56"/>
                </a:ext>
              </a:extLst>
            </a:blip>
            <a:stretch>
              <a:fillRect/>
            </a:stretch>
          </a:blipFill>
        </p:spPr>
      </p:sp>
      <p:sp>
        <p:nvSpPr>
          <p:cNvPr id="151" name="Freeform 37">
            <a:extLst>
              <a:ext uri="{FF2B5EF4-FFF2-40B4-BE49-F238E27FC236}">
                <a16:creationId xmlns:a16="http://schemas.microsoft.com/office/drawing/2014/main" id="{5FEE37B8-FBFE-D7EC-AC75-03D53C7DA7D5}"/>
              </a:ext>
            </a:extLst>
          </p:cNvPr>
          <p:cNvSpPr/>
          <p:nvPr/>
        </p:nvSpPr>
        <p:spPr>
          <a:xfrm>
            <a:off x="11657160" y="1770330"/>
            <a:ext cx="856980" cy="902340"/>
          </a:xfrm>
          <a:custGeom>
            <a:avLst/>
            <a:gdLst/>
            <a:ahLst/>
            <a:cxnLst/>
            <a:rect l="l" t="t" r="r" b="b"/>
            <a:pathLst>
              <a:path w="856980" h="902340">
                <a:moveTo>
                  <a:pt x="0" y="0"/>
                </a:moveTo>
                <a:lnTo>
                  <a:pt x="856980" y="0"/>
                </a:lnTo>
                <a:lnTo>
                  <a:pt x="856980" y="902340"/>
                </a:lnTo>
                <a:lnTo>
                  <a:pt x="0" y="902340"/>
                </a:lnTo>
                <a:lnTo>
                  <a:pt x="0" y="0"/>
                </a:lnTo>
                <a:close/>
              </a:path>
            </a:pathLst>
          </a:custGeom>
          <a:blipFill>
            <a:blip r:embed="rId57">
              <a:extLst>
                <a:ext uri="{96DAC541-7B7A-43D3-8B79-37D633B846F1}">
                  <asvg:svgBlip xmlns:asvg="http://schemas.microsoft.com/office/drawing/2016/SVG/main" r:embed="rId58"/>
                </a:ext>
              </a:extLst>
            </a:blip>
            <a:stretch>
              <a:fillRect/>
            </a:stretch>
          </a:blipFill>
        </p:spPr>
      </p:sp>
      <p:sp>
        <p:nvSpPr>
          <p:cNvPr id="152" name="Freeform 38">
            <a:extLst>
              <a:ext uri="{FF2B5EF4-FFF2-40B4-BE49-F238E27FC236}">
                <a16:creationId xmlns:a16="http://schemas.microsoft.com/office/drawing/2014/main" id="{A043CA65-F92E-D31B-D470-98D6FE596C85}"/>
              </a:ext>
            </a:extLst>
          </p:cNvPr>
          <p:cNvSpPr/>
          <p:nvPr/>
        </p:nvSpPr>
        <p:spPr>
          <a:xfrm>
            <a:off x="6608700" y="1771410"/>
            <a:ext cx="847260" cy="900720"/>
          </a:xfrm>
          <a:custGeom>
            <a:avLst/>
            <a:gdLst/>
            <a:ahLst/>
            <a:cxnLst/>
            <a:rect l="l" t="t" r="r" b="b"/>
            <a:pathLst>
              <a:path w="847260" h="900720">
                <a:moveTo>
                  <a:pt x="0" y="0"/>
                </a:moveTo>
                <a:lnTo>
                  <a:pt x="847260" y="0"/>
                </a:lnTo>
                <a:lnTo>
                  <a:pt x="847260" y="900720"/>
                </a:lnTo>
                <a:lnTo>
                  <a:pt x="0" y="900720"/>
                </a:lnTo>
                <a:lnTo>
                  <a:pt x="0" y="0"/>
                </a:lnTo>
                <a:close/>
              </a:path>
            </a:pathLst>
          </a:custGeom>
          <a:blipFill>
            <a:blip r:embed="rId59">
              <a:extLst>
                <a:ext uri="{96DAC541-7B7A-43D3-8B79-37D633B846F1}">
                  <asvg:svgBlip xmlns:asvg="http://schemas.microsoft.com/office/drawing/2016/SVG/main" r:embed="rId60"/>
                </a:ext>
              </a:extLst>
            </a:blip>
            <a:stretch>
              <a:fillRect/>
            </a:stretch>
          </a:blipFill>
        </p:spPr>
      </p:sp>
      <p:sp>
        <p:nvSpPr>
          <p:cNvPr id="153" name="Freeform 39">
            <a:extLst>
              <a:ext uri="{FF2B5EF4-FFF2-40B4-BE49-F238E27FC236}">
                <a16:creationId xmlns:a16="http://schemas.microsoft.com/office/drawing/2014/main" id="{996F85B5-F84F-5858-B192-E38DBE62AE0C}"/>
              </a:ext>
            </a:extLst>
          </p:cNvPr>
          <p:cNvSpPr/>
          <p:nvPr/>
        </p:nvSpPr>
        <p:spPr>
          <a:xfrm>
            <a:off x="7697880" y="1770870"/>
            <a:ext cx="912600" cy="902340"/>
          </a:xfrm>
          <a:custGeom>
            <a:avLst/>
            <a:gdLst/>
            <a:ahLst/>
            <a:cxnLst/>
            <a:rect l="l" t="t" r="r" b="b"/>
            <a:pathLst>
              <a:path w="912600" h="902340">
                <a:moveTo>
                  <a:pt x="0" y="0"/>
                </a:moveTo>
                <a:lnTo>
                  <a:pt x="912600" y="0"/>
                </a:lnTo>
                <a:lnTo>
                  <a:pt x="912600" y="902340"/>
                </a:lnTo>
                <a:lnTo>
                  <a:pt x="0" y="902340"/>
                </a:lnTo>
                <a:lnTo>
                  <a:pt x="0" y="0"/>
                </a:lnTo>
                <a:close/>
              </a:path>
            </a:pathLst>
          </a:custGeom>
          <a:blipFill>
            <a:blip r:embed="rId61">
              <a:extLst>
                <a:ext uri="{96DAC541-7B7A-43D3-8B79-37D633B846F1}">
                  <asvg:svgBlip xmlns:asvg="http://schemas.microsoft.com/office/drawing/2016/SVG/main" r:embed="rId62"/>
                </a:ext>
              </a:extLst>
            </a:blip>
            <a:stretch>
              <a:fillRect/>
            </a:stretch>
          </a:blipFill>
        </p:spPr>
      </p:sp>
      <p:sp>
        <p:nvSpPr>
          <p:cNvPr id="154" name="Freeform 40">
            <a:extLst>
              <a:ext uri="{FF2B5EF4-FFF2-40B4-BE49-F238E27FC236}">
                <a16:creationId xmlns:a16="http://schemas.microsoft.com/office/drawing/2014/main" id="{EE6AB6A1-E1EA-58D9-9570-F22D9A2E287D}"/>
              </a:ext>
            </a:extLst>
          </p:cNvPr>
          <p:cNvSpPr/>
          <p:nvPr/>
        </p:nvSpPr>
        <p:spPr>
          <a:xfrm>
            <a:off x="13008240" y="3296910"/>
            <a:ext cx="997380" cy="992520"/>
          </a:xfrm>
          <a:custGeom>
            <a:avLst/>
            <a:gdLst/>
            <a:ahLst/>
            <a:cxnLst/>
            <a:rect l="l" t="t" r="r" b="b"/>
            <a:pathLst>
              <a:path w="997380" h="992520">
                <a:moveTo>
                  <a:pt x="0" y="0"/>
                </a:moveTo>
                <a:lnTo>
                  <a:pt x="997380" y="0"/>
                </a:lnTo>
                <a:lnTo>
                  <a:pt x="997380" y="992520"/>
                </a:lnTo>
                <a:lnTo>
                  <a:pt x="0" y="992520"/>
                </a:lnTo>
                <a:lnTo>
                  <a:pt x="0" y="0"/>
                </a:lnTo>
                <a:close/>
              </a:path>
            </a:pathLst>
          </a:custGeom>
          <a:blipFill>
            <a:blip r:embed="rId63">
              <a:extLst>
                <a:ext uri="{96DAC541-7B7A-43D3-8B79-37D633B846F1}">
                  <asvg:svgBlip xmlns:asvg="http://schemas.microsoft.com/office/drawing/2016/SVG/main" r:embed="rId64"/>
                </a:ext>
              </a:extLst>
            </a:blip>
            <a:stretch>
              <a:fillRect/>
            </a:stretch>
          </a:blipFill>
        </p:spPr>
      </p:sp>
      <p:sp>
        <p:nvSpPr>
          <p:cNvPr id="155" name="Freeform 41">
            <a:extLst>
              <a:ext uri="{FF2B5EF4-FFF2-40B4-BE49-F238E27FC236}">
                <a16:creationId xmlns:a16="http://schemas.microsoft.com/office/drawing/2014/main" id="{A7DDF583-2EBE-A16B-8249-FC5053178CCE}"/>
              </a:ext>
            </a:extLst>
          </p:cNvPr>
          <p:cNvSpPr/>
          <p:nvPr/>
        </p:nvSpPr>
        <p:spPr>
          <a:xfrm>
            <a:off x="5360760" y="3353610"/>
            <a:ext cx="890460" cy="892620"/>
          </a:xfrm>
          <a:custGeom>
            <a:avLst/>
            <a:gdLst/>
            <a:ahLst/>
            <a:cxnLst/>
            <a:rect l="l" t="t" r="r" b="b"/>
            <a:pathLst>
              <a:path w="890460" h="892620">
                <a:moveTo>
                  <a:pt x="0" y="0"/>
                </a:moveTo>
                <a:lnTo>
                  <a:pt x="890460" y="0"/>
                </a:lnTo>
                <a:lnTo>
                  <a:pt x="890460" y="892620"/>
                </a:lnTo>
                <a:lnTo>
                  <a:pt x="0" y="892620"/>
                </a:lnTo>
                <a:lnTo>
                  <a:pt x="0" y="0"/>
                </a:lnTo>
                <a:close/>
              </a:path>
            </a:pathLst>
          </a:custGeom>
          <a:blipFill>
            <a:blip r:embed="rId65">
              <a:extLst>
                <a:ext uri="{96DAC541-7B7A-43D3-8B79-37D633B846F1}">
                  <asvg:svgBlip xmlns:asvg="http://schemas.microsoft.com/office/drawing/2016/SVG/main" r:embed="rId66"/>
                </a:ext>
              </a:extLst>
            </a:blip>
            <a:stretch>
              <a:fillRect/>
            </a:stretch>
          </a:blipFill>
        </p:spPr>
      </p:sp>
      <p:sp>
        <p:nvSpPr>
          <p:cNvPr id="156" name="Freeform 42">
            <a:extLst>
              <a:ext uri="{FF2B5EF4-FFF2-40B4-BE49-F238E27FC236}">
                <a16:creationId xmlns:a16="http://schemas.microsoft.com/office/drawing/2014/main" id="{E6238266-E2BA-C4E8-6A5C-1826C32550FE}"/>
              </a:ext>
            </a:extLst>
          </p:cNvPr>
          <p:cNvSpPr/>
          <p:nvPr/>
        </p:nvSpPr>
        <p:spPr>
          <a:xfrm>
            <a:off x="6482340" y="3350370"/>
            <a:ext cx="921780" cy="898560"/>
          </a:xfrm>
          <a:custGeom>
            <a:avLst/>
            <a:gdLst/>
            <a:ahLst/>
            <a:cxnLst/>
            <a:rect l="l" t="t" r="r" b="b"/>
            <a:pathLst>
              <a:path w="921780" h="898560">
                <a:moveTo>
                  <a:pt x="0" y="0"/>
                </a:moveTo>
                <a:lnTo>
                  <a:pt x="921780" y="0"/>
                </a:lnTo>
                <a:lnTo>
                  <a:pt x="921780" y="898560"/>
                </a:lnTo>
                <a:lnTo>
                  <a:pt x="0" y="898560"/>
                </a:lnTo>
                <a:lnTo>
                  <a:pt x="0" y="0"/>
                </a:lnTo>
                <a:close/>
              </a:path>
            </a:pathLst>
          </a:custGeom>
          <a:blipFill>
            <a:blip r:embed="rId67">
              <a:extLst>
                <a:ext uri="{96DAC541-7B7A-43D3-8B79-37D633B846F1}">
                  <asvg:svgBlip xmlns:asvg="http://schemas.microsoft.com/office/drawing/2016/SVG/main" r:embed="rId68"/>
                </a:ext>
              </a:extLst>
            </a:blip>
            <a:stretch>
              <a:fillRect/>
            </a:stretch>
          </a:blipFill>
        </p:spPr>
      </p:sp>
      <p:sp>
        <p:nvSpPr>
          <p:cNvPr id="157" name="Freeform 43">
            <a:extLst>
              <a:ext uri="{FF2B5EF4-FFF2-40B4-BE49-F238E27FC236}">
                <a16:creationId xmlns:a16="http://schemas.microsoft.com/office/drawing/2014/main" id="{324CA1BA-34A5-8B0D-8836-AF05A39F8891}"/>
              </a:ext>
            </a:extLst>
          </p:cNvPr>
          <p:cNvSpPr/>
          <p:nvPr/>
        </p:nvSpPr>
        <p:spPr>
          <a:xfrm>
            <a:off x="7617960" y="3350910"/>
            <a:ext cx="900180" cy="897480"/>
          </a:xfrm>
          <a:custGeom>
            <a:avLst/>
            <a:gdLst/>
            <a:ahLst/>
            <a:cxnLst/>
            <a:rect l="l" t="t" r="r" b="b"/>
            <a:pathLst>
              <a:path w="900180" h="897480">
                <a:moveTo>
                  <a:pt x="0" y="0"/>
                </a:moveTo>
                <a:lnTo>
                  <a:pt x="900180" y="0"/>
                </a:lnTo>
                <a:lnTo>
                  <a:pt x="900180" y="897480"/>
                </a:lnTo>
                <a:lnTo>
                  <a:pt x="0" y="897480"/>
                </a:lnTo>
                <a:lnTo>
                  <a:pt x="0" y="0"/>
                </a:lnTo>
                <a:close/>
              </a:path>
            </a:pathLst>
          </a:custGeom>
          <a:blipFill>
            <a:blip r:embed="rId69">
              <a:extLst>
                <a:ext uri="{96DAC541-7B7A-43D3-8B79-37D633B846F1}">
                  <asvg:svgBlip xmlns:asvg="http://schemas.microsoft.com/office/drawing/2016/SVG/main" r:embed="rId70"/>
                </a:ext>
              </a:extLst>
            </a:blip>
            <a:stretch>
              <a:fillRect/>
            </a:stretch>
          </a:blipFill>
        </p:spPr>
      </p:sp>
      <p:sp>
        <p:nvSpPr>
          <p:cNvPr id="158" name="Freeform 44">
            <a:extLst>
              <a:ext uri="{FF2B5EF4-FFF2-40B4-BE49-F238E27FC236}">
                <a16:creationId xmlns:a16="http://schemas.microsoft.com/office/drawing/2014/main" id="{506E7AB2-07B6-4134-01D7-97C0F96DC460}"/>
              </a:ext>
            </a:extLst>
          </p:cNvPr>
          <p:cNvSpPr/>
          <p:nvPr/>
        </p:nvSpPr>
        <p:spPr>
          <a:xfrm>
            <a:off x="2963160" y="3389250"/>
            <a:ext cx="892620" cy="895320"/>
          </a:xfrm>
          <a:custGeom>
            <a:avLst/>
            <a:gdLst/>
            <a:ahLst/>
            <a:cxnLst/>
            <a:rect l="l" t="t" r="r" b="b"/>
            <a:pathLst>
              <a:path w="892620" h="895320">
                <a:moveTo>
                  <a:pt x="0" y="0"/>
                </a:moveTo>
                <a:lnTo>
                  <a:pt x="892620" y="0"/>
                </a:lnTo>
                <a:lnTo>
                  <a:pt x="892620" y="895320"/>
                </a:lnTo>
                <a:lnTo>
                  <a:pt x="0" y="895320"/>
                </a:lnTo>
                <a:lnTo>
                  <a:pt x="0" y="0"/>
                </a:lnTo>
                <a:close/>
              </a:path>
            </a:pathLst>
          </a:custGeom>
          <a:blipFill>
            <a:blip r:embed="rId71">
              <a:extLst>
                <a:ext uri="{96DAC541-7B7A-43D3-8B79-37D633B846F1}">
                  <asvg:svgBlip xmlns:asvg="http://schemas.microsoft.com/office/drawing/2016/SVG/main" r:embed="rId72"/>
                </a:ext>
              </a:extLst>
            </a:blip>
            <a:stretch>
              <a:fillRect/>
            </a:stretch>
          </a:blipFill>
        </p:spPr>
      </p:sp>
      <p:sp>
        <p:nvSpPr>
          <p:cNvPr id="159" name="Freeform 45">
            <a:extLst>
              <a:ext uri="{FF2B5EF4-FFF2-40B4-BE49-F238E27FC236}">
                <a16:creationId xmlns:a16="http://schemas.microsoft.com/office/drawing/2014/main" id="{3DF7A83B-C39D-F715-68A3-0B54A7809134}"/>
              </a:ext>
            </a:extLst>
          </p:cNvPr>
          <p:cNvSpPr/>
          <p:nvPr/>
        </p:nvSpPr>
        <p:spPr>
          <a:xfrm>
            <a:off x="8882640" y="3337950"/>
            <a:ext cx="890460" cy="890460"/>
          </a:xfrm>
          <a:custGeom>
            <a:avLst/>
            <a:gdLst/>
            <a:ahLst/>
            <a:cxnLst/>
            <a:rect l="l" t="t" r="r" b="b"/>
            <a:pathLst>
              <a:path w="890460" h="890460">
                <a:moveTo>
                  <a:pt x="0" y="0"/>
                </a:moveTo>
                <a:lnTo>
                  <a:pt x="890460" y="0"/>
                </a:lnTo>
                <a:lnTo>
                  <a:pt x="890460" y="890460"/>
                </a:lnTo>
                <a:lnTo>
                  <a:pt x="0" y="890460"/>
                </a:lnTo>
                <a:lnTo>
                  <a:pt x="0" y="0"/>
                </a:lnTo>
                <a:close/>
              </a:path>
            </a:pathLst>
          </a:custGeom>
          <a:blipFill>
            <a:blip r:embed="rId73">
              <a:extLst>
                <a:ext uri="{96DAC541-7B7A-43D3-8B79-37D633B846F1}">
                  <asvg:svgBlip xmlns:asvg="http://schemas.microsoft.com/office/drawing/2016/SVG/main" r:embed="rId74"/>
                </a:ext>
              </a:extLst>
            </a:blip>
            <a:stretch>
              <a:fillRect/>
            </a:stretch>
          </a:blipFill>
        </p:spPr>
      </p:sp>
      <p:sp>
        <p:nvSpPr>
          <p:cNvPr id="160" name="Freeform 46">
            <a:extLst>
              <a:ext uri="{FF2B5EF4-FFF2-40B4-BE49-F238E27FC236}">
                <a16:creationId xmlns:a16="http://schemas.microsoft.com/office/drawing/2014/main" id="{0C5BBE31-2538-FD97-1658-16F063DC44E4}"/>
              </a:ext>
            </a:extLst>
          </p:cNvPr>
          <p:cNvSpPr/>
          <p:nvPr/>
        </p:nvSpPr>
        <p:spPr>
          <a:xfrm>
            <a:off x="4230540" y="3353610"/>
            <a:ext cx="938520" cy="892080"/>
          </a:xfrm>
          <a:custGeom>
            <a:avLst/>
            <a:gdLst/>
            <a:ahLst/>
            <a:cxnLst/>
            <a:rect l="l" t="t" r="r" b="b"/>
            <a:pathLst>
              <a:path w="938520" h="892080">
                <a:moveTo>
                  <a:pt x="0" y="0"/>
                </a:moveTo>
                <a:lnTo>
                  <a:pt x="938520" y="0"/>
                </a:lnTo>
                <a:lnTo>
                  <a:pt x="938520" y="892080"/>
                </a:lnTo>
                <a:lnTo>
                  <a:pt x="0" y="892080"/>
                </a:lnTo>
                <a:lnTo>
                  <a:pt x="0" y="0"/>
                </a:lnTo>
                <a:close/>
              </a:path>
            </a:pathLst>
          </a:custGeom>
          <a:blipFill>
            <a:blip r:embed="rId75">
              <a:extLst>
                <a:ext uri="{96DAC541-7B7A-43D3-8B79-37D633B846F1}">
                  <asvg:svgBlip xmlns:asvg="http://schemas.microsoft.com/office/drawing/2016/SVG/main" r:embed="rId76"/>
                </a:ext>
              </a:extLst>
            </a:blip>
            <a:stretch>
              <a:fillRect/>
            </a:stretch>
          </a:blipFill>
        </p:spPr>
      </p:sp>
      <p:sp>
        <p:nvSpPr>
          <p:cNvPr id="161" name="Freeform 47">
            <a:extLst>
              <a:ext uri="{FF2B5EF4-FFF2-40B4-BE49-F238E27FC236}">
                <a16:creationId xmlns:a16="http://schemas.microsoft.com/office/drawing/2014/main" id="{4D9F117C-583E-FDED-298C-B0C34D060ABC}"/>
              </a:ext>
            </a:extLst>
          </p:cNvPr>
          <p:cNvSpPr/>
          <p:nvPr/>
        </p:nvSpPr>
        <p:spPr>
          <a:xfrm>
            <a:off x="10127880" y="3351990"/>
            <a:ext cx="892620" cy="890460"/>
          </a:xfrm>
          <a:custGeom>
            <a:avLst/>
            <a:gdLst/>
            <a:ahLst/>
            <a:cxnLst/>
            <a:rect l="l" t="t" r="r" b="b"/>
            <a:pathLst>
              <a:path w="892620" h="890460">
                <a:moveTo>
                  <a:pt x="0" y="0"/>
                </a:moveTo>
                <a:lnTo>
                  <a:pt x="892620" y="0"/>
                </a:lnTo>
                <a:lnTo>
                  <a:pt x="892620" y="890460"/>
                </a:lnTo>
                <a:lnTo>
                  <a:pt x="0" y="890460"/>
                </a:lnTo>
                <a:lnTo>
                  <a:pt x="0" y="0"/>
                </a:lnTo>
                <a:close/>
              </a:path>
            </a:pathLst>
          </a:custGeom>
          <a:blipFill>
            <a:blip r:embed="rId77">
              <a:extLst>
                <a:ext uri="{96DAC541-7B7A-43D3-8B79-37D633B846F1}">
                  <asvg:svgBlip xmlns:asvg="http://schemas.microsoft.com/office/drawing/2016/SVG/main" r:embed="rId78"/>
                </a:ext>
              </a:extLst>
            </a:blip>
            <a:stretch>
              <a:fillRect/>
            </a:stretch>
          </a:blipFill>
        </p:spPr>
      </p:sp>
      <p:sp>
        <p:nvSpPr>
          <p:cNvPr id="162" name="Freeform 48">
            <a:extLst>
              <a:ext uri="{FF2B5EF4-FFF2-40B4-BE49-F238E27FC236}">
                <a16:creationId xmlns:a16="http://schemas.microsoft.com/office/drawing/2014/main" id="{48ECCABE-C2B1-60FD-FAD6-2CBF1BB1E68D}"/>
              </a:ext>
            </a:extLst>
          </p:cNvPr>
          <p:cNvSpPr/>
          <p:nvPr/>
        </p:nvSpPr>
        <p:spPr>
          <a:xfrm>
            <a:off x="5346720" y="5091870"/>
            <a:ext cx="901800" cy="926100"/>
          </a:xfrm>
          <a:custGeom>
            <a:avLst/>
            <a:gdLst/>
            <a:ahLst/>
            <a:cxnLst/>
            <a:rect l="l" t="t" r="r" b="b"/>
            <a:pathLst>
              <a:path w="901800" h="926100">
                <a:moveTo>
                  <a:pt x="0" y="0"/>
                </a:moveTo>
                <a:lnTo>
                  <a:pt x="901800" y="0"/>
                </a:lnTo>
                <a:lnTo>
                  <a:pt x="901800" y="926100"/>
                </a:lnTo>
                <a:lnTo>
                  <a:pt x="0" y="926100"/>
                </a:lnTo>
                <a:lnTo>
                  <a:pt x="0" y="0"/>
                </a:lnTo>
                <a:close/>
              </a:path>
            </a:pathLst>
          </a:custGeom>
          <a:blipFill>
            <a:blip r:embed="rId79">
              <a:extLst>
                <a:ext uri="{96DAC541-7B7A-43D3-8B79-37D633B846F1}">
                  <asvg:svgBlip xmlns:asvg="http://schemas.microsoft.com/office/drawing/2016/SVG/main" r:embed="rId80"/>
                </a:ext>
              </a:extLst>
            </a:blip>
            <a:stretch>
              <a:fillRect/>
            </a:stretch>
          </a:blipFill>
        </p:spPr>
      </p:sp>
      <p:sp>
        <p:nvSpPr>
          <p:cNvPr id="163" name="Freeform 49">
            <a:extLst>
              <a:ext uri="{FF2B5EF4-FFF2-40B4-BE49-F238E27FC236}">
                <a16:creationId xmlns:a16="http://schemas.microsoft.com/office/drawing/2014/main" id="{DAE8AC93-6EB1-2B7A-F247-E75493DE2C46}"/>
              </a:ext>
            </a:extLst>
          </p:cNvPr>
          <p:cNvSpPr/>
          <p:nvPr/>
        </p:nvSpPr>
        <p:spPr>
          <a:xfrm>
            <a:off x="6426180" y="5236590"/>
            <a:ext cx="918000" cy="781380"/>
          </a:xfrm>
          <a:custGeom>
            <a:avLst/>
            <a:gdLst/>
            <a:ahLst/>
            <a:cxnLst/>
            <a:rect l="l" t="t" r="r" b="b"/>
            <a:pathLst>
              <a:path w="918000" h="781380">
                <a:moveTo>
                  <a:pt x="0" y="0"/>
                </a:moveTo>
                <a:lnTo>
                  <a:pt x="918000" y="0"/>
                </a:lnTo>
                <a:lnTo>
                  <a:pt x="918000" y="781380"/>
                </a:lnTo>
                <a:lnTo>
                  <a:pt x="0" y="781380"/>
                </a:lnTo>
                <a:lnTo>
                  <a:pt x="0" y="0"/>
                </a:lnTo>
                <a:close/>
              </a:path>
            </a:pathLst>
          </a:custGeom>
          <a:blipFill>
            <a:blip r:embed="rId81">
              <a:extLst>
                <a:ext uri="{96DAC541-7B7A-43D3-8B79-37D633B846F1}">
                  <asvg:svgBlip xmlns:asvg="http://schemas.microsoft.com/office/drawing/2016/SVG/main" r:embed="rId82"/>
                </a:ext>
              </a:extLst>
            </a:blip>
            <a:stretch>
              <a:fillRect/>
            </a:stretch>
          </a:blipFill>
        </p:spPr>
      </p:sp>
      <p:sp>
        <p:nvSpPr>
          <p:cNvPr id="164" name="Freeform 50">
            <a:extLst>
              <a:ext uri="{FF2B5EF4-FFF2-40B4-BE49-F238E27FC236}">
                <a16:creationId xmlns:a16="http://schemas.microsoft.com/office/drawing/2014/main" id="{1BF436B0-208D-1738-57F9-198B32FCFEF7}"/>
              </a:ext>
            </a:extLst>
          </p:cNvPr>
          <p:cNvSpPr/>
          <p:nvPr/>
        </p:nvSpPr>
        <p:spPr>
          <a:xfrm>
            <a:off x="7720560" y="5116170"/>
            <a:ext cx="922860" cy="923940"/>
          </a:xfrm>
          <a:custGeom>
            <a:avLst/>
            <a:gdLst/>
            <a:ahLst/>
            <a:cxnLst/>
            <a:rect l="l" t="t" r="r" b="b"/>
            <a:pathLst>
              <a:path w="922860" h="923940">
                <a:moveTo>
                  <a:pt x="0" y="0"/>
                </a:moveTo>
                <a:lnTo>
                  <a:pt x="922860" y="0"/>
                </a:lnTo>
                <a:lnTo>
                  <a:pt x="922860" y="923940"/>
                </a:lnTo>
                <a:lnTo>
                  <a:pt x="0" y="923940"/>
                </a:lnTo>
                <a:lnTo>
                  <a:pt x="0" y="0"/>
                </a:lnTo>
                <a:close/>
              </a:path>
            </a:pathLst>
          </a:custGeom>
          <a:blipFill>
            <a:blip r:embed="rId83">
              <a:extLst>
                <a:ext uri="{96DAC541-7B7A-43D3-8B79-37D633B846F1}">
                  <asvg:svgBlip xmlns:asvg="http://schemas.microsoft.com/office/drawing/2016/SVG/main" r:embed="rId84"/>
                </a:ext>
              </a:extLst>
            </a:blip>
            <a:stretch>
              <a:fillRect/>
            </a:stretch>
          </a:blipFill>
        </p:spPr>
      </p:sp>
      <p:sp>
        <p:nvSpPr>
          <p:cNvPr id="165" name="Freeform 51">
            <a:extLst>
              <a:ext uri="{FF2B5EF4-FFF2-40B4-BE49-F238E27FC236}">
                <a16:creationId xmlns:a16="http://schemas.microsoft.com/office/drawing/2014/main" id="{E067E22A-D490-39D5-A179-72E2BF2A7EC5}"/>
              </a:ext>
            </a:extLst>
          </p:cNvPr>
          <p:cNvSpPr/>
          <p:nvPr/>
        </p:nvSpPr>
        <p:spPr>
          <a:xfrm>
            <a:off x="11374740" y="5080530"/>
            <a:ext cx="931500" cy="928800"/>
          </a:xfrm>
          <a:custGeom>
            <a:avLst/>
            <a:gdLst/>
            <a:ahLst/>
            <a:cxnLst/>
            <a:rect l="l" t="t" r="r" b="b"/>
            <a:pathLst>
              <a:path w="931500" h="928800">
                <a:moveTo>
                  <a:pt x="0" y="0"/>
                </a:moveTo>
                <a:lnTo>
                  <a:pt x="931500" y="0"/>
                </a:lnTo>
                <a:lnTo>
                  <a:pt x="931500" y="928800"/>
                </a:lnTo>
                <a:lnTo>
                  <a:pt x="0" y="928800"/>
                </a:lnTo>
                <a:lnTo>
                  <a:pt x="0" y="0"/>
                </a:lnTo>
                <a:close/>
              </a:path>
            </a:pathLst>
          </a:custGeom>
          <a:blipFill>
            <a:blip r:embed="rId85">
              <a:extLst>
                <a:ext uri="{96DAC541-7B7A-43D3-8B79-37D633B846F1}">
                  <asvg:svgBlip xmlns:asvg="http://schemas.microsoft.com/office/drawing/2016/SVG/main" r:embed="rId86"/>
                </a:ext>
              </a:extLst>
            </a:blip>
            <a:stretch>
              <a:fillRect/>
            </a:stretch>
          </a:blipFill>
        </p:spPr>
      </p:sp>
      <p:sp>
        <p:nvSpPr>
          <p:cNvPr id="166" name="Freeform 52">
            <a:extLst>
              <a:ext uri="{FF2B5EF4-FFF2-40B4-BE49-F238E27FC236}">
                <a16:creationId xmlns:a16="http://schemas.microsoft.com/office/drawing/2014/main" id="{3A8A74EE-800B-3532-76FE-CE2B93E8FE9E}"/>
              </a:ext>
            </a:extLst>
          </p:cNvPr>
          <p:cNvSpPr/>
          <p:nvPr/>
        </p:nvSpPr>
        <p:spPr>
          <a:xfrm>
            <a:off x="6469920" y="6927870"/>
            <a:ext cx="812700" cy="817560"/>
          </a:xfrm>
          <a:custGeom>
            <a:avLst/>
            <a:gdLst/>
            <a:ahLst/>
            <a:cxnLst/>
            <a:rect l="l" t="t" r="r" b="b"/>
            <a:pathLst>
              <a:path w="812700" h="817560">
                <a:moveTo>
                  <a:pt x="0" y="0"/>
                </a:moveTo>
                <a:lnTo>
                  <a:pt x="812700" y="0"/>
                </a:lnTo>
                <a:lnTo>
                  <a:pt x="812700" y="817560"/>
                </a:lnTo>
                <a:lnTo>
                  <a:pt x="0" y="817560"/>
                </a:lnTo>
                <a:lnTo>
                  <a:pt x="0" y="0"/>
                </a:lnTo>
                <a:close/>
              </a:path>
            </a:pathLst>
          </a:custGeom>
          <a:blipFill>
            <a:blip r:embed="rId87">
              <a:extLst>
                <a:ext uri="{96DAC541-7B7A-43D3-8B79-37D633B846F1}">
                  <asvg:svgBlip xmlns:asvg="http://schemas.microsoft.com/office/drawing/2016/SVG/main" r:embed="rId88"/>
                </a:ext>
              </a:extLst>
            </a:blip>
            <a:stretch>
              <a:fillRect/>
            </a:stretch>
          </a:blipFill>
        </p:spPr>
      </p:sp>
      <p:sp>
        <p:nvSpPr>
          <p:cNvPr id="167" name="Freeform 53">
            <a:extLst>
              <a:ext uri="{FF2B5EF4-FFF2-40B4-BE49-F238E27FC236}">
                <a16:creationId xmlns:a16="http://schemas.microsoft.com/office/drawing/2014/main" id="{51255AF1-ED8B-27A8-A96C-C64FEE2B8249}"/>
              </a:ext>
            </a:extLst>
          </p:cNvPr>
          <p:cNvSpPr/>
          <p:nvPr/>
        </p:nvSpPr>
        <p:spPr>
          <a:xfrm>
            <a:off x="8963640" y="5103750"/>
            <a:ext cx="545940" cy="923940"/>
          </a:xfrm>
          <a:custGeom>
            <a:avLst/>
            <a:gdLst/>
            <a:ahLst/>
            <a:cxnLst/>
            <a:rect l="l" t="t" r="r" b="b"/>
            <a:pathLst>
              <a:path w="545940" h="923940">
                <a:moveTo>
                  <a:pt x="0" y="0"/>
                </a:moveTo>
                <a:lnTo>
                  <a:pt x="545940" y="0"/>
                </a:lnTo>
                <a:lnTo>
                  <a:pt x="545940" y="923940"/>
                </a:lnTo>
                <a:lnTo>
                  <a:pt x="0" y="923940"/>
                </a:lnTo>
                <a:lnTo>
                  <a:pt x="0" y="0"/>
                </a:lnTo>
                <a:close/>
              </a:path>
            </a:pathLst>
          </a:custGeom>
          <a:blipFill>
            <a:blip r:embed="rId89">
              <a:extLst>
                <a:ext uri="{96DAC541-7B7A-43D3-8B79-37D633B846F1}">
                  <asvg:svgBlip xmlns:asvg="http://schemas.microsoft.com/office/drawing/2016/SVG/main" r:embed="rId90"/>
                </a:ext>
              </a:extLst>
            </a:blip>
            <a:stretch>
              <a:fillRect/>
            </a:stretch>
          </a:blipFill>
        </p:spPr>
      </p:sp>
      <p:sp>
        <p:nvSpPr>
          <p:cNvPr id="168" name="Freeform 54">
            <a:extLst>
              <a:ext uri="{FF2B5EF4-FFF2-40B4-BE49-F238E27FC236}">
                <a16:creationId xmlns:a16="http://schemas.microsoft.com/office/drawing/2014/main" id="{4D93847F-AB7A-704C-33C4-2BCE501ADC72}"/>
              </a:ext>
            </a:extLst>
          </p:cNvPr>
          <p:cNvSpPr/>
          <p:nvPr/>
        </p:nvSpPr>
        <p:spPr>
          <a:xfrm>
            <a:off x="4259700" y="5146410"/>
            <a:ext cx="908820" cy="925020"/>
          </a:xfrm>
          <a:custGeom>
            <a:avLst/>
            <a:gdLst/>
            <a:ahLst/>
            <a:cxnLst/>
            <a:rect l="l" t="t" r="r" b="b"/>
            <a:pathLst>
              <a:path w="908820" h="925020">
                <a:moveTo>
                  <a:pt x="0" y="0"/>
                </a:moveTo>
                <a:lnTo>
                  <a:pt x="908820" y="0"/>
                </a:lnTo>
                <a:lnTo>
                  <a:pt x="908820" y="925020"/>
                </a:lnTo>
                <a:lnTo>
                  <a:pt x="0" y="925020"/>
                </a:lnTo>
                <a:lnTo>
                  <a:pt x="0" y="0"/>
                </a:lnTo>
                <a:close/>
              </a:path>
            </a:pathLst>
          </a:custGeom>
          <a:blipFill>
            <a:blip r:embed="rId91">
              <a:extLst>
                <a:ext uri="{96DAC541-7B7A-43D3-8B79-37D633B846F1}">
                  <asvg:svgBlip xmlns:asvg="http://schemas.microsoft.com/office/drawing/2016/SVG/main" r:embed="rId92"/>
                </a:ext>
              </a:extLst>
            </a:blip>
            <a:stretch>
              <a:fillRect/>
            </a:stretch>
          </a:blipFill>
        </p:spPr>
      </p:sp>
      <p:sp>
        <p:nvSpPr>
          <p:cNvPr id="169" name="Freeform 55">
            <a:extLst>
              <a:ext uri="{FF2B5EF4-FFF2-40B4-BE49-F238E27FC236}">
                <a16:creationId xmlns:a16="http://schemas.microsoft.com/office/drawing/2014/main" id="{EB5F85BC-46C6-6C91-99A1-4548368D62C2}"/>
              </a:ext>
            </a:extLst>
          </p:cNvPr>
          <p:cNvSpPr/>
          <p:nvPr/>
        </p:nvSpPr>
        <p:spPr>
          <a:xfrm>
            <a:off x="10077660" y="5090250"/>
            <a:ext cx="913140" cy="928260"/>
          </a:xfrm>
          <a:custGeom>
            <a:avLst/>
            <a:gdLst/>
            <a:ahLst/>
            <a:cxnLst/>
            <a:rect l="l" t="t" r="r" b="b"/>
            <a:pathLst>
              <a:path w="913140" h="928260">
                <a:moveTo>
                  <a:pt x="0" y="0"/>
                </a:moveTo>
                <a:lnTo>
                  <a:pt x="913140" y="0"/>
                </a:lnTo>
                <a:lnTo>
                  <a:pt x="913140" y="928260"/>
                </a:lnTo>
                <a:lnTo>
                  <a:pt x="0" y="928260"/>
                </a:lnTo>
                <a:lnTo>
                  <a:pt x="0" y="0"/>
                </a:lnTo>
                <a:close/>
              </a:path>
            </a:pathLst>
          </a:custGeom>
          <a:blipFill>
            <a:blip r:embed="rId93">
              <a:extLst>
                <a:ext uri="{96DAC541-7B7A-43D3-8B79-37D633B846F1}">
                  <asvg:svgBlip xmlns:asvg="http://schemas.microsoft.com/office/drawing/2016/SVG/main" r:embed="rId94"/>
                </a:ext>
              </a:extLst>
            </a:blip>
            <a:stretch>
              <a:fillRect/>
            </a:stretch>
          </a:blipFill>
        </p:spPr>
      </p:sp>
      <p:sp>
        <p:nvSpPr>
          <p:cNvPr id="170" name="Freeform 56">
            <a:extLst>
              <a:ext uri="{FF2B5EF4-FFF2-40B4-BE49-F238E27FC236}">
                <a16:creationId xmlns:a16="http://schemas.microsoft.com/office/drawing/2014/main" id="{6E4947B9-C409-F166-16E3-9ABE1539A1FC}"/>
              </a:ext>
            </a:extLst>
          </p:cNvPr>
          <p:cNvSpPr/>
          <p:nvPr/>
        </p:nvSpPr>
        <p:spPr>
          <a:xfrm>
            <a:off x="7802640" y="6984570"/>
            <a:ext cx="984960" cy="775440"/>
          </a:xfrm>
          <a:custGeom>
            <a:avLst/>
            <a:gdLst/>
            <a:ahLst/>
            <a:cxnLst/>
            <a:rect l="l" t="t" r="r" b="b"/>
            <a:pathLst>
              <a:path w="984960" h="775440">
                <a:moveTo>
                  <a:pt x="0" y="0"/>
                </a:moveTo>
                <a:lnTo>
                  <a:pt x="984960" y="0"/>
                </a:lnTo>
                <a:lnTo>
                  <a:pt x="984960" y="775440"/>
                </a:lnTo>
                <a:lnTo>
                  <a:pt x="0" y="775440"/>
                </a:lnTo>
                <a:lnTo>
                  <a:pt x="0" y="0"/>
                </a:lnTo>
                <a:close/>
              </a:path>
            </a:pathLst>
          </a:custGeom>
          <a:blipFill>
            <a:blip r:embed="rId95">
              <a:extLst>
                <a:ext uri="{96DAC541-7B7A-43D3-8B79-37D633B846F1}">
                  <asvg:svgBlip xmlns:asvg="http://schemas.microsoft.com/office/drawing/2016/SVG/main" r:embed="rId9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35897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180" cy="10287000"/>
          </a:xfrm>
          <a:custGeom>
            <a:avLst/>
            <a:gdLst/>
            <a:ahLst/>
            <a:cxnLst/>
            <a:rect l="l" t="t" r="r" b="b"/>
            <a:pathLst>
              <a:path w="18288180" h="10287000">
                <a:moveTo>
                  <a:pt x="0" y="0"/>
                </a:moveTo>
                <a:lnTo>
                  <a:pt x="18288180" y="0"/>
                </a:lnTo>
                <a:lnTo>
                  <a:pt x="182881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32380" y="6587460"/>
            <a:ext cx="3628800" cy="3603420"/>
          </a:xfrm>
          <a:custGeom>
            <a:avLst/>
            <a:gdLst/>
            <a:ahLst/>
            <a:cxnLst/>
            <a:rect l="l" t="t" r="r" b="b"/>
            <a:pathLst>
              <a:path w="3628800" h="3603420">
                <a:moveTo>
                  <a:pt x="0" y="0"/>
                </a:moveTo>
                <a:lnTo>
                  <a:pt x="3628800" y="0"/>
                </a:lnTo>
                <a:lnTo>
                  <a:pt x="3628800" y="3603420"/>
                </a:lnTo>
                <a:lnTo>
                  <a:pt x="0" y="36034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5140" y="2408400"/>
            <a:ext cx="15603840" cy="6387120"/>
          </a:xfrm>
          <a:custGeom>
            <a:avLst/>
            <a:gdLst/>
            <a:ahLst/>
            <a:cxnLst/>
            <a:rect l="l" t="t" r="r" b="b"/>
            <a:pathLst>
              <a:path w="15603840" h="6387120">
                <a:moveTo>
                  <a:pt x="0" y="0"/>
                </a:moveTo>
                <a:lnTo>
                  <a:pt x="15603840" y="0"/>
                </a:lnTo>
                <a:lnTo>
                  <a:pt x="15603840" y="6387120"/>
                </a:lnTo>
                <a:lnTo>
                  <a:pt x="0" y="63871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125080" y="2471670"/>
            <a:ext cx="3935700" cy="273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7128"/>
              </a:lnSpc>
            </a:pPr>
            <a:r>
              <a:rPr lang="en-US" sz="54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One </a:t>
            </a:r>
          </a:p>
          <a:p>
            <a:pPr algn="r" rtl="1">
              <a:lnSpc>
                <a:spcPts val="7128"/>
              </a:lnSpc>
            </a:pPr>
            <a:r>
              <a:rPr lang="en-US" sz="54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Column </a:t>
            </a:r>
          </a:p>
          <a:p>
            <a:pPr algn="r" rtl="1">
              <a:lnSpc>
                <a:spcPts val="7128"/>
              </a:lnSpc>
            </a:pPr>
            <a:r>
              <a:rPr lang="fa-IR" sz="54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اینفوگرافیک</a:t>
            </a:r>
            <a:endParaRPr lang="en-US" sz="5400" spc="-1" dirty="0">
              <a:solidFill>
                <a:srgbClr val="FFFFFF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789060" y="2751555"/>
            <a:ext cx="9321120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520"/>
              </a:lnSpc>
            </a:pPr>
            <a:r>
              <a:rPr lang="fa-IR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شما به سادگی می توانید مخاطبان خود را تحت تاثیر قرار دهید و یک محصول منحصر به فرد اضافه کنید</a:t>
            </a:r>
            <a:r>
              <a:rPr lang="en-US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 and appeal to your </a:t>
            </a:r>
            <a:r>
              <a:rPr lang="fa-IR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ارائه</a:t>
            </a:r>
            <a:r>
              <a:rPr lang="en-US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s.</a:t>
            </a:r>
          </a:p>
        </p:txBody>
      </p:sp>
      <p:sp>
        <p:nvSpPr>
          <p:cNvPr id="8" name="Freeform 8"/>
          <p:cNvSpPr/>
          <p:nvPr/>
        </p:nvSpPr>
        <p:spPr>
          <a:xfrm>
            <a:off x="1573560" y="952500"/>
            <a:ext cx="15603840" cy="8071440"/>
          </a:xfrm>
          <a:custGeom>
            <a:avLst/>
            <a:gdLst/>
            <a:ahLst/>
            <a:cxnLst/>
            <a:rect l="l" t="t" r="r" b="b"/>
            <a:pathLst>
              <a:path w="15603840" h="6387120">
                <a:moveTo>
                  <a:pt x="0" y="0"/>
                </a:moveTo>
                <a:lnTo>
                  <a:pt x="15603840" y="0"/>
                </a:lnTo>
                <a:lnTo>
                  <a:pt x="15603840" y="6387120"/>
                </a:lnTo>
                <a:lnTo>
                  <a:pt x="0" y="63871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C4BE35D4-D88F-3907-05A2-A39492E8CC13}"/>
              </a:ext>
            </a:extLst>
          </p:cNvPr>
          <p:cNvSpPr/>
          <p:nvPr/>
        </p:nvSpPr>
        <p:spPr>
          <a:xfrm>
            <a:off x="9334140" y="7070640"/>
            <a:ext cx="374760" cy="1166400"/>
          </a:xfrm>
          <a:custGeom>
            <a:avLst/>
            <a:gdLst/>
            <a:ahLst/>
            <a:cxnLst/>
            <a:rect l="l" t="t" r="r" b="b"/>
            <a:pathLst>
              <a:path w="374760" h="1166400">
                <a:moveTo>
                  <a:pt x="0" y="0"/>
                </a:moveTo>
                <a:lnTo>
                  <a:pt x="374760" y="0"/>
                </a:lnTo>
                <a:lnTo>
                  <a:pt x="374760" y="1166400"/>
                </a:lnTo>
                <a:lnTo>
                  <a:pt x="0" y="1166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3571A2D3-6CFF-3E40-E6FC-F31EB6466832}"/>
              </a:ext>
            </a:extLst>
          </p:cNvPr>
          <p:cNvSpPr/>
          <p:nvPr/>
        </p:nvSpPr>
        <p:spPr>
          <a:xfrm>
            <a:off x="10290480" y="7205640"/>
            <a:ext cx="898560" cy="896940"/>
          </a:xfrm>
          <a:custGeom>
            <a:avLst/>
            <a:gdLst/>
            <a:ahLst/>
            <a:cxnLst/>
            <a:rect l="l" t="t" r="r" b="b"/>
            <a:pathLst>
              <a:path w="898560" h="896940">
                <a:moveTo>
                  <a:pt x="0" y="0"/>
                </a:moveTo>
                <a:lnTo>
                  <a:pt x="898560" y="0"/>
                </a:lnTo>
                <a:lnTo>
                  <a:pt x="898560" y="896940"/>
                </a:lnTo>
                <a:lnTo>
                  <a:pt x="0" y="8969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65945E72-B291-852A-E429-30F6444185F9}"/>
              </a:ext>
            </a:extLst>
          </p:cNvPr>
          <p:cNvSpPr/>
          <p:nvPr/>
        </p:nvSpPr>
        <p:spPr>
          <a:xfrm>
            <a:off x="13123860" y="7303920"/>
            <a:ext cx="867780" cy="700380"/>
          </a:xfrm>
          <a:custGeom>
            <a:avLst/>
            <a:gdLst/>
            <a:ahLst/>
            <a:cxnLst/>
            <a:rect l="l" t="t" r="r" b="b"/>
            <a:pathLst>
              <a:path w="867780" h="700380">
                <a:moveTo>
                  <a:pt x="0" y="0"/>
                </a:moveTo>
                <a:lnTo>
                  <a:pt x="867780" y="0"/>
                </a:lnTo>
                <a:lnTo>
                  <a:pt x="867780" y="700380"/>
                </a:lnTo>
                <a:lnTo>
                  <a:pt x="0" y="7003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7667E830-AE94-E039-5CBE-00BDFD8931ED}"/>
              </a:ext>
            </a:extLst>
          </p:cNvPr>
          <p:cNvSpPr/>
          <p:nvPr/>
        </p:nvSpPr>
        <p:spPr>
          <a:xfrm>
            <a:off x="13211340" y="9105900"/>
            <a:ext cx="996300" cy="730080"/>
          </a:xfrm>
          <a:custGeom>
            <a:avLst/>
            <a:gdLst/>
            <a:ahLst/>
            <a:cxnLst/>
            <a:rect l="l" t="t" r="r" b="b"/>
            <a:pathLst>
              <a:path w="996300" h="730080">
                <a:moveTo>
                  <a:pt x="0" y="0"/>
                </a:moveTo>
                <a:lnTo>
                  <a:pt x="996300" y="0"/>
                </a:lnTo>
                <a:lnTo>
                  <a:pt x="996300" y="730080"/>
                </a:lnTo>
                <a:lnTo>
                  <a:pt x="0" y="73008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41851CE0-0DF5-0493-596E-7F9E7E715052}"/>
              </a:ext>
            </a:extLst>
          </p:cNvPr>
          <p:cNvSpPr/>
          <p:nvPr/>
        </p:nvSpPr>
        <p:spPr>
          <a:xfrm>
            <a:off x="3021540" y="7165680"/>
            <a:ext cx="976860" cy="976860"/>
          </a:xfrm>
          <a:custGeom>
            <a:avLst/>
            <a:gdLst/>
            <a:ahLst/>
            <a:cxnLst/>
            <a:rect l="l" t="t" r="r" b="b"/>
            <a:pathLst>
              <a:path w="976860" h="976860">
                <a:moveTo>
                  <a:pt x="0" y="0"/>
                </a:moveTo>
                <a:lnTo>
                  <a:pt x="976860" y="0"/>
                </a:lnTo>
                <a:lnTo>
                  <a:pt x="976860" y="976860"/>
                </a:lnTo>
                <a:lnTo>
                  <a:pt x="0" y="97686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A674A0F2-D2E0-3620-5FA2-7D74C5086217}"/>
              </a:ext>
            </a:extLst>
          </p:cNvPr>
          <p:cNvSpPr/>
          <p:nvPr/>
        </p:nvSpPr>
        <p:spPr>
          <a:xfrm>
            <a:off x="6750240" y="8786220"/>
            <a:ext cx="822960" cy="1058400"/>
          </a:xfrm>
          <a:custGeom>
            <a:avLst/>
            <a:gdLst/>
            <a:ahLst/>
            <a:cxnLst/>
            <a:rect l="l" t="t" r="r" b="b"/>
            <a:pathLst>
              <a:path w="822960" h="1058400">
                <a:moveTo>
                  <a:pt x="0" y="0"/>
                </a:moveTo>
                <a:lnTo>
                  <a:pt x="822960" y="0"/>
                </a:lnTo>
                <a:lnTo>
                  <a:pt x="822960" y="1058400"/>
                </a:lnTo>
                <a:lnTo>
                  <a:pt x="0" y="1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9">
            <a:extLst>
              <a:ext uri="{FF2B5EF4-FFF2-40B4-BE49-F238E27FC236}">
                <a16:creationId xmlns:a16="http://schemas.microsoft.com/office/drawing/2014/main" id="{4C9E821A-975B-D7F2-7543-3A2DC469B02F}"/>
              </a:ext>
            </a:extLst>
          </p:cNvPr>
          <p:cNvSpPr/>
          <p:nvPr/>
        </p:nvSpPr>
        <p:spPr>
          <a:xfrm>
            <a:off x="8006280" y="9042180"/>
            <a:ext cx="861840" cy="853200"/>
          </a:xfrm>
          <a:custGeom>
            <a:avLst/>
            <a:gdLst/>
            <a:ahLst/>
            <a:cxnLst/>
            <a:rect l="l" t="t" r="r" b="b"/>
            <a:pathLst>
              <a:path w="861840" h="853200">
                <a:moveTo>
                  <a:pt x="0" y="0"/>
                </a:moveTo>
                <a:lnTo>
                  <a:pt x="861840" y="0"/>
                </a:lnTo>
                <a:lnTo>
                  <a:pt x="861840" y="853200"/>
                </a:lnTo>
                <a:lnTo>
                  <a:pt x="0" y="8532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0">
            <a:extLst>
              <a:ext uri="{FF2B5EF4-FFF2-40B4-BE49-F238E27FC236}">
                <a16:creationId xmlns:a16="http://schemas.microsoft.com/office/drawing/2014/main" id="{8E5EE559-BFCA-C358-758E-1D120C682E6A}"/>
              </a:ext>
            </a:extLst>
          </p:cNvPr>
          <p:cNvSpPr/>
          <p:nvPr/>
        </p:nvSpPr>
        <p:spPr>
          <a:xfrm>
            <a:off x="4439040" y="8882880"/>
            <a:ext cx="592920" cy="856980"/>
          </a:xfrm>
          <a:custGeom>
            <a:avLst/>
            <a:gdLst/>
            <a:ahLst/>
            <a:cxnLst/>
            <a:rect l="l" t="t" r="r" b="b"/>
            <a:pathLst>
              <a:path w="592920" h="856980">
                <a:moveTo>
                  <a:pt x="0" y="0"/>
                </a:moveTo>
                <a:lnTo>
                  <a:pt x="592920" y="0"/>
                </a:lnTo>
                <a:lnTo>
                  <a:pt x="592920" y="856980"/>
                </a:lnTo>
                <a:lnTo>
                  <a:pt x="0" y="85698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21">
            <a:extLst>
              <a:ext uri="{FF2B5EF4-FFF2-40B4-BE49-F238E27FC236}">
                <a16:creationId xmlns:a16="http://schemas.microsoft.com/office/drawing/2014/main" id="{87FF963D-E3A1-F83A-AC56-283C8CD0568C}"/>
              </a:ext>
            </a:extLst>
          </p:cNvPr>
          <p:cNvSpPr/>
          <p:nvPr/>
        </p:nvSpPr>
        <p:spPr>
          <a:xfrm>
            <a:off x="9275280" y="8946600"/>
            <a:ext cx="773820" cy="856980"/>
          </a:xfrm>
          <a:custGeom>
            <a:avLst/>
            <a:gdLst/>
            <a:ahLst/>
            <a:cxnLst/>
            <a:rect l="l" t="t" r="r" b="b"/>
            <a:pathLst>
              <a:path w="773820" h="856980">
                <a:moveTo>
                  <a:pt x="0" y="0"/>
                </a:moveTo>
                <a:lnTo>
                  <a:pt x="773820" y="0"/>
                </a:lnTo>
                <a:lnTo>
                  <a:pt x="773820" y="856980"/>
                </a:lnTo>
                <a:lnTo>
                  <a:pt x="0" y="85698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22">
            <a:extLst>
              <a:ext uri="{FF2B5EF4-FFF2-40B4-BE49-F238E27FC236}">
                <a16:creationId xmlns:a16="http://schemas.microsoft.com/office/drawing/2014/main" id="{D20D6CE5-9115-8237-FFD1-A480D336D0EF}"/>
              </a:ext>
            </a:extLst>
          </p:cNvPr>
          <p:cNvSpPr/>
          <p:nvPr/>
        </p:nvSpPr>
        <p:spPr>
          <a:xfrm>
            <a:off x="11865120" y="8998980"/>
            <a:ext cx="847800" cy="869400"/>
          </a:xfrm>
          <a:custGeom>
            <a:avLst/>
            <a:gdLst/>
            <a:ahLst/>
            <a:cxnLst/>
            <a:rect l="l" t="t" r="r" b="b"/>
            <a:pathLst>
              <a:path w="847800" h="869400">
                <a:moveTo>
                  <a:pt x="0" y="0"/>
                </a:moveTo>
                <a:lnTo>
                  <a:pt x="847800" y="0"/>
                </a:lnTo>
                <a:lnTo>
                  <a:pt x="847800" y="869400"/>
                </a:lnTo>
                <a:lnTo>
                  <a:pt x="0" y="8694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23">
            <a:extLst>
              <a:ext uri="{FF2B5EF4-FFF2-40B4-BE49-F238E27FC236}">
                <a16:creationId xmlns:a16="http://schemas.microsoft.com/office/drawing/2014/main" id="{8C41571E-3B68-177D-5274-74B3C1CB1130}"/>
              </a:ext>
            </a:extLst>
          </p:cNvPr>
          <p:cNvSpPr/>
          <p:nvPr/>
        </p:nvSpPr>
        <p:spPr>
          <a:xfrm>
            <a:off x="4237080" y="7361700"/>
            <a:ext cx="1042740" cy="706320"/>
          </a:xfrm>
          <a:custGeom>
            <a:avLst/>
            <a:gdLst/>
            <a:ahLst/>
            <a:cxnLst/>
            <a:rect l="l" t="t" r="r" b="b"/>
            <a:pathLst>
              <a:path w="1042740" h="706320">
                <a:moveTo>
                  <a:pt x="0" y="0"/>
                </a:moveTo>
                <a:lnTo>
                  <a:pt x="1042740" y="0"/>
                </a:lnTo>
                <a:lnTo>
                  <a:pt x="1042740" y="706320"/>
                </a:lnTo>
                <a:lnTo>
                  <a:pt x="0" y="70632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4">
            <a:extLst>
              <a:ext uri="{FF2B5EF4-FFF2-40B4-BE49-F238E27FC236}">
                <a16:creationId xmlns:a16="http://schemas.microsoft.com/office/drawing/2014/main" id="{D16BB2C7-FB10-8095-B75B-D61E5310E541}"/>
              </a:ext>
            </a:extLst>
          </p:cNvPr>
          <p:cNvSpPr/>
          <p:nvPr/>
        </p:nvSpPr>
        <p:spPr>
          <a:xfrm>
            <a:off x="3321240" y="8653920"/>
            <a:ext cx="536760" cy="1314900"/>
          </a:xfrm>
          <a:custGeom>
            <a:avLst/>
            <a:gdLst/>
            <a:ahLst/>
            <a:cxnLst/>
            <a:rect l="l" t="t" r="r" b="b"/>
            <a:pathLst>
              <a:path w="536760" h="1314900">
                <a:moveTo>
                  <a:pt x="0" y="0"/>
                </a:moveTo>
                <a:lnTo>
                  <a:pt x="536760" y="0"/>
                </a:lnTo>
                <a:lnTo>
                  <a:pt x="536760" y="1314900"/>
                </a:lnTo>
                <a:lnTo>
                  <a:pt x="0" y="1314900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5">
            <a:extLst>
              <a:ext uri="{FF2B5EF4-FFF2-40B4-BE49-F238E27FC236}">
                <a16:creationId xmlns:a16="http://schemas.microsoft.com/office/drawing/2014/main" id="{57E07EA5-0971-9FB8-7F8A-4FA0AECE8D7B}"/>
              </a:ext>
            </a:extLst>
          </p:cNvPr>
          <p:cNvSpPr/>
          <p:nvPr/>
        </p:nvSpPr>
        <p:spPr>
          <a:xfrm>
            <a:off x="10383900" y="8998980"/>
            <a:ext cx="983340" cy="777060"/>
          </a:xfrm>
          <a:custGeom>
            <a:avLst/>
            <a:gdLst/>
            <a:ahLst/>
            <a:cxnLst/>
            <a:rect l="l" t="t" r="r" b="b"/>
            <a:pathLst>
              <a:path w="983340" h="777060">
                <a:moveTo>
                  <a:pt x="0" y="0"/>
                </a:moveTo>
                <a:lnTo>
                  <a:pt x="983340" y="0"/>
                </a:lnTo>
                <a:lnTo>
                  <a:pt x="983340" y="777060"/>
                </a:lnTo>
                <a:lnTo>
                  <a:pt x="0" y="777060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6">
            <a:extLst>
              <a:ext uri="{FF2B5EF4-FFF2-40B4-BE49-F238E27FC236}">
                <a16:creationId xmlns:a16="http://schemas.microsoft.com/office/drawing/2014/main" id="{10868A7B-E13B-8240-4722-E194A6D56151}"/>
              </a:ext>
            </a:extLst>
          </p:cNvPr>
          <p:cNvSpPr/>
          <p:nvPr/>
        </p:nvSpPr>
        <p:spPr>
          <a:xfrm>
            <a:off x="5591940" y="8960100"/>
            <a:ext cx="809460" cy="815940"/>
          </a:xfrm>
          <a:custGeom>
            <a:avLst/>
            <a:gdLst/>
            <a:ahLst/>
            <a:cxnLst/>
            <a:rect l="l" t="t" r="r" b="b"/>
            <a:pathLst>
              <a:path w="809460" h="815940">
                <a:moveTo>
                  <a:pt x="0" y="0"/>
                </a:moveTo>
                <a:lnTo>
                  <a:pt x="809460" y="0"/>
                </a:lnTo>
                <a:lnTo>
                  <a:pt x="809460" y="815940"/>
                </a:lnTo>
                <a:lnTo>
                  <a:pt x="0" y="815940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7">
            <a:extLst>
              <a:ext uri="{FF2B5EF4-FFF2-40B4-BE49-F238E27FC236}">
                <a16:creationId xmlns:a16="http://schemas.microsoft.com/office/drawing/2014/main" id="{55EEFF34-CEB8-E46D-DC63-8F8F08CDBCDB}"/>
              </a:ext>
            </a:extLst>
          </p:cNvPr>
          <p:cNvSpPr/>
          <p:nvPr/>
        </p:nvSpPr>
        <p:spPr>
          <a:xfrm>
            <a:off x="11771160" y="7190520"/>
            <a:ext cx="770580" cy="927180"/>
          </a:xfrm>
          <a:custGeom>
            <a:avLst/>
            <a:gdLst/>
            <a:ahLst/>
            <a:cxnLst/>
            <a:rect l="l" t="t" r="r" b="b"/>
            <a:pathLst>
              <a:path w="770580" h="927180">
                <a:moveTo>
                  <a:pt x="0" y="0"/>
                </a:moveTo>
                <a:lnTo>
                  <a:pt x="770580" y="0"/>
                </a:lnTo>
                <a:lnTo>
                  <a:pt x="770580" y="927180"/>
                </a:lnTo>
                <a:lnTo>
                  <a:pt x="0" y="927180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8">
            <a:extLst>
              <a:ext uri="{FF2B5EF4-FFF2-40B4-BE49-F238E27FC236}">
                <a16:creationId xmlns:a16="http://schemas.microsoft.com/office/drawing/2014/main" id="{BCB2E954-54E6-974B-3115-8C5CEBB8BB6A}"/>
              </a:ext>
            </a:extLst>
          </p:cNvPr>
          <p:cNvSpPr/>
          <p:nvPr/>
        </p:nvSpPr>
        <p:spPr>
          <a:xfrm>
            <a:off x="13164900" y="2185260"/>
            <a:ext cx="850500" cy="849420"/>
          </a:xfrm>
          <a:custGeom>
            <a:avLst/>
            <a:gdLst/>
            <a:ahLst/>
            <a:cxnLst/>
            <a:rect l="l" t="t" r="r" b="b"/>
            <a:pathLst>
              <a:path w="850500" h="849420">
                <a:moveTo>
                  <a:pt x="0" y="0"/>
                </a:moveTo>
                <a:lnTo>
                  <a:pt x="850500" y="0"/>
                </a:lnTo>
                <a:lnTo>
                  <a:pt x="850500" y="849420"/>
                </a:lnTo>
                <a:lnTo>
                  <a:pt x="0" y="849420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9">
            <a:extLst>
              <a:ext uri="{FF2B5EF4-FFF2-40B4-BE49-F238E27FC236}">
                <a16:creationId xmlns:a16="http://schemas.microsoft.com/office/drawing/2014/main" id="{61AE01AC-EB18-AB03-E755-3BD8A992C415}"/>
              </a:ext>
            </a:extLst>
          </p:cNvPr>
          <p:cNvSpPr/>
          <p:nvPr/>
        </p:nvSpPr>
        <p:spPr>
          <a:xfrm>
            <a:off x="11733360" y="3789060"/>
            <a:ext cx="827820" cy="826200"/>
          </a:xfrm>
          <a:custGeom>
            <a:avLst/>
            <a:gdLst/>
            <a:ahLst/>
            <a:cxnLst/>
            <a:rect l="l" t="t" r="r" b="b"/>
            <a:pathLst>
              <a:path w="827820" h="826200">
                <a:moveTo>
                  <a:pt x="0" y="0"/>
                </a:moveTo>
                <a:lnTo>
                  <a:pt x="827820" y="0"/>
                </a:lnTo>
                <a:lnTo>
                  <a:pt x="827820" y="826200"/>
                </a:lnTo>
                <a:lnTo>
                  <a:pt x="0" y="826200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30">
            <a:extLst>
              <a:ext uri="{FF2B5EF4-FFF2-40B4-BE49-F238E27FC236}">
                <a16:creationId xmlns:a16="http://schemas.microsoft.com/office/drawing/2014/main" id="{DA83E6A3-130A-9AEE-8F9E-C53B7960C495}"/>
              </a:ext>
            </a:extLst>
          </p:cNvPr>
          <p:cNvSpPr/>
          <p:nvPr/>
        </p:nvSpPr>
        <p:spPr>
          <a:xfrm>
            <a:off x="5614080" y="7297980"/>
            <a:ext cx="763020" cy="844560"/>
          </a:xfrm>
          <a:custGeom>
            <a:avLst/>
            <a:gdLst/>
            <a:ahLst/>
            <a:cxnLst/>
            <a:rect l="l" t="t" r="r" b="b"/>
            <a:pathLst>
              <a:path w="763020" h="844560">
                <a:moveTo>
                  <a:pt x="0" y="0"/>
                </a:moveTo>
                <a:lnTo>
                  <a:pt x="763020" y="0"/>
                </a:lnTo>
                <a:lnTo>
                  <a:pt x="763020" y="844560"/>
                </a:lnTo>
                <a:lnTo>
                  <a:pt x="0" y="844560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31">
            <a:extLst>
              <a:ext uri="{FF2B5EF4-FFF2-40B4-BE49-F238E27FC236}">
                <a16:creationId xmlns:a16="http://schemas.microsoft.com/office/drawing/2014/main" id="{DE528C6E-60CB-7FC7-7003-BA90C09C7BB4}"/>
              </a:ext>
            </a:extLst>
          </p:cNvPr>
          <p:cNvSpPr/>
          <p:nvPr/>
        </p:nvSpPr>
        <p:spPr>
          <a:xfrm>
            <a:off x="4205760" y="2304600"/>
            <a:ext cx="747360" cy="745740"/>
          </a:xfrm>
          <a:custGeom>
            <a:avLst/>
            <a:gdLst/>
            <a:ahLst/>
            <a:cxnLst/>
            <a:rect l="l" t="t" r="r" b="b"/>
            <a:pathLst>
              <a:path w="747360" h="745740">
                <a:moveTo>
                  <a:pt x="0" y="0"/>
                </a:moveTo>
                <a:lnTo>
                  <a:pt x="747360" y="0"/>
                </a:lnTo>
                <a:lnTo>
                  <a:pt x="747360" y="745740"/>
                </a:lnTo>
                <a:lnTo>
                  <a:pt x="0" y="745740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32">
            <a:extLst>
              <a:ext uri="{FF2B5EF4-FFF2-40B4-BE49-F238E27FC236}">
                <a16:creationId xmlns:a16="http://schemas.microsoft.com/office/drawing/2014/main" id="{FA400311-92B4-0463-48DC-9ED848D32830}"/>
              </a:ext>
            </a:extLst>
          </p:cNvPr>
          <p:cNvSpPr/>
          <p:nvPr/>
        </p:nvSpPr>
        <p:spPr>
          <a:xfrm>
            <a:off x="13122240" y="5448480"/>
            <a:ext cx="907200" cy="908820"/>
          </a:xfrm>
          <a:custGeom>
            <a:avLst/>
            <a:gdLst/>
            <a:ahLst/>
            <a:cxnLst/>
            <a:rect l="l" t="t" r="r" b="b"/>
            <a:pathLst>
              <a:path w="907200" h="908820">
                <a:moveTo>
                  <a:pt x="0" y="0"/>
                </a:moveTo>
                <a:lnTo>
                  <a:pt x="907200" y="0"/>
                </a:lnTo>
                <a:lnTo>
                  <a:pt x="907200" y="908820"/>
                </a:lnTo>
                <a:lnTo>
                  <a:pt x="0" y="908820"/>
                </a:lnTo>
                <a:lnTo>
                  <a:pt x="0" y="0"/>
                </a:lnTo>
                <a:close/>
              </a:path>
            </a:pathLst>
          </a:custGeom>
          <a:blipFill>
            <a:blip r:embed="rId49">
              <a:extLs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33">
            <a:extLst>
              <a:ext uri="{FF2B5EF4-FFF2-40B4-BE49-F238E27FC236}">
                <a16:creationId xmlns:a16="http://schemas.microsoft.com/office/drawing/2014/main" id="{D7FE84D8-296B-DC91-7E84-6C72E5F90380}"/>
              </a:ext>
            </a:extLst>
          </p:cNvPr>
          <p:cNvSpPr/>
          <p:nvPr/>
        </p:nvSpPr>
        <p:spPr>
          <a:xfrm>
            <a:off x="3048000" y="2202540"/>
            <a:ext cx="750060" cy="901260"/>
          </a:xfrm>
          <a:custGeom>
            <a:avLst/>
            <a:gdLst/>
            <a:ahLst/>
            <a:cxnLst/>
            <a:rect l="l" t="t" r="r" b="b"/>
            <a:pathLst>
              <a:path w="750060" h="901260">
                <a:moveTo>
                  <a:pt x="0" y="0"/>
                </a:moveTo>
                <a:lnTo>
                  <a:pt x="750060" y="0"/>
                </a:lnTo>
                <a:lnTo>
                  <a:pt x="750060" y="901260"/>
                </a:lnTo>
                <a:lnTo>
                  <a:pt x="0" y="901260"/>
                </a:lnTo>
                <a:lnTo>
                  <a:pt x="0" y="0"/>
                </a:lnTo>
                <a:close/>
              </a:path>
            </a:pathLst>
          </a:custGeom>
          <a:blipFill>
            <a:blip r:embed="rId51">
              <a:extLs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34">
            <a:extLst>
              <a:ext uri="{FF2B5EF4-FFF2-40B4-BE49-F238E27FC236}">
                <a16:creationId xmlns:a16="http://schemas.microsoft.com/office/drawing/2014/main" id="{48C7B0E3-121C-26AE-5AE2-46BAE4C494F8}"/>
              </a:ext>
            </a:extLst>
          </p:cNvPr>
          <p:cNvSpPr/>
          <p:nvPr/>
        </p:nvSpPr>
        <p:spPr>
          <a:xfrm>
            <a:off x="8998800" y="2149080"/>
            <a:ext cx="900720" cy="900720"/>
          </a:xfrm>
          <a:custGeom>
            <a:avLst/>
            <a:gdLst/>
            <a:ahLst/>
            <a:cxnLst/>
            <a:rect l="l" t="t" r="r" b="b"/>
            <a:pathLst>
              <a:path w="900720" h="900720">
                <a:moveTo>
                  <a:pt x="0" y="0"/>
                </a:moveTo>
                <a:lnTo>
                  <a:pt x="900720" y="0"/>
                </a:lnTo>
                <a:lnTo>
                  <a:pt x="900720" y="900720"/>
                </a:lnTo>
                <a:lnTo>
                  <a:pt x="0" y="900720"/>
                </a:lnTo>
                <a:lnTo>
                  <a:pt x="0" y="0"/>
                </a:lnTo>
                <a:close/>
              </a:path>
            </a:pathLst>
          </a:custGeom>
          <a:blipFill>
            <a:blip r:embed="rId53">
              <a:extLst>
                <a:ext uri="{96DAC541-7B7A-43D3-8B79-37D633B846F1}">
                  <asvg:svgBlip xmlns:asvg="http://schemas.microsoft.com/office/drawing/2016/SVG/main" r:embed="rId54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5">
            <a:extLst>
              <a:ext uri="{FF2B5EF4-FFF2-40B4-BE49-F238E27FC236}">
                <a16:creationId xmlns:a16="http://schemas.microsoft.com/office/drawing/2014/main" id="{1E9E188D-B4DC-0268-E5C3-7B6D28FDEA1E}"/>
              </a:ext>
            </a:extLst>
          </p:cNvPr>
          <p:cNvSpPr/>
          <p:nvPr/>
        </p:nvSpPr>
        <p:spPr>
          <a:xfrm>
            <a:off x="10132800" y="2164740"/>
            <a:ext cx="910980" cy="898560"/>
          </a:xfrm>
          <a:custGeom>
            <a:avLst/>
            <a:gdLst/>
            <a:ahLst/>
            <a:cxnLst/>
            <a:rect l="l" t="t" r="r" b="b"/>
            <a:pathLst>
              <a:path w="910980" h="898560">
                <a:moveTo>
                  <a:pt x="0" y="0"/>
                </a:moveTo>
                <a:lnTo>
                  <a:pt x="910980" y="0"/>
                </a:lnTo>
                <a:lnTo>
                  <a:pt x="910980" y="898560"/>
                </a:lnTo>
                <a:lnTo>
                  <a:pt x="0" y="898560"/>
                </a:lnTo>
                <a:lnTo>
                  <a:pt x="0" y="0"/>
                </a:lnTo>
                <a:close/>
              </a:path>
            </a:pathLst>
          </a:custGeom>
          <a:blipFill>
            <a:blip r:embed="rId55">
              <a:extLst>
                <a:ext uri="{96DAC541-7B7A-43D3-8B79-37D633B846F1}">
                  <asvg:svgBlip xmlns:asvg="http://schemas.microsoft.com/office/drawing/2016/SVG/main" r:embed="rId56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6">
            <a:extLst>
              <a:ext uri="{FF2B5EF4-FFF2-40B4-BE49-F238E27FC236}">
                <a16:creationId xmlns:a16="http://schemas.microsoft.com/office/drawing/2014/main" id="{028D44C6-8BC0-C2CC-69A2-D7994983565B}"/>
              </a:ext>
            </a:extLst>
          </p:cNvPr>
          <p:cNvSpPr/>
          <p:nvPr/>
        </p:nvSpPr>
        <p:spPr>
          <a:xfrm>
            <a:off x="5533620" y="2165820"/>
            <a:ext cx="871560" cy="901260"/>
          </a:xfrm>
          <a:custGeom>
            <a:avLst/>
            <a:gdLst/>
            <a:ahLst/>
            <a:cxnLst/>
            <a:rect l="l" t="t" r="r" b="b"/>
            <a:pathLst>
              <a:path w="871560" h="901260">
                <a:moveTo>
                  <a:pt x="0" y="0"/>
                </a:moveTo>
                <a:lnTo>
                  <a:pt x="871560" y="0"/>
                </a:lnTo>
                <a:lnTo>
                  <a:pt x="871560" y="901260"/>
                </a:lnTo>
                <a:lnTo>
                  <a:pt x="0" y="901260"/>
                </a:lnTo>
                <a:lnTo>
                  <a:pt x="0" y="0"/>
                </a:lnTo>
                <a:close/>
              </a:path>
            </a:pathLst>
          </a:custGeom>
          <a:blipFill>
            <a:blip r:embed="rId57">
              <a:extLst>
                <a:ext uri="{96DAC541-7B7A-43D3-8B79-37D633B846F1}">
                  <asvg:svgBlip xmlns:asvg="http://schemas.microsoft.com/office/drawing/2016/SVG/main" r:embed="rId58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7">
            <a:extLst>
              <a:ext uri="{FF2B5EF4-FFF2-40B4-BE49-F238E27FC236}">
                <a16:creationId xmlns:a16="http://schemas.microsoft.com/office/drawing/2014/main" id="{9C3981B8-3FD5-589F-635E-59BA519EFB35}"/>
              </a:ext>
            </a:extLst>
          </p:cNvPr>
          <p:cNvSpPr/>
          <p:nvPr/>
        </p:nvSpPr>
        <p:spPr>
          <a:xfrm>
            <a:off x="11733360" y="2164740"/>
            <a:ext cx="856980" cy="902340"/>
          </a:xfrm>
          <a:custGeom>
            <a:avLst/>
            <a:gdLst/>
            <a:ahLst/>
            <a:cxnLst/>
            <a:rect l="l" t="t" r="r" b="b"/>
            <a:pathLst>
              <a:path w="856980" h="902340">
                <a:moveTo>
                  <a:pt x="0" y="0"/>
                </a:moveTo>
                <a:lnTo>
                  <a:pt x="856980" y="0"/>
                </a:lnTo>
                <a:lnTo>
                  <a:pt x="856980" y="902340"/>
                </a:lnTo>
                <a:lnTo>
                  <a:pt x="0" y="902340"/>
                </a:lnTo>
                <a:lnTo>
                  <a:pt x="0" y="0"/>
                </a:lnTo>
                <a:close/>
              </a:path>
            </a:pathLst>
          </a:custGeom>
          <a:blipFill>
            <a:blip r:embed="rId59">
              <a:extLst>
                <a:ext uri="{96DAC541-7B7A-43D3-8B79-37D633B846F1}">
                  <asvg:svgBlip xmlns:asvg="http://schemas.microsoft.com/office/drawing/2016/SVG/main" r:embed="rId60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8">
            <a:extLst>
              <a:ext uri="{FF2B5EF4-FFF2-40B4-BE49-F238E27FC236}">
                <a16:creationId xmlns:a16="http://schemas.microsoft.com/office/drawing/2014/main" id="{E9767250-46CF-AB65-CC9D-7DD18EFDF94F}"/>
              </a:ext>
            </a:extLst>
          </p:cNvPr>
          <p:cNvSpPr/>
          <p:nvPr/>
        </p:nvSpPr>
        <p:spPr>
          <a:xfrm>
            <a:off x="6684900" y="2165820"/>
            <a:ext cx="847260" cy="900720"/>
          </a:xfrm>
          <a:custGeom>
            <a:avLst/>
            <a:gdLst/>
            <a:ahLst/>
            <a:cxnLst/>
            <a:rect l="l" t="t" r="r" b="b"/>
            <a:pathLst>
              <a:path w="847260" h="900720">
                <a:moveTo>
                  <a:pt x="0" y="0"/>
                </a:moveTo>
                <a:lnTo>
                  <a:pt x="847260" y="0"/>
                </a:lnTo>
                <a:lnTo>
                  <a:pt x="847260" y="900720"/>
                </a:lnTo>
                <a:lnTo>
                  <a:pt x="0" y="900720"/>
                </a:lnTo>
                <a:lnTo>
                  <a:pt x="0" y="0"/>
                </a:lnTo>
                <a:close/>
              </a:path>
            </a:pathLst>
          </a:custGeom>
          <a:blipFill>
            <a:blip r:embed="rId61">
              <a:extLst>
                <a:ext uri="{96DAC541-7B7A-43D3-8B79-37D633B846F1}">
                  <asvg:svgBlip xmlns:asvg="http://schemas.microsoft.com/office/drawing/2016/SVG/main" r:embed="rId62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9">
            <a:extLst>
              <a:ext uri="{FF2B5EF4-FFF2-40B4-BE49-F238E27FC236}">
                <a16:creationId xmlns:a16="http://schemas.microsoft.com/office/drawing/2014/main" id="{365B66F5-F043-BDA7-FCD4-70841EACE604}"/>
              </a:ext>
            </a:extLst>
          </p:cNvPr>
          <p:cNvSpPr/>
          <p:nvPr/>
        </p:nvSpPr>
        <p:spPr>
          <a:xfrm>
            <a:off x="7774080" y="2165280"/>
            <a:ext cx="912600" cy="902340"/>
          </a:xfrm>
          <a:custGeom>
            <a:avLst/>
            <a:gdLst/>
            <a:ahLst/>
            <a:cxnLst/>
            <a:rect l="l" t="t" r="r" b="b"/>
            <a:pathLst>
              <a:path w="912600" h="902340">
                <a:moveTo>
                  <a:pt x="0" y="0"/>
                </a:moveTo>
                <a:lnTo>
                  <a:pt x="912600" y="0"/>
                </a:lnTo>
                <a:lnTo>
                  <a:pt x="912600" y="902340"/>
                </a:lnTo>
                <a:lnTo>
                  <a:pt x="0" y="902340"/>
                </a:lnTo>
                <a:lnTo>
                  <a:pt x="0" y="0"/>
                </a:lnTo>
                <a:close/>
              </a:path>
            </a:pathLst>
          </a:custGeom>
          <a:blipFill>
            <a:blip r:embed="rId63">
              <a:extLst>
                <a:ext uri="{96DAC541-7B7A-43D3-8B79-37D633B846F1}">
                  <asvg:svgBlip xmlns:asvg="http://schemas.microsoft.com/office/drawing/2016/SVG/main" r:embed="rId64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40">
            <a:extLst>
              <a:ext uri="{FF2B5EF4-FFF2-40B4-BE49-F238E27FC236}">
                <a16:creationId xmlns:a16="http://schemas.microsoft.com/office/drawing/2014/main" id="{9968504C-F29F-7937-F7D8-A0E68CD81798}"/>
              </a:ext>
            </a:extLst>
          </p:cNvPr>
          <p:cNvSpPr/>
          <p:nvPr/>
        </p:nvSpPr>
        <p:spPr>
          <a:xfrm>
            <a:off x="13084440" y="3691320"/>
            <a:ext cx="997380" cy="992520"/>
          </a:xfrm>
          <a:custGeom>
            <a:avLst/>
            <a:gdLst/>
            <a:ahLst/>
            <a:cxnLst/>
            <a:rect l="l" t="t" r="r" b="b"/>
            <a:pathLst>
              <a:path w="997380" h="992520">
                <a:moveTo>
                  <a:pt x="0" y="0"/>
                </a:moveTo>
                <a:lnTo>
                  <a:pt x="997380" y="0"/>
                </a:lnTo>
                <a:lnTo>
                  <a:pt x="997380" y="992520"/>
                </a:lnTo>
                <a:lnTo>
                  <a:pt x="0" y="992520"/>
                </a:lnTo>
                <a:lnTo>
                  <a:pt x="0" y="0"/>
                </a:lnTo>
                <a:close/>
              </a:path>
            </a:pathLst>
          </a:custGeom>
          <a:blipFill>
            <a:blip r:embed="rId65">
              <a:extLst>
                <a:ext uri="{96DAC541-7B7A-43D3-8B79-37D633B846F1}">
                  <asvg:svgBlip xmlns:asvg="http://schemas.microsoft.com/office/drawing/2016/SVG/main" r:embed="rId66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41">
            <a:extLst>
              <a:ext uri="{FF2B5EF4-FFF2-40B4-BE49-F238E27FC236}">
                <a16:creationId xmlns:a16="http://schemas.microsoft.com/office/drawing/2014/main" id="{9C5889A5-A472-FE1E-E525-C37494FB6FD5}"/>
              </a:ext>
            </a:extLst>
          </p:cNvPr>
          <p:cNvSpPr/>
          <p:nvPr/>
        </p:nvSpPr>
        <p:spPr>
          <a:xfrm>
            <a:off x="5436960" y="3748020"/>
            <a:ext cx="890460" cy="892620"/>
          </a:xfrm>
          <a:custGeom>
            <a:avLst/>
            <a:gdLst/>
            <a:ahLst/>
            <a:cxnLst/>
            <a:rect l="l" t="t" r="r" b="b"/>
            <a:pathLst>
              <a:path w="890460" h="892620">
                <a:moveTo>
                  <a:pt x="0" y="0"/>
                </a:moveTo>
                <a:lnTo>
                  <a:pt x="890460" y="0"/>
                </a:lnTo>
                <a:lnTo>
                  <a:pt x="890460" y="892620"/>
                </a:lnTo>
                <a:lnTo>
                  <a:pt x="0" y="892620"/>
                </a:lnTo>
                <a:lnTo>
                  <a:pt x="0" y="0"/>
                </a:lnTo>
                <a:close/>
              </a:path>
            </a:pathLst>
          </a:custGeom>
          <a:blipFill>
            <a:blip r:embed="rId67">
              <a:extLst>
                <a:ext uri="{96DAC541-7B7A-43D3-8B79-37D633B846F1}">
                  <asvg:svgBlip xmlns:asvg="http://schemas.microsoft.com/office/drawing/2016/SVG/main" r:embed="rId68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42">
            <a:extLst>
              <a:ext uri="{FF2B5EF4-FFF2-40B4-BE49-F238E27FC236}">
                <a16:creationId xmlns:a16="http://schemas.microsoft.com/office/drawing/2014/main" id="{BFEAFB1C-F2A4-3A71-C074-6314374F508A}"/>
              </a:ext>
            </a:extLst>
          </p:cNvPr>
          <p:cNvSpPr/>
          <p:nvPr/>
        </p:nvSpPr>
        <p:spPr>
          <a:xfrm>
            <a:off x="6558540" y="3744780"/>
            <a:ext cx="921780" cy="898560"/>
          </a:xfrm>
          <a:custGeom>
            <a:avLst/>
            <a:gdLst/>
            <a:ahLst/>
            <a:cxnLst/>
            <a:rect l="l" t="t" r="r" b="b"/>
            <a:pathLst>
              <a:path w="921780" h="898560">
                <a:moveTo>
                  <a:pt x="0" y="0"/>
                </a:moveTo>
                <a:lnTo>
                  <a:pt x="921780" y="0"/>
                </a:lnTo>
                <a:lnTo>
                  <a:pt x="921780" y="898560"/>
                </a:lnTo>
                <a:lnTo>
                  <a:pt x="0" y="898560"/>
                </a:lnTo>
                <a:lnTo>
                  <a:pt x="0" y="0"/>
                </a:lnTo>
                <a:close/>
              </a:path>
            </a:pathLst>
          </a:custGeom>
          <a:blipFill>
            <a:blip r:embed="rId69">
              <a:extLst>
                <a:ext uri="{96DAC541-7B7A-43D3-8B79-37D633B846F1}">
                  <asvg:svgBlip xmlns:asvg="http://schemas.microsoft.com/office/drawing/2016/SVG/main" r:embed="rId70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43">
            <a:extLst>
              <a:ext uri="{FF2B5EF4-FFF2-40B4-BE49-F238E27FC236}">
                <a16:creationId xmlns:a16="http://schemas.microsoft.com/office/drawing/2014/main" id="{1C242F78-073F-4876-0E51-E9E92E5042A1}"/>
              </a:ext>
            </a:extLst>
          </p:cNvPr>
          <p:cNvSpPr/>
          <p:nvPr/>
        </p:nvSpPr>
        <p:spPr>
          <a:xfrm>
            <a:off x="7694160" y="3745320"/>
            <a:ext cx="900180" cy="897480"/>
          </a:xfrm>
          <a:custGeom>
            <a:avLst/>
            <a:gdLst/>
            <a:ahLst/>
            <a:cxnLst/>
            <a:rect l="l" t="t" r="r" b="b"/>
            <a:pathLst>
              <a:path w="900180" h="897480">
                <a:moveTo>
                  <a:pt x="0" y="0"/>
                </a:moveTo>
                <a:lnTo>
                  <a:pt x="900180" y="0"/>
                </a:lnTo>
                <a:lnTo>
                  <a:pt x="900180" y="897480"/>
                </a:lnTo>
                <a:lnTo>
                  <a:pt x="0" y="897480"/>
                </a:lnTo>
                <a:lnTo>
                  <a:pt x="0" y="0"/>
                </a:lnTo>
                <a:close/>
              </a:path>
            </a:pathLst>
          </a:custGeom>
          <a:blipFill>
            <a:blip r:embed="rId71">
              <a:extLst>
                <a:ext uri="{96DAC541-7B7A-43D3-8B79-37D633B846F1}">
                  <asvg:svgBlip xmlns:asvg="http://schemas.microsoft.com/office/drawing/2016/SVG/main" r:embed="rId72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44">
            <a:extLst>
              <a:ext uri="{FF2B5EF4-FFF2-40B4-BE49-F238E27FC236}">
                <a16:creationId xmlns:a16="http://schemas.microsoft.com/office/drawing/2014/main" id="{E750F49B-80D9-C758-CD42-DFF2D8193047}"/>
              </a:ext>
            </a:extLst>
          </p:cNvPr>
          <p:cNvSpPr/>
          <p:nvPr/>
        </p:nvSpPr>
        <p:spPr>
          <a:xfrm>
            <a:off x="3039360" y="3783660"/>
            <a:ext cx="892620" cy="895320"/>
          </a:xfrm>
          <a:custGeom>
            <a:avLst/>
            <a:gdLst/>
            <a:ahLst/>
            <a:cxnLst/>
            <a:rect l="l" t="t" r="r" b="b"/>
            <a:pathLst>
              <a:path w="892620" h="895320">
                <a:moveTo>
                  <a:pt x="0" y="0"/>
                </a:moveTo>
                <a:lnTo>
                  <a:pt x="892620" y="0"/>
                </a:lnTo>
                <a:lnTo>
                  <a:pt x="892620" y="895320"/>
                </a:lnTo>
                <a:lnTo>
                  <a:pt x="0" y="895320"/>
                </a:lnTo>
                <a:lnTo>
                  <a:pt x="0" y="0"/>
                </a:lnTo>
                <a:close/>
              </a:path>
            </a:pathLst>
          </a:custGeom>
          <a:blipFill>
            <a:blip r:embed="rId73">
              <a:extLst>
                <a:ext uri="{96DAC541-7B7A-43D3-8B79-37D633B846F1}">
                  <asvg:svgBlip xmlns:asvg="http://schemas.microsoft.com/office/drawing/2016/SVG/main" r:embed="rId74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5">
            <a:extLst>
              <a:ext uri="{FF2B5EF4-FFF2-40B4-BE49-F238E27FC236}">
                <a16:creationId xmlns:a16="http://schemas.microsoft.com/office/drawing/2014/main" id="{50826841-F45E-9ACE-17A0-A6DB281504A9}"/>
              </a:ext>
            </a:extLst>
          </p:cNvPr>
          <p:cNvSpPr/>
          <p:nvPr/>
        </p:nvSpPr>
        <p:spPr>
          <a:xfrm>
            <a:off x="8958840" y="3732360"/>
            <a:ext cx="890460" cy="890460"/>
          </a:xfrm>
          <a:custGeom>
            <a:avLst/>
            <a:gdLst/>
            <a:ahLst/>
            <a:cxnLst/>
            <a:rect l="l" t="t" r="r" b="b"/>
            <a:pathLst>
              <a:path w="890460" h="890460">
                <a:moveTo>
                  <a:pt x="0" y="0"/>
                </a:moveTo>
                <a:lnTo>
                  <a:pt x="890460" y="0"/>
                </a:lnTo>
                <a:lnTo>
                  <a:pt x="890460" y="890460"/>
                </a:lnTo>
                <a:lnTo>
                  <a:pt x="0" y="890460"/>
                </a:lnTo>
                <a:lnTo>
                  <a:pt x="0" y="0"/>
                </a:lnTo>
                <a:close/>
              </a:path>
            </a:pathLst>
          </a:custGeom>
          <a:blipFill>
            <a:blip r:embed="rId75">
              <a:extLst>
                <a:ext uri="{96DAC541-7B7A-43D3-8B79-37D633B846F1}">
                  <asvg:svgBlip xmlns:asvg="http://schemas.microsoft.com/office/drawing/2016/SVG/main" r:embed="rId76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6">
            <a:extLst>
              <a:ext uri="{FF2B5EF4-FFF2-40B4-BE49-F238E27FC236}">
                <a16:creationId xmlns:a16="http://schemas.microsoft.com/office/drawing/2014/main" id="{10993CC3-4386-C7F3-0D2D-CD6AF89AA7ED}"/>
              </a:ext>
            </a:extLst>
          </p:cNvPr>
          <p:cNvSpPr/>
          <p:nvPr/>
        </p:nvSpPr>
        <p:spPr>
          <a:xfrm>
            <a:off x="4306740" y="3748020"/>
            <a:ext cx="938520" cy="892080"/>
          </a:xfrm>
          <a:custGeom>
            <a:avLst/>
            <a:gdLst/>
            <a:ahLst/>
            <a:cxnLst/>
            <a:rect l="l" t="t" r="r" b="b"/>
            <a:pathLst>
              <a:path w="938520" h="892080">
                <a:moveTo>
                  <a:pt x="0" y="0"/>
                </a:moveTo>
                <a:lnTo>
                  <a:pt x="938520" y="0"/>
                </a:lnTo>
                <a:lnTo>
                  <a:pt x="938520" y="892080"/>
                </a:lnTo>
                <a:lnTo>
                  <a:pt x="0" y="892080"/>
                </a:lnTo>
                <a:lnTo>
                  <a:pt x="0" y="0"/>
                </a:lnTo>
                <a:close/>
              </a:path>
            </a:pathLst>
          </a:custGeom>
          <a:blipFill>
            <a:blip r:embed="rId77">
              <a:extLst>
                <a:ext uri="{96DAC541-7B7A-43D3-8B79-37D633B846F1}">
                  <asvg:svgBlip xmlns:asvg="http://schemas.microsoft.com/office/drawing/2016/SVG/main" r:embed="rId78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7">
            <a:extLst>
              <a:ext uri="{FF2B5EF4-FFF2-40B4-BE49-F238E27FC236}">
                <a16:creationId xmlns:a16="http://schemas.microsoft.com/office/drawing/2014/main" id="{1FA480CA-E779-595E-43E6-E23884155DD0}"/>
              </a:ext>
            </a:extLst>
          </p:cNvPr>
          <p:cNvSpPr/>
          <p:nvPr/>
        </p:nvSpPr>
        <p:spPr>
          <a:xfrm>
            <a:off x="10204080" y="3746400"/>
            <a:ext cx="892620" cy="890460"/>
          </a:xfrm>
          <a:custGeom>
            <a:avLst/>
            <a:gdLst/>
            <a:ahLst/>
            <a:cxnLst/>
            <a:rect l="l" t="t" r="r" b="b"/>
            <a:pathLst>
              <a:path w="892620" h="890460">
                <a:moveTo>
                  <a:pt x="0" y="0"/>
                </a:moveTo>
                <a:lnTo>
                  <a:pt x="892620" y="0"/>
                </a:lnTo>
                <a:lnTo>
                  <a:pt x="892620" y="890460"/>
                </a:lnTo>
                <a:lnTo>
                  <a:pt x="0" y="890460"/>
                </a:lnTo>
                <a:lnTo>
                  <a:pt x="0" y="0"/>
                </a:lnTo>
                <a:close/>
              </a:path>
            </a:pathLst>
          </a:custGeom>
          <a:blipFill>
            <a:blip r:embed="rId79">
              <a:extLst>
                <a:ext uri="{96DAC541-7B7A-43D3-8B79-37D633B846F1}">
                  <asvg:svgBlip xmlns:asvg="http://schemas.microsoft.com/office/drawing/2016/SVG/main" r:embed="rId80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8">
            <a:extLst>
              <a:ext uri="{FF2B5EF4-FFF2-40B4-BE49-F238E27FC236}">
                <a16:creationId xmlns:a16="http://schemas.microsoft.com/office/drawing/2014/main" id="{BF14BD3A-BE7D-DB97-7F29-961BB8BC1E40}"/>
              </a:ext>
            </a:extLst>
          </p:cNvPr>
          <p:cNvSpPr/>
          <p:nvPr/>
        </p:nvSpPr>
        <p:spPr>
          <a:xfrm>
            <a:off x="5422920" y="5486280"/>
            <a:ext cx="901800" cy="926100"/>
          </a:xfrm>
          <a:custGeom>
            <a:avLst/>
            <a:gdLst/>
            <a:ahLst/>
            <a:cxnLst/>
            <a:rect l="l" t="t" r="r" b="b"/>
            <a:pathLst>
              <a:path w="901800" h="926100">
                <a:moveTo>
                  <a:pt x="0" y="0"/>
                </a:moveTo>
                <a:lnTo>
                  <a:pt x="901800" y="0"/>
                </a:lnTo>
                <a:lnTo>
                  <a:pt x="901800" y="926100"/>
                </a:lnTo>
                <a:lnTo>
                  <a:pt x="0" y="926100"/>
                </a:lnTo>
                <a:lnTo>
                  <a:pt x="0" y="0"/>
                </a:lnTo>
                <a:close/>
              </a:path>
            </a:pathLst>
          </a:custGeom>
          <a:blipFill>
            <a:blip r:embed="rId81">
              <a:extLst>
                <a:ext uri="{96DAC541-7B7A-43D3-8B79-37D633B846F1}">
                  <asvg:svgBlip xmlns:asvg="http://schemas.microsoft.com/office/drawing/2016/SVG/main" r:embed="rId82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9">
            <a:extLst>
              <a:ext uri="{FF2B5EF4-FFF2-40B4-BE49-F238E27FC236}">
                <a16:creationId xmlns:a16="http://schemas.microsoft.com/office/drawing/2014/main" id="{2AA5126C-D976-4B69-D5C4-F21BBE3F7676}"/>
              </a:ext>
            </a:extLst>
          </p:cNvPr>
          <p:cNvSpPr/>
          <p:nvPr/>
        </p:nvSpPr>
        <p:spPr>
          <a:xfrm>
            <a:off x="6502380" y="5631000"/>
            <a:ext cx="918000" cy="781380"/>
          </a:xfrm>
          <a:custGeom>
            <a:avLst/>
            <a:gdLst/>
            <a:ahLst/>
            <a:cxnLst/>
            <a:rect l="l" t="t" r="r" b="b"/>
            <a:pathLst>
              <a:path w="918000" h="781380">
                <a:moveTo>
                  <a:pt x="0" y="0"/>
                </a:moveTo>
                <a:lnTo>
                  <a:pt x="918000" y="0"/>
                </a:lnTo>
                <a:lnTo>
                  <a:pt x="918000" y="781380"/>
                </a:lnTo>
                <a:lnTo>
                  <a:pt x="0" y="781380"/>
                </a:lnTo>
                <a:lnTo>
                  <a:pt x="0" y="0"/>
                </a:lnTo>
                <a:close/>
              </a:path>
            </a:pathLst>
          </a:custGeom>
          <a:blipFill>
            <a:blip r:embed="rId83">
              <a:extLst>
                <a:ext uri="{96DAC541-7B7A-43D3-8B79-37D633B846F1}">
                  <asvg:svgBlip xmlns:asvg="http://schemas.microsoft.com/office/drawing/2016/SVG/main" r:embed="rId8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50">
            <a:extLst>
              <a:ext uri="{FF2B5EF4-FFF2-40B4-BE49-F238E27FC236}">
                <a16:creationId xmlns:a16="http://schemas.microsoft.com/office/drawing/2014/main" id="{5C1E5CF7-C4D2-A1B3-4E74-EE6B91BA9215}"/>
              </a:ext>
            </a:extLst>
          </p:cNvPr>
          <p:cNvSpPr/>
          <p:nvPr/>
        </p:nvSpPr>
        <p:spPr>
          <a:xfrm>
            <a:off x="7796760" y="5510580"/>
            <a:ext cx="922860" cy="923940"/>
          </a:xfrm>
          <a:custGeom>
            <a:avLst/>
            <a:gdLst/>
            <a:ahLst/>
            <a:cxnLst/>
            <a:rect l="l" t="t" r="r" b="b"/>
            <a:pathLst>
              <a:path w="922860" h="923940">
                <a:moveTo>
                  <a:pt x="0" y="0"/>
                </a:moveTo>
                <a:lnTo>
                  <a:pt x="922860" y="0"/>
                </a:lnTo>
                <a:lnTo>
                  <a:pt x="922860" y="923940"/>
                </a:lnTo>
                <a:lnTo>
                  <a:pt x="0" y="923940"/>
                </a:lnTo>
                <a:lnTo>
                  <a:pt x="0" y="0"/>
                </a:lnTo>
                <a:close/>
              </a:path>
            </a:pathLst>
          </a:custGeom>
          <a:blipFill>
            <a:blip r:embed="rId85">
              <a:extLst>
                <a:ext uri="{96DAC541-7B7A-43D3-8B79-37D633B846F1}">
                  <asvg:svgBlip xmlns:asvg="http://schemas.microsoft.com/office/drawing/2016/SVG/main" r:embed="rId86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51">
            <a:extLst>
              <a:ext uri="{FF2B5EF4-FFF2-40B4-BE49-F238E27FC236}">
                <a16:creationId xmlns:a16="http://schemas.microsoft.com/office/drawing/2014/main" id="{2105BB8C-A30D-F776-449E-EC7FDA548984}"/>
              </a:ext>
            </a:extLst>
          </p:cNvPr>
          <p:cNvSpPr/>
          <p:nvPr/>
        </p:nvSpPr>
        <p:spPr>
          <a:xfrm>
            <a:off x="11450940" y="5474940"/>
            <a:ext cx="931500" cy="928800"/>
          </a:xfrm>
          <a:custGeom>
            <a:avLst/>
            <a:gdLst/>
            <a:ahLst/>
            <a:cxnLst/>
            <a:rect l="l" t="t" r="r" b="b"/>
            <a:pathLst>
              <a:path w="931500" h="928800">
                <a:moveTo>
                  <a:pt x="0" y="0"/>
                </a:moveTo>
                <a:lnTo>
                  <a:pt x="931500" y="0"/>
                </a:lnTo>
                <a:lnTo>
                  <a:pt x="931500" y="928800"/>
                </a:lnTo>
                <a:lnTo>
                  <a:pt x="0" y="928800"/>
                </a:lnTo>
                <a:lnTo>
                  <a:pt x="0" y="0"/>
                </a:lnTo>
                <a:close/>
              </a:path>
            </a:pathLst>
          </a:custGeom>
          <a:blipFill>
            <a:blip r:embed="rId87">
              <a:extLst>
                <a:ext uri="{96DAC541-7B7A-43D3-8B79-37D633B846F1}">
                  <asvg:svgBlip xmlns:asvg="http://schemas.microsoft.com/office/drawing/2016/SVG/main" r:embed="rId88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52">
            <a:extLst>
              <a:ext uri="{FF2B5EF4-FFF2-40B4-BE49-F238E27FC236}">
                <a16:creationId xmlns:a16="http://schemas.microsoft.com/office/drawing/2014/main" id="{166273E9-A627-E5FB-0AE0-2E9764D319A4}"/>
              </a:ext>
            </a:extLst>
          </p:cNvPr>
          <p:cNvSpPr/>
          <p:nvPr/>
        </p:nvSpPr>
        <p:spPr>
          <a:xfrm>
            <a:off x="6546120" y="7322280"/>
            <a:ext cx="812700" cy="817560"/>
          </a:xfrm>
          <a:custGeom>
            <a:avLst/>
            <a:gdLst/>
            <a:ahLst/>
            <a:cxnLst/>
            <a:rect l="l" t="t" r="r" b="b"/>
            <a:pathLst>
              <a:path w="812700" h="817560">
                <a:moveTo>
                  <a:pt x="0" y="0"/>
                </a:moveTo>
                <a:lnTo>
                  <a:pt x="812700" y="0"/>
                </a:lnTo>
                <a:lnTo>
                  <a:pt x="812700" y="817560"/>
                </a:lnTo>
                <a:lnTo>
                  <a:pt x="0" y="817560"/>
                </a:lnTo>
                <a:lnTo>
                  <a:pt x="0" y="0"/>
                </a:lnTo>
                <a:close/>
              </a:path>
            </a:pathLst>
          </a:custGeom>
          <a:blipFill>
            <a:blip r:embed="rId89">
              <a:extLst>
                <a:ext uri="{96DAC541-7B7A-43D3-8B79-37D633B846F1}">
                  <asvg:svgBlip xmlns:asvg="http://schemas.microsoft.com/office/drawing/2016/SVG/main" r:embed="rId90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53">
            <a:extLst>
              <a:ext uri="{FF2B5EF4-FFF2-40B4-BE49-F238E27FC236}">
                <a16:creationId xmlns:a16="http://schemas.microsoft.com/office/drawing/2014/main" id="{E9325CB6-3C05-ADB0-0092-A92875FCE929}"/>
              </a:ext>
            </a:extLst>
          </p:cNvPr>
          <p:cNvSpPr/>
          <p:nvPr/>
        </p:nvSpPr>
        <p:spPr>
          <a:xfrm>
            <a:off x="9039840" y="5498160"/>
            <a:ext cx="545940" cy="923940"/>
          </a:xfrm>
          <a:custGeom>
            <a:avLst/>
            <a:gdLst/>
            <a:ahLst/>
            <a:cxnLst/>
            <a:rect l="l" t="t" r="r" b="b"/>
            <a:pathLst>
              <a:path w="545940" h="923940">
                <a:moveTo>
                  <a:pt x="0" y="0"/>
                </a:moveTo>
                <a:lnTo>
                  <a:pt x="545940" y="0"/>
                </a:lnTo>
                <a:lnTo>
                  <a:pt x="545940" y="923940"/>
                </a:lnTo>
                <a:lnTo>
                  <a:pt x="0" y="923940"/>
                </a:lnTo>
                <a:lnTo>
                  <a:pt x="0" y="0"/>
                </a:lnTo>
                <a:close/>
              </a:path>
            </a:pathLst>
          </a:custGeom>
          <a:blipFill>
            <a:blip r:embed="rId91">
              <a:extLst>
                <a:ext uri="{96DAC541-7B7A-43D3-8B79-37D633B846F1}">
                  <asvg:svgBlip xmlns:asvg="http://schemas.microsoft.com/office/drawing/2016/SVG/main" r:embed="rId92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54">
            <a:extLst>
              <a:ext uri="{FF2B5EF4-FFF2-40B4-BE49-F238E27FC236}">
                <a16:creationId xmlns:a16="http://schemas.microsoft.com/office/drawing/2014/main" id="{806D7F7A-1D11-72AA-3E05-0458AB18A893}"/>
              </a:ext>
            </a:extLst>
          </p:cNvPr>
          <p:cNvSpPr/>
          <p:nvPr/>
        </p:nvSpPr>
        <p:spPr>
          <a:xfrm>
            <a:off x="4335900" y="5540820"/>
            <a:ext cx="908820" cy="925020"/>
          </a:xfrm>
          <a:custGeom>
            <a:avLst/>
            <a:gdLst/>
            <a:ahLst/>
            <a:cxnLst/>
            <a:rect l="l" t="t" r="r" b="b"/>
            <a:pathLst>
              <a:path w="908820" h="925020">
                <a:moveTo>
                  <a:pt x="0" y="0"/>
                </a:moveTo>
                <a:lnTo>
                  <a:pt x="908820" y="0"/>
                </a:lnTo>
                <a:lnTo>
                  <a:pt x="908820" y="925020"/>
                </a:lnTo>
                <a:lnTo>
                  <a:pt x="0" y="925020"/>
                </a:lnTo>
                <a:lnTo>
                  <a:pt x="0" y="0"/>
                </a:lnTo>
                <a:close/>
              </a:path>
            </a:pathLst>
          </a:custGeom>
          <a:blipFill>
            <a:blip r:embed="rId93">
              <a:extLst>
                <a:ext uri="{96DAC541-7B7A-43D3-8B79-37D633B846F1}">
                  <asvg:svgBlip xmlns:asvg="http://schemas.microsoft.com/office/drawing/2016/SVG/main" r:embed="rId94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5">
            <a:extLst>
              <a:ext uri="{FF2B5EF4-FFF2-40B4-BE49-F238E27FC236}">
                <a16:creationId xmlns:a16="http://schemas.microsoft.com/office/drawing/2014/main" id="{91D5CD3F-6874-BA28-F209-087ED37888BB}"/>
              </a:ext>
            </a:extLst>
          </p:cNvPr>
          <p:cNvSpPr/>
          <p:nvPr/>
        </p:nvSpPr>
        <p:spPr>
          <a:xfrm>
            <a:off x="10153860" y="5484660"/>
            <a:ext cx="913140" cy="928260"/>
          </a:xfrm>
          <a:custGeom>
            <a:avLst/>
            <a:gdLst/>
            <a:ahLst/>
            <a:cxnLst/>
            <a:rect l="l" t="t" r="r" b="b"/>
            <a:pathLst>
              <a:path w="913140" h="928260">
                <a:moveTo>
                  <a:pt x="0" y="0"/>
                </a:moveTo>
                <a:lnTo>
                  <a:pt x="913140" y="0"/>
                </a:lnTo>
                <a:lnTo>
                  <a:pt x="913140" y="928260"/>
                </a:lnTo>
                <a:lnTo>
                  <a:pt x="0" y="928260"/>
                </a:lnTo>
                <a:lnTo>
                  <a:pt x="0" y="0"/>
                </a:lnTo>
                <a:close/>
              </a:path>
            </a:pathLst>
          </a:custGeom>
          <a:blipFill>
            <a:blip r:embed="rId95">
              <a:extLst>
                <a:ext uri="{96DAC541-7B7A-43D3-8B79-37D633B846F1}">
                  <asvg:svgBlip xmlns:asvg="http://schemas.microsoft.com/office/drawing/2016/SVG/main" r:embed="rId96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6">
            <a:extLst>
              <a:ext uri="{FF2B5EF4-FFF2-40B4-BE49-F238E27FC236}">
                <a16:creationId xmlns:a16="http://schemas.microsoft.com/office/drawing/2014/main" id="{DBE15BB8-7500-B41C-CB6A-AB912850D38B}"/>
              </a:ext>
            </a:extLst>
          </p:cNvPr>
          <p:cNvSpPr/>
          <p:nvPr/>
        </p:nvSpPr>
        <p:spPr>
          <a:xfrm>
            <a:off x="7878840" y="7378980"/>
            <a:ext cx="984960" cy="775440"/>
          </a:xfrm>
          <a:custGeom>
            <a:avLst/>
            <a:gdLst/>
            <a:ahLst/>
            <a:cxnLst/>
            <a:rect l="l" t="t" r="r" b="b"/>
            <a:pathLst>
              <a:path w="984960" h="775440">
                <a:moveTo>
                  <a:pt x="0" y="0"/>
                </a:moveTo>
                <a:lnTo>
                  <a:pt x="984960" y="0"/>
                </a:lnTo>
                <a:lnTo>
                  <a:pt x="984960" y="775440"/>
                </a:lnTo>
                <a:lnTo>
                  <a:pt x="0" y="775440"/>
                </a:lnTo>
                <a:lnTo>
                  <a:pt x="0" y="0"/>
                </a:lnTo>
                <a:close/>
              </a:path>
            </a:pathLst>
          </a:custGeom>
          <a:blipFill>
            <a:blip r:embed="rId97">
              <a:extLst>
                <a:ext uri="{96DAC541-7B7A-43D3-8B79-37D633B846F1}">
                  <asvg:svgBlip xmlns:asvg="http://schemas.microsoft.com/office/drawing/2016/SVG/main" r:embed="rId98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7">
            <a:extLst>
              <a:ext uri="{FF2B5EF4-FFF2-40B4-BE49-F238E27FC236}">
                <a16:creationId xmlns:a16="http://schemas.microsoft.com/office/drawing/2014/main" id="{20967378-1221-2B12-DB98-5E2E0E967360}"/>
              </a:ext>
            </a:extLst>
          </p:cNvPr>
          <p:cNvSpPr/>
          <p:nvPr/>
        </p:nvSpPr>
        <p:spPr>
          <a:xfrm>
            <a:off x="2899500" y="5523540"/>
            <a:ext cx="1112940" cy="914760"/>
          </a:xfrm>
          <a:custGeom>
            <a:avLst/>
            <a:gdLst/>
            <a:ahLst/>
            <a:cxnLst/>
            <a:rect l="l" t="t" r="r" b="b"/>
            <a:pathLst>
              <a:path w="1112940" h="914760">
                <a:moveTo>
                  <a:pt x="0" y="0"/>
                </a:moveTo>
                <a:lnTo>
                  <a:pt x="1112940" y="0"/>
                </a:lnTo>
                <a:lnTo>
                  <a:pt x="1112940" y="914760"/>
                </a:lnTo>
                <a:lnTo>
                  <a:pt x="0" y="914760"/>
                </a:lnTo>
                <a:lnTo>
                  <a:pt x="0" y="0"/>
                </a:lnTo>
                <a:close/>
              </a:path>
            </a:pathLst>
          </a:custGeom>
          <a:blipFill>
            <a:blip r:embed="rId99">
              <a:extLst>
                <a:ext uri="{96DAC541-7B7A-43D3-8B79-37D633B846F1}">
                  <asvg:svgBlip xmlns:asvg="http://schemas.microsoft.com/office/drawing/2016/SVG/main" r:embed="rId100"/>
                </a:ext>
              </a:extLst>
            </a:blip>
            <a:stretch>
              <a:fillRect/>
            </a:stretch>
          </a:blipFill>
        </p:spPr>
      </p:sp>
      <p:sp>
        <p:nvSpPr>
          <p:cNvPr id="53" name="TextBox 12">
            <a:extLst>
              <a:ext uri="{FF2B5EF4-FFF2-40B4-BE49-F238E27FC236}">
                <a16:creationId xmlns:a16="http://schemas.microsoft.com/office/drawing/2014/main" id="{AB250C87-050D-E2F3-6530-85B3D4C88C56}"/>
              </a:ext>
            </a:extLst>
          </p:cNvPr>
          <p:cNvSpPr txBox="1"/>
          <p:nvPr/>
        </p:nvSpPr>
        <p:spPr>
          <a:xfrm>
            <a:off x="370320" y="843278"/>
            <a:ext cx="17177040" cy="940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912"/>
              </a:lnSpc>
            </a:pPr>
            <a:r>
              <a:rPr lang="fa-IR" sz="7200" spc="-1" dirty="0">
                <a:solidFill>
                  <a:srgbClr val="262626"/>
                </a:solidFill>
                <a:latin typeface="Arial"/>
                <a:cs typeface="B Nazanin" pitchFamily="2" charset="-78"/>
              </a:rPr>
              <a:t>مجموعه آیکون های کاملاً قابل ویرایش: </a:t>
            </a:r>
            <a:r>
              <a:rPr lang="en-US" sz="7200" spc="-1" dirty="0">
                <a:solidFill>
                  <a:srgbClr val="262626"/>
                </a:solidFill>
                <a:latin typeface="Arial"/>
                <a:cs typeface="B Nazanin" pitchFamily="2" charset="-78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918016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180" cy="10287000"/>
          </a:xfrm>
          <a:custGeom>
            <a:avLst/>
            <a:gdLst/>
            <a:ahLst/>
            <a:cxnLst/>
            <a:rect l="l" t="t" r="r" b="b"/>
            <a:pathLst>
              <a:path w="18288180" h="10287000">
                <a:moveTo>
                  <a:pt x="0" y="0"/>
                </a:moveTo>
                <a:lnTo>
                  <a:pt x="18288180" y="0"/>
                </a:lnTo>
                <a:lnTo>
                  <a:pt x="182881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32380" y="6587460"/>
            <a:ext cx="3628800" cy="3603420"/>
          </a:xfrm>
          <a:custGeom>
            <a:avLst/>
            <a:gdLst/>
            <a:ahLst/>
            <a:cxnLst/>
            <a:rect l="l" t="t" r="r" b="b"/>
            <a:pathLst>
              <a:path w="3628800" h="3603420">
                <a:moveTo>
                  <a:pt x="0" y="0"/>
                </a:moveTo>
                <a:lnTo>
                  <a:pt x="3628800" y="0"/>
                </a:lnTo>
                <a:lnTo>
                  <a:pt x="3628800" y="3603420"/>
                </a:lnTo>
                <a:lnTo>
                  <a:pt x="0" y="36034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5140" y="2408400"/>
            <a:ext cx="15603840" cy="6387120"/>
          </a:xfrm>
          <a:custGeom>
            <a:avLst/>
            <a:gdLst/>
            <a:ahLst/>
            <a:cxnLst/>
            <a:rect l="l" t="t" r="r" b="b"/>
            <a:pathLst>
              <a:path w="15603840" h="6387120">
                <a:moveTo>
                  <a:pt x="0" y="0"/>
                </a:moveTo>
                <a:lnTo>
                  <a:pt x="15603840" y="0"/>
                </a:lnTo>
                <a:lnTo>
                  <a:pt x="15603840" y="6387120"/>
                </a:lnTo>
                <a:lnTo>
                  <a:pt x="0" y="63871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125080" y="2471670"/>
            <a:ext cx="3935700" cy="273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7128"/>
              </a:lnSpc>
            </a:pPr>
            <a:r>
              <a:rPr lang="en-US" sz="54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One </a:t>
            </a:r>
          </a:p>
          <a:p>
            <a:pPr algn="r" rtl="1">
              <a:lnSpc>
                <a:spcPts val="7128"/>
              </a:lnSpc>
            </a:pPr>
            <a:r>
              <a:rPr lang="en-US" sz="54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Column </a:t>
            </a:r>
          </a:p>
          <a:p>
            <a:pPr algn="r" rtl="1">
              <a:lnSpc>
                <a:spcPts val="7128"/>
              </a:lnSpc>
            </a:pPr>
            <a:r>
              <a:rPr lang="fa-IR" sz="54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اینفوگرافیک</a:t>
            </a:r>
            <a:endParaRPr lang="en-US" sz="5400" spc="-1" dirty="0">
              <a:solidFill>
                <a:srgbClr val="FFFFFF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789060" y="2751555"/>
            <a:ext cx="9321120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520"/>
              </a:lnSpc>
            </a:pPr>
            <a:r>
              <a:rPr lang="fa-IR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شما به سادگی می توانید مخاطبان خود را تحت تاثیر قرار دهید و یک محصول منحصر به فرد اضافه کنید</a:t>
            </a:r>
            <a:r>
              <a:rPr lang="en-US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 and appeal to your </a:t>
            </a:r>
            <a:r>
              <a:rPr lang="fa-IR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ارائه</a:t>
            </a:r>
            <a:r>
              <a:rPr lang="en-US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s.</a:t>
            </a:r>
          </a:p>
        </p:txBody>
      </p:sp>
      <p:sp>
        <p:nvSpPr>
          <p:cNvPr id="8" name="Freeform 8"/>
          <p:cNvSpPr/>
          <p:nvPr/>
        </p:nvSpPr>
        <p:spPr>
          <a:xfrm>
            <a:off x="1573560" y="952500"/>
            <a:ext cx="15603840" cy="8071440"/>
          </a:xfrm>
          <a:custGeom>
            <a:avLst/>
            <a:gdLst/>
            <a:ahLst/>
            <a:cxnLst/>
            <a:rect l="l" t="t" r="r" b="b"/>
            <a:pathLst>
              <a:path w="15603840" h="6387120">
                <a:moveTo>
                  <a:pt x="0" y="0"/>
                </a:moveTo>
                <a:lnTo>
                  <a:pt x="15603840" y="0"/>
                </a:lnTo>
                <a:lnTo>
                  <a:pt x="15603840" y="6387120"/>
                </a:lnTo>
                <a:lnTo>
                  <a:pt x="0" y="63871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B7A8194D-385A-646B-5F3E-325F8FC998C4}"/>
              </a:ext>
            </a:extLst>
          </p:cNvPr>
          <p:cNvSpPr/>
          <p:nvPr/>
        </p:nvSpPr>
        <p:spPr>
          <a:xfrm>
            <a:off x="9257940" y="7169025"/>
            <a:ext cx="374760" cy="1166400"/>
          </a:xfrm>
          <a:custGeom>
            <a:avLst/>
            <a:gdLst/>
            <a:ahLst/>
            <a:cxnLst/>
            <a:rect l="l" t="t" r="r" b="b"/>
            <a:pathLst>
              <a:path w="374760" h="1166400">
                <a:moveTo>
                  <a:pt x="0" y="0"/>
                </a:moveTo>
                <a:lnTo>
                  <a:pt x="374760" y="0"/>
                </a:lnTo>
                <a:lnTo>
                  <a:pt x="374760" y="1166400"/>
                </a:lnTo>
                <a:lnTo>
                  <a:pt x="0" y="1166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121FC365-166B-3145-C54A-81CF8FD71EEF}"/>
              </a:ext>
            </a:extLst>
          </p:cNvPr>
          <p:cNvSpPr/>
          <p:nvPr/>
        </p:nvSpPr>
        <p:spPr>
          <a:xfrm>
            <a:off x="10214280" y="7304025"/>
            <a:ext cx="898560" cy="896940"/>
          </a:xfrm>
          <a:custGeom>
            <a:avLst/>
            <a:gdLst/>
            <a:ahLst/>
            <a:cxnLst/>
            <a:rect l="l" t="t" r="r" b="b"/>
            <a:pathLst>
              <a:path w="898560" h="896940">
                <a:moveTo>
                  <a:pt x="0" y="0"/>
                </a:moveTo>
                <a:lnTo>
                  <a:pt x="898560" y="0"/>
                </a:lnTo>
                <a:lnTo>
                  <a:pt x="898560" y="896940"/>
                </a:lnTo>
                <a:lnTo>
                  <a:pt x="0" y="8969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752FD4A2-FE93-85B3-922C-A4F5DF41CAD1}"/>
              </a:ext>
            </a:extLst>
          </p:cNvPr>
          <p:cNvSpPr/>
          <p:nvPr/>
        </p:nvSpPr>
        <p:spPr>
          <a:xfrm>
            <a:off x="13047660" y="7402305"/>
            <a:ext cx="867780" cy="700380"/>
          </a:xfrm>
          <a:custGeom>
            <a:avLst/>
            <a:gdLst/>
            <a:ahLst/>
            <a:cxnLst/>
            <a:rect l="l" t="t" r="r" b="b"/>
            <a:pathLst>
              <a:path w="867780" h="700380">
                <a:moveTo>
                  <a:pt x="0" y="0"/>
                </a:moveTo>
                <a:lnTo>
                  <a:pt x="867780" y="0"/>
                </a:lnTo>
                <a:lnTo>
                  <a:pt x="867780" y="700380"/>
                </a:lnTo>
                <a:lnTo>
                  <a:pt x="0" y="7003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C0B46305-C932-06E3-6486-5ACBFC72CF67}"/>
              </a:ext>
            </a:extLst>
          </p:cNvPr>
          <p:cNvSpPr/>
          <p:nvPr/>
        </p:nvSpPr>
        <p:spPr>
          <a:xfrm>
            <a:off x="13135140" y="9204285"/>
            <a:ext cx="996300" cy="730080"/>
          </a:xfrm>
          <a:custGeom>
            <a:avLst/>
            <a:gdLst/>
            <a:ahLst/>
            <a:cxnLst/>
            <a:rect l="l" t="t" r="r" b="b"/>
            <a:pathLst>
              <a:path w="996300" h="730080">
                <a:moveTo>
                  <a:pt x="0" y="0"/>
                </a:moveTo>
                <a:lnTo>
                  <a:pt x="996300" y="0"/>
                </a:lnTo>
                <a:lnTo>
                  <a:pt x="996300" y="730080"/>
                </a:lnTo>
                <a:lnTo>
                  <a:pt x="0" y="73008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48EC4F8F-DA02-C001-73C9-683C816D7A28}"/>
              </a:ext>
            </a:extLst>
          </p:cNvPr>
          <p:cNvSpPr/>
          <p:nvPr/>
        </p:nvSpPr>
        <p:spPr>
          <a:xfrm>
            <a:off x="2945340" y="7264065"/>
            <a:ext cx="976860" cy="976860"/>
          </a:xfrm>
          <a:custGeom>
            <a:avLst/>
            <a:gdLst/>
            <a:ahLst/>
            <a:cxnLst/>
            <a:rect l="l" t="t" r="r" b="b"/>
            <a:pathLst>
              <a:path w="976860" h="976860">
                <a:moveTo>
                  <a:pt x="0" y="0"/>
                </a:moveTo>
                <a:lnTo>
                  <a:pt x="976860" y="0"/>
                </a:lnTo>
                <a:lnTo>
                  <a:pt x="976860" y="976860"/>
                </a:lnTo>
                <a:lnTo>
                  <a:pt x="0" y="97686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C78C65EA-B6C1-7301-99E7-F29524451778}"/>
              </a:ext>
            </a:extLst>
          </p:cNvPr>
          <p:cNvSpPr/>
          <p:nvPr/>
        </p:nvSpPr>
        <p:spPr>
          <a:xfrm>
            <a:off x="6674040" y="8884605"/>
            <a:ext cx="822960" cy="1058400"/>
          </a:xfrm>
          <a:custGeom>
            <a:avLst/>
            <a:gdLst/>
            <a:ahLst/>
            <a:cxnLst/>
            <a:rect l="l" t="t" r="r" b="b"/>
            <a:pathLst>
              <a:path w="822960" h="1058400">
                <a:moveTo>
                  <a:pt x="0" y="0"/>
                </a:moveTo>
                <a:lnTo>
                  <a:pt x="822960" y="0"/>
                </a:lnTo>
                <a:lnTo>
                  <a:pt x="822960" y="1058400"/>
                </a:lnTo>
                <a:lnTo>
                  <a:pt x="0" y="1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9">
            <a:extLst>
              <a:ext uri="{FF2B5EF4-FFF2-40B4-BE49-F238E27FC236}">
                <a16:creationId xmlns:a16="http://schemas.microsoft.com/office/drawing/2014/main" id="{A037E9F8-FF48-54F0-81B6-436A8B1FC477}"/>
              </a:ext>
            </a:extLst>
          </p:cNvPr>
          <p:cNvSpPr/>
          <p:nvPr/>
        </p:nvSpPr>
        <p:spPr>
          <a:xfrm>
            <a:off x="7930080" y="9140565"/>
            <a:ext cx="861840" cy="853200"/>
          </a:xfrm>
          <a:custGeom>
            <a:avLst/>
            <a:gdLst/>
            <a:ahLst/>
            <a:cxnLst/>
            <a:rect l="l" t="t" r="r" b="b"/>
            <a:pathLst>
              <a:path w="861840" h="853200">
                <a:moveTo>
                  <a:pt x="0" y="0"/>
                </a:moveTo>
                <a:lnTo>
                  <a:pt x="861840" y="0"/>
                </a:lnTo>
                <a:lnTo>
                  <a:pt x="861840" y="853200"/>
                </a:lnTo>
                <a:lnTo>
                  <a:pt x="0" y="8532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0">
            <a:extLst>
              <a:ext uri="{FF2B5EF4-FFF2-40B4-BE49-F238E27FC236}">
                <a16:creationId xmlns:a16="http://schemas.microsoft.com/office/drawing/2014/main" id="{5D284002-1431-1DAA-76BD-2A62138C0F8A}"/>
              </a:ext>
            </a:extLst>
          </p:cNvPr>
          <p:cNvSpPr/>
          <p:nvPr/>
        </p:nvSpPr>
        <p:spPr>
          <a:xfrm>
            <a:off x="4362840" y="8981265"/>
            <a:ext cx="592920" cy="856980"/>
          </a:xfrm>
          <a:custGeom>
            <a:avLst/>
            <a:gdLst/>
            <a:ahLst/>
            <a:cxnLst/>
            <a:rect l="l" t="t" r="r" b="b"/>
            <a:pathLst>
              <a:path w="592920" h="856980">
                <a:moveTo>
                  <a:pt x="0" y="0"/>
                </a:moveTo>
                <a:lnTo>
                  <a:pt x="592920" y="0"/>
                </a:lnTo>
                <a:lnTo>
                  <a:pt x="592920" y="856980"/>
                </a:lnTo>
                <a:lnTo>
                  <a:pt x="0" y="85698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21">
            <a:extLst>
              <a:ext uri="{FF2B5EF4-FFF2-40B4-BE49-F238E27FC236}">
                <a16:creationId xmlns:a16="http://schemas.microsoft.com/office/drawing/2014/main" id="{F0AC8B18-C290-2EE0-B1B3-ED762B262A1C}"/>
              </a:ext>
            </a:extLst>
          </p:cNvPr>
          <p:cNvSpPr/>
          <p:nvPr/>
        </p:nvSpPr>
        <p:spPr>
          <a:xfrm>
            <a:off x="9199080" y="9044985"/>
            <a:ext cx="773820" cy="856980"/>
          </a:xfrm>
          <a:custGeom>
            <a:avLst/>
            <a:gdLst/>
            <a:ahLst/>
            <a:cxnLst/>
            <a:rect l="l" t="t" r="r" b="b"/>
            <a:pathLst>
              <a:path w="773820" h="856980">
                <a:moveTo>
                  <a:pt x="0" y="0"/>
                </a:moveTo>
                <a:lnTo>
                  <a:pt x="773820" y="0"/>
                </a:lnTo>
                <a:lnTo>
                  <a:pt x="773820" y="856980"/>
                </a:lnTo>
                <a:lnTo>
                  <a:pt x="0" y="85698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22">
            <a:extLst>
              <a:ext uri="{FF2B5EF4-FFF2-40B4-BE49-F238E27FC236}">
                <a16:creationId xmlns:a16="http://schemas.microsoft.com/office/drawing/2014/main" id="{D72B26BE-45CE-7401-A15C-64DC804F5D3A}"/>
              </a:ext>
            </a:extLst>
          </p:cNvPr>
          <p:cNvSpPr/>
          <p:nvPr/>
        </p:nvSpPr>
        <p:spPr>
          <a:xfrm>
            <a:off x="11788920" y="9097365"/>
            <a:ext cx="847800" cy="869400"/>
          </a:xfrm>
          <a:custGeom>
            <a:avLst/>
            <a:gdLst/>
            <a:ahLst/>
            <a:cxnLst/>
            <a:rect l="l" t="t" r="r" b="b"/>
            <a:pathLst>
              <a:path w="847800" h="869400">
                <a:moveTo>
                  <a:pt x="0" y="0"/>
                </a:moveTo>
                <a:lnTo>
                  <a:pt x="847800" y="0"/>
                </a:lnTo>
                <a:lnTo>
                  <a:pt x="847800" y="869400"/>
                </a:lnTo>
                <a:lnTo>
                  <a:pt x="0" y="8694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23">
            <a:extLst>
              <a:ext uri="{FF2B5EF4-FFF2-40B4-BE49-F238E27FC236}">
                <a16:creationId xmlns:a16="http://schemas.microsoft.com/office/drawing/2014/main" id="{6923A207-4375-4CDC-1D0E-A9E534F386E4}"/>
              </a:ext>
            </a:extLst>
          </p:cNvPr>
          <p:cNvSpPr/>
          <p:nvPr/>
        </p:nvSpPr>
        <p:spPr>
          <a:xfrm>
            <a:off x="4160880" y="7460085"/>
            <a:ext cx="1042740" cy="706320"/>
          </a:xfrm>
          <a:custGeom>
            <a:avLst/>
            <a:gdLst/>
            <a:ahLst/>
            <a:cxnLst/>
            <a:rect l="l" t="t" r="r" b="b"/>
            <a:pathLst>
              <a:path w="1042740" h="706320">
                <a:moveTo>
                  <a:pt x="0" y="0"/>
                </a:moveTo>
                <a:lnTo>
                  <a:pt x="1042740" y="0"/>
                </a:lnTo>
                <a:lnTo>
                  <a:pt x="1042740" y="706320"/>
                </a:lnTo>
                <a:lnTo>
                  <a:pt x="0" y="70632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4">
            <a:extLst>
              <a:ext uri="{FF2B5EF4-FFF2-40B4-BE49-F238E27FC236}">
                <a16:creationId xmlns:a16="http://schemas.microsoft.com/office/drawing/2014/main" id="{73D6D0E9-F704-C35B-390D-3848EFD0F4DB}"/>
              </a:ext>
            </a:extLst>
          </p:cNvPr>
          <p:cNvSpPr/>
          <p:nvPr/>
        </p:nvSpPr>
        <p:spPr>
          <a:xfrm>
            <a:off x="3245040" y="8752305"/>
            <a:ext cx="536760" cy="1314900"/>
          </a:xfrm>
          <a:custGeom>
            <a:avLst/>
            <a:gdLst/>
            <a:ahLst/>
            <a:cxnLst/>
            <a:rect l="l" t="t" r="r" b="b"/>
            <a:pathLst>
              <a:path w="536760" h="1314900">
                <a:moveTo>
                  <a:pt x="0" y="0"/>
                </a:moveTo>
                <a:lnTo>
                  <a:pt x="536760" y="0"/>
                </a:lnTo>
                <a:lnTo>
                  <a:pt x="536760" y="1314900"/>
                </a:lnTo>
                <a:lnTo>
                  <a:pt x="0" y="1314900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5">
            <a:extLst>
              <a:ext uri="{FF2B5EF4-FFF2-40B4-BE49-F238E27FC236}">
                <a16:creationId xmlns:a16="http://schemas.microsoft.com/office/drawing/2014/main" id="{0FBF03E0-1D9E-AF55-8AC4-BA8CE8E56B80}"/>
              </a:ext>
            </a:extLst>
          </p:cNvPr>
          <p:cNvSpPr/>
          <p:nvPr/>
        </p:nvSpPr>
        <p:spPr>
          <a:xfrm>
            <a:off x="10307700" y="9097365"/>
            <a:ext cx="983340" cy="777060"/>
          </a:xfrm>
          <a:custGeom>
            <a:avLst/>
            <a:gdLst/>
            <a:ahLst/>
            <a:cxnLst/>
            <a:rect l="l" t="t" r="r" b="b"/>
            <a:pathLst>
              <a:path w="983340" h="777060">
                <a:moveTo>
                  <a:pt x="0" y="0"/>
                </a:moveTo>
                <a:lnTo>
                  <a:pt x="983340" y="0"/>
                </a:lnTo>
                <a:lnTo>
                  <a:pt x="983340" y="777060"/>
                </a:lnTo>
                <a:lnTo>
                  <a:pt x="0" y="777060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6">
            <a:extLst>
              <a:ext uri="{FF2B5EF4-FFF2-40B4-BE49-F238E27FC236}">
                <a16:creationId xmlns:a16="http://schemas.microsoft.com/office/drawing/2014/main" id="{F5C3B24A-BDF9-719E-E767-E067815E682D}"/>
              </a:ext>
            </a:extLst>
          </p:cNvPr>
          <p:cNvSpPr/>
          <p:nvPr/>
        </p:nvSpPr>
        <p:spPr>
          <a:xfrm>
            <a:off x="5515740" y="9058485"/>
            <a:ext cx="809460" cy="815940"/>
          </a:xfrm>
          <a:custGeom>
            <a:avLst/>
            <a:gdLst/>
            <a:ahLst/>
            <a:cxnLst/>
            <a:rect l="l" t="t" r="r" b="b"/>
            <a:pathLst>
              <a:path w="809460" h="815940">
                <a:moveTo>
                  <a:pt x="0" y="0"/>
                </a:moveTo>
                <a:lnTo>
                  <a:pt x="809460" y="0"/>
                </a:lnTo>
                <a:lnTo>
                  <a:pt x="809460" y="815940"/>
                </a:lnTo>
                <a:lnTo>
                  <a:pt x="0" y="815940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7">
            <a:extLst>
              <a:ext uri="{FF2B5EF4-FFF2-40B4-BE49-F238E27FC236}">
                <a16:creationId xmlns:a16="http://schemas.microsoft.com/office/drawing/2014/main" id="{BE226C5A-B566-BD96-4899-81FA3C4C33A6}"/>
              </a:ext>
            </a:extLst>
          </p:cNvPr>
          <p:cNvSpPr/>
          <p:nvPr/>
        </p:nvSpPr>
        <p:spPr>
          <a:xfrm>
            <a:off x="11694960" y="7288905"/>
            <a:ext cx="770580" cy="927180"/>
          </a:xfrm>
          <a:custGeom>
            <a:avLst/>
            <a:gdLst/>
            <a:ahLst/>
            <a:cxnLst/>
            <a:rect l="l" t="t" r="r" b="b"/>
            <a:pathLst>
              <a:path w="770580" h="927180">
                <a:moveTo>
                  <a:pt x="0" y="0"/>
                </a:moveTo>
                <a:lnTo>
                  <a:pt x="770580" y="0"/>
                </a:lnTo>
                <a:lnTo>
                  <a:pt x="770580" y="927180"/>
                </a:lnTo>
                <a:lnTo>
                  <a:pt x="0" y="927180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8">
            <a:extLst>
              <a:ext uri="{FF2B5EF4-FFF2-40B4-BE49-F238E27FC236}">
                <a16:creationId xmlns:a16="http://schemas.microsoft.com/office/drawing/2014/main" id="{DA8206B3-B845-13C7-1923-E799A305C3EF}"/>
              </a:ext>
            </a:extLst>
          </p:cNvPr>
          <p:cNvSpPr/>
          <p:nvPr/>
        </p:nvSpPr>
        <p:spPr>
          <a:xfrm>
            <a:off x="13088700" y="2283645"/>
            <a:ext cx="850500" cy="849420"/>
          </a:xfrm>
          <a:custGeom>
            <a:avLst/>
            <a:gdLst/>
            <a:ahLst/>
            <a:cxnLst/>
            <a:rect l="l" t="t" r="r" b="b"/>
            <a:pathLst>
              <a:path w="850500" h="849420">
                <a:moveTo>
                  <a:pt x="0" y="0"/>
                </a:moveTo>
                <a:lnTo>
                  <a:pt x="850500" y="0"/>
                </a:lnTo>
                <a:lnTo>
                  <a:pt x="850500" y="849420"/>
                </a:lnTo>
                <a:lnTo>
                  <a:pt x="0" y="849420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9">
            <a:extLst>
              <a:ext uri="{FF2B5EF4-FFF2-40B4-BE49-F238E27FC236}">
                <a16:creationId xmlns:a16="http://schemas.microsoft.com/office/drawing/2014/main" id="{CCE75BBE-75E1-D6CE-7315-1BB991FBAC05}"/>
              </a:ext>
            </a:extLst>
          </p:cNvPr>
          <p:cNvSpPr/>
          <p:nvPr/>
        </p:nvSpPr>
        <p:spPr>
          <a:xfrm>
            <a:off x="11657160" y="3887445"/>
            <a:ext cx="827820" cy="826200"/>
          </a:xfrm>
          <a:custGeom>
            <a:avLst/>
            <a:gdLst/>
            <a:ahLst/>
            <a:cxnLst/>
            <a:rect l="l" t="t" r="r" b="b"/>
            <a:pathLst>
              <a:path w="827820" h="826200">
                <a:moveTo>
                  <a:pt x="0" y="0"/>
                </a:moveTo>
                <a:lnTo>
                  <a:pt x="827820" y="0"/>
                </a:lnTo>
                <a:lnTo>
                  <a:pt x="827820" y="826200"/>
                </a:lnTo>
                <a:lnTo>
                  <a:pt x="0" y="826200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30">
            <a:extLst>
              <a:ext uri="{FF2B5EF4-FFF2-40B4-BE49-F238E27FC236}">
                <a16:creationId xmlns:a16="http://schemas.microsoft.com/office/drawing/2014/main" id="{AF25A9C0-9934-FCCA-7531-DDAE0A306B20}"/>
              </a:ext>
            </a:extLst>
          </p:cNvPr>
          <p:cNvSpPr/>
          <p:nvPr/>
        </p:nvSpPr>
        <p:spPr>
          <a:xfrm>
            <a:off x="5537880" y="7396365"/>
            <a:ext cx="763020" cy="844560"/>
          </a:xfrm>
          <a:custGeom>
            <a:avLst/>
            <a:gdLst/>
            <a:ahLst/>
            <a:cxnLst/>
            <a:rect l="l" t="t" r="r" b="b"/>
            <a:pathLst>
              <a:path w="763020" h="844560">
                <a:moveTo>
                  <a:pt x="0" y="0"/>
                </a:moveTo>
                <a:lnTo>
                  <a:pt x="763020" y="0"/>
                </a:lnTo>
                <a:lnTo>
                  <a:pt x="763020" y="844560"/>
                </a:lnTo>
                <a:lnTo>
                  <a:pt x="0" y="844560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31">
            <a:extLst>
              <a:ext uri="{FF2B5EF4-FFF2-40B4-BE49-F238E27FC236}">
                <a16:creationId xmlns:a16="http://schemas.microsoft.com/office/drawing/2014/main" id="{9B4C4CBD-BF2E-E6E9-28E7-68E9A53A8401}"/>
              </a:ext>
            </a:extLst>
          </p:cNvPr>
          <p:cNvSpPr/>
          <p:nvPr/>
        </p:nvSpPr>
        <p:spPr>
          <a:xfrm>
            <a:off x="4129560" y="2402985"/>
            <a:ext cx="747360" cy="745740"/>
          </a:xfrm>
          <a:custGeom>
            <a:avLst/>
            <a:gdLst/>
            <a:ahLst/>
            <a:cxnLst/>
            <a:rect l="l" t="t" r="r" b="b"/>
            <a:pathLst>
              <a:path w="747360" h="745740">
                <a:moveTo>
                  <a:pt x="0" y="0"/>
                </a:moveTo>
                <a:lnTo>
                  <a:pt x="747360" y="0"/>
                </a:lnTo>
                <a:lnTo>
                  <a:pt x="747360" y="745740"/>
                </a:lnTo>
                <a:lnTo>
                  <a:pt x="0" y="745740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32">
            <a:extLst>
              <a:ext uri="{FF2B5EF4-FFF2-40B4-BE49-F238E27FC236}">
                <a16:creationId xmlns:a16="http://schemas.microsoft.com/office/drawing/2014/main" id="{059BD586-C8BC-C673-B227-E271C3837972}"/>
              </a:ext>
            </a:extLst>
          </p:cNvPr>
          <p:cNvSpPr/>
          <p:nvPr/>
        </p:nvSpPr>
        <p:spPr>
          <a:xfrm>
            <a:off x="13046040" y="5546865"/>
            <a:ext cx="907200" cy="908820"/>
          </a:xfrm>
          <a:custGeom>
            <a:avLst/>
            <a:gdLst/>
            <a:ahLst/>
            <a:cxnLst/>
            <a:rect l="l" t="t" r="r" b="b"/>
            <a:pathLst>
              <a:path w="907200" h="908820">
                <a:moveTo>
                  <a:pt x="0" y="0"/>
                </a:moveTo>
                <a:lnTo>
                  <a:pt x="907200" y="0"/>
                </a:lnTo>
                <a:lnTo>
                  <a:pt x="907200" y="908820"/>
                </a:lnTo>
                <a:lnTo>
                  <a:pt x="0" y="908820"/>
                </a:lnTo>
                <a:lnTo>
                  <a:pt x="0" y="0"/>
                </a:lnTo>
                <a:close/>
              </a:path>
            </a:pathLst>
          </a:custGeom>
          <a:blipFill>
            <a:blip r:embed="rId49">
              <a:extLs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33">
            <a:extLst>
              <a:ext uri="{FF2B5EF4-FFF2-40B4-BE49-F238E27FC236}">
                <a16:creationId xmlns:a16="http://schemas.microsoft.com/office/drawing/2014/main" id="{001BED4A-D27B-4C52-C6DF-ED7346C233E1}"/>
              </a:ext>
            </a:extLst>
          </p:cNvPr>
          <p:cNvSpPr/>
          <p:nvPr/>
        </p:nvSpPr>
        <p:spPr>
          <a:xfrm>
            <a:off x="2971800" y="2300925"/>
            <a:ext cx="750060" cy="901260"/>
          </a:xfrm>
          <a:custGeom>
            <a:avLst/>
            <a:gdLst/>
            <a:ahLst/>
            <a:cxnLst/>
            <a:rect l="l" t="t" r="r" b="b"/>
            <a:pathLst>
              <a:path w="750060" h="901260">
                <a:moveTo>
                  <a:pt x="0" y="0"/>
                </a:moveTo>
                <a:lnTo>
                  <a:pt x="750060" y="0"/>
                </a:lnTo>
                <a:lnTo>
                  <a:pt x="750060" y="901260"/>
                </a:lnTo>
                <a:lnTo>
                  <a:pt x="0" y="901260"/>
                </a:lnTo>
                <a:lnTo>
                  <a:pt x="0" y="0"/>
                </a:lnTo>
                <a:close/>
              </a:path>
            </a:pathLst>
          </a:custGeom>
          <a:blipFill>
            <a:blip r:embed="rId51">
              <a:extLs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34">
            <a:extLst>
              <a:ext uri="{FF2B5EF4-FFF2-40B4-BE49-F238E27FC236}">
                <a16:creationId xmlns:a16="http://schemas.microsoft.com/office/drawing/2014/main" id="{81756BCC-3223-A4B1-1FE8-2FDC93064318}"/>
              </a:ext>
            </a:extLst>
          </p:cNvPr>
          <p:cNvSpPr/>
          <p:nvPr/>
        </p:nvSpPr>
        <p:spPr>
          <a:xfrm>
            <a:off x="8922600" y="2247465"/>
            <a:ext cx="900720" cy="900720"/>
          </a:xfrm>
          <a:custGeom>
            <a:avLst/>
            <a:gdLst/>
            <a:ahLst/>
            <a:cxnLst/>
            <a:rect l="l" t="t" r="r" b="b"/>
            <a:pathLst>
              <a:path w="900720" h="900720">
                <a:moveTo>
                  <a:pt x="0" y="0"/>
                </a:moveTo>
                <a:lnTo>
                  <a:pt x="900720" y="0"/>
                </a:lnTo>
                <a:lnTo>
                  <a:pt x="900720" y="900720"/>
                </a:lnTo>
                <a:lnTo>
                  <a:pt x="0" y="900720"/>
                </a:lnTo>
                <a:lnTo>
                  <a:pt x="0" y="0"/>
                </a:lnTo>
                <a:close/>
              </a:path>
            </a:pathLst>
          </a:custGeom>
          <a:blipFill>
            <a:blip r:embed="rId53">
              <a:extLst>
                <a:ext uri="{96DAC541-7B7A-43D3-8B79-37D633B846F1}">
                  <asvg:svgBlip xmlns:asvg="http://schemas.microsoft.com/office/drawing/2016/SVG/main" r:embed="rId54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5">
            <a:extLst>
              <a:ext uri="{FF2B5EF4-FFF2-40B4-BE49-F238E27FC236}">
                <a16:creationId xmlns:a16="http://schemas.microsoft.com/office/drawing/2014/main" id="{3735F923-F16F-1DA9-CE22-F1E6432813DF}"/>
              </a:ext>
            </a:extLst>
          </p:cNvPr>
          <p:cNvSpPr/>
          <p:nvPr/>
        </p:nvSpPr>
        <p:spPr>
          <a:xfrm>
            <a:off x="10056600" y="2263125"/>
            <a:ext cx="910980" cy="898560"/>
          </a:xfrm>
          <a:custGeom>
            <a:avLst/>
            <a:gdLst/>
            <a:ahLst/>
            <a:cxnLst/>
            <a:rect l="l" t="t" r="r" b="b"/>
            <a:pathLst>
              <a:path w="910980" h="898560">
                <a:moveTo>
                  <a:pt x="0" y="0"/>
                </a:moveTo>
                <a:lnTo>
                  <a:pt x="910980" y="0"/>
                </a:lnTo>
                <a:lnTo>
                  <a:pt x="910980" y="898560"/>
                </a:lnTo>
                <a:lnTo>
                  <a:pt x="0" y="898560"/>
                </a:lnTo>
                <a:lnTo>
                  <a:pt x="0" y="0"/>
                </a:lnTo>
                <a:close/>
              </a:path>
            </a:pathLst>
          </a:custGeom>
          <a:blipFill>
            <a:blip r:embed="rId55">
              <a:extLst>
                <a:ext uri="{96DAC541-7B7A-43D3-8B79-37D633B846F1}">
                  <asvg:svgBlip xmlns:asvg="http://schemas.microsoft.com/office/drawing/2016/SVG/main" r:embed="rId56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6">
            <a:extLst>
              <a:ext uri="{FF2B5EF4-FFF2-40B4-BE49-F238E27FC236}">
                <a16:creationId xmlns:a16="http://schemas.microsoft.com/office/drawing/2014/main" id="{F1ED300F-55FB-A099-5E78-AF4FD080A2CA}"/>
              </a:ext>
            </a:extLst>
          </p:cNvPr>
          <p:cNvSpPr/>
          <p:nvPr/>
        </p:nvSpPr>
        <p:spPr>
          <a:xfrm>
            <a:off x="5457420" y="2264205"/>
            <a:ext cx="871560" cy="901260"/>
          </a:xfrm>
          <a:custGeom>
            <a:avLst/>
            <a:gdLst/>
            <a:ahLst/>
            <a:cxnLst/>
            <a:rect l="l" t="t" r="r" b="b"/>
            <a:pathLst>
              <a:path w="871560" h="901260">
                <a:moveTo>
                  <a:pt x="0" y="0"/>
                </a:moveTo>
                <a:lnTo>
                  <a:pt x="871560" y="0"/>
                </a:lnTo>
                <a:lnTo>
                  <a:pt x="871560" y="901260"/>
                </a:lnTo>
                <a:lnTo>
                  <a:pt x="0" y="901260"/>
                </a:lnTo>
                <a:lnTo>
                  <a:pt x="0" y="0"/>
                </a:lnTo>
                <a:close/>
              </a:path>
            </a:pathLst>
          </a:custGeom>
          <a:blipFill>
            <a:blip r:embed="rId57">
              <a:extLst>
                <a:ext uri="{96DAC541-7B7A-43D3-8B79-37D633B846F1}">
                  <asvg:svgBlip xmlns:asvg="http://schemas.microsoft.com/office/drawing/2016/SVG/main" r:embed="rId58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7">
            <a:extLst>
              <a:ext uri="{FF2B5EF4-FFF2-40B4-BE49-F238E27FC236}">
                <a16:creationId xmlns:a16="http://schemas.microsoft.com/office/drawing/2014/main" id="{098AF52C-C158-4710-DA33-E8B5C49D93A2}"/>
              </a:ext>
            </a:extLst>
          </p:cNvPr>
          <p:cNvSpPr/>
          <p:nvPr/>
        </p:nvSpPr>
        <p:spPr>
          <a:xfrm>
            <a:off x="11657160" y="2263125"/>
            <a:ext cx="856980" cy="902340"/>
          </a:xfrm>
          <a:custGeom>
            <a:avLst/>
            <a:gdLst/>
            <a:ahLst/>
            <a:cxnLst/>
            <a:rect l="l" t="t" r="r" b="b"/>
            <a:pathLst>
              <a:path w="856980" h="902340">
                <a:moveTo>
                  <a:pt x="0" y="0"/>
                </a:moveTo>
                <a:lnTo>
                  <a:pt x="856980" y="0"/>
                </a:lnTo>
                <a:lnTo>
                  <a:pt x="856980" y="902340"/>
                </a:lnTo>
                <a:lnTo>
                  <a:pt x="0" y="902340"/>
                </a:lnTo>
                <a:lnTo>
                  <a:pt x="0" y="0"/>
                </a:lnTo>
                <a:close/>
              </a:path>
            </a:pathLst>
          </a:custGeom>
          <a:blipFill>
            <a:blip r:embed="rId59">
              <a:extLst>
                <a:ext uri="{96DAC541-7B7A-43D3-8B79-37D633B846F1}">
                  <asvg:svgBlip xmlns:asvg="http://schemas.microsoft.com/office/drawing/2016/SVG/main" r:embed="rId60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8">
            <a:extLst>
              <a:ext uri="{FF2B5EF4-FFF2-40B4-BE49-F238E27FC236}">
                <a16:creationId xmlns:a16="http://schemas.microsoft.com/office/drawing/2014/main" id="{211558F5-60B5-8097-192F-241F93EFFB92}"/>
              </a:ext>
            </a:extLst>
          </p:cNvPr>
          <p:cNvSpPr/>
          <p:nvPr/>
        </p:nvSpPr>
        <p:spPr>
          <a:xfrm>
            <a:off x="6608700" y="2264205"/>
            <a:ext cx="847260" cy="900720"/>
          </a:xfrm>
          <a:custGeom>
            <a:avLst/>
            <a:gdLst/>
            <a:ahLst/>
            <a:cxnLst/>
            <a:rect l="l" t="t" r="r" b="b"/>
            <a:pathLst>
              <a:path w="847260" h="900720">
                <a:moveTo>
                  <a:pt x="0" y="0"/>
                </a:moveTo>
                <a:lnTo>
                  <a:pt x="847260" y="0"/>
                </a:lnTo>
                <a:lnTo>
                  <a:pt x="847260" y="900720"/>
                </a:lnTo>
                <a:lnTo>
                  <a:pt x="0" y="900720"/>
                </a:lnTo>
                <a:lnTo>
                  <a:pt x="0" y="0"/>
                </a:lnTo>
                <a:close/>
              </a:path>
            </a:pathLst>
          </a:custGeom>
          <a:blipFill>
            <a:blip r:embed="rId61">
              <a:extLst>
                <a:ext uri="{96DAC541-7B7A-43D3-8B79-37D633B846F1}">
                  <asvg:svgBlip xmlns:asvg="http://schemas.microsoft.com/office/drawing/2016/SVG/main" r:embed="rId62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9">
            <a:extLst>
              <a:ext uri="{FF2B5EF4-FFF2-40B4-BE49-F238E27FC236}">
                <a16:creationId xmlns:a16="http://schemas.microsoft.com/office/drawing/2014/main" id="{A8C85D7F-6BA7-AC83-DDE0-AEDC10E4B7AB}"/>
              </a:ext>
            </a:extLst>
          </p:cNvPr>
          <p:cNvSpPr/>
          <p:nvPr/>
        </p:nvSpPr>
        <p:spPr>
          <a:xfrm>
            <a:off x="7697880" y="2263665"/>
            <a:ext cx="912600" cy="902340"/>
          </a:xfrm>
          <a:custGeom>
            <a:avLst/>
            <a:gdLst/>
            <a:ahLst/>
            <a:cxnLst/>
            <a:rect l="l" t="t" r="r" b="b"/>
            <a:pathLst>
              <a:path w="912600" h="902340">
                <a:moveTo>
                  <a:pt x="0" y="0"/>
                </a:moveTo>
                <a:lnTo>
                  <a:pt x="912600" y="0"/>
                </a:lnTo>
                <a:lnTo>
                  <a:pt x="912600" y="902340"/>
                </a:lnTo>
                <a:lnTo>
                  <a:pt x="0" y="902340"/>
                </a:lnTo>
                <a:lnTo>
                  <a:pt x="0" y="0"/>
                </a:lnTo>
                <a:close/>
              </a:path>
            </a:pathLst>
          </a:custGeom>
          <a:blipFill>
            <a:blip r:embed="rId63">
              <a:extLst>
                <a:ext uri="{96DAC541-7B7A-43D3-8B79-37D633B846F1}">
                  <asvg:svgBlip xmlns:asvg="http://schemas.microsoft.com/office/drawing/2016/SVG/main" r:embed="rId64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40">
            <a:extLst>
              <a:ext uri="{FF2B5EF4-FFF2-40B4-BE49-F238E27FC236}">
                <a16:creationId xmlns:a16="http://schemas.microsoft.com/office/drawing/2014/main" id="{B7BD4DE3-CC5B-BC3E-EDDD-4F091452BF5B}"/>
              </a:ext>
            </a:extLst>
          </p:cNvPr>
          <p:cNvSpPr/>
          <p:nvPr/>
        </p:nvSpPr>
        <p:spPr>
          <a:xfrm>
            <a:off x="13008240" y="3789705"/>
            <a:ext cx="997380" cy="992520"/>
          </a:xfrm>
          <a:custGeom>
            <a:avLst/>
            <a:gdLst/>
            <a:ahLst/>
            <a:cxnLst/>
            <a:rect l="l" t="t" r="r" b="b"/>
            <a:pathLst>
              <a:path w="997380" h="992520">
                <a:moveTo>
                  <a:pt x="0" y="0"/>
                </a:moveTo>
                <a:lnTo>
                  <a:pt x="997380" y="0"/>
                </a:lnTo>
                <a:lnTo>
                  <a:pt x="997380" y="992520"/>
                </a:lnTo>
                <a:lnTo>
                  <a:pt x="0" y="992520"/>
                </a:lnTo>
                <a:lnTo>
                  <a:pt x="0" y="0"/>
                </a:lnTo>
                <a:close/>
              </a:path>
            </a:pathLst>
          </a:custGeom>
          <a:blipFill>
            <a:blip r:embed="rId65">
              <a:extLst>
                <a:ext uri="{96DAC541-7B7A-43D3-8B79-37D633B846F1}">
                  <asvg:svgBlip xmlns:asvg="http://schemas.microsoft.com/office/drawing/2016/SVG/main" r:embed="rId66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41">
            <a:extLst>
              <a:ext uri="{FF2B5EF4-FFF2-40B4-BE49-F238E27FC236}">
                <a16:creationId xmlns:a16="http://schemas.microsoft.com/office/drawing/2014/main" id="{20F70946-C13F-CAC9-88BC-E44F61D17E7A}"/>
              </a:ext>
            </a:extLst>
          </p:cNvPr>
          <p:cNvSpPr/>
          <p:nvPr/>
        </p:nvSpPr>
        <p:spPr>
          <a:xfrm>
            <a:off x="5360760" y="3846405"/>
            <a:ext cx="890460" cy="892620"/>
          </a:xfrm>
          <a:custGeom>
            <a:avLst/>
            <a:gdLst/>
            <a:ahLst/>
            <a:cxnLst/>
            <a:rect l="l" t="t" r="r" b="b"/>
            <a:pathLst>
              <a:path w="890460" h="892620">
                <a:moveTo>
                  <a:pt x="0" y="0"/>
                </a:moveTo>
                <a:lnTo>
                  <a:pt x="890460" y="0"/>
                </a:lnTo>
                <a:lnTo>
                  <a:pt x="890460" y="892620"/>
                </a:lnTo>
                <a:lnTo>
                  <a:pt x="0" y="892620"/>
                </a:lnTo>
                <a:lnTo>
                  <a:pt x="0" y="0"/>
                </a:lnTo>
                <a:close/>
              </a:path>
            </a:pathLst>
          </a:custGeom>
          <a:blipFill>
            <a:blip r:embed="rId67">
              <a:extLst>
                <a:ext uri="{96DAC541-7B7A-43D3-8B79-37D633B846F1}">
                  <asvg:svgBlip xmlns:asvg="http://schemas.microsoft.com/office/drawing/2016/SVG/main" r:embed="rId68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42">
            <a:extLst>
              <a:ext uri="{FF2B5EF4-FFF2-40B4-BE49-F238E27FC236}">
                <a16:creationId xmlns:a16="http://schemas.microsoft.com/office/drawing/2014/main" id="{0ADDE23B-43DA-3557-1A80-7BD3E1700955}"/>
              </a:ext>
            </a:extLst>
          </p:cNvPr>
          <p:cNvSpPr/>
          <p:nvPr/>
        </p:nvSpPr>
        <p:spPr>
          <a:xfrm>
            <a:off x="6482340" y="3843165"/>
            <a:ext cx="921780" cy="898560"/>
          </a:xfrm>
          <a:custGeom>
            <a:avLst/>
            <a:gdLst/>
            <a:ahLst/>
            <a:cxnLst/>
            <a:rect l="l" t="t" r="r" b="b"/>
            <a:pathLst>
              <a:path w="921780" h="898560">
                <a:moveTo>
                  <a:pt x="0" y="0"/>
                </a:moveTo>
                <a:lnTo>
                  <a:pt x="921780" y="0"/>
                </a:lnTo>
                <a:lnTo>
                  <a:pt x="921780" y="898560"/>
                </a:lnTo>
                <a:lnTo>
                  <a:pt x="0" y="898560"/>
                </a:lnTo>
                <a:lnTo>
                  <a:pt x="0" y="0"/>
                </a:lnTo>
                <a:close/>
              </a:path>
            </a:pathLst>
          </a:custGeom>
          <a:blipFill>
            <a:blip r:embed="rId69">
              <a:extLst>
                <a:ext uri="{96DAC541-7B7A-43D3-8B79-37D633B846F1}">
                  <asvg:svgBlip xmlns:asvg="http://schemas.microsoft.com/office/drawing/2016/SVG/main" r:embed="rId70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43">
            <a:extLst>
              <a:ext uri="{FF2B5EF4-FFF2-40B4-BE49-F238E27FC236}">
                <a16:creationId xmlns:a16="http://schemas.microsoft.com/office/drawing/2014/main" id="{97A4664E-DF93-1271-7041-8573567F6BB1}"/>
              </a:ext>
            </a:extLst>
          </p:cNvPr>
          <p:cNvSpPr/>
          <p:nvPr/>
        </p:nvSpPr>
        <p:spPr>
          <a:xfrm>
            <a:off x="7617960" y="3843705"/>
            <a:ext cx="900180" cy="897480"/>
          </a:xfrm>
          <a:custGeom>
            <a:avLst/>
            <a:gdLst/>
            <a:ahLst/>
            <a:cxnLst/>
            <a:rect l="l" t="t" r="r" b="b"/>
            <a:pathLst>
              <a:path w="900180" h="897480">
                <a:moveTo>
                  <a:pt x="0" y="0"/>
                </a:moveTo>
                <a:lnTo>
                  <a:pt x="900180" y="0"/>
                </a:lnTo>
                <a:lnTo>
                  <a:pt x="900180" y="897480"/>
                </a:lnTo>
                <a:lnTo>
                  <a:pt x="0" y="897480"/>
                </a:lnTo>
                <a:lnTo>
                  <a:pt x="0" y="0"/>
                </a:lnTo>
                <a:close/>
              </a:path>
            </a:pathLst>
          </a:custGeom>
          <a:blipFill>
            <a:blip r:embed="rId71">
              <a:extLst>
                <a:ext uri="{96DAC541-7B7A-43D3-8B79-37D633B846F1}">
                  <asvg:svgBlip xmlns:asvg="http://schemas.microsoft.com/office/drawing/2016/SVG/main" r:embed="rId72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44">
            <a:extLst>
              <a:ext uri="{FF2B5EF4-FFF2-40B4-BE49-F238E27FC236}">
                <a16:creationId xmlns:a16="http://schemas.microsoft.com/office/drawing/2014/main" id="{1684A0EA-29EF-4AFE-8A46-30817E2FB45C}"/>
              </a:ext>
            </a:extLst>
          </p:cNvPr>
          <p:cNvSpPr/>
          <p:nvPr/>
        </p:nvSpPr>
        <p:spPr>
          <a:xfrm>
            <a:off x="2963160" y="3882045"/>
            <a:ext cx="892620" cy="895320"/>
          </a:xfrm>
          <a:custGeom>
            <a:avLst/>
            <a:gdLst/>
            <a:ahLst/>
            <a:cxnLst/>
            <a:rect l="l" t="t" r="r" b="b"/>
            <a:pathLst>
              <a:path w="892620" h="895320">
                <a:moveTo>
                  <a:pt x="0" y="0"/>
                </a:moveTo>
                <a:lnTo>
                  <a:pt x="892620" y="0"/>
                </a:lnTo>
                <a:lnTo>
                  <a:pt x="892620" y="895320"/>
                </a:lnTo>
                <a:lnTo>
                  <a:pt x="0" y="895320"/>
                </a:lnTo>
                <a:lnTo>
                  <a:pt x="0" y="0"/>
                </a:lnTo>
                <a:close/>
              </a:path>
            </a:pathLst>
          </a:custGeom>
          <a:blipFill>
            <a:blip r:embed="rId73">
              <a:extLst>
                <a:ext uri="{96DAC541-7B7A-43D3-8B79-37D633B846F1}">
                  <asvg:svgBlip xmlns:asvg="http://schemas.microsoft.com/office/drawing/2016/SVG/main" r:embed="rId74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5">
            <a:extLst>
              <a:ext uri="{FF2B5EF4-FFF2-40B4-BE49-F238E27FC236}">
                <a16:creationId xmlns:a16="http://schemas.microsoft.com/office/drawing/2014/main" id="{C31796A0-AC61-AC18-B86F-29687B8ACC4B}"/>
              </a:ext>
            </a:extLst>
          </p:cNvPr>
          <p:cNvSpPr/>
          <p:nvPr/>
        </p:nvSpPr>
        <p:spPr>
          <a:xfrm>
            <a:off x="8882640" y="3830745"/>
            <a:ext cx="890460" cy="890460"/>
          </a:xfrm>
          <a:custGeom>
            <a:avLst/>
            <a:gdLst/>
            <a:ahLst/>
            <a:cxnLst/>
            <a:rect l="l" t="t" r="r" b="b"/>
            <a:pathLst>
              <a:path w="890460" h="890460">
                <a:moveTo>
                  <a:pt x="0" y="0"/>
                </a:moveTo>
                <a:lnTo>
                  <a:pt x="890460" y="0"/>
                </a:lnTo>
                <a:lnTo>
                  <a:pt x="890460" y="890460"/>
                </a:lnTo>
                <a:lnTo>
                  <a:pt x="0" y="890460"/>
                </a:lnTo>
                <a:lnTo>
                  <a:pt x="0" y="0"/>
                </a:lnTo>
                <a:close/>
              </a:path>
            </a:pathLst>
          </a:custGeom>
          <a:blipFill>
            <a:blip r:embed="rId75">
              <a:extLst>
                <a:ext uri="{96DAC541-7B7A-43D3-8B79-37D633B846F1}">
                  <asvg:svgBlip xmlns:asvg="http://schemas.microsoft.com/office/drawing/2016/SVG/main" r:embed="rId76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6">
            <a:extLst>
              <a:ext uri="{FF2B5EF4-FFF2-40B4-BE49-F238E27FC236}">
                <a16:creationId xmlns:a16="http://schemas.microsoft.com/office/drawing/2014/main" id="{13CC98C9-B1A4-F56D-A1C4-A43ACED8864F}"/>
              </a:ext>
            </a:extLst>
          </p:cNvPr>
          <p:cNvSpPr/>
          <p:nvPr/>
        </p:nvSpPr>
        <p:spPr>
          <a:xfrm>
            <a:off x="4230540" y="3846405"/>
            <a:ext cx="938520" cy="892080"/>
          </a:xfrm>
          <a:custGeom>
            <a:avLst/>
            <a:gdLst/>
            <a:ahLst/>
            <a:cxnLst/>
            <a:rect l="l" t="t" r="r" b="b"/>
            <a:pathLst>
              <a:path w="938520" h="892080">
                <a:moveTo>
                  <a:pt x="0" y="0"/>
                </a:moveTo>
                <a:lnTo>
                  <a:pt x="938520" y="0"/>
                </a:lnTo>
                <a:lnTo>
                  <a:pt x="938520" y="892080"/>
                </a:lnTo>
                <a:lnTo>
                  <a:pt x="0" y="892080"/>
                </a:lnTo>
                <a:lnTo>
                  <a:pt x="0" y="0"/>
                </a:lnTo>
                <a:close/>
              </a:path>
            </a:pathLst>
          </a:custGeom>
          <a:blipFill>
            <a:blip r:embed="rId77">
              <a:extLst>
                <a:ext uri="{96DAC541-7B7A-43D3-8B79-37D633B846F1}">
                  <asvg:svgBlip xmlns:asvg="http://schemas.microsoft.com/office/drawing/2016/SVG/main" r:embed="rId78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7">
            <a:extLst>
              <a:ext uri="{FF2B5EF4-FFF2-40B4-BE49-F238E27FC236}">
                <a16:creationId xmlns:a16="http://schemas.microsoft.com/office/drawing/2014/main" id="{B1983BB9-19E6-7FC8-714C-532B8979DDEB}"/>
              </a:ext>
            </a:extLst>
          </p:cNvPr>
          <p:cNvSpPr/>
          <p:nvPr/>
        </p:nvSpPr>
        <p:spPr>
          <a:xfrm>
            <a:off x="10127880" y="3844785"/>
            <a:ext cx="892620" cy="890460"/>
          </a:xfrm>
          <a:custGeom>
            <a:avLst/>
            <a:gdLst/>
            <a:ahLst/>
            <a:cxnLst/>
            <a:rect l="l" t="t" r="r" b="b"/>
            <a:pathLst>
              <a:path w="892620" h="890460">
                <a:moveTo>
                  <a:pt x="0" y="0"/>
                </a:moveTo>
                <a:lnTo>
                  <a:pt x="892620" y="0"/>
                </a:lnTo>
                <a:lnTo>
                  <a:pt x="892620" y="890460"/>
                </a:lnTo>
                <a:lnTo>
                  <a:pt x="0" y="890460"/>
                </a:lnTo>
                <a:lnTo>
                  <a:pt x="0" y="0"/>
                </a:lnTo>
                <a:close/>
              </a:path>
            </a:pathLst>
          </a:custGeom>
          <a:blipFill>
            <a:blip r:embed="rId79">
              <a:extLst>
                <a:ext uri="{96DAC541-7B7A-43D3-8B79-37D633B846F1}">
                  <asvg:svgBlip xmlns:asvg="http://schemas.microsoft.com/office/drawing/2016/SVG/main" r:embed="rId80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8">
            <a:extLst>
              <a:ext uri="{FF2B5EF4-FFF2-40B4-BE49-F238E27FC236}">
                <a16:creationId xmlns:a16="http://schemas.microsoft.com/office/drawing/2014/main" id="{0613F053-60E9-5EF6-574C-FABF77E8D030}"/>
              </a:ext>
            </a:extLst>
          </p:cNvPr>
          <p:cNvSpPr/>
          <p:nvPr/>
        </p:nvSpPr>
        <p:spPr>
          <a:xfrm>
            <a:off x="5346720" y="5584665"/>
            <a:ext cx="901800" cy="926100"/>
          </a:xfrm>
          <a:custGeom>
            <a:avLst/>
            <a:gdLst/>
            <a:ahLst/>
            <a:cxnLst/>
            <a:rect l="l" t="t" r="r" b="b"/>
            <a:pathLst>
              <a:path w="901800" h="926100">
                <a:moveTo>
                  <a:pt x="0" y="0"/>
                </a:moveTo>
                <a:lnTo>
                  <a:pt x="901800" y="0"/>
                </a:lnTo>
                <a:lnTo>
                  <a:pt x="901800" y="926100"/>
                </a:lnTo>
                <a:lnTo>
                  <a:pt x="0" y="926100"/>
                </a:lnTo>
                <a:lnTo>
                  <a:pt x="0" y="0"/>
                </a:lnTo>
                <a:close/>
              </a:path>
            </a:pathLst>
          </a:custGeom>
          <a:blipFill>
            <a:blip r:embed="rId81">
              <a:extLst>
                <a:ext uri="{96DAC541-7B7A-43D3-8B79-37D633B846F1}">
                  <asvg:svgBlip xmlns:asvg="http://schemas.microsoft.com/office/drawing/2016/SVG/main" r:embed="rId82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9">
            <a:extLst>
              <a:ext uri="{FF2B5EF4-FFF2-40B4-BE49-F238E27FC236}">
                <a16:creationId xmlns:a16="http://schemas.microsoft.com/office/drawing/2014/main" id="{1D365AE6-7631-DF53-791F-4C5558AA3041}"/>
              </a:ext>
            </a:extLst>
          </p:cNvPr>
          <p:cNvSpPr/>
          <p:nvPr/>
        </p:nvSpPr>
        <p:spPr>
          <a:xfrm>
            <a:off x="6426180" y="5729385"/>
            <a:ext cx="918000" cy="781380"/>
          </a:xfrm>
          <a:custGeom>
            <a:avLst/>
            <a:gdLst/>
            <a:ahLst/>
            <a:cxnLst/>
            <a:rect l="l" t="t" r="r" b="b"/>
            <a:pathLst>
              <a:path w="918000" h="781380">
                <a:moveTo>
                  <a:pt x="0" y="0"/>
                </a:moveTo>
                <a:lnTo>
                  <a:pt x="918000" y="0"/>
                </a:lnTo>
                <a:lnTo>
                  <a:pt x="918000" y="781380"/>
                </a:lnTo>
                <a:lnTo>
                  <a:pt x="0" y="781380"/>
                </a:lnTo>
                <a:lnTo>
                  <a:pt x="0" y="0"/>
                </a:lnTo>
                <a:close/>
              </a:path>
            </a:pathLst>
          </a:custGeom>
          <a:blipFill>
            <a:blip r:embed="rId83">
              <a:extLst>
                <a:ext uri="{96DAC541-7B7A-43D3-8B79-37D633B846F1}">
                  <asvg:svgBlip xmlns:asvg="http://schemas.microsoft.com/office/drawing/2016/SVG/main" r:embed="rId8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50">
            <a:extLst>
              <a:ext uri="{FF2B5EF4-FFF2-40B4-BE49-F238E27FC236}">
                <a16:creationId xmlns:a16="http://schemas.microsoft.com/office/drawing/2014/main" id="{60435E85-20E1-6F5A-7370-D96C3CDBDDF9}"/>
              </a:ext>
            </a:extLst>
          </p:cNvPr>
          <p:cNvSpPr/>
          <p:nvPr/>
        </p:nvSpPr>
        <p:spPr>
          <a:xfrm>
            <a:off x="7720560" y="5608965"/>
            <a:ext cx="922860" cy="923940"/>
          </a:xfrm>
          <a:custGeom>
            <a:avLst/>
            <a:gdLst/>
            <a:ahLst/>
            <a:cxnLst/>
            <a:rect l="l" t="t" r="r" b="b"/>
            <a:pathLst>
              <a:path w="922860" h="923940">
                <a:moveTo>
                  <a:pt x="0" y="0"/>
                </a:moveTo>
                <a:lnTo>
                  <a:pt x="922860" y="0"/>
                </a:lnTo>
                <a:lnTo>
                  <a:pt x="922860" y="923940"/>
                </a:lnTo>
                <a:lnTo>
                  <a:pt x="0" y="923940"/>
                </a:lnTo>
                <a:lnTo>
                  <a:pt x="0" y="0"/>
                </a:lnTo>
                <a:close/>
              </a:path>
            </a:pathLst>
          </a:custGeom>
          <a:blipFill>
            <a:blip r:embed="rId85">
              <a:extLst>
                <a:ext uri="{96DAC541-7B7A-43D3-8B79-37D633B846F1}">
                  <asvg:svgBlip xmlns:asvg="http://schemas.microsoft.com/office/drawing/2016/SVG/main" r:embed="rId86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51">
            <a:extLst>
              <a:ext uri="{FF2B5EF4-FFF2-40B4-BE49-F238E27FC236}">
                <a16:creationId xmlns:a16="http://schemas.microsoft.com/office/drawing/2014/main" id="{DAF9C2C5-4330-4534-123E-2A5EFD1F9460}"/>
              </a:ext>
            </a:extLst>
          </p:cNvPr>
          <p:cNvSpPr/>
          <p:nvPr/>
        </p:nvSpPr>
        <p:spPr>
          <a:xfrm>
            <a:off x="11374740" y="5573325"/>
            <a:ext cx="931500" cy="928800"/>
          </a:xfrm>
          <a:custGeom>
            <a:avLst/>
            <a:gdLst/>
            <a:ahLst/>
            <a:cxnLst/>
            <a:rect l="l" t="t" r="r" b="b"/>
            <a:pathLst>
              <a:path w="931500" h="928800">
                <a:moveTo>
                  <a:pt x="0" y="0"/>
                </a:moveTo>
                <a:lnTo>
                  <a:pt x="931500" y="0"/>
                </a:lnTo>
                <a:lnTo>
                  <a:pt x="931500" y="928800"/>
                </a:lnTo>
                <a:lnTo>
                  <a:pt x="0" y="928800"/>
                </a:lnTo>
                <a:lnTo>
                  <a:pt x="0" y="0"/>
                </a:lnTo>
                <a:close/>
              </a:path>
            </a:pathLst>
          </a:custGeom>
          <a:blipFill>
            <a:blip r:embed="rId87">
              <a:extLst>
                <a:ext uri="{96DAC541-7B7A-43D3-8B79-37D633B846F1}">
                  <asvg:svgBlip xmlns:asvg="http://schemas.microsoft.com/office/drawing/2016/SVG/main" r:embed="rId88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52">
            <a:extLst>
              <a:ext uri="{FF2B5EF4-FFF2-40B4-BE49-F238E27FC236}">
                <a16:creationId xmlns:a16="http://schemas.microsoft.com/office/drawing/2014/main" id="{3269A953-3FAE-45DB-B499-5850E78509C9}"/>
              </a:ext>
            </a:extLst>
          </p:cNvPr>
          <p:cNvSpPr/>
          <p:nvPr/>
        </p:nvSpPr>
        <p:spPr>
          <a:xfrm>
            <a:off x="6469920" y="7420665"/>
            <a:ext cx="812700" cy="817560"/>
          </a:xfrm>
          <a:custGeom>
            <a:avLst/>
            <a:gdLst/>
            <a:ahLst/>
            <a:cxnLst/>
            <a:rect l="l" t="t" r="r" b="b"/>
            <a:pathLst>
              <a:path w="812700" h="817560">
                <a:moveTo>
                  <a:pt x="0" y="0"/>
                </a:moveTo>
                <a:lnTo>
                  <a:pt x="812700" y="0"/>
                </a:lnTo>
                <a:lnTo>
                  <a:pt x="812700" y="817560"/>
                </a:lnTo>
                <a:lnTo>
                  <a:pt x="0" y="817560"/>
                </a:lnTo>
                <a:lnTo>
                  <a:pt x="0" y="0"/>
                </a:lnTo>
                <a:close/>
              </a:path>
            </a:pathLst>
          </a:custGeom>
          <a:blipFill>
            <a:blip r:embed="rId89">
              <a:extLst>
                <a:ext uri="{96DAC541-7B7A-43D3-8B79-37D633B846F1}">
                  <asvg:svgBlip xmlns:asvg="http://schemas.microsoft.com/office/drawing/2016/SVG/main" r:embed="rId90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53">
            <a:extLst>
              <a:ext uri="{FF2B5EF4-FFF2-40B4-BE49-F238E27FC236}">
                <a16:creationId xmlns:a16="http://schemas.microsoft.com/office/drawing/2014/main" id="{53C38B0E-DAC7-39E1-44B3-4886E05CEF03}"/>
              </a:ext>
            </a:extLst>
          </p:cNvPr>
          <p:cNvSpPr/>
          <p:nvPr/>
        </p:nvSpPr>
        <p:spPr>
          <a:xfrm>
            <a:off x="8963640" y="5596545"/>
            <a:ext cx="545940" cy="923940"/>
          </a:xfrm>
          <a:custGeom>
            <a:avLst/>
            <a:gdLst/>
            <a:ahLst/>
            <a:cxnLst/>
            <a:rect l="l" t="t" r="r" b="b"/>
            <a:pathLst>
              <a:path w="545940" h="923940">
                <a:moveTo>
                  <a:pt x="0" y="0"/>
                </a:moveTo>
                <a:lnTo>
                  <a:pt x="545940" y="0"/>
                </a:lnTo>
                <a:lnTo>
                  <a:pt x="545940" y="923940"/>
                </a:lnTo>
                <a:lnTo>
                  <a:pt x="0" y="923940"/>
                </a:lnTo>
                <a:lnTo>
                  <a:pt x="0" y="0"/>
                </a:lnTo>
                <a:close/>
              </a:path>
            </a:pathLst>
          </a:custGeom>
          <a:blipFill>
            <a:blip r:embed="rId91">
              <a:extLst>
                <a:ext uri="{96DAC541-7B7A-43D3-8B79-37D633B846F1}">
                  <asvg:svgBlip xmlns:asvg="http://schemas.microsoft.com/office/drawing/2016/SVG/main" r:embed="rId92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54">
            <a:extLst>
              <a:ext uri="{FF2B5EF4-FFF2-40B4-BE49-F238E27FC236}">
                <a16:creationId xmlns:a16="http://schemas.microsoft.com/office/drawing/2014/main" id="{2CB1DDC2-77EF-E0E7-FA3D-835ADF399865}"/>
              </a:ext>
            </a:extLst>
          </p:cNvPr>
          <p:cNvSpPr/>
          <p:nvPr/>
        </p:nvSpPr>
        <p:spPr>
          <a:xfrm>
            <a:off x="4259700" y="5639205"/>
            <a:ext cx="908820" cy="925020"/>
          </a:xfrm>
          <a:custGeom>
            <a:avLst/>
            <a:gdLst/>
            <a:ahLst/>
            <a:cxnLst/>
            <a:rect l="l" t="t" r="r" b="b"/>
            <a:pathLst>
              <a:path w="908820" h="925020">
                <a:moveTo>
                  <a:pt x="0" y="0"/>
                </a:moveTo>
                <a:lnTo>
                  <a:pt x="908820" y="0"/>
                </a:lnTo>
                <a:lnTo>
                  <a:pt x="908820" y="925020"/>
                </a:lnTo>
                <a:lnTo>
                  <a:pt x="0" y="925020"/>
                </a:lnTo>
                <a:lnTo>
                  <a:pt x="0" y="0"/>
                </a:lnTo>
                <a:close/>
              </a:path>
            </a:pathLst>
          </a:custGeom>
          <a:blipFill>
            <a:blip r:embed="rId93">
              <a:extLst>
                <a:ext uri="{96DAC541-7B7A-43D3-8B79-37D633B846F1}">
                  <asvg:svgBlip xmlns:asvg="http://schemas.microsoft.com/office/drawing/2016/SVG/main" r:embed="rId94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5">
            <a:extLst>
              <a:ext uri="{FF2B5EF4-FFF2-40B4-BE49-F238E27FC236}">
                <a16:creationId xmlns:a16="http://schemas.microsoft.com/office/drawing/2014/main" id="{4E06038D-BE07-54D1-6762-9E1B25ED275D}"/>
              </a:ext>
            </a:extLst>
          </p:cNvPr>
          <p:cNvSpPr/>
          <p:nvPr/>
        </p:nvSpPr>
        <p:spPr>
          <a:xfrm>
            <a:off x="10077660" y="5583045"/>
            <a:ext cx="913140" cy="928260"/>
          </a:xfrm>
          <a:custGeom>
            <a:avLst/>
            <a:gdLst/>
            <a:ahLst/>
            <a:cxnLst/>
            <a:rect l="l" t="t" r="r" b="b"/>
            <a:pathLst>
              <a:path w="913140" h="928260">
                <a:moveTo>
                  <a:pt x="0" y="0"/>
                </a:moveTo>
                <a:lnTo>
                  <a:pt x="913140" y="0"/>
                </a:lnTo>
                <a:lnTo>
                  <a:pt x="913140" y="928260"/>
                </a:lnTo>
                <a:lnTo>
                  <a:pt x="0" y="928260"/>
                </a:lnTo>
                <a:lnTo>
                  <a:pt x="0" y="0"/>
                </a:lnTo>
                <a:close/>
              </a:path>
            </a:pathLst>
          </a:custGeom>
          <a:blipFill>
            <a:blip r:embed="rId95">
              <a:extLst>
                <a:ext uri="{96DAC541-7B7A-43D3-8B79-37D633B846F1}">
                  <asvg:svgBlip xmlns:asvg="http://schemas.microsoft.com/office/drawing/2016/SVG/main" r:embed="rId96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6">
            <a:extLst>
              <a:ext uri="{FF2B5EF4-FFF2-40B4-BE49-F238E27FC236}">
                <a16:creationId xmlns:a16="http://schemas.microsoft.com/office/drawing/2014/main" id="{C519FF55-1E6D-CCB0-9989-42983B1F28DD}"/>
              </a:ext>
            </a:extLst>
          </p:cNvPr>
          <p:cNvSpPr/>
          <p:nvPr/>
        </p:nvSpPr>
        <p:spPr>
          <a:xfrm>
            <a:off x="7802640" y="7477365"/>
            <a:ext cx="984960" cy="775440"/>
          </a:xfrm>
          <a:custGeom>
            <a:avLst/>
            <a:gdLst/>
            <a:ahLst/>
            <a:cxnLst/>
            <a:rect l="l" t="t" r="r" b="b"/>
            <a:pathLst>
              <a:path w="984960" h="775440">
                <a:moveTo>
                  <a:pt x="0" y="0"/>
                </a:moveTo>
                <a:lnTo>
                  <a:pt x="984960" y="0"/>
                </a:lnTo>
                <a:lnTo>
                  <a:pt x="984960" y="775440"/>
                </a:lnTo>
                <a:lnTo>
                  <a:pt x="0" y="775440"/>
                </a:lnTo>
                <a:lnTo>
                  <a:pt x="0" y="0"/>
                </a:lnTo>
                <a:close/>
              </a:path>
            </a:pathLst>
          </a:custGeom>
          <a:blipFill>
            <a:blip r:embed="rId97">
              <a:extLst>
                <a:ext uri="{96DAC541-7B7A-43D3-8B79-37D633B846F1}">
                  <asvg:svgBlip xmlns:asvg="http://schemas.microsoft.com/office/drawing/2016/SVG/main" r:embed="rId98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7">
            <a:extLst>
              <a:ext uri="{FF2B5EF4-FFF2-40B4-BE49-F238E27FC236}">
                <a16:creationId xmlns:a16="http://schemas.microsoft.com/office/drawing/2014/main" id="{5D82F9F8-4A72-963F-751A-98FA87C0307C}"/>
              </a:ext>
            </a:extLst>
          </p:cNvPr>
          <p:cNvSpPr/>
          <p:nvPr/>
        </p:nvSpPr>
        <p:spPr>
          <a:xfrm>
            <a:off x="2823300" y="5621925"/>
            <a:ext cx="1112940" cy="914760"/>
          </a:xfrm>
          <a:custGeom>
            <a:avLst/>
            <a:gdLst/>
            <a:ahLst/>
            <a:cxnLst/>
            <a:rect l="l" t="t" r="r" b="b"/>
            <a:pathLst>
              <a:path w="1112940" h="914760">
                <a:moveTo>
                  <a:pt x="0" y="0"/>
                </a:moveTo>
                <a:lnTo>
                  <a:pt x="1112940" y="0"/>
                </a:lnTo>
                <a:lnTo>
                  <a:pt x="1112940" y="914760"/>
                </a:lnTo>
                <a:lnTo>
                  <a:pt x="0" y="914760"/>
                </a:lnTo>
                <a:lnTo>
                  <a:pt x="0" y="0"/>
                </a:lnTo>
                <a:close/>
              </a:path>
            </a:pathLst>
          </a:custGeom>
          <a:blipFill>
            <a:blip r:embed="rId99">
              <a:extLst>
                <a:ext uri="{96DAC541-7B7A-43D3-8B79-37D633B846F1}">
                  <asvg:svgBlip xmlns:asvg="http://schemas.microsoft.com/office/drawing/2016/SVG/main" r:embed="rId100"/>
                </a:ext>
              </a:extLst>
            </a:blip>
            <a:stretch>
              <a:fillRect/>
            </a:stretch>
          </a:blipFill>
        </p:spPr>
      </p:sp>
      <p:sp>
        <p:nvSpPr>
          <p:cNvPr id="53" name="TextBox 12">
            <a:extLst>
              <a:ext uri="{FF2B5EF4-FFF2-40B4-BE49-F238E27FC236}">
                <a16:creationId xmlns:a16="http://schemas.microsoft.com/office/drawing/2014/main" id="{71454B71-6579-D212-D0D9-6F05F83C2DC6}"/>
              </a:ext>
            </a:extLst>
          </p:cNvPr>
          <p:cNvSpPr txBox="1"/>
          <p:nvPr/>
        </p:nvSpPr>
        <p:spPr>
          <a:xfrm>
            <a:off x="0" y="864023"/>
            <a:ext cx="17175420" cy="940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912"/>
              </a:lnSpc>
            </a:pPr>
            <a:r>
              <a:rPr lang="fa-IR" sz="7200" spc="-1" dirty="0">
                <a:solidFill>
                  <a:srgbClr val="262626"/>
                </a:solidFill>
                <a:latin typeface="Arial"/>
                <a:cs typeface="B Nazanin" pitchFamily="2" charset="-78"/>
              </a:rPr>
              <a:t>مجموعه آیکون های کاملاً قابل ویرایش: </a:t>
            </a:r>
            <a:r>
              <a:rPr lang="en-US" sz="7200" spc="-1" dirty="0">
                <a:solidFill>
                  <a:srgbClr val="262626"/>
                </a:solidFill>
                <a:latin typeface="Arial"/>
                <a:cs typeface="B Nazanin" pitchFamily="2" charset="-78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61962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4100" cy="10301040"/>
          </a:xfrm>
          <a:custGeom>
            <a:avLst/>
            <a:gdLst/>
            <a:ahLst/>
            <a:cxnLst/>
            <a:rect l="l" t="t" r="r" b="b"/>
            <a:pathLst>
              <a:path w="18314100" h="10301040">
                <a:moveTo>
                  <a:pt x="0" y="0"/>
                </a:moveTo>
                <a:lnTo>
                  <a:pt x="18314100" y="0"/>
                </a:lnTo>
                <a:lnTo>
                  <a:pt x="18314100" y="10301040"/>
                </a:lnTo>
                <a:lnTo>
                  <a:pt x="0" y="103010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87460" y="6711660"/>
            <a:ext cx="3628800" cy="3603420"/>
          </a:xfrm>
          <a:custGeom>
            <a:avLst/>
            <a:gdLst/>
            <a:ahLst/>
            <a:cxnLst/>
            <a:rect l="l" t="t" r="r" b="b"/>
            <a:pathLst>
              <a:path w="3628800" h="3603420">
                <a:moveTo>
                  <a:pt x="0" y="0"/>
                </a:moveTo>
                <a:lnTo>
                  <a:pt x="3628800" y="0"/>
                </a:lnTo>
                <a:lnTo>
                  <a:pt x="3628800" y="3603420"/>
                </a:lnTo>
                <a:lnTo>
                  <a:pt x="0" y="36034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3360" y="6517155"/>
            <a:ext cx="18133380" cy="124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9720"/>
              </a:lnSpc>
            </a:pPr>
            <a:r>
              <a:rPr lang="fa-IR" sz="8100" spc="-1" dirty="0">
                <a:solidFill>
                  <a:srgbClr val="E7E5E6"/>
                </a:solidFill>
                <a:latin typeface="Arial"/>
                <a:cs typeface="B Nazanin" pitchFamily="2" charset="-78"/>
              </a:rPr>
              <a:t>شکستن بخش </a:t>
            </a:r>
            <a:r>
              <a:rPr lang="en-US" sz="8100" spc="-1" dirty="0">
                <a:solidFill>
                  <a:srgbClr val="E7E5E6"/>
                </a:solidFill>
                <a:latin typeface="Arial"/>
                <a:cs typeface="B Nazanin" pitchFamily="2" charset="-78"/>
              </a:rPr>
              <a:t>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3360" y="7789950"/>
            <a:ext cx="18132840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365"/>
              </a:lnSpc>
            </a:pPr>
            <a:r>
              <a:rPr lang="fa-IR" sz="2804" spc="-1" dirty="0">
                <a:solidFill>
                  <a:srgbClr val="262626"/>
                </a:solidFill>
                <a:latin typeface="Arial"/>
                <a:cs typeface="B Nazanin" pitchFamily="2" charset="-78"/>
              </a:rPr>
              <a:t>عنوان فرعی ارائه خود را وارد کنید</a:t>
            </a:r>
            <a:endParaRPr lang="en-US" sz="2804" spc="-1" dirty="0">
              <a:solidFill>
                <a:srgbClr val="262626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468660" y="2371680"/>
            <a:ext cx="5322780" cy="4261680"/>
          </a:xfrm>
          <a:custGeom>
            <a:avLst/>
            <a:gdLst/>
            <a:ahLst/>
            <a:cxnLst/>
            <a:rect l="l" t="t" r="r" b="b"/>
            <a:pathLst>
              <a:path w="5322780" h="4261680">
                <a:moveTo>
                  <a:pt x="0" y="0"/>
                </a:moveTo>
                <a:lnTo>
                  <a:pt x="5322780" y="0"/>
                </a:lnTo>
                <a:lnTo>
                  <a:pt x="5322780" y="4261680"/>
                </a:lnTo>
                <a:lnTo>
                  <a:pt x="0" y="42616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" r="-1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180" cy="10287000"/>
          </a:xfrm>
          <a:custGeom>
            <a:avLst/>
            <a:gdLst/>
            <a:ahLst/>
            <a:cxnLst/>
            <a:rect l="l" t="t" r="r" b="b"/>
            <a:pathLst>
              <a:path w="18288180" h="10287000">
                <a:moveTo>
                  <a:pt x="0" y="0"/>
                </a:moveTo>
                <a:lnTo>
                  <a:pt x="18288180" y="0"/>
                </a:lnTo>
                <a:lnTo>
                  <a:pt x="182881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5140" y="2408400"/>
            <a:ext cx="15603840" cy="6387120"/>
          </a:xfrm>
          <a:custGeom>
            <a:avLst/>
            <a:gdLst/>
            <a:ahLst/>
            <a:cxnLst/>
            <a:rect l="l" t="t" r="r" b="b"/>
            <a:pathLst>
              <a:path w="15603840" h="6387120">
                <a:moveTo>
                  <a:pt x="0" y="0"/>
                </a:moveTo>
                <a:lnTo>
                  <a:pt x="15603840" y="0"/>
                </a:lnTo>
                <a:lnTo>
                  <a:pt x="15603840" y="6387120"/>
                </a:lnTo>
                <a:lnTo>
                  <a:pt x="0" y="6387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125080" y="2471670"/>
            <a:ext cx="3935700" cy="273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7128"/>
              </a:lnSpc>
            </a:pPr>
            <a:r>
              <a:rPr lang="en-US" sz="54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One </a:t>
            </a:r>
          </a:p>
          <a:p>
            <a:pPr algn="r" rtl="1">
              <a:lnSpc>
                <a:spcPts val="7128"/>
              </a:lnSpc>
            </a:pPr>
            <a:r>
              <a:rPr lang="en-US" sz="54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Column </a:t>
            </a:r>
          </a:p>
          <a:p>
            <a:pPr algn="r" rtl="1">
              <a:lnSpc>
                <a:spcPts val="7128"/>
              </a:lnSpc>
            </a:pPr>
            <a:r>
              <a:rPr lang="fa-IR" sz="54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اینفوگرافیک</a:t>
            </a:r>
            <a:endParaRPr lang="en-US" sz="5400" spc="-1" dirty="0">
              <a:solidFill>
                <a:srgbClr val="FFFFFF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789060" y="2751555"/>
            <a:ext cx="9321120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520"/>
              </a:lnSpc>
            </a:pPr>
            <a:r>
              <a:rPr lang="fa-IR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شما به سادگی می توانید مخاطبان خود را تحت تاثیر قرار دهید و یک محصول منحصر به فرد اضافه کنید</a:t>
            </a:r>
            <a:r>
              <a:rPr lang="en-US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 and appeal to your </a:t>
            </a:r>
            <a:r>
              <a:rPr lang="fa-IR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ارائه</a:t>
            </a:r>
            <a:r>
              <a:rPr lang="en-US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s.</a:t>
            </a:r>
          </a:p>
        </p:txBody>
      </p:sp>
      <p:sp>
        <p:nvSpPr>
          <p:cNvPr id="8" name="Freeform 8"/>
          <p:cNvSpPr/>
          <p:nvPr/>
        </p:nvSpPr>
        <p:spPr>
          <a:xfrm>
            <a:off x="1573560" y="952500"/>
            <a:ext cx="15603840" cy="8071440"/>
          </a:xfrm>
          <a:custGeom>
            <a:avLst/>
            <a:gdLst/>
            <a:ahLst/>
            <a:cxnLst/>
            <a:rect l="l" t="t" r="r" b="b"/>
            <a:pathLst>
              <a:path w="15603840" h="6387120">
                <a:moveTo>
                  <a:pt x="0" y="0"/>
                </a:moveTo>
                <a:lnTo>
                  <a:pt x="15603840" y="0"/>
                </a:lnTo>
                <a:lnTo>
                  <a:pt x="15603840" y="6387120"/>
                </a:lnTo>
                <a:lnTo>
                  <a:pt x="0" y="63871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Google Shape;1197;p70">
            <a:extLst>
              <a:ext uri="{FF2B5EF4-FFF2-40B4-BE49-F238E27FC236}">
                <a16:creationId xmlns:a16="http://schemas.microsoft.com/office/drawing/2014/main" id="{7EF3EA51-AA16-3ACD-FAA7-80320D5CDB18}"/>
              </a:ext>
            </a:extLst>
          </p:cNvPr>
          <p:cNvSpPr txBox="1"/>
          <p:nvPr/>
        </p:nvSpPr>
        <p:spPr>
          <a:xfrm>
            <a:off x="1433550" y="2376000"/>
            <a:ext cx="15421200" cy="1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r" rtl="1"/>
            <a:r>
              <a:rPr lang="fa-IR" sz="2800" dirty="0">
                <a:cs typeface="B Nazanin" panose="00000700000000000000" pitchFamily="2" charset="-78"/>
              </a:rPr>
              <a:t>شما به راحتی می توانید اندازه این منابع را بدون از دست دادن کیفیت تغییر دهید. برای تغییر رنگ، کافی است منبع را از حالت گروه خارج کنید و روی شی ای که می خواهید تغییر دهید کلیک کنید. سپس روی سطل رنگ کلیک کرده و رنگ مورد نظر خود را انتخاب کنید. وقتی کارتان تمام شد، منبع را دوباره گروه بندی کنید.</a:t>
            </a:r>
          </a:p>
        </p:txBody>
      </p:sp>
      <p:grpSp>
        <p:nvGrpSpPr>
          <p:cNvPr id="9" name="Google Shape;1198;p70">
            <a:extLst>
              <a:ext uri="{FF2B5EF4-FFF2-40B4-BE49-F238E27FC236}">
                <a16:creationId xmlns:a16="http://schemas.microsoft.com/office/drawing/2014/main" id="{C9DC204E-CC8C-37A5-8812-8C78331B6452}"/>
              </a:ext>
            </a:extLst>
          </p:cNvPr>
          <p:cNvGrpSpPr/>
          <p:nvPr/>
        </p:nvGrpSpPr>
        <p:grpSpPr>
          <a:xfrm>
            <a:off x="10235280" y="6171473"/>
            <a:ext cx="948588" cy="1102582"/>
            <a:chOff x="4727025" y="1332775"/>
            <a:chExt cx="59900" cy="69625"/>
          </a:xfrm>
        </p:grpSpPr>
        <p:sp>
          <p:nvSpPr>
            <p:cNvPr id="10" name="Google Shape;1199;p70">
              <a:extLst>
                <a:ext uri="{FF2B5EF4-FFF2-40B4-BE49-F238E27FC236}">
                  <a16:creationId xmlns:a16="http://schemas.microsoft.com/office/drawing/2014/main" id="{F3BA903A-EB64-C35E-E063-D590EBEAEB61}"/>
                </a:ext>
              </a:extLst>
            </p:cNvPr>
            <p:cNvSpPr/>
            <p:nvPr/>
          </p:nvSpPr>
          <p:spPr>
            <a:xfrm>
              <a:off x="4727025" y="1332775"/>
              <a:ext cx="36450" cy="33200"/>
            </a:xfrm>
            <a:custGeom>
              <a:avLst/>
              <a:gdLst/>
              <a:ahLst/>
              <a:cxnLst/>
              <a:rect l="l" t="t" r="r" b="b"/>
              <a:pathLst>
                <a:path w="1458" h="1328" extrusionOk="0">
                  <a:moveTo>
                    <a:pt x="1047" y="1"/>
                  </a:moveTo>
                  <a:lnTo>
                    <a:pt x="1047" y="188"/>
                  </a:lnTo>
                  <a:cubicBezTo>
                    <a:pt x="484" y="289"/>
                    <a:pt x="51" y="758"/>
                    <a:pt x="1" y="1328"/>
                  </a:cubicBezTo>
                  <a:lnTo>
                    <a:pt x="477" y="1328"/>
                  </a:lnTo>
                  <a:cubicBezTo>
                    <a:pt x="527" y="1018"/>
                    <a:pt x="751" y="765"/>
                    <a:pt x="1047" y="679"/>
                  </a:cubicBezTo>
                  <a:lnTo>
                    <a:pt x="1047" y="845"/>
                  </a:lnTo>
                  <a:lnTo>
                    <a:pt x="1458" y="433"/>
                  </a:lnTo>
                  <a:lnTo>
                    <a:pt x="104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1" name="Google Shape;1200;p70">
              <a:extLst>
                <a:ext uri="{FF2B5EF4-FFF2-40B4-BE49-F238E27FC236}">
                  <a16:creationId xmlns:a16="http://schemas.microsoft.com/office/drawing/2014/main" id="{9B77081B-7BD4-4F2B-7C70-B9F1030C6BAA}"/>
                </a:ext>
              </a:extLst>
            </p:cNvPr>
            <p:cNvSpPr/>
            <p:nvPr/>
          </p:nvSpPr>
          <p:spPr>
            <a:xfrm>
              <a:off x="4750475" y="1369025"/>
              <a:ext cx="36450" cy="33375"/>
            </a:xfrm>
            <a:custGeom>
              <a:avLst/>
              <a:gdLst/>
              <a:ahLst/>
              <a:cxnLst/>
              <a:rect l="l" t="t" r="r" b="b"/>
              <a:pathLst>
                <a:path w="1458" h="1335" extrusionOk="0">
                  <a:moveTo>
                    <a:pt x="974" y="0"/>
                  </a:moveTo>
                  <a:cubicBezTo>
                    <a:pt x="931" y="311"/>
                    <a:pt x="707" y="570"/>
                    <a:pt x="404" y="657"/>
                  </a:cubicBezTo>
                  <a:lnTo>
                    <a:pt x="404" y="491"/>
                  </a:lnTo>
                  <a:lnTo>
                    <a:pt x="0" y="902"/>
                  </a:lnTo>
                  <a:lnTo>
                    <a:pt x="404" y="1335"/>
                  </a:lnTo>
                  <a:lnTo>
                    <a:pt x="404" y="1140"/>
                  </a:lnTo>
                  <a:cubicBezTo>
                    <a:pt x="967" y="1039"/>
                    <a:pt x="1400" y="577"/>
                    <a:pt x="145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2" name="Google Shape;1201;p70">
            <a:extLst>
              <a:ext uri="{FF2B5EF4-FFF2-40B4-BE49-F238E27FC236}">
                <a16:creationId xmlns:a16="http://schemas.microsoft.com/office/drawing/2014/main" id="{3CD96336-CE7C-B084-504B-CE1CBE18D297}"/>
              </a:ext>
            </a:extLst>
          </p:cNvPr>
          <p:cNvGrpSpPr/>
          <p:nvPr/>
        </p:nvGrpSpPr>
        <p:grpSpPr>
          <a:xfrm>
            <a:off x="11462593" y="4628681"/>
            <a:ext cx="1111306" cy="1114062"/>
            <a:chOff x="4820425" y="1329900"/>
            <a:chExt cx="70175" cy="70350"/>
          </a:xfrm>
        </p:grpSpPr>
        <p:sp>
          <p:nvSpPr>
            <p:cNvPr id="13" name="Google Shape;1202;p70">
              <a:extLst>
                <a:ext uri="{FF2B5EF4-FFF2-40B4-BE49-F238E27FC236}">
                  <a16:creationId xmlns:a16="http://schemas.microsoft.com/office/drawing/2014/main" id="{EB12D55C-E380-48DB-6E38-9EEEC1A11328}"/>
                </a:ext>
              </a:extLst>
            </p:cNvPr>
            <p:cNvSpPr/>
            <p:nvPr/>
          </p:nvSpPr>
          <p:spPr>
            <a:xfrm>
              <a:off x="4862975" y="1335475"/>
              <a:ext cx="27625" cy="34650"/>
            </a:xfrm>
            <a:custGeom>
              <a:avLst/>
              <a:gdLst/>
              <a:ahLst/>
              <a:cxnLst/>
              <a:rect l="l" t="t" r="r" b="b"/>
              <a:pathLst>
                <a:path w="1105" h="1386" extrusionOk="0">
                  <a:moveTo>
                    <a:pt x="1" y="1"/>
                  </a:moveTo>
                  <a:lnTo>
                    <a:pt x="1" y="491"/>
                  </a:lnTo>
                  <a:cubicBezTo>
                    <a:pt x="217" y="585"/>
                    <a:pt x="376" y="765"/>
                    <a:pt x="441" y="989"/>
                  </a:cubicBezTo>
                  <a:lnTo>
                    <a:pt x="275" y="989"/>
                  </a:lnTo>
                  <a:lnTo>
                    <a:pt x="679" y="1386"/>
                  </a:lnTo>
                  <a:lnTo>
                    <a:pt x="1104" y="989"/>
                  </a:lnTo>
                  <a:lnTo>
                    <a:pt x="917" y="989"/>
                  </a:lnTo>
                  <a:cubicBezTo>
                    <a:pt x="830" y="513"/>
                    <a:pt x="470" y="123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4" name="Google Shape;1203;p70">
              <a:extLst>
                <a:ext uri="{FF2B5EF4-FFF2-40B4-BE49-F238E27FC236}">
                  <a16:creationId xmlns:a16="http://schemas.microsoft.com/office/drawing/2014/main" id="{9A2DBAB2-4D9E-2427-EEC0-EEEFA51E8F7B}"/>
                </a:ext>
              </a:extLst>
            </p:cNvPr>
            <p:cNvSpPr/>
            <p:nvPr/>
          </p:nvSpPr>
          <p:spPr>
            <a:xfrm>
              <a:off x="4820425" y="1360000"/>
              <a:ext cx="27625" cy="34650"/>
            </a:xfrm>
            <a:custGeom>
              <a:avLst/>
              <a:gdLst/>
              <a:ahLst/>
              <a:cxnLst/>
              <a:rect l="l" t="t" r="r" b="b"/>
              <a:pathLst>
                <a:path w="1105" h="1386" extrusionOk="0">
                  <a:moveTo>
                    <a:pt x="426" y="1"/>
                  </a:moveTo>
                  <a:lnTo>
                    <a:pt x="1" y="397"/>
                  </a:lnTo>
                  <a:lnTo>
                    <a:pt x="188" y="397"/>
                  </a:lnTo>
                  <a:cubicBezTo>
                    <a:pt x="275" y="873"/>
                    <a:pt x="628" y="1263"/>
                    <a:pt x="1097" y="1386"/>
                  </a:cubicBezTo>
                  <a:lnTo>
                    <a:pt x="1104" y="895"/>
                  </a:lnTo>
                  <a:cubicBezTo>
                    <a:pt x="888" y="801"/>
                    <a:pt x="729" y="621"/>
                    <a:pt x="664" y="397"/>
                  </a:cubicBezTo>
                  <a:lnTo>
                    <a:pt x="830" y="397"/>
                  </a:lnTo>
                  <a:lnTo>
                    <a:pt x="42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5" name="Google Shape;1204;p70">
              <a:extLst>
                <a:ext uri="{FF2B5EF4-FFF2-40B4-BE49-F238E27FC236}">
                  <a16:creationId xmlns:a16="http://schemas.microsoft.com/office/drawing/2014/main" id="{4CBA4FC1-3AE6-2C08-35FB-78F2926C1898}"/>
                </a:ext>
              </a:extLst>
            </p:cNvPr>
            <p:cNvSpPr/>
            <p:nvPr/>
          </p:nvSpPr>
          <p:spPr>
            <a:xfrm>
              <a:off x="4850375" y="1372800"/>
              <a:ext cx="34625" cy="27450"/>
            </a:xfrm>
            <a:custGeom>
              <a:avLst/>
              <a:gdLst/>
              <a:ahLst/>
              <a:cxnLst/>
              <a:rect l="l" t="t" r="r" b="b"/>
              <a:pathLst>
                <a:path w="1385" h="1098" extrusionOk="0">
                  <a:moveTo>
                    <a:pt x="894" y="1"/>
                  </a:moveTo>
                  <a:cubicBezTo>
                    <a:pt x="801" y="210"/>
                    <a:pt x="620" y="369"/>
                    <a:pt x="397" y="434"/>
                  </a:cubicBezTo>
                  <a:lnTo>
                    <a:pt x="397" y="275"/>
                  </a:lnTo>
                  <a:lnTo>
                    <a:pt x="0" y="672"/>
                  </a:lnTo>
                  <a:lnTo>
                    <a:pt x="397" y="1097"/>
                  </a:lnTo>
                  <a:lnTo>
                    <a:pt x="397" y="910"/>
                  </a:lnTo>
                  <a:cubicBezTo>
                    <a:pt x="873" y="823"/>
                    <a:pt x="1262" y="470"/>
                    <a:pt x="138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6" name="Google Shape;1205;p70">
              <a:extLst>
                <a:ext uri="{FF2B5EF4-FFF2-40B4-BE49-F238E27FC236}">
                  <a16:creationId xmlns:a16="http://schemas.microsoft.com/office/drawing/2014/main" id="{CFE92894-D016-727A-C8BC-4ED4BAF12282}"/>
                </a:ext>
              </a:extLst>
            </p:cNvPr>
            <p:cNvSpPr/>
            <p:nvPr/>
          </p:nvSpPr>
          <p:spPr>
            <a:xfrm>
              <a:off x="4825850" y="1329900"/>
              <a:ext cx="34625" cy="27975"/>
            </a:xfrm>
            <a:custGeom>
              <a:avLst/>
              <a:gdLst/>
              <a:ahLst/>
              <a:cxnLst/>
              <a:rect l="l" t="t" r="r" b="b"/>
              <a:pathLst>
                <a:path w="1385" h="1119" extrusionOk="0">
                  <a:moveTo>
                    <a:pt x="988" y="0"/>
                  </a:moveTo>
                  <a:lnTo>
                    <a:pt x="988" y="188"/>
                  </a:lnTo>
                  <a:cubicBezTo>
                    <a:pt x="505" y="274"/>
                    <a:pt x="123" y="635"/>
                    <a:pt x="0" y="1118"/>
                  </a:cubicBezTo>
                  <a:lnTo>
                    <a:pt x="491" y="1118"/>
                  </a:lnTo>
                  <a:cubicBezTo>
                    <a:pt x="584" y="895"/>
                    <a:pt x="765" y="729"/>
                    <a:pt x="995" y="664"/>
                  </a:cubicBezTo>
                  <a:lnTo>
                    <a:pt x="995" y="830"/>
                  </a:lnTo>
                  <a:lnTo>
                    <a:pt x="1385" y="426"/>
                  </a:lnTo>
                  <a:lnTo>
                    <a:pt x="98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7" name="Google Shape;1206;p70">
            <a:extLst>
              <a:ext uri="{FF2B5EF4-FFF2-40B4-BE49-F238E27FC236}">
                <a16:creationId xmlns:a16="http://schemas.microsoft.com/office/drawing/2014/main" id="{092CCE00-63AB-7365-FECF-E710B618D498}"/>
              </a:ext>
            </a:extLst>
          </p:cNvPr>
          <p:cNvGrpSpPr/>
          <p:nvPr/>
        </p:nvGrpSpPr>
        <p:grpSpPr>
          <a:xfrm>
            <a:off x="12715328" y="4637691"/>
            <a:ext cx="1165148" cy="1067742"/>
            <a:chOff x="4903200" y="1331525"/>
            <a:chExt cx="73575" cy="67425"/>
          </a:xfrm>
        </p:grpSpPr>
        <p:sp>
          <p:nvSpPr>
            <p:cNvPr id="18" name="Google Shape;1207;p70">
              <a:extLst>
                <a:ext uri="{FF2B5EF4-FFF2-40B4-BE49-F238E27FC236}">
                  <a16:creationId xmlns:a16="http://schemas.microsoft.com/office/drawing/2014/main" id="{4B2F62C6-AFCC-9686-3E90-7A40174C5084}"/>
                </a:ext>
              </a:extLst>
            </p:cNvPr>
            <p:cNvSpPr/>
            <p:nvPr/>
          </p:nvSpPr>
          <p:spPr>
            <a:xfrm>
              <a:off x="4903200" y="1331525"/>
              <a:ext cx="73575" cy="67425"/>
            </a:xfrm>
            <a:custGeom>
              <a:avLst/>
              <a:gdLst/>
              <a:ahLst/>
              <a:cxnLst/>
              <a:rect l="l" t="t" r="r" b="b"/>
              <a:pathLst>
                <a:path w="2943" h="2697" extrusionOk="0">
                  <a:moveTo>
                    <a:pt x="1652" y="0"/>
                  </a:moveTo>
                  <a:lnTo>
                    <a:pt x="1652" y="173"/>
                  </a:lnTo>
                  <a:cubicBezTo>
                    <a:pt x="534" y="195"/>
                    <a:pt x="0" y="1551"/>
                    <a:pt x="794" y="2330"/>
                  </a:cubicBezTo>
                  <a:cubicBezTo>
                    <a:pt x="1051" y="2583"/>
                    <a:pt x="1366" y="2696"/>
                    <a:pt x="1674" y="2696"/>
                  </a:cubicBezTo>
                  <a:cubicBezTo>
                    <a:pt x="2323" y="2696"/>
                    <a:pt x="2943" y="2194"/>
                    <a:pt x="2943" y="1435"/>
                  </a:cubicBezTo>
                  <a:lnTo>
                    <a:pt x="2503" y="1435"/>
                  </a:lnTo>
                  <a:cubicBezTo>
                    <a:pt x="2503" y="1928"/>
                    <a:pt x="2093" y="2259"/>
                    <a:pt x="1668" y="2259"/>
                  </a:cubicBezTo>
                  <a:cubicBezTo>
                    <a:pt x="1470" y="2259"/>
                    <a:pt x="1269" y="2187"/>
                    <a:pt x="1104" y="2027"/>
                  </a:cubicBezTo>
                  <a:cubicBezTo>
                    <a:pt x="577" y="1515"/>
                    <a:pt x="923" y="628"/>
                    <a:pt x="1652" y="613"/>
                  </a:cubicBezTo>
                  <a:lnTo>
                    <a:pt x="1652" y="765"/>
                  </a:lnTo>
                  <a:lnTo>
                    <a:pt x="2020" y="390"/>
                  </a:lnTo>
                  <a:lnTo>
                    <a:pt x="165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9" name="Google Shape;1208;p70">
              <a:extLst>
                <a:ext uri="{FF2B5EF4-FFF2-40B4-BE49-F238E27FC236}">
                  <a16:creationId xmlns:a16="http://schemas.microsoft.com/office/drawing/2014/main" id="{984B47FA-0FD3-521B-94D1-7A1D07983D88}"/>
                </a:ext>
              </a:extLst>
            </p:cNvPr>
            <p:cNvSpPr/>
            <p:nvPr/>
          </p:nvSpPr>
          <p:spPr>
            <a:xfrm>
              <a:off x="4930250" y="1353150"/>
              <a:ext cx="29775" cy="32475"/>
            </a:xfrm>
            <a:custGeom>
              <a:avLst/>
              <a:gdLst/>
              <a:ahLst/>
              <a:cxnLst/>
              <a:rect l="l" t="t" r="r" b="b"/>
              <a:pathLst>
                <a:path w="1191" h="1299" extrusionOk="0">
                  <a:moveTo>
                    <a:pt x="592" y="1"/>
                  </a:moveTo>
                  <a:cubicBezTo>
                    <a:pt x="274" y="1"/>
                    <a:pt x="15" y="246"/>
                    <a:pt x="0" y="570"/>
                  </a:cubicBezTo>
                  <a:lnTo>
                    <a:pt x="447" y="570"/>
                  </a:lnTo>
                  <a:cubicBezTo>
                    <a:pt x="447" y="479"/>
                    <a:pt x="519" y="416"/>
                    <a:pt x="597" y="416"/>
                  </a:cubicBezTo>
                  <a:cubicBezTo>
                    <a:pt x="624" y="416"/>
                    <a:pt x="652" y="424"/>
                    <a:pt x="678" y="441"/>
                  </a:cubicBezTo>
                  <a:cubicBezTo>
                    <a:pt x="779" y="506"/>
                    <a:pt x="765" y="657"/>
                    <a:pt x="656" y="707"/>
                  </a:cubicBezTo>
                  <a:lnTo>
                    <a:pt x="656" y="534"/>
                  </a:lnTo>
                  <a:lnTo>
                    <a:pt x="289" y="902"/>
                  </a:lnTo>
                  <a:lnTo>
                    <a:pt x="656" y="1299"/>
                  </a:lnTo>
                  <a:lnTo>
                    <a:pt x="656" y="1155"/>
                  </a:lnTo>
                  <a:cubicBezTo>
                    <a:pt x="959" y="1126"/>
                    <a:pt x="1190" y="873"/>
                    <a:pt x="1190" y="570"/>
                  </a:cubicBezTo>
                  <a:cubicBezTo>
                    <a:pt x="1176" y="246"/>
                    <a:pt x="916" y="1"/>
                    <a:pt x="59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0" name="Google Shape;1209;p70">
            <a:extLst>
              <a:ext uri="{FF2B5EF4-FFF2-40B4-BE49-F238E27FC236}">
                <a16:creationId xmlns:a16="http://schemas.microsoft.com/office/drawing/2014/main" id="{B811F27C-584A-544A-682A-D890E9F39442}"/>
              </a:ext>
            </a:extLst>
          </p:cNvPr>
          <p:cNvGrpSpPr/>
          <p:nvPr/>
        </p:nvGrpSpPr>
        <p:grpSpPr>
          <a:xfrm>
            <a:off x="11434284" y="6157419"/>
            <a:ext cx="1167920" cy="1130690"/>
            <a:chOff x="4815575" y="1416800"/>
            <a:chExt cx="73750" cy="71400"/>
          </a:xfrm>
        </p:grpSpPr>
        <p:sp>
          <p:nvSpPr>
            <p:cNvPr id="21" name="Google Shape;1210;p70">
              <a:extLst>
                <a:ext uri="{FF2B5EF4-FFF2-40B4-BE49-F238E27FC236}">
                  <a16:creationId xmlns:a16="http://schemas.microsoft.com/office/drawing/2014/main" id="{9C688E55-BDA0-EC24-55D9-7B40552405C5}"/>
                </a:ext>
              </a:extLst>
            </p:cNvPr>
            <p:cNvSpPr/>
            <p:nvPr/>
          </p:nvSpPr>
          <p:spPr>
            <a:xfrm>
              <a:off x="4815575" y="1416800"/>
              <a:ext cx="43100" cy="52150"/>
            </a:xfrm>
            <a:custGeom>
              <a:avLst/>
              <a:gdLst/>
              <a:ahLst/>
              <a:cxnLst/>
              <a:rect l="l" t="t" r="r" b="b"/>
              <a:pathLst>
                <a:path w="1724" h="2086" extrusionOk="0">
                  <a:moveTo>
                    <a:pt x="1327" y="1"/>
                  </a:moveTo>
                  <a:lnTo>
                    <a:pt x="1327" y="181"/>
                  </a:lnTo>
                  <a:cubicBezTo>
                    <a:pt x="469" y="361"/>
                    <a:pt x="0" y="1299"/>
                    <a:pt x="375" y="2085"/>
                  </a:cubicBezTo>
                  <a:lnTo>
                    <a:pt x="772" y="1818"/>
                  </a:lnTo>
                  <a:cubicBezTo>
                    <a:pt x="729" y="1717"/>
                    <a:pt x="707" y="1609"/>
                    <a:pt x="707" y="1501"/>
                  </a:cubicBezTo>
                  <a:cubicBezTo>
                    <a:pt x="714" y="1111"/>
                    <a:pt x="959" y="772"/>
                    <a:pt x="1327" y="657"/>
                  </a:cubicBezTo>
                  <a:lnTo>
                    <a:pt x="1327" y="823"/>
                  </a:lnTo>
                  <a:lnTo>
                    <a:pt x="1724" y="426"/>
                  </a:lnTo>
                  <a:lnTo>
                    <a:pt x="132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2" name="Google Shape;1211;p70">
              <a:extLst>
                <a:ext uri="{FF2B5EF4-FFF2-40B4-BE49-F238E27FC236}">
                  <a16:creationId xmlns:a16="http://schemas.microsoft.com/office/drawing/2014/main" id="{6CDD81A1-06A9-01EF-07CE-6B7F9D78138B}"/>
                </a:ext>
              </a:extLst>
            </p:cNvPr>
            <p:cNvSpPr/>
            <p:nvPr/>
          </p:nvSpPr>
          <p:spPr>
            <a:xfrm>
              <a:off x="4861725" y="1421125"/>
              <a:ext cx="27600" cy="51250"/>
            </a:xfrm>
            <a:custGeom>
              <a:avLst/>
              <a:gdLst/>
              <a:ahLst/>
              <a:cxnLst/>
              <a:rect l="l" t="t" r="r" b="b"/>
              <a:pathLst>
                <a:path w="1104" h="2050" extrusionOk="0">
                  <a:moveTo>
                    <a:pt x="0" y="1"/>
                  </a:moveTo>
                  <a:lnTo>
                    <a:pt x="0" y="477"/>
                  </a:lnTo>
                  <a:cubicBezTo>
                    <a:pt x="375" y="592"/>
                    <a:pt x="635" y="938"/>
                    <a:pt x="635" y="1328"/>
                  </a:cubicBezTo>
                  <a:cubicBezTo>
                    <a:pt x="635" y="1429"/>
                    <a:pt x="621" y="1530"/>
                    <a:pt x="585" y="1624"/>
                  </a:cubicBezTo>
                  <a:lnTo>
                    <a:pt x="404" y="1494"/>
                  </a:lnTo>
                  <a:lnTo>
                    <a:pt x="513" y="2049"/>
                  </a:lnTo>
                  <a:lnTo>
                    <a:pt x="1089" y="1963"/>
                  </a:lnTo>
                  <a:lnTo>
                    <a:pt x="981" y="1883"/>
                  </a:lnTo>
                  <a:cubicBezTo>
                    <a:pt x="1061" y="1710"/>
                    <a:pt x="1104" y="1523"/>
                    <a:pt x="1104" y="1328"/>
                  </a:cubicBezTo>
                  <a:cubicBezTo>
                    <a:pt x="1104" y="679"/>
                    <a:pt x="635" y="123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3" name="Google Shape;1212;p70">
              <a:extLst>
                <a:ext uri="{FF2B5EF4-FFF2-40B4-BE49-F238E27FC236}">
                  <a16:creationId xmlns:a16="http://schemas.microsoft.com/office/drawing/2014/main" id="{6E1590D6-14B6-2FFB-DE8F-825B7F068BAB}"/>
                </a:ext>
              </a:extLst>
            </p:cNvPr>
            <p:cNvSpPr/>
            <p:nvPr/>
          </p:nvSpPr>
          <p:spPr>
            <a:xfrm>
              <a:off x="4829450" y="1467825"/>
              <a:ext cx="49250" cy="20375"/>
            </a:xfrm>
            <a:custGeom>
              <a:avLst/>
              <a:gdLst/>
              <a:ahLst/>
              <a:cxnLst/>
              <a:rect l="l" t="t" r="r" b="b"/>
              <a:pathLst>
                <a:path w="1970" h="815" extrusionOk="0">
                  <a:moveTo>
                    <a:pt x="109" y="1"/>
                  </a:moveTo>
                  <a:lnTo>
                    <a:pt x="0" y="556"/>
                  </a:lnTo>
                  <a:lnTo>
                    <a:pt x="137" y="462"/>
                  </a:lnTo>
                  <a:cubicBezTo>
                    <a:pt x="394" y="698"/>
                    <a:pt x="720" y="815"/>
                    <a:pt x="1045" y="815"/>
                  </a:cubicBezTo>
                  <a:cubicBezTo>
                    <a:pt x="1378" y="815"/>
                    <a:pt x="1710" y="692"/>
                    <a:pt x="1969" y="448"/>
                  </a:cubicBezTo>
                  <a:lnTo>
                    <a:pt x="1969" y="441"/>
                  </a:lnTo>
                  <a:lnTo>
                    <a:pt x="1573" y="174"/>
                  </a:lnTo>
                  <a:cubicBezTo>
                    <a:pt x="1418" y="292"/>
                    <a:pt x="1232" y="352"/>
                    <a:pt x="1046" y="352"/>
                  </a:cubicBezTo>
                  <a:cubicBezTo>
                    <a:pt x="868" y="352"/>
                    <a:pt x="689" y="297"/>
                    <a:pt x="534" y="188"/>
                  </a:cubicBezTo>
                  <a:lnTo>
                    <a:pt x="678" y="95"/>
                  </a:lnTo>
                  <a:lnTo>
                    <a:pt x="10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4" name="Google Shape;1213;p70">
            <a:extLst>
              <a:ext uri="{FF2B5EF4-FFF2-40B4-BE49-F238E27FC236}">
                <a16:creationId xmlns:a16="http://schemas.microsoft.com/office/drawing/2014/main" id="{78F8A49E-376E-547E-860D-DD6738527B0E}"/>
              </a:ext>
            </a:extLst>
          </p:cNvPr>
          <p:cNvGrpSpPr/>
          <p:nvPr/>
        </p:nvGrpSpPr>
        <p:grpSpPr>
          <a:xfrm>
            <a:off x="12703848" y="6217792"/>
            <a:ext cx="1179796" cy="1009940"/>
            <a:chOff x="4902475" y="1418875"/>
            <a:chExt cx="74500" cy="63775"/>
          </a:xfrm>
        </p:grpSpPr>
        <p:sp>
          <p:nvSpPr>
            <p:cNvPr id="25" name="Google Shape;1214;p70">
              <a:extLst>
                <a:ext uri="{FF2B5EF4-FFF2-40B4-BE49-F238E27FC236}">
                  <a16:creationId xmlns:a16="http://schemas.microsoft.com/office/drawing/2014/main" id="{687B69D4-0823-19FD-E04A-4F537391DBF9}"/>
                </a:ext>
              </a:extLst>
            </p:cNvPr>
            <p:cNvSpPr/>
            <p:nvPr/>
          </p:nvSpPr>
          <p:spPr>
            <a:xfrm>
              <a:off x="4902475" y="1418875"/>
              <a:ext cx="74500" cy="63775"/>
            </a:xfrm>
            <a:custGeom>
              <a:avLst/>
              <a:gdLst/>
              <a:ahLst/>
              <a:cxnLst/>
              <a:rect l="l" t="t" r="r" b="b"/>
              <a:pathLst>
                <a:path w="2980" h="2551" extrusionOk="0">
                  <a:moveTo>
                    <a:pt x="1703" y="444"/>
                  </a:moveTo>
                  <a:cubicBezTo>
                    <a:pt x="2164" y="444"/>
                    <a:pt x="2539" y="819"/>
                    <a:pt x="2539" y="1281"/>
                  </a:cubicBezTo>
                  <a:cubicBezTo>
                    <a:pt x="2539" y="1784"/>
                    <a:pt x="2126" y="2118"/>
                    <a:pt x="1695" y="2118"/>
                  </a:cubicBezTo>
                  <a:cubicBezTo>
                    <a:pt x="1490" y="2118"/>
                    <a:pt x="1281" y="2042"/>
                    <a:pt x="1111" y="1872"/>
                  </a:cubicBezTo>
                  <a:cubicBezTo>
                    <a:pt x="585" y="1346"/>
                    <a:pt x="960" y="444"/>
                    <a:pt x="1703" y="444"/>
                  </a:cubicBezTo>
                  <a:close/>
                  <a:moveTo>
                    <a:pt x="1697" y="0"/>
                  </a:moveTo>
                  <a:cubicBezTo>
                    <a:pt x="1383" y="0"/>
                    <a:pt x="1063" y="118"/>
                    <a:pt x="801" y="379"/>
                  </a:cubicBezTo>
                  <a:cubicBezTo>
                    <a:pt x="0" y="1180"/>
                    <a:pt x="570" y="2550"/>
                    <a:pt x="1703" y="2550"/>
                  </a:cubicBezTo>
                  <a:cubicBezTo>
                    <a:pt x="2409" y="2550"/>
                    <a:pt x="2979" y="1980"/>
                    <a:pt x="2979" y="1281"/>
                  </a:cubicBezTo>
                  <a:cubicBezTo>
                    <a:pt x="2979" y="510"/>
                    <a:pt x="2353" y="0"/>
                    <a:pt x="169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6" name="Google Shape;1215;p70">
              <a:extLst>
                <a:ext uri="{FF2B5EF4-FFF2-40B4-BE49-F238E27FC236}">
                  <a16:creationId xmlns:a16="http://schemas.microsoft.com/office/drawing/2014/main" id="{A442F4E7-064B-6484-0428-97B5B98EB737}"/>
                </a:ext>
              </a:extLst>
            </p:cNvPr>
            <p:cNvSpPr/>
            <p:nvPr/>
          </p:nvSpPr>
          <p:spPr>
            <a:xfrm>
              <a:off x="4916350" y="1418975"/>
              <a:ext cx="59725" cy="63675"/>
            </a:xfrm>
            <a:custGeom>
              <a:avLst/>
              <a:gdLst/>
              <a:ahLst/>
              <a:cxnLst/>
              <a:rect l="l" t="t" r="r" b="b"/>
              <a:pathLst>
                <a:path w="2389" h="2547" extrusionOk="0">
                  <a:moveTo>
                    <a:pt x="1148" y="0"/>
                  </a:moveTo>
                  <a:cubicBezTo>
                    <a:pt x="765" y="0"/>
                    <a:pt x="397" y="173"/>
                    <a:pt x="159" y="476"/>
                  </a:cubicBezTo>
                  <a:lnTo>
                    <a:pt x="1" y="354"/>
                  </a:lnTo>
                  <a:lnTo>
                    <a:pt x="116" y="967"/>
                  </a:lnTo>
                  <a:lnTo>
                    <a:pt x="700" y="909"/>
                  </a:lnTo>
                  <a:lnTo>
                    <a:pt x="498" y="750"/>
                  </a:lnTo>
                  <a:cubicBezTo>
                    <a:pt x="669" y="541"/>
                    <a:pt x="910" y="441"/>
                    <a:pt x="1149" y="441"/>
                  </a:cubicBezTo>
                  <a:cubicBezTo>
                    <a:pt x="1454" y="441"/>
                    <a:pt x="1755" y="605"/>
                    <a:pt x="1905" y="916"/>
                  </a:cubicBezTo>
                  <a:cubicBezTo>
                    <a:pt x="2165" y="1472"/>
                    <a:pt x="1768" y="2106"/>
                    <a:pt x="1148" y="2106"/>
                  </a:cubicBezTo>
                  <a:lnTo>
                    <a:pt x="1148" y="2546"/>
                  </a:lnTo>
                  <a:cubicBezTo>
                    <a:pt x="1840" y="2532"/>
                    <a:pt x="2388" y="1962"/>
                    <a:pt x="2388" y="1277"/>
                  </a:cubicBezTo>
                  <a:cubicBezTo>
                    <a:pt x="2388" y="584"/>
                    <a:pt x="1840" y="22"/>
                    <a:pt x="114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7" name="Google Shape;1216;p70">
            <a:extLst>
              <a:ext uri="{FF2B5EF4-FFF2-40B4-BE49-F238E27FC236}">
                <a16:creationId xmlns:a16="http://schemas.microsoft.com/office/drawing/2014/main" id="{14B9D841-A535-9C47-7A49-F2732338DAD8}"/>
              </a:ext>
            </a:extLst>
          </p:cNvPr>
          <p:cNvGrpSpPr/>
          <p:nvPr/>
        </p:nvGrpSpPr>
        <p:grpSpPr>
          <a:xfrm>
            <a:off x="11454279" y="7652001"/>
            <a:ext cx="1127934" cy="1134254"/>
            <a:chOff x="4818100" y="1507675"/>
            <a:chExt cx="71225" cy="71625"/>
          </a:xfrm>
        </p:grpSpPr>
        <p:sp>
          <p:nvSpPr>
            <p:cNvPr id="28" name="Google Shape;1217;p70">
              <a:extLst>
                <a:ext uri="{FF2B5EF4-FFF2-40B4-BE49-F238E27FC236}">
                  <a16:creationId xmlns:a16="http://schemas.microsoft.com/office/drawing/2014/main" id="{42E7A411-7725-D2A8-B90C-3E4C6DBD2C4E}"/>
                </a:ext>
              </a:extLst>
            </p:cNvPr>
            <p:cNvSpPr/>
            <p:nvPr/>
          </p:nvSpPr>
          <p:spPr>
            <a:xfrm>
              <a:off x="4818100" y="1507675"/>
              <a:ext cx="46000" cy="56300"/>
            </a:xfrm>
            <a:custGeom>
              <a:avLst/>
              <a:gdLst/>
              <a:ahLst/>
              <a:cxnLst/>
              <a:rect l="l" t="t" r="r" b="b"/>
              <a:pathLst>
                <a:path w="1840" h="2252" extrusionOk="0">
                  <a:moveTo>
                    <a:pt x="1457" y="1"/>
                  </a:moveTo>
                  <a:lnTo>
                    <a:pt x="1457" y="159"/>
                  </a:lnTo>
                  <a:cubicBezTo>
                    <a:pt x="606" y="188"/>
                    <a:pt x="0" y="989"/>
                    <a:pt x="195" y="1818"/>
                  </a:cubicBezTo>
                  <a:cubicBezTo>
                    <a:pt x="188" y="1818"/>
                    <a:pt x="188" y="1825"/>
                    <a:pt x="188" y="1833"/>
                  </a:cubicBezTo>
                  <a:lnTo>
                    <a:pt x="195" y="1869"/>
                  </a:lnTo>
                  <a:cubicBezTo>
                    <a:pt x="195" y="1876"/>
                    <a:pt x="202" y="1883"/>
                    <a:pt x="202" y="1898"/>
                  </a:cubicBezTo>
                  <a:cubicBezTo>
                    <a:pt x="202" y="1905"/>
                    <a:pt x="209" y="1912"/>
                    <a:pt x="209" y="1919"/>
                  </a:cubicBezTo>
                  <a:cubicBezTo>
                    <a:pt x="209" y="1934"/>
                    <a:pt x="216" y="1948"/>
                    <a:pt x="224" y="1955"/>
                  </a:cubicBezTo>
                  <a:lnTo>
                    <a:pt x="231" y="1977"/>
                  </a:lnTo>
                  <a:cubicBezTo>
                    <a:pt x="245" y="2013"/>
                    <a:pt x="260" y="2056"/>
                    <a:pt x="274" y="2092"/>
                  </a:cubicBezTo>
                  <a:lnTo>
                    <a:pt x="281" y="2100"/>
                  </a:lnTo>
                  <a:cubicBezTo>
                    <a:pt x="289" y="2114"/>
                    <a:pt x="296" y="2128"/>
                    <a:pt x="303" y="2143"/>
                  </a:cubicBezTo>
                  <a:lnTo>
                    <a:pt x="317" y="2157"/>
                  </a:lnTo>
                  <a:cubicBezTo>
                    <a:pt x="317" y="2172"/>
                    <a:pt x="325" y="2186"/>
                    <a:pt x="332" y="2201"/>
                  </a:cubicBezTo>
                  <a:lnTo>
                    <a:pt x="346" y="2215"/>
                  </a:lnTo>
                  <a:cubicBezTo>
                    <a:pt x="353" y="2229"/>
                    <a:pt x="361" y="2237"/>
                    <a:pt x="368" y="2251"/>
                  </a:cubicBezTo>
                  <a:lnTo>
                    <a:pt x="743" y="1970"/>
                  </a:lnTo>
                  <a:lnTo>
                    <a:pt x="721" y="1934"/>
                  </a:lnTo>
                  <a:lnTo>
                    <a:pt x="700" y="1898"/>
                  </a:lnTo>
                  <a:lnTo>
                    <a:pt x="692" y="1883"/>
                  </a:lnTo>
                  <a:cubicBezTo>
                    <a:pt x="685" y="1862"/>
                    <a:pt x="678" y="1847"/>
                    <a:pt x="671" y="1825"/>
                  </a:cubicBezTo>
                  <a:cubicBezTo>
                    <a:pt x="671" y="1818"/>
                    <a:pt x="664" y="1811"/>
                    <a:pt x="664" y="1804"/>
                  </a:cubicBezTo>
                  <a:cubicBezTo>
                    <a:pt x="664" y="1797"/>
                    <a:pt x="656" y="1782"/>
                    <a:pt x="649" y="1775"/>
                  </a:cubicBezTo>
                  <a:lnTo>
                    <a:pt x="642" y="1732"/>
                  </a:lnTo>
                  <a:lnTo>
                    <a:pt x="635" y="1703"/>
                  </a:lnTo>
                  <a:lnTo>
                    <a:pt x="628" y="1667"/>
                  </a:lnTo>
                  <a:lnTo>
                    <a:pt x="628" y="1645"/>
                  </a:lnTo>
                  <a:cubicBezTo>
                    <a:pt x="628" y="1638"/>
                    <a:pt x="620" y="1609"/>
                    <a:pt x="620" y="1587"/>
                  </a:cubicBezTo>
                  <a:lnTo>
                    <a:pt x="620" y="1573"/>
                  </a:lnTo>
                  <a:lnTo>
                    <a:pt x="620" y="1508"/>
                  </a:lnTo>
                  <a:cubicBezTo>
                    <a:pt x="620" y="1039"/>
                    <a:pt x="988" y="650"/>
                    <a:pt x="1457" y="628"/>
                  </a:cubicBezTo>
                  <a:lnTo>
                    <a:pt x="1457" y="809"/>
                  </a:lnTo>
                  <a:lnTo>
                    <a:pt x="1839" y="419"/>
                  </a:lnTo>
                  <a:lnTo>
                    <a:pt x="145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9" name="Google Shape;1218;p70">
              <a:extLst>
                <a:ext uri="{FF2B5EF4-FFF2-40B4-BE49-F238E27FC236}">
                  <a16:creationId xmlns:a16="http://schemas.microsoft.com/office/drawing/2014/main" id="{5EF43429-E983-C728-9D51-29F9850916EC}"/>
                </a:ext>
              </a:extLst>
            </p:cNvPr>
            <p:cNvSpPr/>
            <p:nvPr/>
          </p:nvSpPr>
          <p:spPr>
            <a:xfrm>
              <a:off x="4869825" y="1519575"/>
              <a:ext cx="19500" cy="23825"/>
            </a:xfrm>
            <a:custGeom>
              <a:avLst/>
              <a:gdLst/>
              <a:ahLst/>
              <a:cxnLst/>
              <a:rect l="l" t="t" r="r" b="b"/>
              <a:pathLst>
                <a:path w="780" h="953" extrusionOk="0">
                  <a:moveTo>
                    <a:pt x="304" y="1"/>
                  </a:moveTo>
                  <a:lnTo>
                    <a:pt x="1" y="354"/>
                  </a:lnTo>
                  <a:cubicBezTo>
                    <a:pt x="181" y="506"/>
                    <a:pt x="289" y="722"/>
                    <a:pt x="311" y="953"/>
                  </a:cubicBezTo>
                  <a:lnTo>
                    <a:pt x="780" y="953"/>
                  </a:lnTo>
                  <a:cubicBezTo>
                    <a:pt x="751" y="585"/>
                    <a:pt x="585" y="239"/>
                    <a:pt x="30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0" name="Google Shape;1219;p70">
              <a:extLst>
                <a:ext uri="{FF2B5EF4-FFF2-40B4-BE49-F238E27FC236}">
                  <a16:creationId xmlns:a16="http://schemas.microsoft.com/office/drawing/2014/main" id="{B634D898-F7A3-D448-AD2C-93BE998FE62F}"/>
                </a:ext>
              </a:extLst>
            </p:cNvPr>
            <p:cNvSpPr/>
            <p:nvPr/>
          </p:nvSpPr>
          <p:spPr>
            <a:xfrm>
              <a:off x="4857575" y="1547700"/>
              <a:ext cx="31575" cy="31600"/>
            </a:xfrm>
            <a:custGeom>
              <a:avLst/>
              <a:gdLst/>
              <a:ahLst/>
              <a:cxnLst/>
              <a:rect l="l" t="t" r="r" b="b"/>
              <a:pathLst>
                <a:path w="1263" h="1264" extrusionOk="0">
                  <a:moveTo>
                    <a:pt x="801" y="1"/>
                  </a:moveTo>
                  <a:cubicBezTo>
                    <a:pt x="758" y="419"/>
                    <a:pt x="426" y="751"/>
                    <a:pt x="1" y="794"/>
                  </a:cubicBezTo>
                  <a:lnTo>
                    <a:pt x="1" y="1263"/>
                  </a:lnTo>
                  <a:cubicBezTo>
                    <a:pt x="679" y="1213"/>
                    <a:pt x="1219" y="679"/>
                    <a:pt x="126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1" name="Google Shape;1220;p70">
              <a:extLst>
                <a:ext uri="{FF2B5EF4-FFF2-40B4-BE49-F238E27FC236}">
                  <a16:creationId xmlns:a16="http://schemas.microsoft.com/office/drawing/2014/main" id="{5D9B9E04-C5DE-7E3A-B6EB-ECBBFE4203BF}"/>
                </a:ext>
              </a:extLst>
            </p:cNvPr>
            <p:cNvSpPr/>
            <p:nvPr/>
          </p:nvSpPr>
          <p:spPr>
            <a:xfrm>
              <a:off x="4829800" y="1560150"/>
              <a:ext cx="23650" cy="18950"/>
            </a:xfrm>
            <a:custGeom>
              <a:avLst/>
              <a:gdLst/>
              <a:ahLst/>
              <a:cxnLst/>
              <a:rect l="l" t="t" r="r" b="b"/>
              <a:pathLst>
                <a:path w="946" h="758" extrusionOk="0">
                  <a:moveTo>
                    <a:pt x="376" y="1"/>
                  </a:moveTo>
                  <a:lnTo>
                    <a:pt x="1" y="282"/>
                  </a:lnTo>
                  <a:cubicBezTo>
                    <a:pt x="239" y="563"/>
                    <a:pt x="578" y="736"/>
                    <a:pt x="946" y="758"/>
                  </a:cubicBezTo>
                  <a:lnTo>
                    <a:pt x="946" y="289"/>
                  </a:lnTo>
                  <a:cubicBezTo>
                    <a:pt x="722" y="267"/>
                    <a:pt x="520" y="166"/>
                    <a:pt x="37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32" name="Google Shape;1221;p70">
            <a:extLst>
              <a:ext uri="{FF2B5EF4-FFF2-40B4-BE49-F238E27FC236}">
                <a16:creationId xmlns:a16="http://schemas.microsoft.com/office/drawing/2014/main" id="{6A1138B9-2152-A1E7-2C2B-2C8C62E982B3}"/>
              </a:ext>
            </a:extLst>
          </p:cNvPr>
          <p:cNvGrpSpPr/>
          <p:nvPr/>
        </p:nvGrpSpPr>
        <p:grpSpPr>
          <a:xfrm>
            <a:off x="10081273" y="7658923"/>
            <a:ext cx="1256602" cy="1177010"/>
            <a:chOff x="4721450" y="1509475"/>
            <a:chExt cx="79350" cy="74325"/>
          </a:xfrm>
        </p:grpSpPr>
        <p:sp>
          <p:nvSpPr>
            <p:cNvPr id="33" name="Google Shape;1222;p70">
              <a:extLst>
                <a:ext uri="{FF2B5EF4-FFF2-40B4-BE49-F238E27FC236}">
                  <a16:creationId xmlns:a16="http://schemas.microsoft.com/office/drawing/2014/main" id="{C59EA898-5A35-2834-8481-C1FD603D0A47}"/>
                </a:ext>
              </a:extLst>
            </p:cNvPr>
            <p:cNvSpPr/>
            <p:nvPr/>
          </p:nvSpPr>
          <p:spPr>
            <a:xfrm>
              <a:off x="4729025" y="1509475"/>
              <a:ext cx="27050" cy="26725"/>
            </a:xfrm>
            <a:custGeom>
              <a:avLst/>
              <a:gdLst/>
              <a:ahLst/>
              <a:cxnLst/>
              <a:rect l="l" t="t" r="r" b="b"/>
              <a:pathLst>
                <a:path w="1082" h="1069" extrusionOk="0">
                  <a:moveTo>
                    <a:pt x="440" y="1"/>
                  </a:moveTo>
                  <a:lnTo>
                    <a:pt x="570" y="224"/>
                  </a:lnTo>
                  <a:cubicBezTo>
                    <a:pt x="296" y="405"/>
                    <a:pt x="94" y="672"/>
                    <a:pt x="0" y="989"/>
                  </a:cubicBezTo>
                  <a:lnTo>
                    <a:pt x="188" y="809"/>
                  </a:lnTo>
                  <a:lnTo>
                    <a:pt x="462" y="1068"/>
                  </a:lnTo>
                  <a:cubicBezTo>
                    <a:pt x="527" y="888"/>
                    <a:pt x="649" y="737"/>
                    <a:pt x="808" y="628"/>
                  </a:cubicBezTo>
                  <a:lnTo>
                    <a:pt x="923" y="823"/>
                  </a:lnTo>
                  <a:lnTo>
                    <a:pt x="1082" y="188"/>
                  </a:lnTo>
                  <a:lnTo>
                    <a:pt x="44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4" name="Google Shape;1223;p70">
              <a:extLst>
                <a:ext uri="{FF2B5EF4-FFF2-40B4-BE49-F238E27FC236}">
                  <a16:creationId xmlns:a16="http://schemas.microsoft.com/office/drawing/2014/main" id="{E64AFEDE-315C-7267-8FBD-BF863A6B8FE4}"/>
                </a:ext>
              </a:extLst>
            </p:cNvPr>
            <p:cNvSpPr/>
            <p:nvPr/>
          </p:nvSpPr>
          <p:spPr>
            <a:xfrm>
              <a:off x="4721450" y="1533275"/>
              <a:ext cx="32300" cy="42600"/>
            </a:xfrm>
            <a:custGeom>
              <a:avLst/>
              <a:gdLst/>
              <a:ahLst/>
              <a:cxnLst/>
              <a:rect l="l" t="t" r="r" b="b"/>
              <a:pathLst>
                <a:path w="1292" h="1704" extrusionOk="0">
                  <a:moveTo>
                    <a:pt x="491" y="1"/>
                  </a:moveTo>
                  <a:lnTo>
                    <a:pt x="0" y="455"/>
                  </a:lnTo>
                  <a:lnTo>
                    <a:pt x="238" y="455"/>
                  </a:lnTo>
                  <a:cubicBezTo>
                    <a:pt x="253" y="1025"/>
                    <a:pt x="635" y="1530"/>
                    <a:pt x="1183" y="1703"/>
                  </a:cubicBezTo>
                  <a:lnTo>
                    <a:pt x="1024" y="1530"/>
                  </a:lnTo>
                  <a:lnTo>
                    <a:pt x="1291" y="1256"/>
                  </a:lnTo>
                  <a:cubicBezTo>
                    <a:pt x="952" y="1133"/>
                    <a:pt x="721" y="816"/>
                    <a:pt x="707" y="455"/>
                  </a:cubicBezTo>
                  <a:lnTo>
                    <a:pt x="945" y="455"/>
                  </a:lnTo>
                  <a:lnTo>
                    <a:pt x="49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5" name="Google Shape;1224;p70">
              <a:extLst>
                <a:ext uri="{FF2B5EF4-FFF2-40B4-BE49-F238E27FC236}">
                  <a16:creationId xmlns:a16="http://schemas.microsoft.com/office/drawing/2014/main" id="{A1FE734F-2E20-C04F-A336-2F736A80A38E}"/>
                </a:ext>
              </a:extLst>
            </p:cNvPr>
            <p:cNvSpPr/>
            <p:nvPr/>
          </p:nvSpPr>
          <p:spPr>
            <a:xfrm>
              <a:off x="4750650" y="1551675"/>
              <a:ext cx="42950" cy="32125"/>
            </a:xfrm>
            <a:custGeom>
              <a:avLst/>
              <a:gdLst/>
              <a:ahLst/>
              <a:cxnLst/>
              <a:rect l="l" t="t" r="r" b="b"/>
              <a:pathLst>
                <a:path w="1718" h="1285" extrusionOk="0">
                  <a:moveTo>
                    <a:pt x="1256" y="1"/>
                  </a:moveTo>
                  <a:cubicBezTo>
                    <a:pt x="1126" y="332"/>
                    <a:pt x="808" y="556"/>
                    <a:pt x="448" y="570"/>
                  </a:cubicBezTo>
                  <a:lnTo>
                    <a:pt x="448" y="340"/>
                  </a:lnTo>
                  <a:lnTo>
                    <a:pt x="1" y="794"/>
                  </a:lnTo>
                  <a:lnTo>
                    <a:pt x="448" y="1284"/>
                  </a:lnTo>
                  <a:lnTo>
                    <a:pt x="448" y="1032"/>
                  </a:lnTo>
                  <a:cubicBezTo>
                    <a:pt x="1039" y="1025"/>
                    <a:pt x="1551" y="635"/>
                    <a:pt x="1717" y="73"/>
                  </a:cubicBezTo>
                  <a:lnTo>
                    <a:pt x="1717" y="73"/>
                  </a:lnTo>
                  <a:lnTo>
                    <a:pt x="1515" y="260"/>
                  </a:lnTo>
                  <a:lnTo>
                    <a:pt x="125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6" name="Google Shape;1225;p70">
              <a:extLst>
                <a:ext uri="{FF2B5EF4-FFF2-40B4-BE49-F238E27FC236}">
                  <a16:creationId xmlns:a16="http://schemas.microsoft.com/office/drawing/2014/main" id="{7BEFE4D1-A3C6-7777-DC32-DB85CFD81FA5}"/>
                </a:ext>
              </a:extLst>
            </p:cNvPr>
            <p:cNvSpPr/>
            <p:nvPr/>
          </p:nvSpPr>
          <p:spPr>
            <a:xfrm>
              <a:off x="4761300" y="1510025"/>
              <a:ext cx="39500" cy="44375"/>
            </a:xfrm>
            <a:custGeom>
              <a:avLst/>
              <a:gdLst/>
              <a:ahLst/>
              <a:cxnLst/>
              <a:rect l="l" t="t" r="r" b="b"/>
              <a:pathLst>
                <a:path w="1580" h="1775" extrusionOk="0">
                  <a:moveTo>
                    <a:pt x="13" y="0"/>
                  </a:moveTo>
                  <a:cubicBezTo>
                    <a:pt x="9" y="0"/>
                    <a:pt x="5" y="0"/>
                    <a:pt x="0" y="0"/>
                  </a:cubicBezTo>
                  <a:lnTo>
                    <a:pt x="0" y="462"/>
                  </a:lnTo>
                  <a:cubicBezTo>
                    <a:pt x="476" y="462"/>
                    <a:pt x="873" y="844"/>
                    <a:pt x="880" y="1328"/>
                  </a:cubicBezTo>
                  <a:lnTo>
                    <a:pt x="635" y="1328"/>
                  </a:lnTo>
                  <a:lnTo>
                    <a:pt x="1089" y="1775"/>
                  </a:lnTo>
                  <a:lnTo>
                    <a:pt x="1580" y="1328"/>
                  </a:lnTo>
                  <a:lnTo>
                    <a:pt x="1349" y="1328"/>
                  </a:lnTo>
                  <a:cubicBezTo>
                    <a:pt x="1335" y="589"/>
                    <a:pt x="743" y="0"/>
                    <a:pt x="1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37" name="Google Shape;1226;p70">
            <a:extLst>
              <a:ext uri="{FF2B5EF4-FFF2-40B4-BE49-F238E27FC236}">
                <a16:creationId xmlns:a16="http://schemas.microsoft.com/office/drawing/2014/main" id="{A4B3D8B4-EEBB-7D0F-F7AE-29FEC8658493}"/>
              </a:ext>
            </a:extLst>
          </p:cNvPr>
          <p:cNvGrpSpPr/>
          <p:nvPr/>
        </p:nvGrpSpPr>
        <p:grpSpPr>
          <a:xfrm>
            <a:off x="12772340" y="7628054"/>
            <a:ext cx="1114076" cy="1125544"/>
            <a:chOff x="4906800" y="1507500"/>
            <a:chExt cx="70350" cy="71075"/>
          </a:xfrm>
        </p:grpSpPr>
        <p:sp>
          <p:nvSpPr>
            <p:cNvPr id="38" name="Google Shape;1227;p70">
              <a:extLst>
                <a:ext uri="{FF2B5EF4-FFF2-40B4-BE49-F238E27FC236}">
                  <a16:creationId xmlns:a16="http://schemas.microsoft.com/office/drawing/2014/main" id="{318A5405-60C0-8860-BCF1-05DB6B97141E}"/>
                </a:ext>
              </a:extLst>
            </p:cNvPr>
            <p:cNvSpPr/>
            <p:nvPr/>
          </p:nvSpPr>
          <p:spPr>
            <a:xfrm>
              <a:off x="4916000" y="1507500"/>
              <a:ext cx="30850" cy="24000"/>
            </a:xfrm>
            <a:custGeom>
              <a:avLst/>
              <a:gdLst/>
              <a:ahLst/>
              <a:cxnLst/>
              <a:rect l="l" t="t" r="r" b="b"/>
              <a:pathLst>
                <a:path w="1234" h="960" extrusionOk="0">
                  <a:moveTo>
                    <a:pt x="837" y="1"/>
                  </a:moveTo>
                  <a:lnTo>
                    <a:pt x="837" y="202"/>
                  </a:lnTo>
                  <a:cubicBezTo>
                    <a:pt x="484" y="282"/>
                    <a:pt x="181" y="498"/>
                    <a:pt x="0" y="808"/>
                  </a:cubicBezTo>
                  <a:lnTo>
                    <a:pt x="455" y="960"/>
                  </a:lnTo>
                  <a:cubicBezTo>
                    <a:pt x="556" y="837"/>
                    <a:pt x="686" y="736"/>
                    <a:pt x="837" y="686"/>
                  </a:cubicBezTo>
                  <a:lnTo>
                    <a:pt x="837" y="823"/>
                  </a:lnTo>
                  <a:lnTo>
                    <a:pt x="1234" y="426"/>
                  </a:lnTo>
                  <a:lnTo>
                    <a:pt x="83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9" name="Google Shape;1228;p70">
              <a:extLst>
                <a:ext uri="{FF2B5EF4-FFF2-40B4-BE49-F238E27FC236}">
                  <a16:creationId xmlns:a16="http://schemas.microsoft.com/office/drawing/2014/main" id="{5B1090C9-AA43-9C49-3B23-F5C49EB1ABE4}"/>
                </a:ext>
              </a:extLst>
            </p:cNvPr>
            <p:cNvSpPr/>
            <p:nvPr/>
          </p:nvSpPr>
          <p:spPr>
            <a:xfrm>
              <a:off x="4906800" y="1533825"/>
              <a:ext cx="19675" cy="32475"/>
            </a:xfrm>
            <a:custGeom>
              <a:avLst/>
              <a:gdLst/>
              <a:ahLst/>
              <a:cxnLst/>
              <a:rect l="l" t="t" r="r" b="b"/>
              <a:pathLst>
                <a:path w="787" h="1299" extrusionOk="0">
                  <a:moveTo>
                    <a:pt x="527" y="1"/>
                  </a:moveTo>
                  <a:lnTo>
                    <a:pt x="1" y="246"/>
                  </a:lnTo>
                  <a:lnTo>
                    <a:pt x="181" y="303"/>
                  </a:lnTo>
                  <a:cubicBezTo>
                    <a:pt x="181" y="347"/>
                    <a:pt x="174" y="390"/>
                    <a:pt x="174" y="433"/>
                  </a:cubicBezTo>
                  <a:cubicBezTo>
                    <a:pt x="174" y="751"/>
                    <a:pt x="289" y="1061"/>
                    <a:pt x="498" y="1299"/>
                  </a:cubicBezTo>
                  <a:lnTo>
                    <a:pt x="787" y="909"/>
                  </a:lnTo>
                  <a:cubicBezTo>
                    <a:pt x="693" y="772"/>
                    <a:pt x="650" y="614"/>
                    <a:pt x="642" y="455"/>
                  </a:cubicBezTo>
                  <a:lnTo>
                    <a:pt x="642" y="455"/>
                  </a:lnTo>
                  <a:lnTo>
                    <a:pt x="787" y="498"/>
                  </a:lnTo>
                  <a:lnTo>
                    <a:pt x="52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0" name="Google Shape;1229;p70">
              <a:extLst>
                <a:ext uri="{FF2B5EF4-FFF2-40B4-BE49-F238E27FC236}">
                  <a16:creationId xmlns:a16="http://schemas.microsoft.com/office/drawing/2014/main" id="{79372783-E551-4EA0-C5CC-ED9BAA5CF589}"/>
                </a:ext>
              </a:extLst>
            </p:cNvPr>
            <p:cNvSpPr/>
            <p:nvPr/>
          </p:nvSpPr>
          <p:spPr>
            <a:xfrm>
              <a:off x="4926625" y="1561950"/>
              <a:ext cx="30675" cy="16625"/>
            </a:xfrm>
            <a:custGeom>
              <a:avLst/>
              <a:gdLst/>
              <a:ahLst/>
              <a:cxnLst/>
              <a:rect l="l" t="t" r="r" b="b"/>
              <a:pathLst>
                <a:path w="1227" h="665" extrusionOk="0">
                  <a:moveTo>
                    <a:pt x="556" y="1"/>
                  </a:moveTo>
                  <a:lnTo>
                    <a:pt x="1" y="87"/>
                  </a:lnTo>
                  <a:lnTo>
                    <a:pt x="66" y="664"/>
                  </a:lnTo>
                  <a:lnTo>
                    <a:pt x="181" y="513"/>
                  </a:lnTo>
                  <a:cubicBezTo>
                    <a:pt x="347" y="585"/>
                    <a:pt x="526" y="621"/>
                    <a:pt x="704" y="621"/>
                  </a:cubicBezTo>
                  <a:cubicBezTo>
                    <a:pt x="883" y="621"/>
                    <a:pt x="1061" y="585"/>
                    <a:pt x="1227" y="513"/>
                  </a:cubicBezTo>
                  <a:lnTo>
                    <a:pt x="946" y="123"/>
                  </a:lnTo>
                  <a:cubicBezTo>
                    <a:pt x="866" y="149"/>
                    <a:pt x="785" y="161"/>
                    <a:pt x="704" y="161"/>
                  </a:cubicBezTo>
                  <a:cubicBezTo>
                    <a:pt x="623" y="161"/>
                    <a:pt x="542" y="149"/>
                    <a:pt x="462" y="123"/>
                  </a:cubicBezTo>
                  <a:lnTo>
                    <a:pt x="55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1" name="Google Shape;1230;p70">
              <a:extLst>
                <a:ext uri="{FF2B5EF4-FFF2-40B4-BE49-F238E27FC236}">
                  <a16:creationId xmlns:a16="http://schemas.microsoft.com/office/drawing/2014/main" id="{284E7AD2-545F-6278-84DF-8314DCA16428}"/>
                </a:ext>
              </a:extLst>
            </p:cNvPr>
            <p:cNvSpPr/>
            <p:nvPr/>
          </p:nvSpPr>
          <p:spPr>
            <a:xfrm>
              <a:off x="4957475" y="1541400"/>
              <a:ext cx="19675" cy="27800"/>
            </a:xfrm>
            <a:custGeom>
              <a:avLst/>
              <a:gdLst/>
              <a:ahLst/>
              <a:cxnLst/>
              <a:rect l="l" t="t" r="r" b="b"/>
              <a:pathLst>
                <a:path w="787" h="1112" extrusionOk="0">
                  <a:moveTo>
                    <a:pt x="779" y="0"/>
                  </a:moveTo>
                  <a:lnTo>
                    <a:pt x="318" y="145"/>
                  </a:lnTo>
                  <a:cubicBezTo>
                    <a:pt x="318" y="303"/>
                    <a:pt x="274" y="455"/>
                    <a:pt x="188" y="592"/>
                  </a:cubicBezTo>
                  <a:lnTo>
                    <a:pt x="80" y="448"/>
                  </a:lnTo>
                  <a:lnTo>
                    <a:pt x="0" y="1003"/>
                  </a:lnTo>
                  <a:lnTo>
                    <a:pt x="570" y="1111"/>
                  </a:lnTo>
                  <a:lnTo>
                    <a:pt x="469" y="981"/>
                  </a:lnTo>
                  <a:cubicBezTo>
                    <a:pt x="671" y="743"/>
                    <a:pt x="786" y="440"/>
                    <a:pt x="786" y="130"/>
                  </a:cubicBezTo>
                  <a:cubicBezTo>
                    <a:pt x="786" y="87"/>
                    <a:pt x="786" y="44"/>
                    <a:pt x="77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2" name="Google Shape;1231;p70">
              <a:extLst>
                <a:ext uri="{FF2B5EF4-FFF2-40B4-BE49-F238E27FC236}">
                  <a16:creationId xmlns:a16="http://schemas.microsoft.com/office/drawing/2014/main" id="{995429C0-8A1A-06D4-3455-273B6FD8C0D1}"/>
                </a:ext>
              </a:extLst>
            </p:cNvPr>
            <p:cNvSpPr/>
            <p:nvPr/>
          </p:nvSpPr>
          <p:spPr>
            <a:xfrm>
              <a:off x="4951325" y="1512550"/>
              <a:ext cx="24925" cy="26350"/>
            </a:xfrm>
            <a:custGeom>
              <a:avLst/>
              <a:gdLst/>
              <a:ahLst/>
              <a:cxnLst/>
              <a:rect l="l" t="t" r="r" b="b"/>
              <a:pathLst>
                <a:path w="997" h="1054" extrusionOk="0">
                  <a:moveTo>
                    <a:pt x="1" y="0"/>
                  </a:moveTo>
                  <a:lnTo>
                    <a:pt x="1" y="476"/>
                  </a:lnTo>
                  <a:cubicBezTo>
                    <a:pt x="145" y="534"/>
                    <a:pt x="282" y="628"/>
                    <a:pt x="376" y="751"/>
                  </a:cubicBezTo>
                  <a:lnTo>
                    <a:pt x="210" y="801"/>
                  </a:lnTo>
                  <a:lnTo>
                    <a:pt x="715" y="1053"/>
                  </a:lnTo>
                  <a:lnTo>
                    <a:pt x="996" y="549"/>
                  </a:lnTo>
                  <a:lnTo>
                    <a:pt x="996" y="549"/>
                  </a:lnTo>
                  <a:lnTo>
                    <a:pt x="838" y="599"/>
                  </a:lnTo>
                  <a:cubicBezTo>
                    <a:pt x="650" y="296"/>
                    <a:pt x="347" y="73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43" name="Google Shape;1232;p70">
            <a:extLst>
              <a:ext uri="{FF2B5EF4-FFF2-40B4-BE49-F238E27FC236}">
                <a16:creationId xmlns:a16="http://schemas.microsoft.com/office/drawing/2014/main" id="{E1457349-B595-BB50-63A7-AFBE00E39E39}"/>
              </a:ext>
            </a:extLst>
          </p:cNvPr>
          <p:cNvGrpSpPr/>
          <p:nvPr/>
        </p:nvGrpSpPr>
        <p:grpSpPr>
          <a:xfrm>
            <a:off x="8847556" y="4681926"/>
            <a:ext cx="1035868" cy="1035868"/>
            <a:chOff x="3736598" y="2170606"/>
            <a:chExt cx="404889" cy="404889"/>
          </a:xfrm>
        </p:grpSpPr>
        <p:sp>
          <p:nvSpPr>
            <p:cNvPr id="44" name="Google Shape;1233;p70">
              <a:extLst>
                <a:ext uri="{FF2B5EF4-FFF2-40B4-BE49-F238E27FC236}">
                  <a16:creationId xmlns:a16="http://schemas.microsoft.com/office/drawing/2014/main" id="{903A4559-5AF1-F780-AFE3-E0A0BF0BC31B}"/>
                </a:ext>
              </a:extLst>
            </p:cNvPr>
            <p:cNvSpPr/>
            <p:nvPr/>
          </p:nvSpPr>
          <p:spPr>
            <a:xfrm>
              <a:off x="3950281" y="2170846"/>
              <a:ext cx="191206" cy="231947"/>
            </a:xfrm>
            <a:custGeom>
              <a:avLst/>
              <a:gdLst/>
              <a:ahLst/>
              <a:cxnLst/>
              <a:rect l="l" t="t" r="r" b="b"/>
              <a:pathLst>
                <a:path w="8781" h="10652" extrusionOk="0">
                  <a:moveTo>
                    <a:pt x="23" y="1"/>
                  </a:moveTo>
                  <a:lnTo>
                    <a:pt x="1435" y="2583"/>
                  </a:lnTo>
                  <a:lnTo>
                    <a:pt x="0" y="5246"/>
                  </a:lnTo>
                  <a:cubicBezTo>
                    <a:pt x="1997" y="5498"/>
                    <a:pt x="3512" y="7186"/>
                    <a:pt x="3547" y="9217"/>
                  </a:cubicBezTo>
                  <a:lnTo>
                    <a:pt x="6187" y="10652"/>
                  </a:lnTo>
                  <a:lnTo>
                    <a:pt x="8780" y="9217"/>
                  </a:lnTo>
                  <a:cubicBezTo>
                    <a:pt x="8746" y="4305"/>
                    <a:pt x="4913" y="276"/>
                    <a:pt x="2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8FA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5" name="Google Shape;1234;p70">
              <a:extLst>
                <a:ext uri="{FF2B5EF4-FFF2-40B4-BE49-F238E27FC236}">
                  <a16:creationId xmlns:a16="http://schemas.microsoft.com/office/drawing/2014/main" id="{1006694D-6966-BAE4-FD71-8F7E9D2DD53B}"/>
                </a:ext>
              </a:extLst>
            </p:cNvPr>
            <p:cNvSpPr/>
            <p:nvPr/>
          </p:nvSpPr>
          <p:spPr>
            <a:xfrm>
              <a:off x="3737099" y="2170606"/>
              <a:ext cx="231947" cy="191446"/>
            </a:xfrm>
            <a:custGeom>
              <a:avLst/>
              <a:gdLst/>
              <a:ahLst/>
              <a:cxnLst/>
              <a:rect l="l" t="t" r="r" b="b"/>
              <a:pathLst>
                <a:path w="10652" h="8792" extrusionOk="0">
                  <a:moveTo>
                    <a:pt x="9216" y="0"/>
                  </a:moveTo>
                  <a:cubicBezTo>
                    <a:pt x="4304" y="35"/>
                    <a:pt x="276" y="3868"/>
                    <a:pt x="0" y="8769"/>
                  </a:cubicBezTo>
                  <a:lnTo>
                    <a:pt x="2583" y="7346"/>
                  </a:lnTo>
                  <a:lnTo>
                    <a:pt x="5245" y="8792"/>
                  </a:lnTo>
                  <a:cubicBezTo>
                    <a:pt x="5498" y="6783"/>
                    <a:pt x="7185" y="5268"/>
                    <a:pt x="9216" y="5234"/>
                  </a:cubicBezTo>
                  <a:lnTo>
                    <a:pt x="10651" y="2594"/>
                  </a:lnTo>
                  <a:lnTo>
                    <a:pt x="921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6" name="Google Shape;1235;p70">
              <a:extLst>
                <a:ext uri="{FF2B5EF4-FFF2-40B4-BE49-F238E27FC236}">
                  <a16:creationId xmlns:a16="http://schemas.microsoft.com/office/drawing/2014/main" id="{D1E892A7-323D-EF89-F133-FA41DF5C84AC}"/>
                </a:ext>
              </a:extLst>
            </p:cNvPr>
            <p:cNvSpPr/>
            <p:nvPr/>
          </p:nvSpPr>
          <p:spPr>
            <a:xfrm>
              <a:off x="3909539" y="2384027"/>
              <a:ext cx="231686" cy="191468"/>
            </a:xfrm>
            <a:custGeom>
              <a:avLst/>
              <a:gdLst/>
              <a:ahLst/>
              <a:cxnLst/>
              <a:rect l="l" t="t" r="r" b="b"/>
              <a:pathLst>
                <a:path w="10640" h="8793" extrusionOk="0">
                  <a:moveTo>
                    <a:pt x="5395" y="1"/>
                  </a:moveTo>
                  <a:cubicBezTo>
                    <a:pt x="5142" y="1998"/>
                    <a:pt x="3455" y="3513"/>
                    <a:pt x="1435" y="3559"/>
                  </a:cubicBezTo>
                  <a:lnTo>
                    <a:pt x="0" y="6187"/>
                  </a:lnTo>
                  <a:lnTo>
                    <a:pt x="1424" y="8792"/>
                  </a:lnTo>
                  <a:cubicBezTo>
                    <a:pt x="6324" y="8758"/>
                    <a:pt x="10364" y="4913"/>
                    <a:pt x="10640" y="24"/>
                  </a:cubicBezTo>
                  <a:lnTo>
                    <a:pt x="10640" y="24"/>
                  </a:lnTo>
                  <a:lnTo>
                    <a:pt x="8058" y="1436"/>
                  </a:lnTo>
                  <a:lnTo>
                    <a:pt x="539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7" name="Google Shape;1236;p70">
              <a:extLst>
                <a:ext uri="{FF2B5EF4-FFF2-40B4-BE49-F238E27FC236}">
                  <a16:creationId xmlns:a16="http://schemas.microsoft.com/office/drawing/2014/main" id="{8244F35F-3F05-A64A-A9E4-4A5C6D050420}"/>
                </a:ext>
              </a:extLst>
            </p:cNvPr>
            <p:cNvSpPr/>
            <p:nvPr/>
          </p:nvSpPr>
          <p:spPr>
            <a:xfrm>
              <a:off x="3736598" y="2343307"/>
              <a:ext cx="191707" cy="231686"/>
            </a:xfrm>
            <a:custGeom>
              <a:avLst/>
              <a:gdLst/>
              <a:ahLst/>
              <a:cxnLst/>
              <a:rect l="l" t="t" r="r" b="b"/>
              <a:pathLst>
                <a:path w="8804" h="10640" extrusionOk="0">
                  <a:moveTo>
                    <a:pt x="2606" y="0"/>
                  </a:moveTo>
                  <a:lnTo>
                    <a:pt x="0" y="1435"/>
                  </a:lnTo>
                  <a:cubicBezTo>
                    <a:pt x="46" y="6335"/>
                    <a:pt x="3880" y="10364"/>
                    <a:pt x="8769" y="10639"/>
                  </a:cubicBezTo>
                  <a:lnTo>
                    <a:pt x="7357" y="8057"/>
                  </a:lnTo>
                  <a:lnTo>
                    <a:pt x="8803" y="5394"/>
                  </a:lnTo>
                  <a:cubicBezTo>
                    <a:pt x="6795" y="5142"/>
                    <a:pt x="5280" y="3455"/>
                    <a:pt x="5245" y="1435"/>
                  </a:cubicBezTo>
                  <a:lnTo>
                    <a:pt x="260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48" name="Google Shape;1237;p70">
            <a:extLst>
              <a:ext uri="{FF2B5EF4-FFF2-40B4-BE49-F238E27FC236}">
                <a16:creationId xmlns:a16="http://schemas.microsoft.com/office/drawing/2014/main" id="{A529C930-14E8-09FF-48EF-42E4889BEBF9}"/>
              </a:ext>
            </a:extLst>
          </p:cNvPr>
          <p:cNvGrpSpPr/>
          <p:nvPr/>
        </p:nvGrpSpPr>
        <p:grpSpPr>
          <a:xfrm>
            <a:off x="7381678" y="4682122"/>
            <a:ext cx="1173972" cy="1035480"/>
            <a:chOff x="3161917" y="2170682"/>
            <a:chExt cx="458870" cy="404737"/>
          </a:xfrm>
        </p:grpSpPr>
        <p:sp>
          <p:nvSpPr>
            <p:cNvPr id="49" name="Google Shape;1238;p70">
              <a:extLst>
                <a:ext uri="{FF2B5EF4-FFF2-40B4-BE49-F238E27FC236}">
                  <a16:creationId xmlns:a16="http://schemas.microsoft.com/office/drawing/2014/main" id="{C7C38200-962A-7A15-DD95-9B53F31FB8BD}"/>
                </a:ext>
              </a:extLst>
            </p:cNvPr>
            <p:cNvSpPr/>
            <p:nvPr/>
          </p:nvSpPr>
          <p:spPr>
            <a:xfrm>
              <a:off x="3161917" y="2170682"/>
              <a:ext cx="277174" cy="291676"/>
            </a:xfrm>
            <a:custGeom>
              <a:avLst/>
              <a:gdLst/>
              <a:ahLst/>
              <a:cxnLst/>
              <a:rect l="l" t="t" r="r" b="b"/>
              <a:pathLst>
                <a:path w="12729" h="13395" extrusionOk="0">
                  <a:moveTo>
                    <a:pt x="11294" y="0"/>
                  </a:moveTo>
                  <a:cubicBezTo>
                    <a:pt x="4442" y="46"/>
                    <a:pt x="0" y="7242"/>
                    <a:pt x="3019" y="13394"/>
                  </a:cubicBezTo>
                  <a:lnTo>
                    <a:pt x="4522" y="10915"/>
                  </a:lnTo>
                  <a:lnTo>
                    <a:pt x="7598" y="10835"/>
                  </a:lnTo>
                  <a:cubicBezTo>
                    <a:pt x="6531" y="8195"/>
                    <a:pt x="8436" y="5291"/>
                    <a:pt x="11294" y="5234"/>
                  </a:cubicBezTo>
                  <a:lnTo>
                    <a:pt x="12729" y="2606"/>
                  </a:lnTo>
                  <a:lnTo>
                    <a:pt x="1129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0" name="Google Shape;1239;p70">
              <a:extLst>
                <a:ext uri="{FF2B5EF4-FFF2-40B4-BE49-F238E27FC236}">
                  <a16:creationId xmlns:a16="http://schemas.microsoft.com/office/drawing/2014/main" id="{E95D65CD-9E69-9F2C-49C6-5CCB3214B80B}"/>
                </a:ext>
              </a:extLst>
            </p:cNvPr>
            <p:cNvSpPr/>
            <p:nvPr/>
          </p:nvSpPr>
          <p:spPr>
            <a:xfrm>
              <a:off x="3420326" y="2170922"/>
              <a:ext cx="200461" cy="302934"/>
            </a:xfrm>
            <a:custGeom>
              <a:avLst/>
              <a:gdLst/>
              <a:ahLst/>
              <a:cxnLst/>
              <a:rect l="l" t="t" r="r" b="b"/>
              <a:pathLst>
                <a:path w="9206" h="13912" extrusionOk="0">
                  <a:moveTo>
                    <a:pt x="24" y="1"/>
                  </a:moveTo>
                  <a:lnTo>
                    <a:pt x="1447" y="2583"/>
                  </a:lnTo>
                  <a:lnTo>
                    <a:pt x="1" y="5246"/>
                  </a:lnTo>
                  <a:cubicBezTo>
                    <a:pt x="2893" y="5602"/>
                    <a:pt x="4488" y="8815"/>
                    <a:pt x="3008" y="11329"/>
                  </a:cubicBezTo>
                  <a:lnTo>
                    <a:pt x="4557" y="13854"/>
                  </a:lnTo>
                  <a:lnTo>
                    <a:pt x="7564" y="13911"/>
                  </a:lnTo>
                  <a:cubicBezTo>
                    <a:pt x="9171" y="11122"/>
                    <a:pt x="9206" y="7691"/>
                    <a:pt x="7679" y="4856"/>
                  </a:cubicBezTo>
                  <a:cubicBezTo>
                    <a:pt x="6141" y="2021"/>
                    <a:pt x="3237" y="184"/>
                    <a:pt x="2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8FA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1" name="Google Shape;1240;p70">
              <a:extLst>
                <a:ext uri="{FF2B5EF4-FFF2-40B4-BE49-F238E27FC236}">
                  <a16:creationId xmlns:a16="http://schemas.microsoft.com/office/drawing/2014/main" id="{D3673738-3BB5-9AA6-A13F-D633B880F3E2}"/>
                </a:ext>
              </a:extLst>
            </p:cNvPr>
            <p:cNvSpPr/>
            <p:nvPr/>
          </p:nvSpPr>
          <p:spPr>
            <a:xfrm>
              <a:off x="3233645" y="2417594"/>
              <a:ext cx="344393" cy="157825"/>
            </a:xfrm>
            <a:custGeom>
              <a:avLst/>
              <a:gdLst/>
              <a:ahLst/>
              <a:cxnLst/>
              <a:rect l="l" t="t" r="r" b="b"/>
              <a:pathLst>
                <a:path w="15816" h="7248" extrusionOk="0">
                  <a:moveTo>
                    <a:pt x="4557" y="1"/>
                  </a:moveTo>
                  <a:lnTo>
                    <a:pt x="1515" y="81"/>
                  </a:lnTo>
                  <a:lnTo>
                    <a:pt x="0" y="2583"/>
                  </a:lnTo>
                  <a:cubicBezTo>
                    <a:pt x="1607" y="5372"/>
                    <a:pt x="4545" y="7140"/>
                    <a:pt x="7770" y="7243"/>
                  </a:cubicBezTo>
                  <a:cubicBezTo>
                    <a:pt x="7870" y="7246"/>
                    <a:pt x="7970" y="7248"/>
                    <a:pt x="8070" y="7248"/>
                  </a:cubicBezTo>
                  <a:cubicBezTo>
                    <a:pt x="11183" y="7248"/>
                    <a:pt x="14092" y="5691"/>
                    <a:pt x="15816" y="3088"/>
                  </a:cubicBezTo>
                  <a:lnTo>
                    <a:pt x="12832" y="3019"/>
                  </a:lnTo>
                  <a:lnTo>
                    <a:pt x="11260" y="471"/>
                  </a:lnTo>
                  <a:cubicBezTo>
                    <a:pt x="10437" y="1506"/>
                    <a:pt x="9252" y="2011"/>
                    <a:pt x="8072" y="2011"/>
                  </a:cubicBezTo>
                  <a:cubicBezTo>
                    <a:pt x="6699" y="2011"/>
                    <a:pt x="5334" y="1328"/>
                    <a:pt x="455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52" name="Google Shape;1241;p70">
            <a:extLst>
              <a:ext uri="{FF2B5EF4-FFF2-40B4-BE49-F238E27FC236}">
                <a16:creationId xmlns:a16="http://schemas.microsoft.com/office/drawing/2014/main" id="{F5B3DAF8-52E1-3851-5D15-39F8397B4E6B}"/>
              </a:ext>
            </a:extLst>
          </p:cNvPr>
          <p:cNvGrpSpPr/>
          <p:nvPr/>
        </p:nvGrpSpPr>
        <p:grpSpPr>
          <a:xfrm>
            <a:off x="7427721" y="6204801"/>
            <a:ext cx="1081886" cy="1035926"/>
            <a:chOff x="3179914" y="2889488"/>
            <a:chExt cx="422876" cy="404911"/>
          </a:xfrm>
        </p:grpSpPr>
        <p:sp>
          <p:nvSpPr>
            <p:cNvPr id="53" name="Google Shape;1242;p70">
              <a:extLst>
                <a:ext uri="{FF2B5EF4-FFF2-40B4-BE49-F238E27FC236}">
                  <a16:creationId xmlns:a16="http://schemas.microsoft.com/office/drawing/2014/main" id="{F2DB347C-114A-8745-80F9-8AB779314CD7}"/>
                </a:ext>
              </a:extLst>
            </p:cNvPr>
            <p:cNvSpPr/>
            <p:nvPr/>
          </p:nvSpPr>
          <p:spPr>
            <a:xfrm>
              <a:off x="3402328" y="2889749"/>
              <a:ext cx="163726" cy="157477"/>
            </a:xfrm>
            <a:custGeom>
              <a:avLst/>
              <a:gdLst/>
              <a:ahLst/>
              <a:cxnLst/>
              <a:rect l="l" t="t" r="r" b="b"/>
              <a:pathLst>
                <a:path w="7519" h="7232" extrusionOk="0">
                  <a:moveTo>
                    <a:pt x="24" y="0"/>
                  </a:moveTo>
                  <a:lnTo>
                    <a:pt x="1447" y="2583"/>
                  </a:lnTo>
                  <a:lnTo>
                    <a:pt x="1" y="5257"/>
                  </a:lnTo>
                  <a:cubicBezTo>
                    <a:pt x="1252" y="5418"/>
                    <a:pt x="2365" y="6141"/>
                    <a:pt x="2996" y="7231"/>
                  </a:cubicBezTo>
                  <a:lnTo>
                    <a:pt x="5958" y="7151"/>
                  </a:lnTo>
                  <a:lnTo>
                    <a:pt x="7518" y="4580"/>
                  </a:lnTo>
                  <a:cubicBezTo>
                    <a:pt x="5946" y="1894"/>
                    <a:pt x="3134" y="184"/>
                    <a:pt x="2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4" name="Google Shape;1243;p70">
              <a:extLst>
                <a:ext uri="{FF2B5EF4-FFF2-40B4-BE49-F238E27FC236}">
                  <a16:creationId xmlns:a16="http://schemas.microsoft.com/office/drawing/2014/main" id="{DAA5AC87-73E9-4261-C6FC-AEBA4FB645F2}"/>
                </a:ext>
              </a:extLst>
            </p:cNvPr>
            <p:cNvSpPr/>
            <p:nvPr/>
          </p:nvSpPr>
          <p:spPr>
            <a:xfrm>
              <a:off x="3467807" y="3000956"/>
              <a:ext cx="134983" cy="191707"/>
            </a:xfrm>
            <a:custGeom>
              <a:avLst/>
              <a:gdLst/>
              <a:ahLst/>
              <a:cxnLst/>
              <a:rect l="l" t="t" r="r" b="b"/>
              <a:pathLst>
                <a:path w="6199" h="8804" extrusionOk="0">
                  <a:moveTo>
                    <a:pt x="4798" y="1"/>
                  </a:moveTo>
                  <a:lnTo>
                    <a:pt x="3249" y="2549"/>
                  </a:lnTo>
                  <a:lnTo>
                    <a:pt x="242" y="2629"/>
                  </a:lnTo>
                  <a:cubicBezTo>
                    <a:pt x="724" y="3800"/>
                    <a:pt x="644" y="5131"/>
                    <a:pt x="1" y="6221"/>
                  </a:cubicBezTo>
                  <a:lnTo>
                    <a:pt x="1550" y="8746"/>
                  </a:lnTo>
                  <a:lnTo>
                    <a:pt x="4557" y="8804"/>
                  </a:lnTo>
                  <a:cubicBezTo>
                    <a:pt x="6107" y="6095"/>
                    <a:pt x="6199" y="2790"/>
                    <a:pt x="479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5" name="Google Shape;1244;p70">
              <a:extLst>
                <a:ext uri="{FF2B5EF4-FFF2-40B4-BE49-F238E27FC236}">
                  <a16:creationId xmlns:a16="http://schemas.microsoft.com/office/drawing/2014/main" id="{22E3D62C-7F8C-E816-2413-727757F4706D}"/>
                </a:ext>
              </a:extLst>
            </p:cNvPr>
            <p:cNvSpPr/>
            <p:nvPr/>
          </p:nvSpPr>
          <p:spPr>
            <a:xfrm>
              <a:off x="3222637" y="2889488"/>
              <a:ext cx="198457" cy="149224"/>
            </a:xfrm>
            <a:custGeom>
              <a:avLst/>
              <a:gdLst/>
              <a:ahLst/>
              <a:cxnLst/>
              <a:rect l="l" t="t" r="r" b="b"/>
              <a:pathLst>
                <a:path w="9114" h="6853" extrusionOk="0">
                  <a:moveTo>
                    <a:pt x="7690" y="1"/>
                  </a:moveTo>
                  <a:cubicBezTo>
                    <a:pt x="4592" y="24"/>
                    <a:pt x="1711" y="1585"/>
                    <a:pt x="1" y="4156"/>
                  </a:cubicBezTo>
                  <a:lnTo>
                    <a:pt x="2904" y="4225"/>
                  </a:lnTo>
                  <a:lnTo>
                    <a:pt x="4511" y="6853"/>
                  </a:lnTo>
                  <a:cubicBezTo>
                    <a:pt x="5257" y="5854"/>
                    <a:pt x="6428" y="5258"/>
                    <a:pt x="7679" y="5235"/>
                  </a:cubicBezTo>
                  <a:lnTo>
                    <a:pt x="9114" y="2606"/>
                  </a:lnTo>
                  <a:lnTo>
                    <a:pt x="769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8FA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6" name="Google Shape;1245;p70">
              <a:extLst>
                <a:ext uri="{FF2B5EF4-FFF2-40B4-BE49-F238E27FC236}">
                  <a16:creationId xmlns:a16="http://schemas.microsoft.com/office/drawing/2014/main" id="{94B7B897-A9B6-8802-9905-59D899AD26DE}"/>
                </a:ext>
              </a:extLst>
            </p:cNvPr>
            <p:cNvSpPr/>
            <p:nvPr/>
          </p:nvSpPr>
          <p:spPr>
            <a:xfrm>
              <a:off x="3179914" y="2991462"/>
              <a:ext cx="133960" cy="190205"/>
            </a:xfrm>
            <a:custGeom>
              <a:avLst/>
              <a:gdLst/>
              <a:ahLst/>
              <a:cxnLst/>
              <a:rect l="l" t="t" r="r" b="b"/>
              <a:pathLst>
                <a:path w="6152" h="8735" extrusionOk="0">
                  <a:moveTo>
                    <a:pt x="1641" y="1"/>
                  </a:moveTo>
                  <a:cubicBezTo>
                    <a:pt x="103" y="2686"/>
                    <a:pt x="0" y="5957"/>
                    <a:pt x="1366" y="8735"/>
                  </a:cubicBezTo>
                  <a:lnTo>
                    <a:pt x="2869" y="6244"/>
                  </a:lnTo>
                  <a:lnTo>
                    <a:pt x="5957" y="6164"/>
                  </a:lnTo>
                  <a:cubicBezTo>
                    <a:pt x="5486" y="5016"/>
                    <a:pt x="5555" y="3731"/>
                    <a:pt x="6152" y="2640"/>
                  </a:cubicBezTo>
                  <a:lnTo>
                    <a:pt x="4568" y="58"/>
                  </a:lnTo>
                  <a:lnTo>
                    <a:pt x="164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7" name="Google Shape;1246;p70">
              <a:extLst>
                <a:ext uri="{FF2B5EF4-FFF2-40B4-BE49-F238E27FC236}">
                  <a16:creationId xmlns:a16="http://schemas.microsoft.com/office/drawing/2014/main" id="{FC46B65C-B325-ACEF-1ECE-477FBC8B9C42}"/>
                </a:ext>
              </a:extLst>
            </p:cNvPr>
            <p:cNvSpPr/>
            <p:nvPr/>
          </p:nvSpPr>
          <p:spPr>
            <a:xfrm>
              <a:off x="3215887" y="3136661"/>
              <a:ext cx="162725" cy="157477"/>
            </a:xfrm>
            <a:custGeom>
              <a:avLst/>
              <a:gdLst/>
              <a:ahLst/>
              <a:cxnLst/>
              <a:rect l="l" t="t" r="r" b="b"/>
              <a:pathLst>
                <a:path w="7473" h="7232" extrusionOk="0">
                  <a:moveTo>
                    <a:pt x="4546" y="1"/>
                  </a:moveTo>
                  <a:lnTo>
                    <a:pt x="1516" y="81"/>
                  </a:lnTo>
                  <a:lnTo>
                    <a:pt x="1" y="2583"/>
                  </a:lnTo>
                  <a:cubicBezTo>
                    <a:pt x="1550" y="5280"/>
                    <a:pt x="4339" y="7025"/>
                    <a:pt x="7438" y="7232"/>
                  </a:cubicBezTo>
                  <a:lnTo>
                    <a:pt x="6026" y="4649"/>
                  </a:lnTo>
                  <a:lnTo>
                    <a:pt x="7472" y="1964"/>
                  </a:lnTo>
                  <a:cubicBezTo>
                    <a:pt x="6256" y="1791"/>
                    <a:pt x="5177" y="1068"/>
                    <a:pt x="454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8" name="Google Shape;1247;p70">
              <a:extLst>
                <a:ext uri="{FF2B5EF4-FFF2-40B4-BE49-F238E27FC236}">
                  <a16:creationId xmlns:a16="http://schemas.microsoft.com/office/drawing/2014/main" id="{FDDF0665-084B-53DE-E1C5-79F3857D2B7C}"/>
                </a:ext>
              </a:extLst>
            </p:cNvPr>
            <p:cNvSpPr/>
            <p:nvPr/>
          </p:nvSpPr>
          <p:spPr>
            <a:xfrm>
              <a:off x="3359605" y="3146677"/>
              <a:ext cx="200439" cy="147722"/>
            </a:xfrm>
            <a:custGeom>
              <a:avLst/>
              <a:gdLst/>
              <a:ahLst/>
              <a:cxnLst/>
              <a:rect l="l" t="t" r="r" b="b"/>
              <a:pathLst>
                <a:path w="9205" h="6784" extrusionOk="0">
                  <a:moveTo>
                    <a:pt x="4649" y="0"/>
                  </a:moveTo>
                  <a:cubicBezTo>
                    <a:pt x="3880" y="976"/>
                    <a:pt x="2697" y="1549"/>
                    <a:pt x="1446" y="1549"/>
                  </a:cubicBezTo>
                  <a:lnTo>
                    <a:pt x="1435" y="1549"/>
                  </a:lnTo>
                  <a:lnTo>
                    <a:pt x="0" y="4189"/>
                  </a:lnTo>
                  <a:lnTo>
                    <a:pt x="1435" y="6783"/>
                  </a:lnTo>
                  <a:lnTo>
                    <a:pt x="1446" y="6783"/>
                  </a:lnTo>
                  <a:cubicBezTo>
                    <a:pt x="1458" y="6783"/>
                    <a:pt x="1469" y="6783"/>
                    <a:pt x="1481" y="6783"/>
                  </a:cubicBezTo>
                  <a:cubicBezTo>
                    <a:pt x="4589" y="6783"/>
                    <a:pt x="7490" y="5224"/>
                    <a:pt x="9205" y="2628"/>
                  </a:cubicBezTo>
                  <a:lnTo>
                    <a:pt x="6221" y="2559"/>
                  </a:lnTo>
                  <a:lnTo>
                    <a:pt x="464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59" name="Google Shape;1248;p70">
            <a:extLst>
              <a:ext uri="{FF2B5EF4-FFF2-40B4-BE49-F238E27FC236}">
                <a16:creationId xmlns:a16="http://schemas.microsoft.com/office/drawing/2014/main" id="{FF53BF7E-3EA0-B208-5A73-EEBE572F53A0}"/>
              </a:ext>
            </a:extLst>
          </p:cNvPr>
          <p:cNvGrpSpPr/>
          <p:nvPr/>
        </p:nvGrpSpPr>
        <p:grpSpPr>
          <a:xfrm>
            <a:off x="8829308" y="6204717"/>
            <a:ext cx="1072360" cy="1036094"/>
            <a:chOff x="3729467" y="2889422"/>
            <a:chExt cx="419153" cy="404977"/>
          </a:xfrm>
        </p:grpSpPr>
        <p:sp>
          <p:nvSpPr>
            <p:cNvPr id="60" name="Google Shape;1249;p70">
              <a:extLst>
                <a:ext uri="{FF2B5EF4-FFF2-40B4-BE49-F238E27FC236}">
                  <a16:creationId xmlns:a16="http://schemas.microsoft.com/office/drawing/2014/main" id="{CB062BAB-B33F-BD8D-F12A-462BEDFA8901}"/>
                </a:ext>
              </a:extLst>
            </p:cNvPr>
            <p:cNvSpPr/>
            <p:nvPr/>
          </p:nvSpPr>
          <p:spPr>
            <a:xfrm>
              <a:off x="4014137" y="2974913"/>
              <a:ext cx="134482" cy="178707"/>
            </a:xfrm>
            <a:custGeom>
              <a:avLst/>
              <a:gdLst/>
              <a:ahLst/>
              <a:cxnLst/>
              <a:rect l="l" t="t" r="r" b="b"/>
              <a:pathLst>
                <a:path w="6176" h="8207" extrusionOk="0">
                  <a:moveTo>
                    <a:pt x="4121" y="0"/>
                  </a:moveTo>
                  <a:lnTo>
                    <a:pt x="2973" y="2732"/>
                  </a:lnTo>
                  <a:lnTo>
                    <a:pt x="0" y="3260"/>
                  </a:lnTo>
                  <a:cubicBezTo>
                    <a:pt x="391" y="3891"/>
                    <a:pt x="586" y="4625"/>
                    <a:pt x="586" y="5372"/>
                  </a:cubicBezTo>
                  <a:cubicBezTo>
                    <a:pt x="586" y="5658"/>
                    <a:pt x="563" y="5945"/>
                    <a:pt x="494" y="6232"/>
                  </a:cubicBezTo>
                  <a:lnTo>
                    <a:pt x="2743" y="8206"/>
                  </a:lnTo>
                  <a:lnTo>
                    <a:pt x="5613" y="7392"/>
                  </a:lnTo>
                  <a:cubicBezTo>
                    <a:pt x="6175" y="4832"/>
                    <a:pt x="5636" y="2146"/>
                    <a:pt x="412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1" name="Google Shape;1250;p70">
              <a:extLst>
                <a:ext uri="{FF2B5EF4-FFF2-40B4-BE49-F238E27FC236}">
                  <a16:creationId xmlns:a16="http://schemas.microsoft.com/office/drawing/2014/main" id="{7ED8B370-18BA-3DDB-CE6D-581E85841618}"/>
                </a:ext>
              </a:extLst>
            </p:cNvPr>
            <p:cNvSpPr/>
            <p:nvPr/>
          </p:nvSpPr>
          <p:spPr>
            <a:xfrm>
              <a:off x="3741225" y="3095375"/>
              <a:ext cx="148963" cy="173460"/>
            </a:xfrm>
            <a:custGeom>
              <a:avLst/>
              <a:gdLst/>
              <a:ahLst/>
              <a:cxnLst/>
              <a:rect l="l" t="t" r="r" b="b"/>
              <a:pathLst>
                <a:path w="6841" h="7966" extrusionOk="0">
                  <a:moveTo>
                    <a:pt x="2215" y="0"/>
                  </a:moveTo>
                  <a:lnTo>
                    <a:pt x="0" y="1963"/>
                  </a:lnTo>
                  <a:cubicBezTo>
                    <a:pt x="597" y="4511"/>
                    <a:pt x="2250" y="6691"/>
                    <a:pt x="4534" y="7965"/>
                  </a:cubicBezTo>
                  <a:lnTo>
                    <a:pt x="4373" y="5027"/>
                  </a:lnTo>
                  <a:lnTo>
                    <a:pt x="6841" y="3248"/>
                  </a:lnTo>
                  <a:cubicBezTo>
                    <a:pt x="5980" y="2686"/>
                    <a:pt x="5360" y="1814"/>
                    <a:pt x="5108" y="804"/>
                  </a:cubicBezTo>
                  <a:lnTo>
                    <a:pt x="221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2" name="Google Shape;1251;p70">
              <a:extLst>
                <a:ext uri="{FF2B5EF4-FFF2-40B4-BE49-F238E27FC236}">
                  <a16:creationId xmlns:a16="http://schemas.microsoft.com/office/drawing/2014/main" id="{AC0F0E41-2131-7F0A-B069-C052A6F12AFE}"/>
                </a:ext>
              </a:extLst>
            </p:cNvPr>
            <p:cNvSpPr/>
            <p:nvPr/>
          </p:nvSpPr>
          <p:spPr>
            <a:xfrm>
              <a:off x="3949660" y="2889684"/>
              <a:ext cx="146219" cy="145980"/>
            </a:xfrm>
            <a:custGeom>
              <a:avLst/>
              <a:gdLst/>
              <a:ahLst/>
              <a:cxnLst/>
              <a:rect l="l" t="t" r="r" b="b"/>
              <a:pathLst>
                <a:path w="6715" h="6704" extrusionOk="0">
                  <a:moveTo>
                    <a:pt x="12" y="0"/>
                  </a:moveTo>
                  <a:lnTo>
                    <a:pt x="1435" y="2583"/>
                  </a:lnTo>
                  <a:lnTo>
                    <a:pt x="0" y="5257"/>
                  </a:lnTo>
                  <a:cubicBezTo>
                    <a:pt x="1022" y="5383"/>
                    <a:pt x="1963" y="5900"/>
                    <a:pt x="2629" y="6703"/>
                  </a:cubicBezTo>
                  <a:lnTo>
                    <a:pt x="5567" y="6187"/>
                  </a:lnTo>
                  <a:lnTo>
                    <a:pt x="6714" y="3432"/>
                  </a:lnTo>
                  <a:cubicBezTo>
                    <a:pt x="5062" y="1401"/>
                    <a:pt x="2629" y="150"/>
                    <a:pt x="1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3" name="Google Shape;1252;p70">
              <a:extLst>
                <a:ext uri="{FF2B5EF4-FFF2-40B4-BE49-F238E27FC236}">
                  <a16:creationId xmlns:a16="http://schemas.microsoft.com/office/drawing/2014/main" id="{8C0CE542-DC3C-08E2-D785-38465CCE7E84}"/>
                </a:ext>
              </a:extLst>
            </p:cNvPr>
            <p:cNvSpPr/>
            <p:nvPr/>
          </p:nvSpPr>
          <p:spPr>
            <a:xfrm>
              <a:off x="3847947" y="3172089"/>
              <a:ext cx="167210" cy="122310"/>
            </a:xfrm>
            <a:custGeom>
              <a:avLst/>
              <a:gdLst/>
              <a:ahLst/>
              <a:cxnLst/>
              <a:rect l="l" t="t" r="r" b="b"/>
              <a:pathLst>
                <a:path w="7679" h="5617" extrusionOk="0">
                  <a:moveTo>
                    <a:pt x="2433" y="1"/>
                  </a:moveTo>
                  <a:lnTo>
                    <a:pt x="0" y="1757"/>
                  </a:lnTo>
                  <a:lnTo>
                    <a:pt x="149" y="4718"/>
                  </a:lnTo>
                  <a:cubicBezTo>
                    <a:pt x="1415" y="5317"/>
                    <a:pt x="2781" y="5616"/>
                    <a:pt x="4148" y="5616"/>
                  </a:cubicBezTo>
                  <a:cubicBezTo>
                    <a:pt x="5347" y="5616"/>
                    <a:pt x="6546" y="5386"/>
                    <a:pt x="7678" y="4924"/>
                  </a:cubicBezTo>
                  <a:lnTo>
                    <a:pt x="5280" y="3203"/>
                  </a:lnTo>
                  <a:lnTo>
                    <a:pt x="5417" y="173"/>
                  </a:lnTo>
                  <a:lnTo>
                    <a:pt x="5417" y="173"/>
                  </a:lnTo>
                  <a:cubicBezTo>
                    <a:pt x="5016" y="311"/>
                    <a:pt x="4591" y="379"/>
                    <a:pt x="4155" y="379"/>
                  </a:cubicBezTo>
                  <a:cubicBezTo>
                    <a:pt x="3558" y="379"/>
                    <a:pt x="2973" y="253"/>
                    <a:pt x="243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8FA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4" name="Google Shape;1253;p70">
              <a:extLst>
                <a:ext uri="{FF2B5EF4-FFF2-40B4-BE49-F238E27FC236}">
                  <a16:creationId xmlns:a16="http://schemas.microsoft.com/office/drawing/2014/main" id="{EF4D185E-CBF5-FF15-4736-13CFB381A217}"/>
                </a:ext>
              </a:extLst>
            </p:cNvPr>
            <p:cNvSpPr/>
            <p:nvPr/>
          </p:nvSpPr>
          <p:spPr>
            <a:xfrm>
              <a:off x="3974658" y="3122616"/>
              <a:ext cx="158457" cy="151206"/>
            </a:xfrm>
            <a:custGeom>
              <a:avLst/>
              <a:gdLst/>
              <a:ahLst/>
              <a:cxnLst/>
              <a:rect l="l" t="t" r="r" b="b"/>
              <a:pathLst>
                <a:path w="7277" h="6944" extrusionOk="0">
                  <a:moveTo>
                    <a:pt x="2158" y="0"/>
                  </a:moveTo>
                  <a:cubicBezTo>
                    <a:pt x="1790" y="964"/>
                    <a:pt x="1079" y="1768"/>
                    <a:pt x="149" y="2227"/>
                  </a:cubicBezTo>
                  <a:lnTo>
                    <a:pt x="0" y="5222"/>
                  </a:lnTo>
                  <a:lnTo>
                    <a:pt x="2422" y="6944"/>
                  </a:lnTo>
                  <a:cubicBezTo>
                    <a:pt x="4775" y="5785"/>
                    <a:pt x="6542" y="3696"/>
                    <a:pt x="7277" y="1171"/>
                  </a:cubicBezTo>
                  <a:lnTo>
                    <a:pt x="7277" y="1171"/>
                  </a:lnTo>
                  <a:lnTo>
                    <a:pt x="4430" y="1986"/>
                  </a:lnTo>
                  <a:lnTo>
                    <a:pt x="215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5" name="Google Shape;1254;p70">
              <a:extLst>
                <a:ext uri="{FF2B5EF4-FFF2-40B4-BE49-F238E27FC236}">
                  <a16:creationId xmlns:a16="http://schemas.microsoft.com/office/drawing/2014/main" id="{93A18D1E-459E-F81C-33B3-939BE101ECF2}"/>
                </a:ext>
              </a:extLst>
            </p:cNvPr>
            <p:cNvSpPr/>
            <p:nvPr/>
          </p:nvSpPr>
          <p:spPr>
            <a:xfrm>
              <a:off x="3729467" y="2966660"/>
              <a:ext cx="138990" cy="158718"/>
            </a:xfrm>
            <a:custGeom>
              <a:avLst/>
              <a:gdLst/>
              <a:ahLst/>
              <a:cxnLst/>
              <a:rect l="l" t="t" r="r" b="b"/>
              <a:pathLst>
                <a:path w="6383" h="7289" extrusionOk="0">
                  <a:moveTo>
                    <a:pt x="2296" y="0"/>
                  </a:moveTo>
                  <a:cubicBezTo>
                    <a:pt x="678" y="2055"/>
                    <a:pt x="1" y="4706"/>
                    <a:pt x="425" y="7288"/>
                  </a:cubicBezTo>
                  <a:lnTo>
                    <a:pt x="2618" y="5337"/>
                  </a:lnTo>
                  <a:lnTo>
                    <a:pt x="5556" y="6152"/>
                  </a:lnTo>
                  <a:cubicBezTo>
                    <a:pt x="5544" y="6026"/>
                    <a:pt x="5533" y="5888"/>
                    <a:pt x="5533" y="5751"/>
                  </a:cubicBezTo>
                  <a:cubicBezTo>
                    <a:pt x="5533" y="4855"/>
                    <a:pt x="5831" y="3983"/>
                    <a:pt x="6382" y="3271"/>
                  </a:cubicBezTo>
                  <a:lnTo>
                    <a:pt x="5211" y="505"/>
                  </a:lnTo>
                  <a:lnTo>
                    <a:pt x="229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6" name="Google Shape;1255;p70">
              <a:extLst>
                <a:ext uri="{FF2B5EF4-FFF2-40B4-BE49-F238E27FC236}">
                  <a16:creationId xmlns:a16="http://schemas.microsoft.com/office/drawing/2014/main" id="{AE336EAB-11AE-1CEE-7DBE-EB442AEC5118}"/>
                </a:ext>
              </a:extLst>
            </p:cNvPr>
            <p:cNvSpPr/>
            <p:nvPr/>
          </p:nvSpPr>
          <p:spPr>
            <a:xfrm>
              <a:off x="3787716" y="2889422"/>
              <a:ext cx="180449" cy="139229"/>
            </a:xfrm>
            <a:custGeom>
              <a:avLst/>
              <a:gdLst/>
              <a:ahLst/>
              <a:cxnLst/>
              <a:rect l="l" t="t" r="r" b="b"/>
              <a:pathLst>
                <a:path w="8287" h="6394" extrusionOk="0">
                  <a:moveTo>
                    <a:pt x="6863" y="1"/>
                  </a:moveTo>
                  <a:cubicBezTo>
                    <a:pt x="4235" y="12"/>
                    <a:pt x="1756" y="1137"/>
                    <a:pt x="0" y="3088"/>
                  </a:cubicBezTo>
                  <a:lnTo>
                    <a:pt x="2904" y="3593"/>
                  </a:lnTo>
                  <a:lnTo>
                    <a:pt x="4086" y="6394"/>
                  </a:lnTo>
                  <a:cubicBezTo>
                    <a:pt x="4820" y="5671"/>
                    <a:pt x="5819" y="5258"/>
                    <a:pt x="6852" y="5235"/>
                  </a:cubicBezTo>
                  <a:lnTo>
                    <a:pt x="8287" y="2606"/>
                  </a:lnTo>
                  <a:lnTo>
                    <a:pt x="6863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67" name="Google Shape;1256;p70">
            <a:extLst>
              <a:ext uri="{FF2B5EF4-FFF2-40B4-BE49-F238E27FC236}">
                <a16:creationId xmlns:a16="http://schemas.microsoft.com/office/drawing/2014/main" id="{07D84347-42E0-4992-C6EE-333526486045}"/>
              </a:ext>
            </a:extLst>
          </p:cNvPr>
          <p:cNvGrpSpPr/>
          <p:nvPr/>
        </p:nvGrpSpPr>
        <p:grpSpPr>
          <a:xfrm>
            <a:off x="3903377" y="6891575"/>
            <a:ext cx="1930702" cy="269222"/>
            <a:chOff x="4411970" y="2962952"/>
            <a:chExt cx="706544" cy="104212"/>
          </a:xfrm>
        </p:grpSpPr>
        <p:sp>
          <p:nvSpPr>
            <p:cNvPr id="68" name="Google Shape;1257;p70">
              <a:extLst>
                <a:ext uri="{FF2B5EF4-FFF2-40B4-BE49-F238E27FC236}">
                  <a16:creationId xmlns:a16="http://schemas.microsoft.com/office/drawing/2014/main" id="{0590F1B2-7E43-F4AF-2171-234534BB09D7}"/>
                </a:ext>
              </a:extLst>
            </p:cNvPr>
            <p:cNvSpPr/>
            <p:nvPr/>
          </p:nvSpPr>
          <p:spPr>
            <a:xfrm>
              <a:off x="4583864" y="2962952"/>
              <a:ext cx="534651" cy="104077"/>
            </a:xfrm>
            <a:custGeom>
              <a:avLst/>
              <a:gdLst/>
              <a:ahLst/>
              <a:cxnLst/>
              <a:rect l="l" t="t" r="r" b="b"/>
              <a:pathLst>
                <a:path w="11841" h="2305" extrusionOk="0">
                  <a:moveTo>
                    <a:pt x="1155" y="0"/>
                  </a:moveTo>
                  <a:lnTo>
                    <a:pt x="0" y="2304"/>
                  </a:lnTo>
                  <a:lnTo>
                    <a:pt x="11410" y="2304"/>
                  </a:lnTo>
                  <a:lnTo>
                    <a:pt x="11840" y="1153"/>
                  </a:lnTo>
                  <a:lnTo>
                    <a:pt x="1141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9" name="Google Shape;1258;p70">
              <a:extLst>
                <a:ext uri="{FF2B5EF4-FFF2-40B4-BE49-F238E27FC236}">
                  <a16:creationId xmlns:a16="http://schemas.microsoft.com/office/drawing/2014/main" id="{DA957904-BAB2-ADD2-AA4A-C45C97F260A7}"/>
                </a:ext>
              </a:extLst>
            </p:cNvPr>
            <p:cNvSpPr/>
            <p:nvPr/>
          </p:nvSpPr>
          <p:spPr>
            <a:xfrm>
              <a:off x="4411970" y="2963088"/>
              <a:ext cx="124124" cy="104077"/>
            </a:xfrm>
            <a:custGeom>
              <a:avLst/>
              <a:gdLst/>
              <a:ahLst/>
              <a:cxnLst/>
              <a:rect l="l" t="t" r="r" b="b"/>
              <a:pathLst>
                <a:path w="2749" h="2305" extrusionOk="0">
                  <a:moveTo>
                    <a:pt x="2749" y="0"/>
                  </a:moveTo>
                  <a:lnTo>
                    <a:pt x="177" y="2"/>
                  </a:lnTo>
                  <a:cubicBezTo>
                    <a:pt x="79" y="2"/>
                    <a:pt x="1" y="79"/>
                    <a:pt x="1" y="176"/>
                  </a:cubicBezTo>
                  <a:lnTo>
                    <a:pt x="1" y="2130"/>
                  </a:lnTo>
                  <a:cubicBezTo>
                    <a:pt x="1" y="2226"/>
                    <a:pt x="79" y="2305"/>
                    <a:pt x="177" y="2305"/>
                  </a:cubicBezTo>
                  <a:lnTo>
                    <a:pt x="1522" y="2305"/>
                  </a:lnTo>
                  <a:lnTo>
                    <a:pt x="274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70" name="Google Shape;1259;p70">
              <a:extLst>
                <a:ext uri="{FF2B5EF4-FFF2-40B4-BE49-F238E27FC236}">
                  <a16:creationId xmlns:a16="http://schemas.microsoft.com/office/drawing/2014/main" id="{947AACC7-D2EA-2D0C-C80C-D9551D88921E}"/>
                </a:ext>
              </a:extLst>
            </p:cNvPr>
            <p:cNvSpPr/>
            <p:nvPr/>
          </p:nvSpPr>
          <p:spPr>
            <a:xfrm>
              <a:off x="4496946" y="2963133"/>
              <a:ext cx="79920" cy="104031"/>
            </a:xfrm>
            <a:custGeom>
              <a:avLst/>
              <a:gdLst/>
              <a:ahLst/>
              <a:cxnLst/>
              <a:rect l="l" t="t" r="r" b="b"/>
              <a:pathLst>
                <a:path w="1770" h="2304" extrusionOk="0">
                  <a:moveTo>
                    <a:pt x="1227" y="1"/>
                  </a:moveTo>
                  <a:lnTo>
                    <a:pt x="0" y="2304"/>
                  </a:lnTo>
                  <a:lnTo>
                    <a:pt x="542" y="2304"/>
                  </a:lnTo>
                  <a:lnTo>
                    <a:pt x="177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71" name="Google Shape;1260;p70">
              <a:extLst>
                <a:ext uri="{FF2B5EF4-FFF2-40B4-BE49-F238E27FC236}">
                  <a16:creationId xmlns:a16="http://schemas.microsoft.com/office/drawing/2014/main" id="{44C7B32C-BBC1-FB08-DFA7-38EA1D34A7EB}"/>
                </a:ext>
              </a:extLst>
            </p:cNvPr>
            <p:cNvSpPr/>
            <p:nvPr/>
          </p:nvSpPr>
          <p:spPr>
            <a:xfrm>
              <a:off x="4537628" y="2963133"/>
              <a:ext cx="79965" cy="104031"/>
            </a:xfrm>
            <a:custGeom>
              <a:avLst/>
              <a:gdLst/>
              <a:ahLst/>
              <a:cxnLst/>
              <a:rect l="l" t="t" r="r" b="b"/>
              <a:pathLst>
                <a:path w="1771" h="2304" extrusionOk="0">
                  <a:moveTo>
                    <a:pt x="1229" y="1"/>
                  </a:moveTo>
                  <a:lnTo>
                    <a:pt x="1" y="2304"/>
                  </a:lnTo>
                  <a:lnTo>
                    <a:pt x="544" y="2304"/>
                  </a:lnTo>
                  <a:lnTo>
                    <a:pt x="177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72" name="Google Shape;1261;p70">
            <a:extLst>
              <a:ext uri="{FF2B5EF4-FFF2-40B4-BE49-F238E27FC236}">
                <a16:creationId xmlns:a16="http://schemas.microsoft.com/office/drawing/2014/main" id="{0EACF804-73DD-6B69-C103-5947AC43C1F6}"/>
              </a:ext>
            </a:extLst>
          </p:cNvPr>
          <p:cNvGrpSpPr/>
          <p:nvPr/>
        </p:nvGrpSpPr>
        <p:grpSpPr>
          <a:xfrm>
            <a:off x="3903376" y="6082154"/>
            <a:ext cx="1920316" cy="578344"/>
            <a:chOff x="4411970" y="2726085"/>
            <a:chExt cx="643107" cy="193659"/>
          </a:xfrm>
        </p:grpSpPr>
        <p:sp>
          <p:nvSpPr>
            <p:cNvPr id="73" name="Google Shape;1262;p70">
              <a:extLst>
                <a:ext uri="{FF2B5EF4-FFF2-40B4-BE49-F238E27FC236}">
                  <a16:creationId xmlns:a16="http://schemas.microsoft.com/office/drawing/2014/main" id="{35B5CF07-2893-B165-9F5A-11294D963556}"/>
                </a:ext>
              </a:extLst>
            </p:cNvPr>
            <p:cNvSpPr/>
            <p:nvPr/>
          </p:nvSpPr>
          <p:spPr>
            <a:xfrm>
              <a:off x="4411970" y="2726085"/>
              <a:ext cx="118796" cy="193659"/>
            </a:xfrm>
            <a:custGeom>
              <a:avLst/>
              <a:gdLst/>
              <a:ahLst/>
              <a:cxnLst/>
              <a:rect l="l" t="t" r="r" b="b"/>
              <a:pathLst>
                <a:path w="2631" h="4289" extrusionOk="0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74" name="Google Shape;1263;p70">
              <a:extLst>
                <a:ext uri="{FF2B5EF4-FFF2-40B4-BE49-F238E27FC236}">
                  <a16:creationId xmlns:a16="http://schemas.microsoft.com/office/drawing/2014/main" id="{ADECD546-1C6A-4390-61BF-85C0F900ACEB}"/>
                </a:ext>
              </a:extLst>
            </p:cNvPr>
            <p:cNvSpPr/>
            <p:nvPr/>
          </p:nvSpPr>
          <p:spPr>
            <a:xfrm>
              <a:off x="4426058" y="2791601"/>
              <a:ext cx="36167" cy="62627"/>
            </a:xfrm>
            <a:custGeom>
              <a:avLst/>
              <a:gdLst/>
              <a:ahLst/>
              <a:cxnLst/>
              <a:rect l="l" t="t" r="r" b="b"/>
              <a:pathLst>
                <a:path w="801" h="1387" extrusionOk="0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75" name="Google Shape;1264;p70">
              <a:extLst>
                <a:ext uri="{FF2B5EF4-FFF2-40B4-BE49-F238E27FC236}">
                  <a16:creationId xmlns:a16="http://schemas.microsoft.com/office/drawing/2014/main" id="{D01090F3-A8D5-8ED2-3055-E3121888B07F}"/>
                </a:ext>
              </a:extLst>
            </p:cNvPr>
            <p:cNvSpPr/>
            <p:nvPr/>
          </p:nvSpPr>
          <p:spPr>
            <a:xfrm>
              <a:off x="4456806" y="2743875"/>
              <a:ext cx="598271" cy="157989"/>
            </a:xfrm>
            <a:custGeom>
              <a:avLst/>
              <a:gdLst/>
              <a:ahLst/>
              <a:cxnLst/>
              <a:rect l="l" t="t" r="r" b="b"/>
              <a:pathLst>
                <a:path w="13250" h="3499" extrusionOk="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76" name="Google Shape;1265;p70">
            <a:extLst>
              <a:ext uri="{FF2B5EF4-FFF2-40B4-BE49-F238E27FC236}">
                <a16:creationId xmlns:a16="http://schemas.microsoft.com/office/drawing/2014/main" id="{973F4D46-CE40-8BDE-324B-E7DE6B32B386}"/>
              </a:ext>
            </a:extLst>
          </p:cNvPr>
          <p:cNvGrpSpPr/>
          <p:nvPr/>
        </p:nvGrpSpPr>
        <p:grpSpPr>
          <a:xfrm>
            <a:off x="1920371" y="6590800"/>
            <a:ext cx="1623006" cy="505168"/>
            <a:chOff x="4411970" y="4340222"/>
            <a:chExt cx="779467" cy="242683"/>
          </a:xfrm>
        </p:grpSpPr>
        <p:sp>
          <p:nvSpPr>
            <p:cNvPr id="77" name="Google Shape;1266;p70">
              <a:extLst>
                <a:ext uri="{FF2B5EF4-FFF2-40B4-BE49-F238E27FC236}">
                  <a16:creationId xmlns:a16="http://schemas.microsoft.com/office/drawing/2014/main" id="{25F7119B-80D2-66B0-DE97-758957C2DABF}"/>
                </a:ext>
              </a:extLst>
            </p:cNvPr>
            <p:cNvSpPr/>
            <p:nvPr/>
          </p:nvSpPr>
          <p:spPr>
            <a:xfrm>
              <a:off x="4411970" y="4340222"/>
              <a:ext cx="121370" cy="121370"/>
            </a:xfrm>
            <a:custGeom>
              <a:avLst/>
              <a:gdLst/>
              <a:ahLst/>
              <a:cxnLst/>
              <a:rect l="l" t="t" r="r" b="b"/>
              <a:pathLst>
                <a:path w="2688" h="2688" extrusionOk="0">
                  <a:moveTo>
                    <a:pt x="2688" y="1"/>
                  </a:moveTo>
                  <a:cubicBezTo>
                    <a:pt x="1205" y="1"/>
                    <a:pt x="1" y="1203"/>
                    <a:pt x="1" y="2688"/>
                  </a:cubicBezTo>
                  <a:lnTo>
                    <a:pt x="379" y="2688"/>
                  </a:lnTo>
                  <a:cubicBezTo>
                    <a:pt x="379" y="1411"/>
                    <a:pt x="1413" y="379"/>
                    <a:pt x="2688" y="379"/>
                  </a:cubicBezTo>
                  <a:lnTo>
                    <a:pt x="268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7994A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78" name="Google Shape;1267;p70">
              <a:extLst>
                <a:ext uri="{FF2B5EF4-FFF2-40B4-BE49-F238E27FC236}">
                  <a16:creationId xmlns:a16="http://schemas.microsoft.com/office/drawing/2014/main" id="{12428C31-2942-B133-3932-1EE027CF18AE}"/>
                </a:ext>
              </a:extLst>
            </p:cNvPr>
            <p:cNvSpPr/>
            <p:nvPr/>
          </p:nvSpPr>
          <p:spPr>
            <a:xfrm>
              <a:off x="4457032" y="4385284"/>
              <a:ext cx="152661" cy="152615"/>
            </a:xfrm>
            <a:custGeom>
              <a:avLst/>
              <a:gdLst/>
              <a:ahLst/>
              <a:cxnLst/>
              <a:rect l="l" t="t" r="r" b="b"/>
              <a:pathLst>
                <a:path w="3381" h="3380" extrusionOk="0">
                  <a:moveTo>
                    <a:pt x="1690" y="0"/>
                  </a:moveTo>
                  <a:cubicBezTo>
                    <a:pt x="756" y="0"/>
                    <a:pt x="0" y="756"/>
                    <a:pt x="0" y="1690"/>
                  </a:cubicBezTo>
                  <a:cubicBezTo>
                    <a:pt x="0" y="2623"/>
                    <a:pt x="756" y="3379"/>
                    <a:pt x="1690" y="3379"/>
                  </a:cubicBezTo>
                  <a:cubicBezTo>
                    <a:pt x="2623" y="3379"/>
                    <a:pt x="3381" y="2623"/>
                    <a:pt x="3381" y="1690"/>
                  </a:cubicBezTo>
                  <a:cubicBezTo>
                    <a:pt x="3381" y="756"/>
                    <a:pt x="2623" y="0"/>
                    <a:pt x="169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79" name="Google Shape;1268;p70">
              <a:extLst>
                <a:ext uri="{FF2B5EF4-FFF2-40B4-BE49-F238E27FC236}">
                  <a16:creationId xmlns:a16="http://schemas.microsoft.com/office/drawing/2014/main" id="{AD378A24-526A-09B6-4499-6A6F78A9D189}"/>
                </a:ext>
              </a:extLst>
            </p:cNvPr>
            <p:cNvSpPr/>
            <p:nvPr/>
          </p:nvSpPr>
          <p:spPr>
            <a:xfrm>
              <a:off x="4533392" y="4383749"/>
              <a:ext cx="658046" cy="199155"/>
            </a:xfrm>
            <a:custGeom>
              <a:avLst/>
              <a:gdLst/>
              <a:ahLst/>
              <a:cxnLst/>
              <a:rect l="l" t="t" r="r" b="b"/>
              <a:pathLst>
                <a:path w="16511" h="4997" extrusionOk="0">
                  <a:moveTo>
                    <a:pt x="4619" y="1"/>
                  </a:moveTo>
                  <a:cubicBezTo>
                    <a:pt x="3342" y="1"/>
                    <a:pt x="2309" y="1035"/>
                    <a:pt x="2309" y="2310"/>
                  </a:cubicBezTo>
                  <a:cubicBezTo>
                    <a:pt x="2309" y="3586"/>
                    <a:pt x="1275" y="4619"/>
                    <a:pt x="0" y="4619"/>
                  </a:cubicBezTo>
                  <a:lnTo>
                    <a:pt x="0" y="4997"/>
                  </a:lnTo>
                  <a:cubicBezTo>
                    <a:pt x="482" y="4997"/>
                    <a:pt x="958" y="4867"/>
                    <a:pt x="1373" y="4619"/>
                  </a:cubicBezTo>
                  <a:lnTo>
                    <a:pt x="14185" y="4619"/>
                  </a:lnTo>
                  <a:cubicBezTo>
                    <a:pt x="15472" y="4619"/>
                    <a:pt x="16510" y="3567"/>
                    <a:pt x="16494" y="2279"/>
                  </a:cubicBezTo>
                  <a:cubicBezTo>
                    <a:pt x="16478" y="1006"/>
                    <a:pt x="15399" y="1"/>
                    <a:pt x="1412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7994A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80" name="Google Shape;1269;p70">
            <a:extLst>
              <a:ext uri="{FF2B5EF4-FFF2-40B4-BE49-F238E27FC236}">
                <a16:creationId xmlns:a16="http://schemas.microsoft.com/office/drawing/2014/main" id="{9F2ED649-C950-4D16-6180-AB4C96B118AD}"/>
              </a:ext>
            </a:extLst>
          </p:cNvPr>
          <p:cNvGrpSpPr/>
          <p:nvPr/>
        </p:nvGrpSpPr>
        <p:grpSpPr>
          <a:xfrm>
            <a:off x="3903376" y="5418616"/>
            <a:ext cx="1930320" cy="432460"/>
            <a:chOff x="4411970" y="2468674"/>
            <a:chExt cx="747317" cy="167425"/>
          </a:xfrm>
        </p:grpSpPr>
        <p:sp>
          <p:nvSpPr>
            <p:cNvPr id="81" name="Google Shape;1270;p70">
              <a:extLst>
                <a:ext uri="{FF2B5EF4-FFF2-40B4-BE49-F238E27FC236}">
                  <a16:creationId xmlns:a16="http://schemas.microsoft.com/office/drawing/2014/main" id="{3EC68D30-F62D-1E0A-D45E-8B8BD5041397}"/>
                </a:ext>
              </a:extLst>
            </p:cNvPr>
            <p:cNvSpPr/>
            <p:nvPr/>
          </p:nvSpPr>
          <p:spPr>
            <a:xfrm>
              <a:off x="4411970" y="2468674"/>
              <a:ext cx="216235" cy="167425"/>
            </a:xfrm>
            <a:custGeom>
              <a:avLst/>
              <a:gdLst/>
              <a:ahLst/>
              <a:cxnLst/>
              <a:rect l="l" t="t" r="r" b="b"/>
              <a:pathLst>
                <a:path w="4789" h="3708" extrusionOk="0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82" name="Google Shape;1271;p70">
              <a:extLst>
                <a:ext uri="{FF2B5EF4-FFF2-40B4-BE49-F238E27FC236}">
                  <a16:creationId xmlns:a16="http://schemas.microsoft.com/office/drawing/2014/main" id="{5CAA84CD-C99C-41D3-C72E-7633B842AA3C}"/>
                </a:ext>
              </a:extLst>
            </p:cNvPr>
            <p:cNvSpPr/>
            <p:nvPr/>
          </p:nvSpPr>
          <p:spPr>
            <a:xfrm>
              <a:off x="4564629" y="2468674"/>
              <a:ext cx="594658" cy="167425"/>
            </a:xfrm>
            <a:custGeom>
              <a:avLst/>
              <a:gdLst/>
              <a:ahLst/>
              <a:cxnLst/>
              <a:rect l="l" t="t" r="r" b="b"/>
              <a:pathLst>
                <a:path w="13170" h="3708" extrusionOk="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83" name="Google Shape;1272;p70">
            <a:extLst>
              <a:ext uri="{FF2B5EF4-FFF2-40B4-BE49-F238E27FC236}">
                <a16:creationId xmlns:a16="http://schemas.microsoft.com/office/drawing/2014/main" id="{2CE64E41-AB3C-FD10-B620-0E29457214EF}"/>
              </a:ext>
            </a:extLst>
          </p:cNvPr>
          <p:cNvSpPr/>
          <p:nvPr/>
        </p:nvSpPr>
        <p:spPr>
          <a:xfrm>
            <a:off x="1916870" y="6028179"/>
            <a:ext cx="1621236" cy="385966"/>
          </a:xfrm>
          <a:custGeom>
            <a:avLst/>
            <a:gdLst/>
            <a:ahLst/>
            <a:cxnLst/>
            <a:rect l="l" t="t" r="r" b="b"/>
            <a:pathLst>
              <a:path w="17936" h="4270" extrusionOk="0">
                <a:moveTo>
                  <a:pt x="2303" y="1110"/>
                </a:moveTo>
                <a:cubicBezTo>
                  <a:pt x="2883" y="1110"/>
                  <a:pt x="3355" y="1569"/>
                  <a:pt x="3355" y="2135"/>
                </a:cubicBezTo>
                <a:cubicBezTo>
                  <a:pt x="3353" y="2716"/>
                  <a:pt x="2883" y="3187"/>
                  <a:pt x="2303" y="3187"/>
                </a:cubicBezTo>
                <a:cubicBezTo>
                  <a:pt x="1722" y="3187"/>
                  <a:pt x="1251" y="2716"/>
                  <a:pt x="1251" y="2135"/>
                </a:cubicBezTo>
                <a:cubicBezTo>
                  <a:pt x="1251" y="1569"/>
                  <a:pt x="1722" y="1110"/>
                  <a:pt x="2303" y="1110"/>
                </a:cubicBezTo>
                <a:close/>
                <a:moveTo>
                  <a:pt x="2304" y="0"/>
                </a:moveTo>
                <a:cubicBezTo>
                  <a:pt x="1748" y="0"/>
                  <a:pt x="1201" y="218"/>
                  <a:pt x="793" y="626"/>
                </a:cubicBezTo>
                <a:cubicBezTo>
                  <a:pt x="183" y="1236"/>
                  <a:pt x="0" y="2154"/>
                  <a:pt x="330" y="2951"/>
                </a:cubicBezTo>
                <a:cubicBezTo>
                  <a:pt x="662" y="3749"/>
                  <a:pt x="1438" y="4269"/>
                  <a:pt x="2303" y="4269"/>
                </a:cubicBezTo>
                <a:cubicBezTo>
                  <a:pt x="3481" y="4269"/>
                  <a:pt x="4436" y="3313"/>
                  <a:pt x="4436" y="2135"/>
                </a:cubicBezTo>
                <a:lnTo>
                  <a:pt x="4436" y="3254"/>
                </a:lnTo>
                <a:cubicBezTo>
                  <a:pt x="4436" y="3814"/>
                  <a:pt x="4891" y="4269"/>
                  <a:pt x="5451" y="4269"/>
                </a:cubicBezTo>
                <a:lnTo>
                  <a:pt x="17600" y="4269"/>
                </a:lnTo>
                <a:cubicBezTo>
                  <a:pt x="17785" y="4269"/>
                  <a:pt x="17935" y="4119"/>
                  <a:pt x="17935" y="3936"/>
                </a:cubicBezTo>
                <a:lnTo>
                  <a:pt x="17935" y="333"/>
                </a:lnTo>
                <a:cubicBezTo>
                  <a:pt x="17934" y="149"/>
                  <a:pt x="17785" y="0"/>
                  <a:pt x="17602" y="0"/>
                </a:cubicBezTo>
                <a:lnTo>
                  <a:pt x="5451" y="0"/>
                </a:lnTo>
                <a:cubicBezTo>
                  <a:pt x="4891" y="0"/>
                  <a:pt x="4437" y="453"/>
                  <a:pt x="4437" y="1014"/>
                </a:cubicBezTo>
                <a:lnTo>
                  <a:pt x="4437" y="2133"/>
                </a:lnTo>
                <a:cubicBezTo>
                  <a:pt x="4436" y="1270"/>
                  <a:pt x="3915" y="492"/>
                  <a:pt x="3118" y="162"/>
                </a:cubicBezTo>
                <a:cubicBezTo>
                  <a:pt x="2855" y="53"/>
                  <a:pt x="2578" y="0"/>
                  <a:pt x="2304" y="0"/>
                </a:cubicBezTo>
                <a:close/>
              </a:path>
            </a:pathLst>
          </a:custGeom>
          <a:noFill/>
          <a:ln w="9525" cap="flat" cmpd="sng">
            <a:solidFill>
              <a:srgbClr val="445D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84" name="Google Shape;1273;p70">
            <a:extLst>
              <a:ext uri="{FF2B5EF4-FFF2-40B4-BE49-F238E27FC236}">
                <a16:creationId xmlns:a16="http://schemas.microsoft.com/office/drawing/2014/main" id="{08071626-0481-85B4-708C-58E56BA2F5DE}"/>
              </a:ext>
            </a:extLst>
          </p:cNvPr>
          <p:cNvGrpSpPr/>
          <p:nvPr/>
        </p:nvGrpSpPr>
        <p:grpSpPr>
          <a:xfrm>
            <a:off x="1918509" y="4669374"/>
            <a:ext cx="3918082" cy="417568"/>
            <a:chOff x="6336019" y="3733725"/>
            <a:chExt cx="2566206" cy="351310"/>
          </a:xfrm>
        </p:grpSpPr>
        <p:sp>
          <p:nvSpPr>
            <p:cNvPr id="85" name="Google Shape;1274;p70">
              <a:extLst>
                <a:ext uri="{FF2B5EF4-FFF2-40B4-BE49-F238E27FC236}">
                  <a16:creationId xmlns:a16="http://schemas.microsoft.com/office/drawing/2014/main" id="{6E2EA50B-7B10-8A61-B3C4-43BDEB596CBE}"/>
                </a:ext>
              </a:extLst>
            </p:cNvPr>
            <p:cNvSpPr/>
            <p:nvPr/>
          </p:nvSpPr>
          <p:spPr>
            <a:xfrm>
              <a:off x="6336019" y="3733735"/>
              <a:ext cx="1881300" cy="351300"/>
            </a:xfrm>
            <a:prstGeom prst="homePlate">
              <a:avLst>
                <a:gd name="adj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86" name="Google Shape;1275;p70">
              <a:extLst>
                <a:ext uri="{FF2B5EF4-FFF2-40B4-BE49-F238E27FC236}">
                  <a16:creationId xmlns:a16="http://schemas.microsoft.com/office/drawing/2014/main" id="{AC115A8E-2527-4753-7C08-9A56411D56D6}"/>
                </a:ext>
              </a:extLst>
            </p:cNvPr>
            <p:cNvSpPr/>
            <p:nvPr/>
          </p:nvSpPr>
          <p:spPr>
            <a:xfrm>
              <a:off x="8098525" y="3733725"/>
              <a:ext cx="346500" cy="351300"/>
            </a:xfrm>
            <a:prstGeom prst="chevron">
              <a:avLst>
                <a:gd name="adj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87" name="Google Shape;1276;p70">
              <a:extLst>
                <a:ext uri="{FF2B5EF4-FFF2-40B4-BE49-F238E27FC236}">
                  <a16:creationId xmlns:a16="http://schemas.microsoft.com/office/drawing/2014/main" id="{2B954699-2452-B967-0C57-A05D97D98A3B}"/>
                </a:ext>
              </a:extLst>
            </p:cNvPr>
            <p:cNvSpPr/>
            <p:nvPr/>
          </p:nvSpPr>
          <p:spPr>
            <a:xfrm>
              <a:off x="8327125" y="3733725"/>
              <a:ext cx="346500" cy="351300"/>
            </a:xfrm>
            <a:prstGeom prst="chevron">
              <a:avLst>
                <a:gd name="adj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88" name="Google Shape;1277;p70">
              <a:extLst>
                <a:ext uri="{FF2B5EF4-FFF2-40B4-BE49-F238E27FC236}">
                  <a16:creationId xmlns:a16="http://schemas.microsoft.com/office/drawing/2014/main" id="{33CB1454-01A9-B247-1156-DF5A460A0675}"/>
                </a:ext>
              </a:extLst>
            </p:cNvPr>
            <p:cNvSpPr/>
            <p:nvPr/>
          </p:nvSpPr>
          <p:spPr>
            <a:xfrm>
              <a:off x="8555725" y="3733725"/>
              <a:ext cx="346500" cy="351300"/>
            </a:xfrm>
            <a:prstGeom prst="chevron">
              <a:avLst>
                <a:gd name="adj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89" name="Google Shape;1278;p70">
            <a:extLst>
              <a:ext uri="{FF2B5EF4-FFF2-40B4-BE49-F238E27FC236}">
                <a16:creationId xmlns:a16="http://schemas.microsoft.com/office/drawing/2014/main" id="{8BAA4008-B712-0880-C702-94ED500A2E01}"/>
              </a:ext>
            </a:extLst>
          </p:cNvPr>
          <p:cNvGrpSpPr/>
          <p:nvPr/>
        </p:nvGrpSpPr>
        <p:grpSpPr>
          <a:xfrm>
            <a:off x="3903377" y="7901204"/>
            <a:ext cx="1893102" cy="306400"/>
            <a:chOff x="4404545" y="3301592"/>
            <a:chExt cx="782403" cy="129272"/>
          </a:xfrm>
        </p:grpSpPr>
        <p:sp>
          <p:nvSpPr>
            <p:cNvPr id="90" name="Google Shape;1279;p70">
              <a:extLst>
                <a:ext uri="{FF2B5EF4-FFF2-40B4-BE49-F238E27FC236}">
                  <a16:creationId xmlns:a16="http://schemas.microsoft.com/office/drawing/2014/main" id="{B66ECE40-F322-38DA-02F7-A4C5EBDEFA39}"/>
                </a:ext>
              </a:extLst>
            </p:cNvPr>
            <p:cNvSpPr/>
            <p:nvPr/>
          </p:nvSpPr>
          <p:spPr>
            <a:xfrm>
              <a:off x="4404545" y="3301592"/>
              <a:ext cx="782403" cy="129272"/>
            </a:xfrm>
            <a:custGeom>
              <a:avLst/>
              <a:gdLst/>
              <a:ahLst/>
              <a:cxnLst/>
              <a:rect l="l" t="t" r="r" b="b"/>
              <a:pathLst>
                <a:path w="17328" h="2863" extrusionOk="0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91" name="Google Shape;1280;p70">
              <a:extLst>
                <a:ext uri="{FF2B5EF4-FFF2-40B4-BE49-F238E27FC236}">
                  <a16:creationId xmlns:a16="http://schemas.microsoft.com/office/drawing/2014/main" id="{E60D2242-675B-6F29-3D22-A00A89E16883}"/>
                </a:ext>
              </a:extLst>
            </p:cNvPr>
            <p:cNvSpPr/>
            <p:nvPr/>
          </p:nvSpPr>
          <p:spPr>
            <a:xfrm>
              <a:off x="4420869" y="3318308"/>
              <a:ext cx="92621" cy="95856"/>
            </a:xfrm>
            <a:custGeom>
              <a:avLst/>
              <a:gdLst/>
              <a:ahLst/>
              <a:cxnLst/>
              <a:rect l="l" t="t" r="r" b="b"/>
              <a:pathLst>
                <a:path w="2664" h="2563" extrusionOk="0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92" name="Google Shape;1281;p70">
            <a:extLst>
              <a:ext uri="{FF2B5EF4-FFF2-40B4-BE49-F238E27FC236}">
                <a16:creationId xmlns:a16="http://schemas.microsoft.com/office/drawing/2014/main" id="{DED62F61-369E-52AC-2D97-A07D43A28DE3}"/>
              </a:ext>
            </a:extLst>
          </p:cNvPr>
          <p:cNvGrpSpPr/>
          <p:nvPr/>
        </p:nvGrpSpPr>
        <p:grpSpPr>
          <a:xfrm>
            <a:off x="3903377" y="7391875"/>
            <a:ext cx="1924514" cy="278254"/>
            <a:chOff x="4411970" y="3131459"/>
            <a:chExt cx="710520" cy="117397"/>
          </a:xfrm>
        </p:grpSpPr>
        <p:sp>
          <p:nvSpPr>
            <p:cNvPr id="93" name="Google Shape;1282;p70">
              <a:extLst>
                <a:ext uri="{FF2B5EF4-FFF2-40B4-BE49-F238E27FC236}">
                  <a16:creationId xmlns:a16="http://schemas.microsoft.com/office/drawing/2014/main" id="{97FD6FEC-07D6-9959-6417-D4B9C008B063}"/>
                </a:ext>
              </a:extLst>
            </p:cNvPr>
            <p:cNvSpPr/>
            <p:nvPr/>
          </p:nvSpPr>
          <p:spPr>
            <a:xfrm>
              <a:off x="4411970" y="3131459"/>
              <a:ext cx="710520" cy="117397"/>
            </a:xfrm>
            <a:custGeom>
              <a:avLst/>
              <a:gdLst/>
              <a:ahLst/>
              <a:cxnLst/>
              <a:rect l="l" t="t" r="r" b="b"/>
              <a:pathLst>
                <a:path w="15736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15537" y="2600"/>
                  </a:lnTo>
                  <a:cubicBezTo>
                    <a:pt x="15646" y="2600"/>
                    <a:pt x="15735" y="2510"/>
                    <a:pt x="15735" y="2400"/>
                  </a:cubicBezTo>
                  <a:lnTo>
                    <a:pt x="15735" y="201"/>
                  </a:lnTo>
                  <a:cubicBezTo>
                    <a:pt x="15735" y="90"/>
                    <a:pt x="15646" y="1"/>
                    <a:pt x="1553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94" name="Google Shape;1283;p70">
              <a:extLst>
                <a:ext uri="{FF2B5EF4-FFF2-40B4-BE49-F238E27FC236}">
                  <a16:creationId xmlns:a16="http://schemas.microsoft.com/office/drawing/2014/main" id="{D0339BD0-AA1E-9B5C-5123-9F409D12425C}"/>
                </a:ext>
              </a:extLst>
            </p:cNvPr>
            <p:cNvSpPr/>
            <p:nvPr/>
          </p:nvSpPr>
          <p:spPr>
            <a:xfrm>
              <a:off x="4411970" y="3131459"/>
              <a:ext cx="168012" cy="117397"/>
            </a:xfrm>
            <a:custGeom>
              <a:avLst/>
              <a:gdLst/>
              <a:ahLst/>
              <a:cxnLst/>
              <a:rect l="l" t="t" r="r" b="b"/>
              <a:pathLst>
                <a:path w="3721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3721" y="2600"/>
                  </a:lnTo>
                  <a:lnTo>
                    <a:pt x="2925" y="1693"/>
                  </a:lnTo>
                  <a:lnTo>
                    <a:pt x="292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95" name="Google Shape;1284;p70" descr="Timeline background shape">
            <a:extLst>
              <a:ext uri="{FF2B5EF4-FFF2-40B4-BE49-F238E27FC236}">
                <a16:creationId xmlns:a16="http://schemas.microsoft.com/office/drawing/2014/main" id="{21A13B38-AD9B-C211-F834-2316CF3F0DC8}"/>
              </a:ext>
            </a:extLst>
          </p:cNvPr>
          <p:cNvSpPr/>
          <p:nvPr/>
        </p:nvSpPr>
        <p:spPr>
          <a:xfrm>
            <a:off x="3903376" y="8438682"/>
            <a:ext cx="1920600" cy="306000"/>
          </a:xfrm>
          <a:prstGeom prst="homePlate">
            <a:avLst>
              <a:gd name="adj" fmla="val 50000"/>
            </a:avLst>
          </a:prstGeom>
          <a:noFill/>
          <a:ln w="9525" cap="flat" cmpd="sng">
            <a:solidFill>
              <a:srgbClr val="667E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96" name="Google Shape;1285;p70">
            <a:extLst>
              <a:ext uri="{FF2B5EF4-FFF2-40B4-BE49-F238E27FC236}">
                <a16:creationId xmlns:a16="http://schemas.microsoft.com/office/drawing/2014/main" id="{3B54EFE2-713D-7D92-1A45-B28C05593BF9}"/>
              </a:ext>
            </a:extLst>
          </p:cNvPr>
          <p:cNvGrpSpPr/>
          <p:nvPr/>
        </p:nvGrpSpPr>
        <p:grpSpPr>
          <a:xfrm>
            <a:off x="1903666" y="7243206"/>
            <a:ext cx="1647676" cy="917976"/>
            <a:chOff x="4411970" y="1801825"/>
            <a:chExt cx="734586" cy="409262"/>
          </a:xfrm>
        </p:grpSpPr>
        <p:sp>
          <p:nvSpPr>
            <p:cNvPr id="97" name="Google Shape;1286;p70">
              <a:extLst>
                <a:ext uri="{FF2B5EF4-FFF2-40B4-BE49-F238E27FC236}">
                  <a16:creationId xmlns:a16="http://schemas.microsoft.com/office/drawing/2014/main" id="{E133F3E6-4762-826D-FDE4-D22B90EA4130}"/>
                </a:ext>
              </a:extLst>
            </p:cNvPr>
            <p:cNvSpPr/>
            <p:nvPr/>
          </p:nvSpPr>
          <p:spPr>
            <a:xfrm>
              <a:off x="4411970" y="1801825"/>
              <a:ext cx="734586" cy="409262"/>
            </a:xfrm>
            <a:custGeom>
              <a:avLst/>
              <a:gdLst/>
              <a:ahLst/>
              <a:cxnLst/>
              <a:rect l="l" t="t" r="r" b="b"/>
              <a:pathLst>
                <a:path w="16269" h="9064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12834" y="7328"/>
                  </a:lnTo>
                  <a:lnTo>
                    <a:pt x="13836" y="9064"/>
                  </a:lnTo>
                  <a:lnTo>
                    <a:pt x="14839" y="7328"/>
                  </a:lnTo>
                  <a:lnTo>
                    <a:pt x="15839" y="7328"/>
                  </a:lnTo>
                  <a:cubicBezTo>
                    <a:pt x="16076" y="7328"/>
                    <a:pt x="16269" y="7137"/>
                    <a:pt x="16269" y="6900"/>
                  </a:cubicBezTo>
                  <a:lnTo>
                    <a:pt x="16269" y="428"/>
                  </a:lnTo>
                  <a:cubicBezTo>
                    <a:pt x="16267" y="191"/>
                    <a:pt x="16076" y="0"/>
                    <a:pt x="1583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98" name="Google Shape;1287;p70">
              <a:extLst>
                <a:ext uri="{FF2B5EF4-FFF2-40B4-BE49-F238E27FC236}">
                  <a16:creationId xmlns:a16="http://schemas.microsoft.com/office/drawing/2014/main" id="{88A07CA0-1EFC-2C23-C001-3862FA32B1AE}"/>
                </a:ext>
              </a:extLst>
            </p:cNvPr>
            <p:cNvSpPr/>
            <p:nvPr/>
          </p:nvSpPr>
          <p:spPr>
            <a:xfrm>
              <a:off x="4411970" y="1801825"/>
              <a:ext cx="184087" cy="330923"/>
            </a:xfrm>
            <a:custGeom>
              <a:avLst/>
              <a:gdLst/>
              <a:ahLst/>
              <a:cxnLst/>
              <a:rect l="l" t="t" r="r" b="b"/>
              <a:pathLst>
                <a:path w="4077" h="7329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4076" y="7328"/>
                  </a:lnTo>
                  <a:lnTo>
                    <a:pt x="407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99" name="Google Shape;1288;p70">
            <a:extLst>
              <a:ext uri="{FF2B5EF4-FFF2-40B4-BE49-F238E27FC236}">
                <a16:creationId xmlns:a16="http://schemas.microsoft.com/office/drawing/2014/main" id="{55DA4022-5D08-A202-70FD-5FC1FAE35357}"/>
              </a:ext>
            </a:extLst>
          </p:cNvPr>
          <p:cNvGrpSpPr/>
          <p:nvPr/>
        </p:nvGrpSpPr>
        <p:grpSpPr>
          <a:xfrm>
            <a:off x="6113608" y="4678346"/>
            <a:ext cx="1043028" cy="1043028"/>
            <a:chOff x="5681300" y="2527788"/>
            <a:chExt cx="805800" cy="805800"/>
          </a:xfrm>
        </p:grpSpPr>
        <p:sp>
          <p:nvSpPr>
            <p:cNvPr id="100" name="Google Shape;1289;p70">
              <a:extLst>
                <a:ext uri="{FF2B5EF4-FFF2-40B4-BE49-F238E27FC236}">
                  <a16:creationId xmlns:a16="http://schemas.microsoft.com/office/drawing/2014/main" id="{A1F0B426-5748-484C-EC2E-9C45FE39869D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01" name="Google Shape;1290;p70">
              <a:extLst>
                <a:ext uri="{FF2B5EF4-FFF2-40B4-BE49-F238E27FC236}">
                  <a16:creationId xmlns:a16="http://schemas.microsoft.com/office/drawing/2014/main" id="{7965607C-9223-8F58-8D20-225B45A0B239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pie">
              <a:avLst>
                <a:gd name="adj1" fmla="val 0"/>
                <a:gd name="adj2" fmla="val 16200000"/>
              </a:avLst>
            </a:prstGeom>
            <a:solidFill>
              <a:srgbClr val="667E9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02" name="Google Shape;1291;p70">
            <a:extLst>
              <a:ext uri="{FF2B5EF4-FFF2-40B4-BE49-F238E27FC236}">
                <a16:creationId xmlns:a16="http://schemas.microsoft.com/office/drawing/2014/main" id="{76C90C0D-5A76-3964-4504-A6E55559146E}"/>
              </a:ext>
            </a:extLst>
          </p:cNvPr>
          <p:cNvGrpSpPr/>
          <p:nvPr/>
        </p:nvGrpSpPr>
        <p:grpSpPr>
          <a:xfrm>
            <a:off x="6102089" y="6189731"/>
            <a:ext cx="1066066" cy="1066066"/>
            <a:chOff x="4049800" y="640400"/>
            <a:chExt cx="858900" cy="858900"/>
          </a:xfrm>
        </p:grpSpPr>
        <p:sp>
          <p:nvSpPr>
            <p:cNvPr id="103" name="Google Shape;1292;p70">
              <a:extLst>
                <a:ext uri="{FF2B5EF4-FFF2-40B4-BE49-F238E27FC236}">
                  <a16:creationId xmlns:a16="http://schemas.microsoft.com/office/drawing/2014/main" id="{8CAE7DBD-4C8C-2862-C9C3-5BAA3F0FD0A8}"/>
                </a:ext>
              </a:extLst>
            </p:cNvPr>
            <p:cNvSpPr/>
            <p:nvPr/>
          </p:nvSpPr>
          <p:spPr>
            <a:xfrm>
              <a:off x="4049800" y="640400"/>
              <a:ext cx="858900" cy="858900"/>
            </a:xfrm>
            <a:prstGeom prst="donut">
              <a:avLst>
                <a:gd name="adj" fmla="val 25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04" name="Google Shape;1293;p70">
              <a:extLst>
                <a:ext uri="{FF2B5EF4-FFF2-40B4-BE49-F238E27FC236}">
                  <a16:creationId xmlns:a16="http://schemas.microsoft.com/office/drawing/2014/main" id="{85CD7E44-6701-5767-917B-708F1B008EBF}"/>
                </a:ext>
              </a:extLst>
            </p:cNvPr>
            <p:cNvSpPr/>
            <p:nvPr/>
          </p:nvSpPr>
          <p:spPr>
            <a:xfrm>
              <a:off x="4049800" y="640400"/>
              <a:ext cx="858900" cy="858900"/>
            </a:xfrm>
            <a:prstGeom prst="blockArc">
              <a:avLst>
                <a:gd name="adj1" fmla="val 7914150"/>
                <a:gd name="adj2" fmla="val 0"/>
                <a:gd name="adj3" fmla="val 25000"/>
              </a:avLst>
            </a:prstGeom>
            <a:solidFill>
              <a:srgbClr val="667E92"/>
            </a:solidFill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05" name="Google Shape;1294;p70">
            <a:extLst>
              <a:ext uri="{FF2B5EF4-FFF2-40B4-BE49-F238E27FC236}">
                <a16:creationId xmlns:a16="http://schemas.microsoft.com/office/drawing/2014/main" id="{EC7A21F1-6B92-45BF-88E6-10FD54BA95E0}"/>
              </a:ext>
            </a:extLst>
          </p:cNvPr>
          <p:cNvGrpSpPr/>
          <p:nvPr/>
        </p:nvGrpSpPr>
        <p:grpSpPr>
          <a:xfrm>
            <a:off x="5953054" y="7545086"/>
            <a:ext cx="1364136" cy="1364136"/>
            <a:chOff x="5080188" y="927900"/>
            <a:chExt cx="961200" cy="961200"/>
          </a:xfrm>
        </p:grpSpPr>
        <p:sp>
          <p:nvSpPr>
            <p:cNvPr id="106" name="Google Shape;1295;p70">
              <a:extLst>
                <a:ext uri="{FF2B5EF4-FFF2-40B4-BE49-F238E27FC236}">
                  <a16:creationId xmlns:a16="http://schemas.microsoft.com/office/drawing/2014/main" id="{8DEDA18D-430C-674D-A24C-466859F00591}"/>
                </a:ext>
              </a:extLst>
            </p:cNvPr>
            <p:cNvSpPr/>
            <p:nvPr/>
          </p:nvSpPr>
          <p:spPr>
            <a:xfrm>
              <a:off x="5201900" y="1050116"/>
              <a:ext cx="716700" cy="716700"/>
            </a:xfrm>
            <a:prstGeom prst="donut">
              <a:avLst>
                <a:gd name="adj" fmla="val 4716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07" name="Google Shape;1296;p70">
              <a:extLst>
                <a:ext uri="{FF2B5EF4-FFF2-40B4-BE49-F238E27FC236}">
                  <a16:creationId xmlns:a16="http://schemas.microsoft.com/office/drawing/2014/main" id="{B02DFF0A-22FA-54EE-E79D-68659318E2FA}"/>
                </a:ext>
              </a:extLst>
            </p:cNvPr>
            <p:cNvSpPr/>
            <p:nvPr/>
          </p:nvSpPr>
          <p:spPr>
            <a:xfrm>
              <a:off x="5269594" y="1117818"/>
              <a:ext cx="581100" cy="581100"/>
            </a:xfrm>
            <a:prstGeom prst="donut">
              <a:avLst>
                <a:gd name="adj" fmla="val 5814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08" name="Google Shape;1297;p70">
              <a:extLst>
                <a:ext uri="{FF2B5EF4-FFF2-40B4-BE49-F238E27FC236}">
                  <a16:creationId xmlns:a16="http://schemas.microsoft.com/office/drawing/2014/main" id="{1440E260-AFDD-9221-F40D-876C82C9067D}"/>
                </a:ext>
              </a:extLst>
            </p:cNvPr>
            <p:cNvSpPr/>
            <p:nvPr/>
          </p:nvSpPr>
          <p:spPr>
            <a:xfrm>
              <a:off x="5339279" y="1187526"/>
              <a:ext cx="441900" cy="441600"/>
            </a:xfrm>
            <a:prstGeom prst="donut">
              <a:avLst>
                <a:gd name="adj" fmla="val 7648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09" name="Google Shape;1298;p70">
              <a:extLst>
                <a:ext uri="{FF2B5EF4-FFF2-40B4-BE49-F238E27FC236}">
                  <a16:creationId xmlns:a16="http://schemas.microsoft.com/office/drawing/2014/main" id="{5095976D-70FD-64C3-B18F-50A9A634B518}"/>
                </a:ext>
              </a:extLst>
            </p:cNvPr>
            <p:cNvSpPr/>
            <p:nvPr/>
          </p:nvSpPr>
          <p:spPr>
            <a:xfrm>
              <a:off x="5414892" y="1263155"/>
              <a:ext cx="290700" cy="290700"/>
            </a:xfrm>
            <a:prstGeom prst="donut">
              <a:avLst>
                <a:gd name="adj" fmla="val 10182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10" name="Google Shape;1299;p70">
              <a:extLst>
                <a:ext uri="{FF2B5EF4-FFF2-40B4-BE49-F238E27FC236}">
                  <a16:creationId xmlns:a16="http://schemas.microsoft.com/office/drawing/2014/main" id="{7637A31E-EDF0-F47E-04FD-0E6C9AF416EB}"/>
                </a:ext>
              </a:extLst>
            </p:cNvPr>
            <p:cNvSpPr/>
            <p:nvPr/>
          </p:nvSpPr>
          <p:spPr>
            <a:xfrm rot="-3809958">
              <a:off x="5202435" y="1050148"/>
              <a:ext cx="716705" cy="716705"/>
            </a:xfrm>
            <a:prstGeom prst="blockArc">
              <a:avLst>
                <a:gd name="adj1" fmla="val 5266439"/>
                <a:gd name="adj2" fmla="val 19995741"/>
                <a:gd name="adj3" fmla="val 4692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11" name="Google Shape;1300;p70">
              <a:extLst>
                <a:ext uri="{FF2B5EF4-FFF2-40B4-BE49-F238E27FC236}">
                  <a16:creationId xmlns:a16="http://schemas.microsoft.com/office/drawing/2014/main" id="{C96E9314-2BCF-581C-C6B5-80F951B891E8}"/>
                </a:ext>
              </a:extLst>
            </p:cNvPr>
            <p:cNvSpPr/>
            <p:nvPr/>
          </p:nvSpPr>
          <p:spPr>
            <a:xfrm rot="-3906059">
              <a:off x="5269616" y="1117617"/>
              <a:ext cx="581445" cy="581445"/>
            </a:xfrm>
            <a:prstGeom prst="blockArc">
              <a:avLst>
                <a:gd name="adj1" fmla="val 3085776"/>
                <a:gd name="adj2" fmla="val 20100839"/>
                <a:gd name="adj3" fmla="val 5564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12" name="Google Shape;1301;p70">
              <a:extLst>
                <a:ext uri="{FF2B5EF4-FFF2-40B4-BE49-F238E27FC236}">
                  <a16:creationId xmlns:a16="http://schemas.microsoft.com/office/drawing/2014/main" id="{DCD9F0C9-83B6-098E-B5A8-571F638F4929}"/>
                </a:ext>
              </a:extLst>
            </p:cNvPr>
            <p:cNvSpPr/>
            <p:nvPr/>
          </p:nvSpPr>
          <p:spPr>
            <a:xfrm rot="-4222340">
              <a:off x="5339825" y="1187386"/>
              <a:ext cx="442087" cy="442087"/>
            </a:xfrm>
            <a:prstGeom prst="blockArc">
              <a:avLst>
                <a:gd name="adj1" fmla="val 8884448"/>
                <a:gd name="adj2" fmla="val 20414899"/>
                <a:gd name="adj3" fmla="val 7688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13" name="Google Shape;1302;p70">
              <a:extLst>
                <a:ext uri="{FF2B5EF4-FFF2-40B4-BE49-F238E27FC236}">
                  <a16:creationId xmlns:a16="http://schemas.microsoft.com/office/drawing/2014/main" id="{C07B11D1-9729-12B5-B6EA-59FADC14D5CA}"/>
                </a:ext>
              </a:extLst>
            </p:cNvPr>
            <p:cNvSpPr/>
            <p:nvPr/>
          </p:nvSpPr>
          <p:spPr>
            <a:xfrm rot="-4538880">
              <a:off x="5414922" y="1262925"/>
              <a:ext cx="290465" cy="290465"/>
            </a:xfrm>
            <a:prstGeom prst="blockArc">
              <a:avLst>
                <a:gd name="adj1" fmla="val 6490304"/>
                <a:gd name="adj2" fmla="val 20700625"/>
                <a:gd name="adj3" fmla="val 10156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14" name="Google Shape;1303;p70">
            <a:extLst>
              <a:ext uri="{FF2B5EF4-FFF2-40B4-BE49-F238E27FC236}">
                <a16:creationId xmlns:a16="http://schemas.microsoft.com/office/drawing/2014/main" id="{2DB6214B-399A-B2CF-DA72-1AF75AE688CA}"/>
              </a:ext>
            </a:extLst>
          </p:cNvPr>
          <p:cNvGrpSpPr/>
          <p:nvPr/>
        </p:nvGrpSpPr>
        <p:grpSpPr>
          <a:xfrm>
            <a:off x="8880052" y="7738468"/>
            <a:ext cx="1011300" cy="1008012"/>
            <a:chOff x="6039282" y="1042577"/>
            <a:chExt cx="734315" cy="731929"/>
          </a:xfrm>
        </p:grpSpPr>
        <p:sp>
          <p:nvSpPr>
            <p:cNvPr id="115" name="Google Shape;1304;p70">
              <a:extLst>
                <a:ext uri="{FF2B5EF4-FFF2-40B4-BE49-F238E27FC236}">
                  <a16:creationId xmlns:a16="http://schemas.microsoft.com/office/drawing/2014/main" id="{60E3900D-C418-214D-463A-A93A33196626}"/>
                </a:ext>
              </a:extLst>
            </p:cNvPr>
            <p:cNvSpPr/>
            <p:nvPr/>
          </p:nvSpPr>
          <p:spPr>
            <a:xfrm>
              <a:off x="6045348" y="1300071"/>
              <a:ext cx="131951" cy="65352"/>
            </a:xfrm>
            <a:custGeom>
              <a:avLst/>
              <a:gdLst/>
              <a:ahLst/>
              <a:cxnLst/>
              <a:rect l="l" t="t" r="r" b="b"/>
              <a:pathLst>
                <a:path w="1414" h="701" extrusionOk="0">
                  <a:moveTo>
                    <a:pt x="108" y="0"/>
                  </a:moveTo>
                  <a:lnTo>
                    <a:pt x="51" y="224"/>
                  </a:lnTo>
                  <a:cubicBezTo>
                    <a:pt x="29" y="303"/>
                    <a:pt x="7" y="375"/>
                    <a:pt x="0" y="455"/>
                  </a:cubicBezTo>
                  <a:lnTo>
                    <a:pt x="1342" y="700"/>
                  </a:lnTo>
                  <a:cubicBezTo>
                    <a:pt x="1349" y="650"/>
                    <a:pt x="1363" y="599"/>
                    <a:pt x="1378" y="549"/>
                  </a:cubicBezTo>
                  <a:lnTo>
                    <a:pt x="1414" y="39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16" name="Google Shape;1305;p70">
              <a:extLst>
                <a:ext uri="{FF2B5EF4-FFF2-40B4-BE49-F238E27FC236}">
                  <a16:creationId xmlns:a16="http://schemas.microsoft.com/office/drawing/2014/main" id="{7F43F169-4F5C-A933-08A8-D7D8786F8D73}"/>
                </a:ext>
              </a:extLst>
            </p:cNvPr>
            <p:cNvSpPr/>
            <p:nvPr/>
          </p:nvSpPr>
          <p:spPr>
            <a:xfrm>
              <a:off x="6080342" y="1201250"/>
              <a:ext cx="127938" cy="96863"/>
            </a:xfrm>
            <a:custGeom>
              <a:avLst/>
              <a:gdLst/>
              <a:ahLst/>
              <a:cxnLst/>
              <a:rect l="l" t="t" r="r" b="b"/>
              <a:pathLst>
                <a:path w="1371" h="1039" extrusionOk="0">
                  <a:moveTo>
                    <a:pt x="245" y="0"/>
                  </a:moveTo>
                  <a:cubicBezTo>
                    <a:pt x="159" y="137"/>
                    <a:pt x="72" y="267"/>
                    <a:pt x="0" y="404"/>
                  </a:cubicBezTo>
                  <a:lnTo>
                    <a:pt x="1219" y="1039"/>
                  </a:lnTo>
                  <a:cubicBezTo>
                    <a:pt x="1262" y="945"/>
                    <a:pt x="1320" y="866"/>
                    <a:pt x="1371" y="772"/>
                  </a:cubicBezTo>
                  <a:lnTo>
                    <a:pt x="245" y="0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17" name="Google Shape;1306;p70">
              <a:extLst>
                <a:ext uri="{FF2B5EF4-FFF2-40B4-BE49-F238E27FC236}">
                  <a16:creationId xmlns:a16="http://schemas.microsoft.com/office/drawing/2014/main" id="{55B2A04E-1E5B-875D-8FD7-C5333774A3B8}"/>
                </a:ext>
              </a:extLst>
            </p:cNvPr>
            <p:cNvSpPr/>
            <p:nvPr/>
          </p:nvSpPr>
          <p:spPr>
            <a:xfrm>
              <a:off x="6144918" y="1121167"/>
              <a:ext cx="112541" cy="119145"/>
            </a:xfrm>
            <a:custGeom>
              <a:avLst/>
              <a:gdLst/>
              <a:ahLst/>
              <a:cxnLst/>
              <a:rect l="l" t="t" r="r" b="b"/>
              <a:pathLst>
                <a:path w="1206" h="1278" extrusionOk="0">
                  <a:moveTo>
                    <a:pt x="347" y="1"/>
                  </a:moveTo>
                  <a:cubicBezTo>
                    <a:pt x="224" y="95"/>
                    <a:pt x="116" y="210"/>
                    <a:pt x="1" y="318"/>
                  </a:cubicBezTo>
                  <a:lnTo>
                    <a:pt x="974" y="1278"/>
                  </a:lnTo>
                  <a:cubicBezTo>
                    <a:pt x="1046" y="1205"/>
                    <a:pt x="1126" y="1133"/>
                    <a:pt x="1205" y="1068"/>
                  </a:cubicBezTo>
                  <a:lnTo>
                    <a:pt x="347" y="1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18" name="Google Shape;1307;p70">
              <a:extLst>
                <a:ext uri="{FF2B5EF4-FFF2-40B4-BE49-F238E27FC236}">
                  <a16:creationId xmlns:a16="http://schemas.microsoft.com/office/drawing/2014/main" id="{5462FBE0-FD69-ACC6-2C37-966A28E675E1}"/>
                </a:ext>
              </a:extLst>
            </p:cNvPr>
            <p:cNvSpPr/>
            <p:nvPr/>
          </p:nvSpPr>
          <p:spPr>
            <a:xfrm>
              <a:off x="6232449" y="1066723"/>
              <a:ext cx="86879" cy="130518"/>
            </a:xfrm>
            <a:custGeom>
              <a:avLst/>
              <a:gdLst/>
              <a:ahLst/>
              <a:cxnLst/>
              <a:rect l="l" t="t" r="r" b="b"/>
              <a:pathLst>
                <a:path w="931" h="1400" extrusionOk="0">
                  <a:moveTo>
                    <a:pt x="426" y="1"/>
                  </a:moveTo>
                  <a:cubicBezTo>
                    <a:pt x="354" y="22"/>
                    <a:pt x="282" y="58"/>
                    <a:pt x="209" y="94"/>
                  </a:cubicBezTo>
                  <a:lnTo>
                    <a:pt x="0" y="195"/>
                  </a:lnTo>
                  <a:lnTo>
                    <a:pt x="649" y="1400"/>
                  </a:lnTo>
                  <a:lnTo>
                    <a:pt x="786" y="1335"/>
                  </a:lnTo>
                  <a:cubicBezTo>
                    <a:pt x="830" y="1306"/>
                    <a:pt x="880" y="1285"/>
                    <a:pt x="931" y="1270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19" name="Google Shape;1308;p70">
              <a:extLst>
                <a:ext uri="{FF2B5EF4-FFF2-40B4-BE49-F238E27FC236}">
                  <a16:creationId xmlns:a16="http://schemas.microsoft.com/office/drawing/2014/main" id="{805377B7-F9A4-8343-0D0C-35A6E3EA9913}"/>
                </a:ext>
              </a:extLst>
            </p:cNvPr>
            <p:cNvSpPr/>
            <p:nvPr/>
          </p:nvSpPr>
          <p:spPr>
            <a:xfrm>
              <a:off x="6335379" y="1042577"/>
              <a:ext cx="53284" cy="130518"/>
            </a:xfrm>
            <a:custGeom>
              <a:avLst/>
              <a:gdLst/>
              <a:ahLst/>
              <a:cxnLst/>
              <a:rect l="l" t="t" r="r" b="b"/>
              <a:pathLst>
                <a:path w="571" h="1400" extrusionOk="0">
                  <a:moveTo>
                    <a:pt x="470" y="0"/>
                  </a:moveTo>
                  <a:cubicBezTo>
                    <a:pt x="390" y="0"/>
                    <a:pt x="311" y="7"/>
                    <a:pt x="239" y="22"/>
                  </a:cubicBezTo>
                  <a:lnTo>
                    <a:pt x="1" y="58"/>
                  </a:lnTo>
                  <a:lnTo>
                    <a:pt x="268" y="1399"/>
                  </a:lnTo>
                  <a:lnTo>
                    <a:pt x="419" y="1378"/>
                  </a:lnTo>
                  <a:cubicBezTo>
                    <a:pt x="470" y="1370"/>
                    <a:pt x="520" y="1363"/>
                    <a:pt x="571" y="1363"/>
                  </a:cubicBezTo>
                  <a:lnTo>
                    <a:pt x="47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20" name="Google Shape;1309;p70">
              <a:extLst>
                <a:ext uri="{FF2B5EF4-FFF2-40B4-BE49-F238E27FC236}">
                  <a16:creationId xmlns:a16="http://schemas.microsoft.com/office/drawing/2014/main" id="{732AF2C1-98C0-59D7-E674-D3B8DD9885CF}"/>
                </a:ext>
              </a:extLst>
            </p:cNvPr>
            <p:cNvSpPr/>
            <p:nvPr/>
          </p:nvSpPr>
          <p:spPr>
            <a:xfrm>
              <a:off x="6431682" y="1043229"/>
              <a:ext cx="56550" cy="131824"/>
            </a:xfrm>
            <a:custGeom>
              <a:avLst/>
              <a:gdLst/>
              <a:ahLst/>
              <a:cxnLst/>
              <a:rect l="l" t="t" r="r" b="b"/>
              <a:pathLst>
                <a:path w="606" h="1414" extrusionOk="0">
                  <a:moveTo>
                    <a:pt x="144" y="0"/>
                  </a:moveTo>
                  <a:lnTo>
                    <a:pt x="0" y="1356"/>
                  </a:lnTo>
                  <a:cubicBezTo>
                    <a:pt x="101" y="1378"/>
                    <a:pt x="202" y="1385"/>
                    <a:pt x="303" y="1414"/>
                  </a:cubicBezTo>
                  <a:lnTo>
                    <a:pt x="606" y="80"/>
                  </a:lnTo>
                  <a:cubicBezTo>
                    <a:pt x="454" y="36"/>
                    <a:pt x="296" y="22"/>
                    <a:pt x="14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21" name="Google Shape;1310;p70">
              <a:extLst>
                <a:ext uri="{FF2B5EF4-FFF2-40B4-BE49-F238E27FC236}">
                  <a16:creationId xmlns:a16="http://schemas.microsoft.com/office/drawing/2014/main" id="{0F3FC681-93FA-CD82-0E48-D00AB51C0BF2}"/>
                </a:ext>
              </a:extLst>
            </p:cNvPr>
            <p:cNvSpPr/>
            <p:nvPr/>
          </p:nvSpPr>
          <p:spPr>
            <a:xfrm>
              <a:off x="6500924" y="1070731"/>
              <a:ext cx="89678" cy="130612"/>
            </a:xfrm>
            <a:custGeom>
              <a:avLst/>
              <a:gdLst/>
              <a:ahLst/>
              <a:cxnLst/>
              <a:rect l="l" t="t" r="r" b="b"/>
              <a:pathLst>
                <a:path w="961" h="1401" extrusionOk="0">
                  <a:moveTo>
                    <a:pt x="542" y="1"/>
                  </a:moveTo>
                  <a:lnTo>
                    <a:pt x="1" y="1256"/>
                  </a:lnTo>
                  <a:lnTo>
                    <a:pt x="138" y="1321"/>
                  </a:lnTo>
                  <a:cubicBezTo>
                    <a:pt x="181" y="1343"/>
                    <a:pt x="232" y="1371"/>
                    <a:pt x="275" y="1400"/>
                  </a:cubicBezTo>
                  <a:lnTo>
                    <a:pt x="960" y="210"/>
                  </a:lnTo>
                  <a:cubicBezTo>
                    <a:pt x="895" y="174"/>
                    <a:pt x="823" y="131"/>
                    <a:pt x="751" y="102"/>
                  </a:cubicBezTo>
                  <a:lnTo>
                    <a:pt x="54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22" name="Google Shape;1311;p70">
              <a:extLst>
                <a:ext uri="{FF2B5EF4-FFF2-40B4-BE49-F238E27FC236}">
                  <a16:creationId xmlns:a16="http://schemas.microsoft.com/office/drawing/2014/main" id="{4103DAE3-985C-974D-77D9-6016A7139930}"/>
                </a:ext>
              </a:extLst>
            </p:cNvPr>
            <p:cNvSpPr/>
            <p:nvPr/>
          </p:nvSpPr>
          <p:spPr>
            <a:xfrm>
              <a:off x="6561580" y="1127973"/>
              <a:ext cx="114501" cy="117746"/>
            </a:xfrm>
            <a:custGeom>
              <a:avLst/>
              <a:gdLst/>
              <a:ahLst/>
              <a:cxnLst/>
              <a:rect l="l" t="t" r="r" b="b"/>
              <a:pathLst>
                <a:path w="1227" h="1263" extrusionOk="0">
                  <a:moveTo>
                    <a:pt x="887" y="0"/>
                  </a:moveTo>
                  <a:lnTo>
                    <a:pt x="0" y="1046"/>
                  </a:lnTo>
                  <a:cubicBezTo>
                    <a:pt x="79" y="1111"/>
                    <a:pt x="152" y="1183"/>
                    <a:pt x="224" y="1262"/>
                  </a:cubicBezTo>
                  <a:lnTo>
                    <a:pt x="1226" y="332"/>
                  </a:lnTo>
                  <a:cubicBezTo>
                    <a:pt x="1118" y="209"/>
                    <a:pt x="1003" y="101"/>
                    <a:pt x="88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23" name="Google Shape;1312;p70">
              <a:extLst>
                <a:ext uri="{FF2B5EF4-FFF2-40B4-BE49-F238E27FC236}">
                  <a16:creationId xmlns:a16="http://schemas.microsoft.com/office/drawing/2014/main" id="{055B9E93-8041-9572-FD5A-1B870A66D2D3}"/>
                </a:ext>
              </a:extLst>
            </p:cNvPr>
            <p:cNvSpPr/>
            <p:nvPr/>
          </p:nvSpPr>
          <p:spPr>
            <a:xfrm>
              <a:off x="6636887" y="1310792"/>
              <a:ext cx="132697" cy="61996"/>
            </a:xfrm>
            <a:custGeom>
              <a:avLst/>
              <a:gdLst/>
              <a:ahLst/>
              <a:cxnLst/>
              <a:rect l="l" t="t" r="r" b="b"/>
              <a:pathLst>
                <a:path w="1422" h="665" extrusionOk="0">
                  <a:moveTo>
                    <a:pt x="1321" y="1"/>
                  </a:moveTo>
                  <a:lnTo>
                    <a:pt x="1" y="361"/>
                  </a:lnTo>
                  <a:lnTo>
                    <a:pt x="44" y="506"/>
                  </a:lnTo>
                  <a:cubicBezTo>
                    <a:pt x="51" y="556"/>
                    <a:pt x="59" y="614"/>
                    <a:pt x="66" y="664"/>
                  </a:cubicBezTo>
                  <a:lnTo>
                    <a:pt x="1422" y="462"/>
                  </a:lnTo>
                  <a:cubicBezTo>
                    <a:pt x="1407" y="383"/>
                    <a:pt x="1400" y="304"/>
                    <a:pt x="1378" y="232"/>
                  </a:cubicBezTo>
                  <a:lnTo>
                    <a:pt x="132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24" name="Google Shape;1313;p70">
              <a:extLst>
                <a:ext uri="{FF2B5EF4-FFF2-40B4-BE49-F238E27FC236}">
                  <a16:creationId xmlns:a16="http://schemas.microsoft.com/office/drawing/2014/main" id="{FE41F6B4-94FD-519A-FC41-D5587D7E1CA6}"/>
                </a:ext>
              </a:extLst>
            </p:cNvPr>
            <p:cNvSpPr/>
            <p:nvPr/>
          </p:nvSpPr>
          <p:spPr>
            <a:xfrm>
              <a:off x="6642953" y="1415020"/>
              <a:ext cx="130645" cy="47826"/>
            </a:xfrm>
            <a:custGeom>
              <a:avLst/>
              <a:gdLst/>
              <a:ahLst/>
              <a:cxnLst/>
              <a:rect l="l" t="t" r="r" b="b"/>
              <a:pathLst>
                <a:path w="1400" h="513" extrusionOk="0">
                  <a:moveTo>
                    <a:pt x="30" y="1"/>
                  </a:moveTo>
                  <a:cubicBezTo>
                    <a:pt x="30" y="109"/>
                    <a:pt x="15" y="210"/>
                    <a:pt x="1" y="311"/>
                  </a:cubicBezTo>
                  <a:lnTo>
                    <a:pt x="1357" y="513"/>
                  </a:lnTo>
                  <a:cubicBezTo>
                    <a:pt x="1378" y="354"/>
                    <a:pt x="1393" y="203"/>
                    <a:pt x="1400" y="44"/>
                  </a:cubicBezTo>
                  <a:lnTo>
                    <a:pt x="3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25" name="Google Shape;1314;p70">
              <a:extLst>
                <a:ext uri="{FF2B5EF4-FFF2-40B4-BE49-F238E27FC236}">
                  <a16:creationId xmlns:a16="http://schemas.microsoft.com/office/drawing/2014/main" id="{50EE2034-62BF-43F5-5500-3D103A22BCF9}"/>
                </a:ext>
              </a:extLst>
            </p:cNvPr>
            <p:cNvSpPr/>
            <p:nvPr/>
          </p:nvSpPr>
          <p:spPr>
            <a:xfrm>
              <a:off x="6622143" y="1485687"/>
              <a:ext cx="131951" cy="81388"/>
            </a:xfrm>
            <a:custGeom>
              <a:avLst/>
              <a:gdLst/>
              <a:ahLst/>
              <a:cxnLst/>
              <a:rect l="l" t="t" r="r" b="b"/>
              <a:pathLst>
                <a:path w="1414" h="873" extrusionOk="0">
                  <a:moveTo>
                    <a:pt x="123" y="0"/>
                  </a:moveTo>
                  <a:lnTo>
                    <a:pt x="65" y="144"/>
                  </a:lnTo>
                  <a:cubicBezTo>
                    <a:pt x="51" y="195"/>
                    <a:pt x="22" y="238"/>
                    <a:pt x="0" y="281"/>
                  </a:cubicBezTo>
                  <a:lnTo>
                    <a:pt x="1234" y="873"/>
                  </a:lnTo>
                  <a:cubicBezTo>
                    <a:pt x="1270" y="801"/>
                    <a:pt x="1306" y="736"/>
                    <a:pt x="1335" y="664"/>
                  </a:cubicBezTo>
                  <a:lnTo>
                    <a:pt x="1414" y="440"/>
                  </a:lnTo>
                  <a:lnTo>
                    <a:pt x="123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26" name="Google Shape;1315;p70">
              <a:extLst>
                <a:ext uri="{FF2B5EF4-FFF2-40B4-BE49-F238E27FC236}">
                  <a16:creationId xmlns:a16="http://schemas.microsoft.com/office/drawing/2014/main" id="{BF463A82-FCA0-1C9F-FF57-20A1A278B253}"/>
                </a:ext>
              </a:extLst>
            </p:cNvPr>
            <p:cNvSpPr/>
            <p:nvPr/>
          </p:nvSpPr>
          <p:spPr>
            <a:xfrm>
              <a:off x="6582390" y="1548895"/>
              <a:ext cx="121219" cy="108983"/>
            </a:xfrm>
            <a:custGeom>
              <a:avLst/>
              <a:gdLst/>
              <a:ahLst/>
              <a:cxnLst/>
              <a:rect l="l" t="t" r="r" b="b"/>
              <a:pathLst>
                <a:path w="1299" h="1169" extrusionOk="0">
                  <a:moveTo>
                    <a:pt x="195" y="0"/>
                  </a:moveTo>
                  <a:lnTo>
                    <a:pt x="102" y="123"/>
                  </a:lnTo>
                  <a:lnTo>
                    <a:pt x="1" y="238"/>
                  </a:lnTo>
                  <a:lnTo>
                    <a:pt x="1003" y="1168"/>
                  </a:lnTo>
                  <a:lnTo>
                    <a:pt x="1155" y="988"/>
                  </a:lnTo>
                  <a:lnTo>
                    <a:pt x="1299" y="801"/>
                  </a:lnTo>
                  <a:lnTo>
                    <a:pt x="19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27" name="Google Shape;1316;p70">
              <a:extLst>
                <a:ext uri="{FF2B5EF4-FFF2-40B4-BE49-F238E27FC236}">
                  <a16:creationId xmlns:a16="http://schemas.microsoft.com/office/drawing/2014/main" id="{AC7D4259-7C86-C37C-31DC-7B254B97E073}"/>
                </a:ext>
              </a:extLst>
            </p:cNvPr>
            <p:cNvSpPr/>
            <p:nvPr/>
          </p:nvSpPr>
          <p:spPr>
            <a:xfrm>
              <a:off x="6526586" y="1599238"/>
              <a:ext cx="100316" cy="126510"/>
            </a:xfrm>
            <a:custGeom>
              <a:avLst/>
              <a:gdLst/>
              <a:ahLst/>
              <a:cxnLst/>
              <a:rect l="l" t="t" r="r" b="b"/>
              <a:pathLst>
                <a:path w="1075" h="1357" extrusionOk="0">
                  <a:moveTo>
                    <a:pt x="252" y="1"/>
                  </a:moveTo>
                  <a:cubicBezTo>
                    <a:pt x="209" y="37"/>
                    <a:pt x="173" y="66"/>
                    <a:pt x="130" y="95"/>
                  </a:cubicBezTo>
                  <a:lnTo>
                    <a:pt x="0" y="174"/>
                  </a:lnTo>
                  <a:lnTo>
                    <a:pt x="685" y="1357"/>
                  </a:lnTo>
                  <a:lnTo>
                    <a:pt x="880" y="1234"/>
                  </a:lnTo>
                  <a:cubicBezTo>
                    <a:pt x="952" y="1191"/>
                    <a:pt x="1010" y="1141"/>
                    <a:pt x="1075" y="1097"/>
                  </a:cubicBezTo>
                  <a:lnTo>
                    <a:pt x="25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28" name="Google Shape;1317;p70">
              <a:extLst>
                <a:ext uri="{FF2B5EF4-FFF2-40B4-BE49-F238E27FC236}">
                  <a16:creationId xmlns:a16="http://schemas.microsoft.com/office/drawing/2014/main" id="{7B5390FE-54E7-6CE3-352D-86C8F247C3B2}"/>
                </a:ext>
              </a:extLst>
            </p:cNvPr>
            <p:cNvSpPr/>
            <p:nvPr/>
          </p:nvSpPr>
          <p:spPr>
            <a:xfrm>
              <a:off x="6459957" y="1632893"/>
              <a:ext cx="70735" cy="132570"/>
            </a:xfrm>
            <a:custGeom>
              <a:avLst/>
              <a:gdLst/>
              <a:ahLst/>
              <a:cxnLst/>
              <a:rect l="l" t="t" r="r" b="b"/>
              <a:pathLst>
                <a:path w="758" h="1422" extrusionOk="0">
                  <a:moveTo>
                    <a:pt x="296" y="1"/>
                  </a:moveTo>
                  <a:cubicBezTo>
                    <a:pt x="195" y="37"/>
                    <a:pt x="101" y="73"/>
                    <a:pt x="0" y="94"/>
                  </a:cubicBezTo>
                  <a:lnTo>
                    <a:pt x="303" y="1421"/>
                  </a:lnTo>
                  <a:cubicBezTo>
                    <a:pt x="454" y="1393"/>
                    <a:pt x="606" y="1342"/>
                    <a:pt x="757" y="1292"/>
                  </a:cubicBezTo>
                  <a:lnTo>
                    <a:pt x="29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29" name="Google Shape;1318;p70">
              <a:extLst>
                <a:ext uri="{FF2B5EF4-FFF2-40B4-BE49-F238E27FC236}">
                  <a16:creationId xmlns:a16="http://schemas.microsoft.com/office/drawing/2014/main" id="{8436E845-EEDE-8056-F34B-E548D83E227B}"/>
                </a:ext>
              </a:extLst>
            </p:cNvPr>
            <p:cNvSpPr/>
            <p:nvPr/>
          </p:nvSpPr>
          <p:spPr>
            <a:xfrm>
              <a:off x="6379145" y="1646318"/>
              <a:ext cx="43859" cy="128188"/>
            </a:xfrm>
            <a:custGeom>
              <a:avLst/>
              <a:gdLst/>
              <a:ahLst/>
              <a:cxnLst/>
              <a:rect l="l" t="t" r="r" b="b"/>
              <a:pathLst>
                <a:path w="470" h="1375" extrusionOk="0">
                  <a:moveTo>
                    <a:pt x="102" y="1"/>
                  </a:moveTo>
                  <a:lnTo>
                    <a:pt x="1" y="1364"/>
                  </a:lnTo>
                  <a:cubicBezTo>
                    <a:pt x="113" y="1369"/>
                    <a:pt x="221" y="1374"/>
                    <a:pt x="331" y="1374"/>
                  </a:cubicBezTo>
                  <a:cubicBezTo>
                    <a:pt x="377" y="1374"/>
                    <a:pt x="423" y="1373"/>
                    <a:pt x="469" y="1371"/>
                  </a:cubicBezTo>
                  <a:lnTo>
                    <a:pt x="412" y="1"/>
                  </a:lnTo>
                  <a:cubicBezTo>
                    <a:pt x="361" y="4"/>
                    <a:pt x="309" y="6"/>
                    <a:pt x="257" y="6"/>
                  </a:cubicBezTo>
                  <a:cubicBezTo>
                    <a:pt x="204" y="6"/>
                    <a:pt x="152" y="4"/>
                    <a:pt x="102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30" name="Google Shape;1319;p70">
              <a:extLst>
                <a:ext uri="{FF2B5EF4-FFF2-40B4-BE49-F238E27FC236}">
                  <a16:creationId xmlns:a16="http://schemas.microsoft.com/office/drawing/2014/main" id="{01118835-A944-F1D2-B580-32CE02157CD6}"/>
                </a:ext>
              </a:extLst>
            </p:cNvPr>
            <p:cNvSpPr/>
            <p:nvPr/>
          </p:nvSpPr>
          <p:spPr>
            <a:xfrm>
              <a:off x="6272109" y="1630842"/>
              <a:ext cx="74187" cy="131917"/>
            </a:xfrm>
            <a:custGeom>
              <a:avLst/>
              <a:gdLst/>
              <a:ahLst/>
              <a:cxnLst/>
              <a:rect l="l" t="t" r="r" b="b"/>
              <a:pathLst>
                <a:path w="795" h="1415" extrusionOk="0">
                  <a:moveTo>
                    <a:pt x="506" y="1"/>
                  </a:moveTo>
                  <a:lnTo>
                    <a:pt x="1" y="1270"/>
                  </a:lnTo>
                  <a:cubicBezTo>
                    <a:pt x="145" y="1328"/>
                    <a:pt x="296" y="1379"/>
                    <a:pt x="448" y="1415"/>
                  </a:cubicBezTo>
                  <a:lnTo>
                    <a:pt x="794" y="95"/>
                  </a:lnTo>
                  <a:cubicBezTo>
                    <a:pt x="693" y="66"/>
                    <a:pt x="599" y="37"/>
                    <a:pt x="506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31" name="Google Shape;1320;p70">
              <a:extLst>
                <a:ext uri="{FF2B5EF4-FFF2-40B4-BE49-F238E27FC236}">
                  <a16:creationId xmlns:a16="http://schemas.microsoft.com/office/drawing/2014/main" id="{783FD542-0647-59EF-1E5F-D97AC52C10BB}"/>
                </a:ext>
              </a:extLst>
            </p:cNvPr>
            <p:cNvSpPr/>
            <p:nvPr/>
          </p:nvSpPr>
          <p:spPr>
            <a:xfrm>
              <a:off x="6177205" y="1595229"/>
              <a:ext cx="103769" cy="125205"/>
            </a:xfrm>
            <a:custGeom>
              <a:avLst/>
              <a:gdLst/>
              <a:ahLst/>
              <a:cxnLst/>
              <a:rect l="l" t="t" r="r" b="b"/>
              <a:pathLst>
                <a:path w="1112" h="1343" extrusionOk="0">
                  <a:moveTo>
                    <a:pt x="859" y="1"/>
                  </a:moveTo>
                  <a:lnTo>
                    <a:pt x="1" y="1068"/>
                  </a:lnTo>
                  <a:cubicBezTo>
                    <a:pt x="123" y="1169"/>
                    <a:pt x="253" y="1256"/>
                    <a:pt x="390" y="1342"/>
                  </a:cubicBezTo>
                  <a:lnTo>
                    <a:pt x="1112" y="174"/>
                  </a:lnTo>
                  <a:cubicBezTo>
                    <a:pt x="1018" y="123"/>
                    <a:pt x="938" y="66"/>
                    <a:pt x="859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32" name="Google Shape;1321;p70">
              <a:extLst>
                <a:ext uri="{FF2B5EF4-FFF2-40B4-BE49-F238E27FC236}">
                  <a16:creationId xmlns:a16="http://schemas.microsoft.com/office/drawing/2014/main" id="{BC32630E-1A29-C5D2-6625-11F471A43EBA}"/>
                </a:ext>
              </a:extLst>
            </p:cNvPr>
            <p:cNvSpPr/>
            <p:nvPr/>
          </p:nvSpPr>
          <p:spPr>
            <a:xfrm>
              <a:off x="6103205" y="1542835"/>
              <a:ext cx="123272" cy="106932"/>
            </a:xfrm>
            <a:custGeom>
              <a:avLst/>
              <a:gdLst/>
              <a:ahLst/>
              <a:cxnLst/>
              <a:rect l="l" t="t" r="r" b="b"/>
              <a:pathLst>
                <a:path w="1321" h="1147" extrusionOk="0">
                  <a:moveTo>
                    <a:pt x="1126" y="0"/>
                  </a:moveTo>
                  <a:lnTo>
                    <a:pt x="0" y="772"/>
                  </a:lnTo>
                  <a:lnTo>
                    <a:pt x="137" y="959"/>
                  </a:lnTo>
                  <a:lnTo>
                    <a:pt x="210" y="1053"/>
                  </a:lnTo>
                  <a:lnTo>
                    <a:pt x="289" y="1147"/>
                  </a:lnTo>
                  <a:lnTo>
                    <a:pt x="1320" y="245"/>
                  </a:lnTo>
                  <a:lnTo>
                    <a:pt x="1263" y="188"/>
                  </a:lnTo>
                  <a:lnTo>
                    <a:pt x="1219" y="123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33" name="Google Shape;1322;p70">
              <a:extLst>
                <a:ext uri="{FF2B5EF4-FFF2-40B4-BE49-F238E27FC236}">
                  <a16:creationId xmlns:a16="http://schemas.microsoft.com/office/drawing/2014/main" id="{96469DB6-AF42-02E3-D69B-3AA17BCE0BDF}"/>
                </a:ext>
              </a:extLst>
            </p:cNvPr>
            <p:cNvSpPr/>
            <p:nvPr/>
          </p:nvSpPr>
          <p:spPr>
            <a:xfrm>
              <a:off x="6055426" y="1478881"/>
              <a:ext cx="131951" cy="78777"/>
            </a:xfrm>
            <a:custGeom>
              <a:avLst/>
              <a:gdLst/>
              <a:ahLst/>
              <a:cxnLst/>
              <a:rect l="l" t="t" r="r" b="b"/>
              <a:pathLst>
                <a:path w="1414" h="845" extrusionOk="0">
                  <a:moveTo>
                    <a:pt x="1306" y="1"/>
                  </a:moveTo>
                  <a:lnTo>
                    <a:pt x="0" y="405"/>
                  </a:lnTo>
                  <a:cubicBezTo>
                    <a:pt x="51" y="549"/>
                    <a:pt x="101" y="701"/>
                    <a:pt x="166" y="845"/>
                  </a:cubicBezTo>
                  <a:lnTo>
                    <a:pt x="1414" y="282"/>
                  </a:lnTo>
                  <a:cubicBezTo>
                    <a:pt x="1371" y="196"/>
                    <a:pt x="1342" y="95"/>
                    <a:pt x="1306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34" name="Google Shape;1323;p70">
              <a:extLst>
                <a:ext uri="{FF2B5EF4-FFF2-40B4-BE49-F238E27FC236}">
                  <a16:creationId xmlns:a16="http://schemas.microsoft.com/office/drawing/2014/main" id="{4E100E3D-AF87-AB97-B046-3D2694C43700}"/>
                </a:ext>
              </a:extLst>
            </p:cNvPr>
            <p:cNvSpPr/>
            <p:nvPr/>
          </p:nvSpPr>
          <p:spPr>
            <a:xfrm>
              <a:off x="6039282" y="1408308"/>
              <a:ext cx="129338" cy="43817"/>
            </a:xfrm>
            <a:custGeom>
              <a:avLst/>
              <a:gdLst/>
              <a:ahLst/>
              <a:cxnLst/>
              <a:rect l="l" t="t" r="r" b="b"/>
              <a:pathLst>
                <a:path w="1386" h="470" extrusionOk="0">
                  <a:moveTo>
                    <a:pt x="0" y="1"/>
                  </a:moveTo>
                  <a:cubicBezTo>
                    <a:pt x="7" y="152"/>
                    <a:pt x="7" y="311"/>
                    <a:pt x="29" y="469"/>
                  </a:cubicBezTo>
                  <a:lnTo>
                    <a:pt x="1385" y="304"/>
                  </a:lnTo>
                  <a:cubicBezTo>
                    <a:pt x="1371" y="203"/>
                    <a:pt x="1378" y="102"/>
                    <a:pt x="1363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35" name="Google Shape;1324;p70">
              <a:extLst>
                <a:ext uri="{FF2B5EF4-FFF2-40B4-BE49-F238E27FC236}">
                  <a16:creationId xmlns:a16="http://schemas.microsoft.com/office/drawing/2014/main" id="{A550F31B-0C02-D8F3-33E5-EB288611308A}"/>
                </a:ext>
              </a:extLst>
            </p:cNvPr>
            <p:cNvSpPr/>
            <p:nvPr/>
          </p:nvSpPr>
          <p:spPr>
            <a:xfrm>
              <a:off x="6608612" y="1210666"/>
              <a:ext cx="128685" cy="93507"/>
            </a:xfrm>
            <a:custGeom>
              <a:avLst/>
              <a:gdLst/>
              <a:ahLst/>
              <a:cxnLst/>
              <a:rect l="l" t="t" r="r" b="b"/>
              <a:pathLst>
                <a:path w="1379" h="1003" extrusionOk="0">
                  <a:moveTo>
                    <a:pt x="1155" y="0"/>
                  </a:moveTo>
                  <a:lnTo>
                    <a:pt x="1" y="736"/>
                  </a:lnTo>
                  <a:lnTo>
                    <a:pt x="80" y="866"/>
                  </a:lnTo>
                  <a:cubicBezTo>
                    <a:pt x="102" y="909"/>
                    <a:pt x="131" y="959"/>
                    <a:pt x="145" y="1003"/>
                  </a:cubicBezTo>
                  <a:lnTo>
                    <a:pt x="1379" y="411"/>
                  </a:lnTo>
                  <a:cubicBezTo>
                    <a:pt x="1342" y="339"/>
                    <a:pt x="1314" y="267"/>
                    <a:pt x="1278" y="202"/>
                  </a:cubicBezTo>
                  <a:lnTo>
                    <a:pt x="115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36" name="Google Shape;1325;p70">
            <a:extLst>
              <a:ext uri="{FF2B5EF4-FFF2-40B4-BE49-F238E27FC236}">
                <a16:creationId xmlns:a16="http://schemas.microsoft.com/office/drawing/2014/main" id="{3F06089A-0A23-D276-1256-4839E6D46E2A}"/>
              </a:ext>
            </a:extLst>
          </p:cNvPr>
          <p:cNvGrpSpPr/>
          <p:nvPr/>
        </p:nvGrpSpPr>
        <p:grpSpPr>
          <a:xfrm>
            <a:off x="10105256" y="4597724"/>
            <a:ext cx="1135488" cy="1204272"/>
            <a:chOff x="1825800" y="1651625"/>
            <a:chExt cx="539989" cy="571775"/>
          </a:xfrm>
        </p:grpSpPr>
        <p:sp>
          <p:nvSpPr>
            <p:cNvPr id="137" name="Google Shape;1326;p70">
              <a:extLst>
                <a:ext uri="{FF2B5EF4-FFF2-40B4-BE49-F238E27FC236}">
                  <a16:creationId xmlns:a16="http://schemas.microsoft.com/office/drawing/2014/main" id="{82095253-ACF3-C4AD-5277-4BB71582E9C1}"/>
                </a:ext>
              </a:extLst>
            </p:cNvPr>
            <p:cNvSpPr/>
            <p:nvPr/>
          </p:nvSpPr>
          <p:spPr>
            <a:xfrm>
              <a:off x="2093189" y="1651625"/>
              <a:ext cx="272600" cy="287950"/>
            </a:xfrm>
            <a:custGeom>
              <a:avLst/>
              <a:gdLst/>
              <a:ahLst/>
              <a:cxnLst/>
              <a:rect l="l" t="t" r="r" b="b"/>
              <a:pathLst>
                <a:path w="10904" h="11518" extrusionOk="0">
                  <a:moveTo>
                    <a:pt x="2" y="1"/>
                  </a:moveTo>
                  <a:lnTo>
                    <a:pt x="0" y="11518"/>
                  </a:lnTo>
                  <a:lnTo>
                    <a:pt x="10904" y="11518"/>
                  </a:lnTo>
                  <a:cubicBezTo>
                    <a:pt x="10391" y="5596"/>
                    <a:pt x="5836" y="826"/>
                    <a:pt x="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38" name="Google Shape;1327;p70">
              <a:extLst>
                <a:ext uri="{FF2B5EF4-FFF2-40B4-BE49-F238E27FC236}">
                  <a16:creationId xmlns:a16="http://schemas.microsoft.com/office/drawing/2014/main" id="{4869ED3D-8D44-B7F2-9681-74A375EB73B3}"/>
                </a:ext>
              </a:extLst>
            </p:cNvPr>
            <p:cNvSpPr/>
            <p:nvPr/>
          </p:nvSpPr>
          <p:spPr>
            <a:xfrm>
              <a:off x="1825800" y="1967150"/>
              <a:ext cx="231900" cy="233575"/>
            </a:xfrm>
            <a:custGeom>
              <a:avLst/>
              <a:gdLst/>
              <a:ahLst/>
              <a:cxnLst/>
              <a:rect l="l" t="t" r="r" b="b"/>
              <a:pathLst>
                <a:path w="9276" h="9343" extrusionOk="0">
                  <a:moveTo>
                    <a:pt x="0" y="1"/>
                  </a:moveTo>
                  <a:cubicBezTo>
                    <a:pt x="465" y="4930"/>
                    <a:pt x="4350" y="8842"/>
                    <a:pt x="9275" y="9343"/>
                  </a:cubicBezTo>
                  <a:lnTo>
                    <a:pt x="927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39" name="Google Shape;1328;p70">
              <a:extLst>
                <a:ext uri="{FF2B5EF4-FFF2-40B4-BE49-F238E27FC236}">
                  <a16:creationId xmlns:a16="http://schemas.microsoft.com/office/drawing/2014/main" id="{FFD12473-F890-84B1-216C-9FCD7663956E}"/>
                </a:ext>
              </a:extLst>
            </p:cNvPr>
            <p:cNvSpPr/>
            <p:nvPr/>
          </p:nvSpPr>
          <p:spPr>
            <a:xfrm>
              <a:off x="2093189" y="1967150"/>
              <a:ext cx="244350" cy="256250"/>
            </a:xfrm>
            <a:custGeom>
              <a:avLst/>
              <a:gdLst/>
              <a:ahLst/>
              <a:cxnLst/>
              <a:rect l="l" t="t" r="r" b="b"/>
              <a:pathLst>
                <a:path w="9774" h="10250" extrusionOk="0">
                  <a:moveTo>
                    <a:pt x="0" y="1"/>
                  </a:moveTo>
                  <a:lnTo>
                    <a:pt x="0" y="10249"/>
                  </a:lnTo>
                  <a:cubicBezTo>
                    <a:pt x="5200" y="9514"/>
                    <a:pt x="9280" y="5280"/>
                    <a:pt x="977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40" name="Google Shape;1329;p70">
              <a:extLst>
                <a:ext uri="{FF2B5EF4-FFF2-40B4-BE49-F238E27FC236}">
                  <a16:creationId xmlns:a16="http://schemas.microsoft.com/office/drawing/2014/main" id="{96D2F987-0476-FAF0-0C2F-DB995DCD7AEB}"/>
                </a:ext>
              </a:extLst>
            </p:cNvPr>
            <p:cNvSpPr/>
            <p:nvPr/>
          </p:nvSpPr>
          <p:spPr>
            <a:xfrm>
              <a:off x="1851375" y="1730300"/>
              <a:ext cx="206325" cy="209275"/>
            </a:xfrm>
            <a:custGeom>
              <a:avLst/>
              <a:gdLst/>
              <a:ahLst/>
              <a:cxnLst/>
              <a:rect l="l" t="t" r="r" b="b"/>
              <a:pathLst>
                <a:path w="8253" h="8371" extrusionOk="0">
                  <a:moveTo>
                    <a:pt x="8252" y="1"/>
                  </a:moveTo>
                  <a:cubicBezTo>
                    <a:pt x="3865" y="441"/>
                    <a:pt x="383" y="3959"/>
                    <a:pt x="1" y="8371"/>
                  </a:cubicBezTo>
                  <a:lnTo>
                    <a:pt x="8252" y="8371"/>
                  </a:lnTo>
                  <a:lnTo>
                    <a:pt x="825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41" name="Google Shape;1330;p70">
            <a:extLst>
              <a:ext uri="{FF2B5EF4-FFF2-40B4-BE49-F238E27FC236}">
                <a16:creationId xmlns:a16="http://schemas.microsoft.com/office/drawing/2014/main" id="{A1FE3AA5-AE7E-3180-CC1C-70FEBB3359DF}"/>
              </a:ext>
            </a:extLst>
          </p:cNvPr>
          <p:cNvGrpSpPr/>
          <p:nvPr/>
        </p:nvGrpSpPr>
        <p:grpSpPr>
          <a:xfrm>
            <a:off x="7455115" y="7711159"/>
            <a:ext cx="1016246" cy="1015910"/>
            <a:chOff x="1897577" y="2802432"/>
            <a:chExt cx="492176" cy="492014"/>
          </a:xfrm>
        </p:grpSpPr>
        <p:sp>
          <p:nvSpPr>
            <p:cNvPr id="142" name="Google Shape;1331;p70">
              <a:extLst>
                <a:ext uri="{FF2B5EF4-FFF2-40B4-BE49-F238E27FC236}">
                  <a16:creationId xmlns:a16="http://schemas.microsoft.com/office/drawing/2014/main" id="{B1399D84-266D-3A36-0074-50B55A7ED9C2}"/>
                </a:ext>
              </a:extLst>
            </p:cNvPr>
            <p:cNvSpPr/>
            <p:nvPr/>
          </p:nvSpPr>
          <p:spPr>
            <a:xfrm>
              <a:off x="2067309" y="2802432"/>
              <a:ext cx="152163" cy="136326"/>
            </a:xfrm>
            <a:custGeom>
              <a:avLst/>
              <a:gdLst/>
              <a:ahLst/>
              <a:cxnLst/>
              <a:rect l="l" t="t" r="r" b="b"/>
              <a:pathLst>
                <a:path w="9435" h="8453" extrusionOk="0">
                  <a:moveTo>
                    <a:pt x="4727" y="1"/>
                  </a:moveTo>
                  <a:cubicBezTo>
                    <a:pt x="3131" y="1"/>
                    <a:pt x="1537" y="250"/>
                    <a:pt x="0" y="751"/>
                  </a:cubicBezTo>
                  <a:lnTo>
                    <a:pt x="2502" y="8452"/>
                  </a:lnTo>
                  <a:cubicBezTo>
                    <a:pt x="3225" y="8211"/>
                    <a:pt x="3983" y="8097"/>
                    <a:pt x="4740" y="8097"/>
                  </a:cubicBezTo>
                  <a:cubicBezTo>
                    <a:pt x="5486" y="8097"/>
                    <a:pt x="6221" y="8211"/>
                    <a:pt x="6932" y="8441"/>
                  </a:cubicBezTo>
                  <a:lnTo>
                    <a:pt x="9434" y="740"/>
                  </a:lnTo>
                  <a:cubicBezTo>
                    <a:pt x="7901" y="248"/>
                    <a:pt x="6313" y="1"/>
                    <a:pt x="472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43" name="Google Shape;1332;p70">
              <a:extLst>
                <a:ext uri="{FF2B5EF4-FFF2-40B4-BE49-F238E27FC236}">
                  <a16:creationId xmlns:a16="http://schemas.microsoft.com/office/drawing/2014/main" id="{F0DEC1CC-89D2-3A5F-16EF-D9BF85466AB6}"/>
                </a:ext>
              </a:extLst>
            </p:cNvPr>
            <p:cNvSpPr/>
            <p:nvPr/>
          </p:nvSpPr>
          <p:spPr>
            <a:xfrm>
              <a:off x="2179099" y="2814350"/>
              <a:ext cx="163452" cy="166049"/>
            </a:xfrm>
            <a:custGeom>
              <a:avLst/>
              <a:gdLst/>
              <a:ahLst/>
              <a:cxnLst/>
              <a:rect l="l" t="t" r="r" b="b"/>
              <a:pathLst>
                <a:path w="10135" h="10296" extrusionOk="0">
                  <a:moveTo>
                    <a:pt x="2491" y="1"/>
                  </a:moveTo>
                  <a:lnTo>
                    <a:pt x="0" y="7702"/>
                  </a:lnTo>
                  <a:cubicBezTo>
                    <a:pt x="1435" y="8161"/>
                    <a:pt x="2686" y="9079"/>
                    <a:pt x="3581" y="10296"/>
                  </a:cubicBezTo>
                  <a:lnTo>
                    <a:pt x="10135" y="5533"/>
                  </a:lnTo>
                  <a:cubicBezTo>
                    <a:pt x="8230" y="2927"/>
                    <a:pt x="5555" y="988"/>
                    <a:pt x="249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44" name="Google Shape;1333;p70">
              <a:extLst>
                <a:ext uri="{FF2B5EF4-FFF2-40B4-BE49-F238E27FC236}">
                  <a16:creationId xmlns:a16="http://schemas.microsoft.com/office/drawing/2014/main" id="{87155DB3-6C91-D66A-45B3-641437F8DAD0}"/>
                </a:ext>
              </a:extLst>
            </p:cNvPr>
            <p:cNvSpPr/>
            <p:nvPr/>
          </p:nvSpPr>
          <p:spPr>
            <a:xfrm>
              <a:off x="2236848" y="3048492"/>
              <a:ext cx="152905" cy="144760"/>
            </a:xfrm>
            <a:custGeom>
              <a:avLst/>
              <a:gdLst/>
              <a:ahLst/>
              <a:cxnLst/>
              <a:rect l="l" t="t" r="r" b="b"/>
              <a:pathLst>
                <a:path w="9481" h="8976" extrusionOk="0">
                  <a:moveTo>
                    <a:pt x="1377" y="0"/>
                  </a:moveTo>
                  <a:cubicBezTo>
                    <a:pt x="1377" y="1515"/>
                    <a:pt x="895" y="2996"/>
                    <a:pt x="0" y="4212"/>
                  </a:cubicBezTo>
                  <a:lnTo>
                    <a:pt x="6554" y="8976"/>
                  </a:lnTo>
                  <a:cubicBezTo>
                    <a:pt x="8459" y="6370"/>
                    <a:pt x="9480" y="3225"/>
                    <a:pt x="948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45" name="Google Shape;1334;p70">
              <a:extLst>
                <a:ext uri="{FF2B5EF4-FFF2-40B4-BE49-F238E27FC236}">
                  <a16:creationId xmlns:a16="http://schemas.microsoft.com/office/drawing/2014/main" id="{CC829225-771C-4085-6F65-3BE295A501A2}"/>
                </a:ext>
              </a:extLst>
            </p:cNvPr>
            <p:cNvSpPr/>
            <p:nvPr/>
          </p:nvSpPr>
          <p:spPr>
            <a:xfrm>
              <a:off x="1944586" y="2814543"/>
              <a:ext cx="163097" cy="166226"/>
            </a:xfrm>
            <a:custGeom>
              <a:avLst/>
              <a:gdLst/>
              <a:ahLst/>
              <a:cxnLst/>
              <a:rect l="l" t="t" r="r" b="b"/>
              <a:pathLst>
                <a:path w="10113" h="10307" extrusionOk="0">
                  <a:moveTo>
                    <a:pt x="7610" y="0"/>
                  </a:moveTo>
                  <a:cubicBezTo>
                    <a:pt x="4557" y="999"/>
                    <a:pt x="1883" y="2938"/>
                    <a:pt x="1" y="5544"/>
                  </a:cubicBezTo>
                  <a:lnTo>
                    <a:pt x="6554" y="10307"/>
                  </a:lnTo>
                  <a:cubicBezTo>
                    <a:pt x="7438" y="9090"/>
                    <a:pt x="8677" y="8172"/>
                    <a:pt x="10112" y="7701"/>
                  </a:cubicBezTo>
                  <a:lnTo>
                    <a:pt x="761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46" name="Google Shape;1335;p70">
              <a:extLst>
                <a:ext uri="{FF2B5EF4-FFF2-40B4-BE49-F238E27FC236}">
                  <a16:creationId xmlns:a16="http://schemas.microsoft.com/office/drawing/2014/main" id="{26433DB0-C892-C1AD-E4B3-EFB9CFEF823D}"/>
                </a:ext>
              </a:extLst>
            </p:cNvPr>
            <p:cNvSpPr/>
            <p:nvPr/>
          </p:nvSpPr>
          <p:spPr>
            <a:xfrm>
              <a:off x="2236848" y="2903562"/>
              <a:ext cx="152905" cy="144954"/>
            </a:xfrm>
            <a:custGeom>
              <a:avLst/>
              <a:gdLst/>
              <a:ahLst/>
              <a:cxnLst/>
              <a:rect l="l" t="t" r="r" b="b"/>
              <a:pathLst>
                <a:path w="9481" h="8988" extrusionOk="0">
                  <a:moveTo>
                    <a:pt x="6554" y="1"/>
                  </a:moveTo>
                  <a:lnTo>
                    <a:pt x="0" y="4764"/>
                  </a:lnTo>
                  <a:cubicBezTo>
                    <a:pt x="895" y="5992"/>
                    <a:pt x="1377" y="7472"/>
                    <a:pt x="1377" y="8987"/>
                  </a:cubicBezTo>
                  <a:lnTo>
                    <a:pt x="9469" y="8987"/>
                  </a:lnTo>
                  <a:cubicBezTo>
                    <a:pt x="9480" y="5751"/>
                    <a:pt x="8459" y="2606"/>
                    <a:pt x="655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47" name="Google Shape;1336;p70">
              <a:extLst>
                <a:ext uri="{FF2B5EF4-FFF2-40B4-BE49-F238E27FC236}">
                  <a16:creationId xmlns:a16="http://schemas.microsoft.com/office/drawing/2014/main" id="{6F77F21B-A135-81EA-1220-0D1BCAFBF24F}"/>
                </a:ext>
              </a:extLst>
            </p:cNvPr>
            <p:cNvSpPr/>
            <p:nvPr/>
          </p:nvSpPr>
          <p:spPr>
            <a:xfrm>
              <a:off x="2179099" y="3116417"/>
              <a:ext cx="163452" cy="166242"/>
            </a:xfrm>
            <a:custGeom>
              <a:avLst/>
              <a:gdLst/>
              <a:ahLst/>
              <a:cxnLst/>
              <a:rect l="l" t="t" r="r" b="b"/>
              <a:pathLst>
                <a:path w="10135" h="10308" extrusionOk="0">
                  <a:moveTo>
                    <a:pt x="3581" y="0"/>
                  </a:moveTo>
                  <a:cubicBezTo>
                    <a:pt x="2686" y="1229"/>
                    <a:pt x="1435" y="2135"/>
                    <a:pt x="0" y="2594"/>
                  </a:cubicBezTo>
                  <a:lnTo>
                    <a:pt x="2502" y="10307"/>
                  </a:lnTo>
                  <a:cubicBezTo>
                    <a:pt x="5567" y="9309"/>
                    <a:pt x="8241" y="7369"/>
                    <a:pt x="10135" y="4764"/>
                  </a:cubicBezTo>
                  <a:lnTo>
                    <a:pt x="358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48" name="Google Shape;1337;p70">
              <a:extLst>
                <a:ext uri="{FF2B5EF4-FFF2-40B4-BE49-F238E27FC236}">
                  <a16:creationId xmlns:a16="http://schemas.microsoft.com/office/drawing/2014/main" id="{79046A96-1EFE-F765-0350-E8538A0D5D06}"/>
                </a:ext>
              </a:extLst>
            </p:cNvPr>
            <p:cNvSpPr/>
            <p:nvPr/>
          </p:nvSpPr>
          <p:spPr>
            <a:xfrm>
              <a:off x="1897577" y="2903933"/>
              <a:ext cx="152727" cy="144583"/>
            </a:xfrm>
            <a:custGeom>
              <a:avLst/>
              <a:gdLst/>
              <a:ahLst/>
              <a:cxnLst/>
              <a:rect l="l" t="t" r="r" b="b"/>
              <a:pathLst>
                <a:path w="9470" h="8965" extrusionOk="0">
                  <a:moveTo>
                    <a:pt x="2916" y="1"/>
                  </a:moveTo>
                  <a:cubicBezTo>
                    <a:pt x="1022" y="2606"/>
                    <a:pt x="0" y="5739"/>
                    <a:pt x="12" y="8964"/>
                  </a:cubicBezTo>
                  <a:lnTo>
                    <a:pt x="8103" y="8964"/>
                  </a:lnTo>
                  <a:cubicBezTo>
                    <a:pt x="8103" y="7449"/>
                    <a:pt x="8574" y="5980"/>
                    <a:pt x="9469" y="4764"/>
                  </a:cubicBezTo>
                  <a:lnTo>
                    <a:pt x="291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49" name="Google Shape;1338;p70">
              <a:extLst>
                <a:ext uri="{FF2B5EF4-FFF2-40B4-BE49-F238E27FC236}">
                  <a16:creationId xmlns:a16="http://schemas.microsoft.com/office/drawing/2014/main" id="{9C6E136A-1B32-47DC-D9DA-944A164B0483}"/>
                </a:ext>
              </a:extLst>
            </p:cNvPr>
            <p:cNvSpPr/>
            <p:nvPr/>
          </p:nvSpPr>
          <p:spPr>
            <a:xfrm>
              <a:off x="2067309" y="3158056"/>
              <a:ext cx="152163" cy="136390"/>
            </a:xfrm>
            <a:custGeom>
              <a:avLst/>
              <a:gdLst/>
              <a:ahLst/>
              <a:cxnLst/>
              <a:rect l="l" t="t" r="r" b="b"/>
              <a:pathLst>
                <a:path w="9435" h="8457" extrusionOk="0">
                  <a:moveTo>
                    <a:pt x="2502" y="1"/>
                  </a:moveTo>
                  <a:lnTo>
                    <a:pt x="0" y="7702"/>
                  </a:lnTo>
                  <a:cubicBezTo>
                    <a:pt x="1541" y="8204"/>
                    <a:pt x="3140" y="8457"/>
                    <a:pt x="4740" y="8457"/>
                  </a:cubicBezTo>
                  <a:cubicBezTo>
                    <a:pt x="6322" y="8457"/>
                    <a:pt x="7905" y="8210"/>
                    <a:pt x="9434" y="7714"/>
                  </a:cubicBezTo>
                  <a:lnTo>
                    <a:pt x="6932" y="12"/>
                  </a:lnTo>
                  <a:cubicBezTo>
                    <a:pt x="6221" y="242"/>
                    <a:pt x="5475" y="357"/>
                    <a:pt x="4740" y="357"/>
                  </a:cubicBezTo>
                  <a:cubicBezTo>
                    <a:pt x="3983" y="357"/>
                    <a:pt x="3225" y="242"/>
                    <a:pt x="250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50" name="Google Shape;1339;p70">
              <a:extLst>
                <a:ext uri="{FF2B5EF4-FFF2-40B4-BE49-F238E27FC236}">
                  <a16:creationId xmlns:a16="http://schemas.microsoft.com/office/drawing/2014/main" id="{822D5C48-1A50-8058-6262-CCE9E5B186A4}"/>
                </a:ext>
              </a:extLst>
            </p:cNvPr>
            <p:cNvSpPr/>
            <p:nvPr/>
          </p:nvSpPr>
          <p:spPr>
            <a:xfrm>
              <a:off x="1944586" y="3116046"/>
              <a:ext cx="163097" cy="166242"/>
            </a:xfrm>
            <a:custGeom>
              <a:avLst/>
              <a:gdLst/>
              <a:ahLst/>
              <a:cxnLst/>
              <a:rect l="l" t="t" r="r" b="b"/>
              <a:pathLst>
                <a:path w="10113" h="10308" extrusionOk="0">
                  <a:moveTo>
                    <a:pt x="6554" y="1"/>
                  </a:moveTo>
                  <a:lnTo>
                    <a:pt x="1" y="4764"/>
                  </a:lnTo>
                  <a:cubicBezTo>
                    <a:pt x="1883" y="7369"/>
                    <a:pt x="4557" y="9309"/>
                    <a:pt x="7610" y="10307"/>
                  </a:cubicBezTo>
                  <a:lnTo>
                    <a:pt x="10112" y="2606"/>
                  </a:lnTo>
                  <a:cubicBezTo>
                    <a:pt x="8677" y="2135"/>
                    <a:pt x="7438" y="1229"/>
                    <a:pt x="655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51" name="Google Shape;1340;p70">
              <a:extLst>
                <a:ext uri="{FF2B5EF4-FFF2-40B4-BE49-F238E27FC236}">
                  <a16:creationId xmlns:a16="http://schemas.microsoft.com/office/drawing/2014/main" id="{70595DD4-CB9E-D466-5C7B-FC175ABD298F}"/>
                </a:ext>
              </a:extLst>
            </p:cNvPr>
            <p:cNvSpPr/>
            <p:nvPr/>
          </p:nvSpPr>
          <p:spPr>
            <a:xfrm>
              <a:off x="1897577" y="3048492"/>
              <a:ext cx="152727" cy="144390"/>
            </a:xfrm>
            <a:custGeom>
              <a:avLst/>
              <a:gdLst/>
              <a:ahLst/>
              <a:cxnLst/>
              <a:rect l="l" t="t" r="r" b="b"/>
              <a:pathLst>
                <a:path w="9470" h="8953" extrusionOk="0">
                  <a:moveTo>
                    <a:pt x="12" y="0"/>
                  </a:moveTo>
                  <a:cubicBezTo>
                    <a:pt x="0" y="3214"/>
                    <a:pt x="1022" y="6347"/>
                    <a:pt x="2916" y="8953"/>
                  </a:cubicBezTo>
                  <a:lnTo>
                    <a:pt x="9469" y="4190"/>
                  </a:lnTo>
                  <a:cubicBezTo>
                    <a:pt x="8574" y="2973"/>
                    <a:pt x="8103" y="1504"/>
                    <a:pt x="810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52" name="Google Shape;1341;p70">
              <a:extLst>
                <a:ext uri="{FF2B5EF4-FFF2-40B4-BE49-F238E27FC236}">
                  <a16:creationId xmlns:a16="http://schemas.microsoft.com/office/drawing/2014/main" id="{288288DD-BD15-1555-1F45-D796EB921E50}"/>
                </a:ext>
              </a:extLst>
            </p:cNvPr>
            <p:cNvSpPr/>
            <p:nvPr/>
          </p:nvSpPr>
          <p:spPr>
            <a:xfrm>
              <a:off x="2143379" y="3048492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53" name="Google Shape;1342;p70">
              <a:extLst>
                <a:ext uri="{FF2B5EF4-FFF2-40B4-BE49-F238E27FC236}">
                  <a16:creationId xmlns:a16="http://schemas.microsoft.com/office/drawing/2014/main" id="{2B6DA9FD-4CAC-13A4-B5B9-08727C78FCCB}"/>
                </a:ext>
              </a:extLst>
            </p:cNvPr>
            <p:cNvSpPr/>
            <p:nvPr/>
          </p:nvSpPr>
          <p:spPr>
            <a:xfrm>
              <a:off x="2143379" y="3048492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54" name="Google Shape;1343;p70">
            <a:extLst>
              <a:ext uri="{FF2B5EF4-FFF2-40B4-BE49-F238E27FC236}">
                <a16:creationId xmlns:a16="http://schemas.microsoft.com/office/drawing/2014/main" id="{C0A5C9C2-88D1-9323-CFD4-8B6965FBD484}"/>
              </a:ext>
            </a:extLst>
          </p:cNvPr>
          <p:cNvGrpSpPr/>
          <p:nvPr/>
        </p:nvGrpSpPr>
        <p:grpSpPr>
          <a:xfrm>
            <a:off x="1918175" y="8338246"/>
            <a:ext cx="1618454" cy="401684"/>
            <a:chOff x="2013045" y="4813233"/>
            <a:chExt cx="921986" cy="228854"/>
          </a:xfrm>
        </p:grpSpPr>
        <p:sp>
          <p:nvSpPr>
            <p:cNvPr id="155" name="Google Shape;1344;p70">
              <a:extLst>
                <a:ext uri="{FF2B5EF4-FFF2-40B4-BE49-F238E27FC236}">
                  <a16:creationId xmlns:a16="http://schemas.microsoft.com/office/drawing/2014/main" id="{B7D10A8C-2125-3D5E-E34D-AA70D70F6120}"/>
                </a:ext>
              </a:extLst>
            </p:cNvPr>
            <p:cNvSpPr/>
            <p:nvPr/>
          </p:nvSpPr>
          <p:spPr>
            <a:xfrm>
              <a:off x="2013045" y="4867370"/>
              <a:ext cx="921986" cy="174718"/>
            </a:xfrm>
            <a:custGeom>
              <a:avLst/>
              <a:gdLst/>
              <a:ahLst/>
              <a:cxnLst/>
              <a:rect l="l" t="t" r="r" b="b"/>
              <a:pathLst>
                <a:path w="138801" h="26303" fill="none" extrusionOk="0">
                  <a:moveTo>
                    <a:pt x="0" y="18153"/>
                  </a:moveTo>
                  <a:lnTo>
                    <a:pt x="0" y="26303"/>
                  </a:lnTo>
                  <a:lnTo>
                    <a:pt x="138800" y="26303"/>
                  </a:lnTo>
                  <a:lnTo>
                    <a:pt x="138800" y="0"/>
                  </a:lnTo>
                  <a:lnTo>
                    <a:pt x="38405" y="0"/>
                  </a:lnTo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56" name="Google Shape;1345;p70">
              <a:extLst>
                <a:ext uri="{FF2B5EF4-FFF2-40B4-BE49-F238E27FC236}">
                  <a16:creationId xmlns:a16="http://schemas.microsoft.com/office/drawing/2014/main" id="{B02F4234-DE30-CB09-42DF-F830133FFB12}"/>
                </a:ext>
              </a:extLst>
            </p:cNvPr>
            <p:cNvSpPr/>
            <p:nvPr/>
          </p:nvSpPr>
          <p:spPr>
            <a:xfrm>
              <a:off x="2013045" y="4813233"/>
              <a:ext cx="316628" cy="174718"/>
            </a:xfrm>
            <a:custGeom>
              <a:avLst/>
              <a:gdLst/>
              <a:ahLst/>
              <a:cxnLst/>
              <a:rect l="l" t="t" r="r" b="b"/>
              <a:pathLst>
                <a:path w="47667" h="26303" fill="none" extrusionOk="0">
                  <a:moveTo>
                    <a:pt x="0" y="0"/>
                  </a:moveTo>
                  <a:lnTo>
                    <a:pt x="0" y="26303"/>
                  </a:lnTo>
                  <a:lnTo>
                    <a:pt x="47666" y="26303"/>
                  </a:lnTo>
                  <a:lnTo>
                    <a:pt x="34453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57" name="Google Shape;1346;p70">
            <a:extLst>
              <a:ext uri="{FF2B5EF4-FFF2-40B4-BE49-F238E27FC236}">
                <a16:creationId xmlns:a16="http://schemas.microsoft.com/office/drawing/2014/main" id="{CA4B7257-01A5-F925-59D0-5DB0DB87242D}"/>
              </a:ext>
            </a:extLst>
          </p:cNvPr>
          <p:cNvGrpSpPr/>
          <p:nvPr/>
        </p:nvGrpSpPr>
        <p:grpSpPr>
          <a:xfrm>
            <a:off x="1935095" y="5312009"/>
            <a:ext cx="1584842" cy="539882"/>
            <a:chOff x="1046767" y="4756633"/>
            <a:chExt cx="859646" cy="292841"/>
          </a:xfrm>
        </p:grpSpPr>
        <p:sp>
          <p:nvSpPr>
            <p:cNvPr id="158" name="Google Shape;1347;p70">
              <a:extLst>
                <a:ext uri="{FF2B5EF4-FFF2-40B4-BE49-F238E27FC236}">
                  <a16:creationId xmlns:a16="http://schemas.microsoft.com/office/drawing/2014/main" id="{B9D9914F-0B23-2DDC-B41B-5375CE6E229F}"/>
                </a:ext>
              </a:extLst>
            </p:cNvPr>
            <p:cNvSpPr/>
            <p:nvPr/>
          </p:nvSpPr>
          <p:spPr>
            <a:xfrm>
              <a:off x="1046767" y="4811593"/>
              <a:ext cx="859646" cy="237881"/>
            </a:xfrm>
            <a:custGeom>
              <a:avLst/>
              <a:gdLst/>
              <a:ahLst/>
              <a:cxnLst/>
              <a:rect l="l" t="t" r="r" b="b"/>
              <a:pathLst>
                <a:path w="129416" h="35812" fill="none" extrusionOk="0">
                  <a:moveTo>
                    <a:pt x="31737" y="0"/>
                  </a:moveTo>
                  <a:cubicBezTo>
                    <a:pt x="33960" y="8644"/>
                    <a:pt x="27539" y="17041"/>
                    <a:pt x="18524" y="17041"/>
                  </a:cubicBezTo>
                  <a:cubicBezTo>
                    <a:pt x="9633" y="17041"/>
                    <a:pt x="3088" y="8644"/>
                    <a:pt x="5434" y="0"/>
                  </a:cubicBezTo>
                  <a:lnTo>
                    <a:pt x="2594" y="0"/>
                  </a:lnTo>
                  <a:cubicBezTo>
                    <a:pt x="1236" y="0"/>
                    <a:pt x="1" y="1112"/>
                    <a:pt x="1" y="2594"/>
                  </a:cubicBezTo>
                  <a:lnTo>
                    <a:pt x="1" y="35811"/>
                  </a:lnTo>
                  <a:lnTo>
                    <a:pt x="126823" y="35811"/>
                  </a:lnTo>
                  <a:cubicBezTo>
                    <a:pt x="128304" y="35811"/>
                    <a:pt x="129416" y="34576"/>
                    <a:pt x="129416" y="33218"/>
                  </a:cubicBezTo>
                  <a:lnTo>
                    <a:pt x="12941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59" name="Google Shape;1348;p70">
              <a:extLst>
                <a:ext uri="{FF2B5EF4-FFF2-40B4-BE49-F238E27FC236}">
                  <a16:creationId xmlns:a16="http://schemas.microsoft.com/office/drawing/2014/main" id="{7CA6FAED-40FD-4E66-5D19-ADAB9185CA4A}"/>
                </a:ext>
              </a:extLst>
            </p:cNvPr>
            <p:cNvSpPr/>
            <p:nvPr/>
          </p:nvSpPr>
          <p:spPr>
            <a:xfrm>
              <a:off x="1046767" y="4983846"/>
              <a:ext cx="65628" cy="65628"/>
            </a:xfrm>
            <a:custGeom>
              <a:avLst/>
              <a:gdLst/>
              <a:ahLst/>
              <a:cxnLst/>
              <a:rect l="l" t="t" r="r" b="b"/>
              <a:pathLst>
                <a:path w="9880" h="9880" fill="none" extrusionOk="0">
                  <a:moveTo>
                    <a:pt x="1" y="0"/>
                  </a:moveTo>
                  <a:lnTo>
                    <a:pt x="1" y="9879"/>
                  </a:lnTo>
                  <a:lnTo>
                    <a:pt x="9880" y="9879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60" name="Google Shape;1349;p70">
              <a:extLst>
                <a:ext uri="{FF2B5EF4-FFF2-40B4-BE49-F238E27FC236}">
                  <a16:creationId xmlns:a16="http://schemas.microsoft.com/office/drawing/2014/main" id="{E8CAA786-F04D-92F2-CDD8-FC61D3F64CD2}"/>
                </a:ext>
              </a:extLst>
            </p:cNvPr>
            <p:cNvSpPr/>
            <p:nvPr/>
          </p:nvSpPr>
          <p:spPr>
            <a:xfrm>
              <a:off x="1067279" y="4756633"/>
              <a:ext cx="179640" cy="179646"/>
            </a:xfrm>
            <a:custGeom>
              <a:avLst/>
              <a:gdLst/>
              <a:ahLst/>
              <a:cxnLst/>
              <a:rect l="l" t="t" r="r" b="b"/>
              <a:pathLst>
                <a:path w="27044" h="27045" fill="none" extrusionOk="0">
                  <a:moveTo>
                    <a:pt x="15560" y="1"/>
                  </a:moveTo>
                  <a:cubicBezTo>
                    <a:pt x="5187" y="1"/>
                    <a:pt x="0" y="12473"/>
                    <a:pt x="7286" y="19759"/>
                  </a:cubicBezTo>
                  <a:cubicBezTo>
                    <a:pt x="14572" y="27044"/>
                    <a:pt x="27044" y="21858"/>
                    <a:pt x="27044" y="11609"/>
                  </a:cubicBezTo>
                  <a:cubicBezTo>
                    <a:pt x="27044" y="5187"/>
                    <a:pt x="21857" y="1"/>
                    <a:pt x="1556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161" name="Google Shape;1350;p70">
            <a:extLst>
              <a:ext uri="{FF2B5EF4-FFF2-40B4-BE49-F238E27FC236}">
                <a16:creationId xmlns:a16="http://schemas.microsoft.com/office/drawing/2014/main" id="{1C71E6E8-CA0D-CBE5-4A7D-2D06D91935C1}"/>
              </a:ext>
            </a:extLst>
          </p:cNvPr>
          <p:cNvSpPr/>
          <p:nvPr/>
        </p:nvSpPr>
        <p:spPr>
          <a:xfrm>
            <a:off x="14802600" y="4701344"/>
            <a:ext cx="370820" cy="188012"/>
          </a:xfrm>
          <a:custGeom>
            <a:avLst/>
            <a:gdLst/>
            <a:ahLst/>
            <a:cxnLst/>
            <a:rect l="l" t="t" r="r" b="b"/>
            <a:pathLst>
              <a:path w="3045" h="1544" extrusionOk="0">
                <a:moveTo>
                  <a:pt x="1645" y="0"/>
                </a:moveTo>
                <a:lnTo>
                  <a:pt x="2143" y="505"/>
                </a:lnTo>
                <a:lnTo>
                  <a:pt x="0" y="505"/>
                </a:lnTo>
                <a:lnTo>
                  <a:pt x="0" y="1046"/>
                </a:lnTo>
                <a:lnTo>
                  <a:pt x="2143" y="1046"/>
                </a:lnTo>
                <a:lnTo>
                  <a:pt x="1645" y="1544"/>
                </a:lnTo>
                <a:lnTo>
                  <a:pt x="2272" y="1544"/>
                </a:lnTo>
                <a:lnTo>
                  <a:pt x="3044" y="772"/>
                </a:lnTo>
                <a:lnTo>
                  <a:pt x="2272" y="0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162" name="Google Shape;1351;p70">
            <a:extLst>
              <a:ext uri="{FF2B5EF4-FFF2-40B4-BE49-F238E27FC236}">
                <a16:creationId xmlns:a16="http://schemas.microsoft.com/office/drawing/2014/main" id="{CB470212-9DFA-D43A-A01F-5BBB78C802A5}"/>
              </a:ext>
            </a:extLst>
          </p:cNvPr>
          <p:cNvSpPr/>
          <p:nvPr/>
        </p:nvSpPr>
        <p:spPr>
          <a:xfrm>
            <a:off x="14201509" y="4666150"/>
            <a:ext cx="343542" cy="258396"/>
          </a:xfrm>
          <a:custGeom>
            <a:avLst/>
            <a:gdLst/>
            <a:ahLst/>
            <a:cxnLst/>
            <a:rect l="l" t="t" r="r" b="b"/>
            <a:pathLst>
              <a:path w="2821" h="2122" extrusionOk="0">
                <a:moveTo>
                  <a:pt x="1761" y="1"/>
                </a:moveTo>
                <a:lnTo>
                  <a:pt x="1400" y="361"/>
                </a:lnTo>
                <a:lnTo>
                  <a:pt x="1847" y="808"/>
                </a:lnTo>
                <a:lnTo>
                  <a:pt x="1" y="808"/>
                </a:lnTo>
                <a:lnTo>
                  <a:pt x="1" y="1321"/>
                </a:lnTo>
                <a:lnTo>
                  <a:pt x="1847" y="1321"/>
                </a:lnTo>
                <a:lnTo>
                  <a:pt x="1400" y="1768"/>
                </a:lnTo>
                <a:lnTo>
                  <a:pt x="1761" y="2121"/>
                </a:lnTo>
                <a:lnTo>
                  <a:pt x="2821" y="1061"/>
                </a:lnTo>
                <a:lnTo>
                  <a:pt x="1761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163" name="Google Shape;1352;p70">
            <a:extLst>
              <a:ext uri="{FF2B5EF4-FFF2-40B4-BE49-F238E27FC236}">
                <a16:creationId xmlns:a16="http://schemas.microsoft.com/office/drawing/2014/main" id="{5AC551E5-BDFA-73A0-3C76-901273F4F8D8}"/>
              </a:ext>
            </a:extLst>
          </p:cNvPr>
          <p:cNvSpPr/>
          <p:nvPr/>
        </p:nvSpPr>
        <p:spPr>
          <a:xfrm>
            <a:off x="15446087" y="4679059"/>
            <a:ext cx="335626" cy="233554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164" name="Google Shape;1353;p70">
            <a:extLst>
              <a:ext uri="{FF2B5EF4-FFF2-40B4-BE49-F238E27FC236}">
                <a16:creationId xmlns:a16="http://schemas.microsoft.com/office/drawing/2014/main" id="{535846F9-823D-7C62-B3BA-96C084040BB9}"/>
              </a:ext>
            </a:extLst>
          </p:cNvPr>
          <p:cNvSpPr/>
          <p:nvPr/>
        </p:nvSpPr>
        <p:spPr>
          <a:xfrm>
            <a:off x="16035497" y="4666150"/>
            <a:ext cx="327710" cy="258396"/>
          </a:xfrm>
          <a:custGeom>
            <a:avLst/>
            <a:gdLst/>
            <a:ahLst/>
            <a:cxnLst/>
            <a:rect l="l" t="t" r="r" b="b"/>
            <a:pathLst>
              <a:path w="2691" h="2122" extrusionOk="0">
                <a:moveTo>
                  <a:pt x="1630" y="1"/>
                </a:moveTo>
                <a:lnTo>
                  <a:pt x="1630" y="722"/>
                </a:lnTo>
                <a:lnTo>
                  <a:pt x="1630" y="808"/>
                </a:lnTo>
                <a:lnTo>
                  <a:pt x="0" y="808"/>
                </a:lnTo>
                <a:lnTo>
                  <a:pt x="0" y="1321"/>
                </a:lnTo>
                <a:lnTo>
                  <a:pt x="1630" y="1321"/>
                </a:lnTo>
                <a:lnTo>
                  <a:pt x="1630" y="1407"/>
                </a:lnTo>
                <a:lnTo>
                  <a:pt x="1630" y="2121"/>
                </a:lnTo>
                <a:lnTo>
                  <a:pt x="2691" y="1061"/>
                </a:lnTo>
                <a:lnTo>
                  <a:pt x="1630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165" name="Google Shape;1354;p70">
            <a:extLst>
              <a:ext uri="{FF2B5EF4-FFF2-40B4-BE49-F238E27FC236}">
                <a16:creationId xmlns:a16="http://schemas.microsoft.com/office/drawing/2014/main" id="{7AC4AF7C-545A-E790-5ED1-F54F2AE33F11}"/>
              </a:ext>
            </a:extLst>
          </p:cNvPr>
          <p:cNvGrpSpPr/>
          <p:nvPr/>
        </p:nvGrpSpPr>
        <p:grpSpPr>
          <a:xfrm>
            <a:off x="14206807" y="5101125"/>
            <a:ext cx="332946" cy="282994"/>
            <a:chOff x="4660325" y="1866850"/>
            <a:chExt cx="68350" cy="58100"/>
          </a:xfrm>
        </p:grpSpPr>
        <p:sp>
          <p:nvSpPr>
            <p:cNvPr id="166" name="Google Shape;1355;p70">
              <a:extLst>
                <a:ext uri="{FF2B5EF4-FFF2-40B4-BE49-F238E27FC236}">
                  <a16:creationId xmlns:a16="http://schemas.microsoft.com/office/drawing/2014/main" id="{17616ADE-E1D5-33D7-BA8E-2845D946716E}"/>
                </a:ext>
              </a:extLst>
            </p:cNvPr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67" name="Google Shape;1356;p70">
              <a:extLst>
                <a:ext uri="{FF2B5EF4-FFF2-40B4-BE49-F238E27FC236}">
                  <a16:creationId xmlns:a16="http://schemas.microsoft.com/office/drawing/2014/main" id="{E4173BBB-621B-ABE6-A7CE-EECC2E73D26D}"/>
                </a:ext>
              </a:extLst>
            </p:cNvPr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68" name="Google Shape;1357;p70">
            <a:extLst>
              <a:ext uri="{FF2B5EF4-FFF2-40B4-BE49-F238E27FC236}">
                <a16:creationId xmlns:a16="http://schemas.microsoft.com/office/drawing/2014/main" id="{C3564576-C732-CAA8-93E6-F13D52A2A118}"/>
              </a:ext>
            </a:extLst>
          </p:cNvPr>
          <p:cNvGrpSpPr/>
          <p:nvPr/>
        </p:nvGrpSpPr>
        <p:grpSpPr>
          <a:xfrm>
            <a:off x="14825495" y="5152573"/>
            <a:ext cx="325030" cy="180098"/>
            <a:chOff x="4791775" y="1877500"/>
            <a:chExt cx="66725" cy="36975"/>
          </a:xfrm>
        </p:grpSpPr>
        <p:sp>
          <p:nvSpPr>
            <p:cNvPr id="169" name="Google Shape;1358;p70">
              <a:extLst>
                <a:ext uri="{FF2B5EF4-FFF2-40B4-BE49-F238E27FC236}">
                  <a16:creationId xmlns:a16="http://schemas.microsoft.com/office/drawing/2014/main" id="{3B629E54-98D6-8B2A-F5F0-36E3EBD6CF43}"/>
                </a:ext>
              </a:extLst>
            </p:cNvPr>
            <p:cNvSpPr/>
            <p:nvPr/>
          </p:nvSpPr>
          <p:spPr>
            <a:xfrm>
              <a:off x="479177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2" y="736"/>
                  </a:lnTo>
                  <a:lnTo>
                    <a:pt x="70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70" name="Google Shape;1359;p70">
              <a:extLst>
                <a:ext uri="{FF2B5EF4-FFF2-40B4-BE49-F238E27FC236}">
                  <a16:creationId xmlns:a16="http://schemas.microsoft.com/office/drawing/2014/main" id="{0022D6B8-AECC-C6A8-F8ED-310AF6E79F71}"/>
                </a:ext>
              </a:extLst>
            </p:cNvPr>
            <p:cNvSpPr/>
            <p:nvPr/>
          </p:nvSpPr>
          <p:spPr>
            <a:xfrm>
              <a:off x="482242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3" y="736"/>
                  </a:lnTo>
                  <a:lnTo>
                    <a:pt x="70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71" name="Google Shape;1360;p70">
            <a:extLst>
              <a:ext uri="{FF2B5EF4-FFF2-40B4-BE49-F238E27FC236}">
                <a16:creationId xmlns:a16="http://schemas.microsoft.com/office/drawing/2014/main" id="{9FCCE9ED-407F-83C3-4C94-B0D25DC9B373}"/>
              </a:ext>
            </a:extLst>
          </p:cNvPr>
          <p:cNvGrpSpPr/>
          <p:nvPr/>
        </p:nvGrpSpPr>
        <p:grpSpPr>
          <a:xfrm>
            <a:off x="15468921" y="5152573"/>
            <a:ext cx="289958" cy="180098"/>
            <a:chOff x="4923925" y="1877500"/>
            <a:chExt cx="59525" cy="36975"/>
          </a:xfrm>
        </p:grpSpPr>
        <p:sp>
          <p:nvSpPr>
            <p:cNvPr id="172" name="Google Shape;1361;p70">
              <a:extLst>
                <a:ext uri="{FF2B5EF4-FFF2-40B4-BE49-F238E27FC236}">
                  <a16:creationId xmlns:a16="http://schemas.microsoft.com/office/drawing/2014/main" id="{19E03367-16A2-B5FE-B41C-1DF033C75ED0}"/>
                </a:ext>
              </a:extLst>
            </p:cNvPr>
            <p:cNvSpPr/>
            <p:nvPr/>
          </p:nvSpPr>
          <p:spPr>
            <a:xfrm>
              <a:off x="4923925" y="1877500"/>
              <a:ext cx="28875" cy="36975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73" name="Google Shape;1362;p70">
              <a:extLst>
                <a:ext uri="{FF2B5EF4-FFF2-40B4-BE49-F238E27FC236}">
                  <a16:creationId xmlns:a16="http://schemas.microsoft.com/office/drawing/2014/main" id="{2C7E9269-2835-EF52-195F-01B4C6DDCC3E}"/>
                </a:ext>
              </a:extLst>
            </p:cNvPr>
            <p:cNvSpPr/>
            <p:nvPr/>
          </p:nvSpPr>
          <p:spPr>
            <a:xfrm>
              <a:off x="4954575" y="1877500"/>
              <a:ext cx="28875" cy="36975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74" name="Google Shape;1363;p70">
            <a:extLst>
              <a:ext uri="{FF2B5EF4-FFF2-40B4-BE49-F238E27FC236}">
                <a16:creationId xmlns:a16="http://schemas.microsoft.com/office/drawing/2014/main" id="{6FE64BCC-0F46-DD6E-3FD9-B88D8DFCDF19}"/>
              </a:ext>
            </a:extLst>
          </p:cNvPr>
          <p:cNvGrpSpPr/>
          <p:nvPr/>
        </p:nvGrpSpPr>
        <p:grpSpPr>
          <a:xfrm>
            <a:off x="16057905" y="5116955"/>
            <a:ext cx="282894" cy="251334"/>
            <a:chOff x="5058450" y="1870100"/>
            <a:chExt cx="58075" cy="51600"/>
          </a:xfrm>
        </p:grpSpPr>
        <p:sp>
          <p:nvSpPr>
            <p:cNvPr id="175" name="Google Shape;1364;p70">
              <a:extLst>
                <a:ext uri="{FF2B5EF4-FFF2-40B4-BE49-F238E27FC236}">
                  <a16:creationId xmlns:a16="http://schemas.microsoft.com/office/drawing/2014/main" id="{D61F284B-2BE1-AC55-BEAD-34E3844F29D6}"/>
                </a:ext>
              </a:extLst>
            </p:cNvPr>
            <p:cNvSpPr/>
            <p:nvPr/>
          </p:nvSpPr>
          <p:spPr>
            <a:xfrm>
              <a:off x="5058450" y="1870100"/>
              <a:ext cx="25800" cy="51600"/>
            </a:xfrm>
            <a:custGeom>
              <a:avLst/>
              <a:gdLst/>
              <a:ahLst/>
              <a:cxnLst/>
              <a:rect l="l" t="t" r="r" b="b"/>
              <a:pathLst>
                <a:path w="1032" h="2064" extrusionOk="0">
                  <a:moveTo>
                    <a:pt x="0" y="1"/>
                  </a:moveTo>
                  <a:lnTo>
                    <a:pt x="0" y="621"/>
                  </a:lnTo>
                  <a:lnTo>
                    <a:pt x="0" y="1443"/>
                  </a:lnTo>
                  <a:lnTo>
                    <a:pt x="0" y="2063"/>
                  </a:lnTo>
                  <a:lnTo>
                    <a:pt x="1032" y="1032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76" name="Google Shape;1365;p70">
              <a:extLst>
                <a:ext uri="{FF2B5EF4-FFF2-40B4-BE49-F238E27FC236}">
                  <a16:creationId xmlns:a16="http://schemas.microsoft.com/office/drawing/2014/main" id="{537394C0-CC88-9834-D723-4E7B43A7B0EF}"/>
                </a:ext>
              </a:extLst>
            </p:cNvPr>
            <p:cNvSpPr/>
            <p:nvPr/>
          </p:nvSpPr>
          <p:spPr>
            <a:xfrm>
              <a:off x="5090725" y="1870100"/>
              <a:ext cx="25800" cy="51600"/>
            </a:xfrm>
            <a:custGeom>
              <a:avLst/>
              <a:gdLst/>
              <a:ahLst/>
              <a:cxnLst/>
              <a:rect l="l" t="t" r="r" b="b"/>
              <a:pathLst>
                <a:path w="1032" h="2064" extrusionOk="0">
                  <a:moveTo>
                    <a:pt x="0" y="1"/>
                  </a:moveTo>
                  <a:lnTo>
                    <a:pt x="0" y="621"/>
                  </a:lnTo>
                  <a:lnTo>
                    <a:pt x="0" y="1443"/>
                  </a:lnTo>
                  <a:lnTo>
                    <a:pt x="0" y="2063"/>
                  </a:lnTo>
                  <a:lnTo>
                    <a:pt x="1032" y="1032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77" name="Google Shape;1366;p70">
            <a:extLst>
              <a:ext uri="{FF2B5EF4-FFF2-40B4-BE49-F238E27FC236}">
                <a16:creationId xmlns:a16="http://schemas.microsoft.com/office/drawing/2014/main" id="{664BFBA9-12D8-8E6D-75B9-4F4B9C06A8E7}"/>
              </a:ext>
            </a:extLst>
          </p:cNvPr>
          <p:cNvGrpSpPr/>
          <p:nvPr/>
        </p:nvGrpSpPr>
        <p:grpSpPr>
          <a:xfrm>
            <a:off x="14886933" y="5961771"/>
            <a:ext cx="202154" cy="215290"/>
            <a:chOff x="4811425" y="2065025"/>
            <a:chExt cx="41500" cy="44200"/>
          </a:xfrm>
        </p:grpSpPr>
        <p:sp>
          <p:nvSpPr>
            <p:cNvPr id="178" name="Google Shape;1367;p70">
              <a:extLst>
                <a:ext uri="{FF2B5EF4-FFF2-40B4-BE49-F238E27FC236}">
                  <a16:creationId xmlns:a16="http://schemas.microsoft.com/office/drawing/2014/main" id="{D29C4AE7-0250-671C-3A6B-2731266EEFE9}"/>
                </a:ext>
              </a:extLst>
            </p:cNvPr>
            <p:cNvSpPr/>
            <p:nvPr/>
          </p:nvSpPr>
          <p:spPr>
            <a:xfrm>
              <a:off x="4825300" y="2065025"/>
              <a:ext cx="27625" cy="44200"/>
            </a:xfrm>
            <a:custGeom>
              <a:avLst/>
              <a:gdLst/>
              <a:ahLst/>
              <a:cxnLst/>
              <a:rect l="l" t="t" r="r" b="b"/>
              <a:pathLst>
                <a:path w="1105" h="1768" extrusionOk="0">
                  <a:moveTo>
                    <a:pt x="217" y="0"/>
                  </a:moveTo>
                  <a:lnTo>
                    <a:pt x="1" y="224"/>
                  </a:lnTo>
                  <a:lnTo>
                    <a:pt x="657" y="880"/>
                  </a:lnTo>
                  <a:lnTo>
                    <a:pt x="1" y="1544"/>
                  </a:lnTo>
                  <a:lnTo>
                    <a:pt x="217" y="1767"/>
                  </a:lnTo>
                  <a:lnTo>
                    <a:pt x="1104" y="880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79" name="Google Shape;1368;p70">
              <a:extLst>
                <a:ext uri="{FF2B5EF4-FFF2-40B4-BE49-F238E27FC236}">
                  <a16:creationId xmlns:a16="http://schemas.microsoft.com/office/drawing/2014/main" id="{363E20AA-53AA-2726-9AA9-D766688472B3}"/>
                </a:ext>
              </a:extLst>
            </p:cNvPr>
            <p:cNvSpPr/>
            <p:nvPr/>
          </p:nvSpPr>
          <p:spPr>
            <a:xfrm>
              <a:off x="4811425" y="2072950"/>
              <a:ext cx="19850" cy="28350"/>
            </a:xfrm>
            <a:custGeom>
              <a:avLst/>
              <a:gdLst/>
              <a:ahLst/>
              <a:cxnLst/>
              <a:rect l="l" t="t" r="r" b="b"/>
              <a:pathLst>
                <a:path w="794" h="1134" extrusionOk="0">
                  <a:moveTo>
                    <a:pt x="224" y="1"/>
                  </a:moveTo>
                  <a:lnTo>
                    <a:pt x="0" y="224"/>
                  </a:lnTo>
                  <a:lnTo>
                    <a:pt x="346" y="563"/>
                  </a:lnTo>
                  <a:lnTo>
                    <a:pt x="0" y="909"/>
                  </a:lnTo>
                  <a:lnTo>
                    <a:pt x="224" y="1133"/>
                  </a:lnTo>
                  <a:lnTo>
                    <a:pt x="794" y="56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80" name="Google Shape;1369;p70">
            <a:extLst>
              <a:ext uri="{FF2B5EF4-FFF2-40B4-BE49-F238E27FC236}">
                <a16:creationId xmlns:a16="http://schemas.microsoft.com/office/drawing/2014/main" id="{9F4309A6-D94E-1DF8-C90A-CB0C616F992E}"/>
              </a:ext>
            </a:extLst>
          </p:cNvPr>
          <p:cNvGrpSpPr/>
          <p:nvPr/>
        </p:nvGrpSpPr>
        <p:grpSpPr>
          <a:xfrm>
            <a:off x="15471809" y="5962196"/>
            <a:ext cx="241734" cy="214436"/>
            <a:chOff x="4929875" y="2065025"/>
            <a:chExt cx="49625" cy="44025"/>
          </a:xfrm>
        </p:grpSpPr>
        <p:sp>
          <p:nvSpPr>
            <p:cNvPr id="181" name="Google Shape;1370;p70">
              <a:extLst>
                <a:ext uri="{FF2B5EF4-FFF2-40B4-BE49-F238E27FC236}">
                  <a16:creationId xmlns:a16="http://schemas.microsoft.com/office/drawing/2014/main" id="{CE42AD2A-2112-AABD-C012-4D016727F558}"/>
                </a:ext>
              </a:extLst>
            </p:cNvPr>
            <p:cNvSpPr/>
            <p:nvPr/>
          </p:nvSpPr>
          <p:spPr>
            <a:xfrm>
              <a:off x="4950075" y="2065025"/>
              <a:ext cx="29425" cy="44025"/>
            </a:xfrm>
            <a:custGeom>
              <a:avLst/>
              <a:gdLst/>
              <a:ahLst/>
              <a:cxnLst/>
              <a:rect l="l" t="t" r="r" b="b"/>
              <a:pathLst>
                <a:path w="1177" h="1761" extrusionOk="0">
                  <a:moveTo>
                    <a:pt x="1" y="0"/>
                  </a:moveTo>
                  <a:lnTo>
                    <a:pt x="729" y="880"/>
                  </a:lnTo>
                  <a:lnTo>
                    <a:pt x="1" y="1760"/>
                  </a:lnTo>
                  <a:lnTo>
                    <a:pt x="1176" y="88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82" name="Google Shape;1371;p70">
              <a:extLst>
                <a:ext uri="{FF2B5EF4-FFF2-40B4-BE49-F238E27FC236}">
                  <a16:creationId xmlns:a16="http://schemas.microsoft.com/office/drawing/2014/main" id="{99F7BDE9-A57F-5C5D-B73B-FA1CF9483BF3}"/>
                </a:ext>
              </a:extLst>
            </p:cNvPr>
            <p:cNvSpPr/>
            <p:nvPr/>
          </p:nvSpPr>
          <p:spPr>
            <a:xfrm>
              <a:off x="4929875" y="2065025"/>
              <a:ext cx="29425" cy="44025"/>
            </a:xfrm>
            <a:custGeom>
              <a:avLst/>
              <a:gdLst/>
              <a:ahLst/>
              <a:cxnLst/>
              <a:rect l="l" t="t" r="r" b="b"/>
              <a:pathLst>
                <a:path w="1177" h="1761" extrusionOk="0">
                  <a:moveTo>
                    <a:pt x="1" y="0"/>
                  </a:moveTo>
                  <a:lnTo>
                    <a:pt x="736" y="880"/>
                  </a:lnTo>
                  <a:lnTo>
                    <a:pt x="1" y="1760"/>
                  </a:lnTo>
                  <a:lnTo>
                    <a:pt x="1" y="1760"/>
                  </a:lnTo>
                  <a:lnTo>
                    <a:pt x="1176" y="88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83" name="Google Shape;1372;p70">
            <a:extLst>
              <a:ext uri="{FF2B5EF4-FFF2-40B4-BE49-F238E27FC236}">
                <a16:creationId xmlns:a16="http://schemas.microsoft.com/office/drawing/2014/main" id="{E98A98AE-B82E-6FCE-0794-52984F107FD0}"/>
              </a:ext>
            </a:extLst>
          </p:cNvPr>
          <p:cNvGrpSpPr/>
          <p:nvPr/>
        </p:nvGrpSpPr>
        <p:grpSpPr>
          <a:xfrm>
            <a:off x="16129144" y="5968225"/>
            <a:ext cx="140412" cy="202382"/>
            <a:chOff x="5083925" y="2066350"/>
            <a:chExt cx="28825" cy="41550"/>
          </a:xfrm>
        </p:grpSpPr>
        <p:sp>
          <p:nvSpPr>
            <p:cNvPr id="184" name="Google Shape;1373;p70">
              <a:extLst>
                <a:ext uri="{FF2B5EF4-FFF2-40B4-BE49-F238E27FC236}">
                  <a16:creationId xmlns:a16="http://schemas.microsoft.com/office/drawing/2014/main" id="{21F9BED7-C48C-ADF3-91CD-791E6FAF5E63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85" name="Google Shape;1374;p70">
              <a:extLst>
                <a:ext uri="{FF2B5EF4-FFF2-40B4-BE49-F238E27FC236}">
                  <a16:creationId xmlns:a16="http://schemas.microsoft.com/office/drawing/2014/main" id="{80DB02D6-F469-3610-E186-2A3C290920FD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86" name="Google Shape;1375;p70">
            <a:extLst>
              <a:ext uri="{FF2B5EF4-FFF2-40B4-BE49-F238E27FC236}">
                <a16:creationId xmlns:a16="http://schemas.microsoft.com/office/drawing/2014/main" id="{DD6343DE-DB2D-F5A7-B131-07C35AFF32EE}"/>
              </a:ext>
            </a:extLst>
          </p:cNvPr>
          <p:cNvGrpSpPr/>
          <p:nvPr/>
        </p:nvGrpSpPr>
        <p:grpSpPr>
          <a:xfrm>
            <a:off x="14192252" y="5999518"/>
            <a:ext cx="362052" cy="139792"/>
            <a:chOff x="4659775" y="2072775"/>
            <a:chExt cx="74325" cy="28700"/>
          </a:xfrm>
        </p:grpSpPr>
        <p:sp>
          <p:nvSpPr>
            <p:cNvPr id="187" name="Google Shape;1376;p70">
              <a:extLst>
                <a:ext uri="{FF2B5EF4-FFF2-40B4-BE49-F238E27FC236}">
                  <a16:creationId xmlns:a16="http://schemas.microsoft.com/office/drawing/2014/main" id="{F6BD67DC-B6B2-5EAC-3DCA-6957D807F635}"/>
                </a:ext>
              </a:extLst>
            </p:cNvPr>
            <p:cNvSpPr/>
            <p:nvPr/>
          </p:nvSpPr>
          <p:spPr>
            <a:xfrm>
              <a:off x="4659775" y="2072775"/>
              <a:ext cx="38075" cy="28700"/>
            </a:xfrm>
            <a:custGeom>
              <a:avLst/>
              <a:gdLst/>
              <a:ahLst/>
              <a:cxnLst/>
              <a:rect l="l" t="t" r="r" b="b"/>
              <a:pathLst>
                <a:path w="1523" h="1148" extrusionOk="0">
                  <a:moveTo>
                    <a:pt x="1" y="0"/>
                  </a:moveTo>
                  <a:lnTo>
                    <a:pt x="578" y="570"/>
                  </a:lnTo>
                  <a:lnTo>
                    <a:pt x="1" y="1147"/>
                  </a:lnTo>
                  <a:lnTo>
                    <a:pt x="945" y="1147"/>
                  </a:lnTo>
                  <a:lnTo>
                    <a:pt x="1522" y="570"/>
                  </a:lnTo>
                  <a:lnTo>
                    <a:pt x="94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88" name="Google Shape;1377;p70">
              <a:extLst>
                <a:ext uri="{FF2B5EF4-FFF2-40B4-BE49-F238E27FC236}">
                  <a16:creationId xmlns:a16="http://schemas.microsoft.com/office/drawing/2014/main" id="{E9040B2F-C741-9FEC-FBC5-99D63198F462}"/>
                </a:ext>
              </a:extLst>
            </p:cNvPr>
            <p:cNvSpPr/>
            <p:nvPr/>
          </p:nvSpPr>
          <p:spPr>
            <a:xfrm>
              <a:off x="4691875" y="2072775"/>
              <a:ext cx="24550" cy="28700"/>
            </a:xfrm>
            <a:custGeom>
              <a:avLst/>
              <a:gdLst/>
              <a:ahLst/>
              <a:cxnLst/>
              <a:rect l="l" t="t" r="r" b="b"/>
              <a:pathLst>
                <a:path w="982" h="1148" extrusionOk="0">
                  <a:moveTo>
                    <a:pt x="0" y="0"/>
                  </a:moveTo>
                  <a:lnTo>
                    <a:pt x="570" y="570"/>
                  </a:lnTo>
                  <a:lnTo>
                    <a:pt x="0" y="1147"/>
                  </a:lnTo>
                  <a:lnTo>
                    <a:pt x="411" y="1147"/>
                  </a:lnTo>
                  <a:lnTo>
                    <a:pt x="981" y="570"/>
                  </a:lnTo>
                  <a:lnTo>
                    <a:pt x="4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89" name="Google Shape;1378;p70">
              <a:extLst>
                <a:ext uri="{FF2B5EF4-FFF2-40B4-BE49-F238E27FC236}">
                  <a16:creationId xmlns:a16="http://schemas.microsoft.com/office/drawing/2014/main" id="{4E39E25A-7F1A-1BF0-C03C-3B627A922D86}"/>
                </a:ext>
              </a:extLst>
            </p:cNvPr>
            <p:cNvSpPr/>
            <p:nvPr/>
          </p:nvSpPr>
          <p:spPr>
            <a:xfrm>
              <a:off x="4709350" y="2072775"/>
              <a:ext cx="24750" cy="28700"/>
            </a:xfrm>
            <a:custGeom>
              <a:avLst/>
              <a:gdLst/>
              <a:ahLst/>
              <a:cxnLst/>
              <a:rect l="l" t="t" r="r" b="b"/>
              <a:pathLst>
                <a:path w="990" h="1148" extrusionOk="0">
                  <a:moveTo>
                    <a:pt x="1" y="0"/>
                  </a:moveTo>
                  <a:lnTo>
                    <a:pt x="578" y="570"/>
                  </a:lnTo>
                  <a:lnTo>
                    <a:pt x="1" y="1147"/>
                  </a:lnTo>
                  <a:lnTo>
                    <a:pt x="412" y="1147"/>
                  </a:lnTo>
                  <a:lnTo>
                    <a:pt x="989" y="570"/>
                  </a:lnTo>
                  <a:lnTo>
                    <a:pt x="41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90" name="Google Shape;1379;p70">
            <a:extLst>
              <a:ext uri="{FF2B5EF4-FFF2-40B4-BE49-F238E27FC236}">
                <a16:creationId xmlns:a16="http://schemas.microsoft.com/office/drawing/2014/main" id="{1B6767B5-3396-FD04-FC2F-8FF6A9F97708}"/>
              </a:ext>
            </a:extLst>
          </p:cNvPr>
          <p:cNvGrpSpPr/>
          <p:nvPr/>
        </p:nvGrpSpPr>
        <p:grpSpPr>
          <a:xfrm>
            <a:off x="16031965" y="5580649"/>
            <a:ext cx="334774" cy="178394"/>
            <a:chOff x="4662475" y="1976500"/>
            <a:chExt cx="68725" cy="36625"/>
          </a:xfrm>
        </p:grpSpPr>
        <p:sp>
          <p:nvSpPr>
            <p:cNvPr id="191" name="Google Shape;1380;p70">
              <a:extLst>
                <a:ext uri="{FF2B5EF4-FFF2-40B4-BE49-F238E27FC236}">
                  <a16:creationId xmlns:a16="http://schemas.microsoft.com/office/drawing/2014/main" id="{D6CF94B8-F9CB-8D75-AA74-4AA46EAC482E}"/>
                </a:ext>
              </a:extLst>
            </p:cNvPr>
            <p:cNvSpPr/>
            <p:nvPr/>
          </p:nvSpPr>
          <p:spPr>
            <a:xfrm>
              <a:off x="4690800" y="1976500"/>
              <a:ext cx="40400" cy="36625"/>
            </a:xfrm>
            <a:custGeom>
              <a:avLst/>
              <a:gdLst/>
              <a:ahLst/>
              <a:cxnLst/>
              <a:rect l="l" t="t" r="r" b="b"/>
              <a:pathLst>
                <a:path w="1616" h="1465" extrusionOk="0">
                  <a:moveTo>
                    <a:pt x="887" y="0"/>
                  </a:moveTo>
                  <a:lnTo>
                    <a:pt x="692" y="188"/>
                  </a:lnTo>
                  <a:lnTo>
                    <a:pt x="1104" y="599"/>
                  </a:lnTo>
                  <a:lnTo>
                    <a:pt x="0" y="599"/>
                  </a:lnTo>
                  <a:lnTo>
                    <a:pt x="0" y="866"/>
                  </a:lnTo>
                  <a:lnTo>
                    <a:pt x="1104" y="866"/>
                  </a:lnTo>
                  <a:lnTo>
                    <a:pt x="692" y="1269"/>
                  </a:lnTo>
                  <a:lnTo>
                    <a:pt x="887" y="1464"/>
                  </a:lnTo>
                  <a:lnTo>
                    <a:pt x="1616" y="729"/>
                  </a:lnTo>
                  <a:lnTo>
                    <a:pt x="887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92" name="Google Shape;1381;p70">
              <a:extLst>
                <a:ext uri="{FF2B5EF4-FFF2-40B4-BE49-F238E27FC236}">
                  <a16:creationId xmlns:a16="http://schemas.microsoft.com/office/drawing/2014/main" id="{95529EA7-9A8E-CC06-7E31-4233BB27CFCC}"/>
                </a:ext>
              </a:extLst>
            </p:cNvPr>
            <p:cNvSpPr/>
            <p:nvPr/>
          </p:nvSpPr>
          <p:spPr>
            <a:xfrm>
              <a:off x="4674375" y="1991450"/>
              <a:ext cx="10675" cy="6700"/>
            </a:xfrm>
            <a:custGeom>
              <a:avLst/>
              <a:gdLst/>
              <a:ahLst/>
              <a:cxnLst/>
              <a:rect l="l" t="t" r="r" b="b"/>
              <a:pathLst>
                <a:path w="427" h="268" extrusionOk="0">
                  <a:moveTo>
                    <a:pt x="1" y="1"/>
                  </a:moveTo>
                  <a:lnTo>
                    <a:pt x="1" y="268"/>
                  </a:lnTo>
                  <a:lnTo>
                    <a:pt x="426" y="268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93" name="Google Shape;1382;p70">
              <a:extLst>
                <a:ext uri="{FF2B5EF4-FFF2-40B4-BE49-F238E27FC236}">
                  <a16:creationId xmlns:a16="http://schemas.microsoft.com/office/drawing/2014/main" id="{B14CF25F-E36B-75A9-8636-BB08A84256A2}"/>
                </a:ext>
              </a:extLst>
            </p:cNvPr>
            <p:cNvSpPr/>
            <p:nvPr/>
          </p:nvSpPr>
          <p:spPr>
            <a:xfrm>
              <a:off x="4662475" y="1991450"/>
              <a:ext cx="5625" cy="6700"/>
            </a:xfrm>
            <a:custGeom>
              <a:avLst/>
              <a:gdLst/>
              <a:ahLst/>
              <a:cxnLst/>
              <a:rect l="l" t="t" r="r" b="b"/>
              <a:pathLst>
                <a:path w="225" h="268" extrusionOk="0">
                  <a:moveTo>
                    <a:pt x="1" y="1"/>
                  </a:moveTo>
                  <a:lnTo>
                    <a:pt x="1" y="268"/>
                  </a:lnTo>
                  <a:lnTo>
                    <a:pt x="224" y="268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94" name="Google Shape;1383;p70">
            <a:extLst>
              <a:ext uri="{FF2B5EF4-FFF2-40B4-BE49-F238E27FC236}">
                <a16:creationId xmlns:a16="http://schemas.microsoft.com/office/drawing/2014/main" id="{E10392AF-186C-27F4-28D4-5C979C005C76}"/>
              </a:ext>
            </a:extLst>
          </p:cNvPr>
          <p:cNvGrpSpPr/>
          <p:nvPr/>
        </p:nvGrpSpPr>
        <p:grpSpPr>
          <a:xfrm>
            <a:off x="15425775" y="5587529"/>
            <a:ext cx="333798" cy="164634"/>
            <a:chOff x="4920150" y="1977875"/>
            <a:chExt cx="68525" cy="33800"/>
          </a:xfrm>
        </p:grpSpPr>
        <p:sp>
          <p:nvSpPr>
            <p:cNvPr id="195" name="Google Shape;1384;p70">
              <a:extLst>
                <a:ext uri="{FF2B5EF4-FFF2-40B4-BE49-F238E27FC236}">
                  <a16:creationId xmlns:a16="http://schemas.microsoft.com/office/drawing/2014/main" id="{F4605ECA-E662-3680-3404-C99006AB0586}"/>
                </a:ext>
              </a:extLst>
            </p:cNvPr>
            <p:cNvSpPr/>
            <p:nvPr/>
          </p:nvSpPr>
          <p:spPr>
            <a:xfrm>
              <a:off x="4949175" y="1977875"/>
              <a:ext cx="39500" cy="33800"/>
            </a:xfrm>
            <a:custGeom>
              <a:avLst/>
              <a:gdLst/>
              <a:ahLst/>
              <a:cxnLst/>
              <a:rect l="l" t="t" r="r" b="b"/>
              <a:pathLst>
                <a:path w="1580" h="1352" extrusionOk="0">
                  <a:moveTo>
                    <a:pt x="891" y="1"/>
                  </a:moveTo>
                  <a:cubicBezTo>
                    <a:pt x="859" y="1"/>
                    <a:pt x="828" y="12"/>
                    <a:pt x="801" y="32"/>
                  </a:cubicBezTo>
                  <a:cubicBezTo>
                    <a:pt x="743" y="89"/>
                    <a:pt x="743" y="176"/>
                    <a:pt x="801" y="226"/>
                  </a:cubicBezTo>
                  <a:lnTo>
                    <a:pt x="1039" y="472"/>
                  </a:lnTo>
                  <a:cubicBezTo>
                    <a:pt x="1068" y="493"/>
                    <a:pt x="1046" y="544"/>
                    <a:pt x="1010" y="544"/>
                  </a:cubicBezTo>
                  <a:lnTo>
                    <a:pt x="152" y="544"/>
                  </a:lnTo>
                  <a:cubicBezTo>
                    <a:pt x="147" y="543"/>
                    <a:pt x="143" y="543"/>
                    <a:pt x="139" y="543"/>
                  </a:cubicBezTo>
                  <a:cubicBezTo>
                    <a:pt x="66" y="543"/>
                    <a:pt x="14" y="598"/>
                    <a:pt x="8" y="666"/>
                  </a:cubicBezTo>
                  <a:cubicBezTo>
                    <a:pt x="0" y="746"/>
                    <a:pt x="65" y="811"/>
                    <a:pt x="145" y="811"/>
                  </a:cubicBezTo>
                  <a:lnTo>
                    <a:pt x="1010" y="811"/>
                  </a:lnTo>
                  <a:cubicBezTo>
                    <a:pt x="1046" y="811"/>
                    <a:pt x="1068" y="854"/>
                    <a:pt x="1039" y="883"/>
                  </a:cubicBezTo>
                  <a:lnTo>
                    <a:pt x="808" y="1113"/>
                  </a:lnTo>
                  <a:cubicBezTo>
                    <a:pt x="758" y="1164"/>
                    <a:pt x="751" y="1251"/>
                    <a:pt x="794" y="1308"/>
                  </a:cubicBezTo>
                  <a:cubicBezTo>
                    <a:pt x="823" y="1337"/>
                    <a:pt x="859" y="1351"/>
                    <a:pt x="895" y="1351"/>
                  </a:cubicBezTo>
                  <a:cubicBezTo>
                    <a:pt x="931" y="1351"/>
                    <a:pt x="967" y="1337"/>
                    <a:pt x="996" y="1308"/>
                  </a:cubicBezTo>
                  <a:lnTo>
                    <a:pt x="1522" y="774"/>
                  </a:lnTo>
                  <a:cubicBezTo>
                    <a:pt x="1580" y="717"/>
                    <a:pt x="1573" y="630"/>
                    <a:pt x="1522" y="573"/>
                  </a:cubicBezTo>
                  <a:lnTo>
                    <a:pt x="996" y="46"/>
                  </a:lnTo>
                  <a:cubicBezTo>
                    <a:pt x="965" y="15"/>
                    <a:pt x="928" y="1"/>
                    <a:pt x="89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96" name="Google Shape;1385;p70">
              <a:extLst>
                <a:ext uri="{FF2B5EF4-FFF2-40B4-BE49-F238E27FC236}">
                  <a16:creationId xmlns:a16="http://schemas.microsoft.com/office/drawing/2014/main" id="{6C2BFAB0-3BD9-B6BE-2DDE-534D4B8F95FA}"/>
                </a:ext>
              </a:extLst>
            </p:cNvPr>
            <p:cNvSpPr/>
            <p:nvPr/>
          </p:nvSpPr>
          <p:spPr>
            <a:xfrm>
              <a:off x="4931875" y="1991450"/>
              <a:ext cx="12825" cy="6700"/>
            </a:xfrm>
            <a:custGeom>
              <a:avLst/>
              <a:gdLst/>
              <a:ahLst/>
              <a:cxnLst/>
              <a:rect l="l" t="t" r="r" b="b"/>
              <a:pathLst>
                <a:path w="513" h="268" extrusionOk="0">
                  <a:moveTo>
                    <a:pt x="180" y="1"/>
                  </a:moveTo>
                  <a:cubicBezTo>
                    <a:pt x="0" y="1"/>
                    <a:pt x="0" y="268"/>
                    <a:pt x="180" y="268"/>
                  </a:cubicBezTo>
                  <a:lnTo>
                    <a:pt x="332" y="268"/>
                  </a:lnTo>
                  <a:cubicBezTo>
                    <a:pt x="512" y="268"/>
                    <a:pt x="512" y="1"/>
                    <a:pt x="33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97" name="Google Shape;1386;p70">
              <a:extLst>
                <a:ext uri="{FF2B5EF4-FFF2-40B4-BE49-F238E27FC236}">
                  <a16:creationId xmlns:a16="http://schemas.microsoft.com/office/drawing/2014/main" id="{A422B576-B066-0644-DDC8-FE12445CD47D}"/>
                </a:ext>
              </a:extLst>
            </p:cNvPr>
            <p:cNvSpPr/>
            <p:nvPr/>
          </p:nvSpPr>
          <p:spPr>
            <a:xfrm>
              <a:off x="4920150" y="1991450"/>
              <a:ext cx="9225" cy="6700"/>
            </a:xfrm>
            <a:custGeom>
              <a:avLst/>
              <a:gdLst/>
              <a:ahLst/>
              <a:cxnLst/>
              <a:rect l="l" t="t" r="r" b="b"/>
              <a:pathLst>
                <a:path w="369" h="268" extrusionOk="0">
                  <a:moveTo>
                    <a:pt x="181" y="1"/>
                  </a:moveTo>
                  <a:cubicBezTo>
                    <a:pt x="0" y="1"/>
                    <a:pt x="0" y="268"/>
                    <a:pt x="181" y="268"/>
                  </a:cubicBezTo>
                  <a:lnTo>
                    <a:pt x="195" y="268"/>
                  </a:lnTo>
                  <a:cubicBezTo>
                    <a:pt x="368" y="268"/>
                    <a:pt x="368" y="1"/>
                    <a:pt x="195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98" name="Google Shape;1387;p70">
            <a:extLst>
              <a:ext uri="{FF2B5EF4-FFF2-40B4-BE49-F238E27FC236}">
                <a16:creationId xmlns:a16="http://schemas.microsoft.com/office/drawing/2014/main" id="{D8681D41-C273-E47F-C808-1F11BD6B69FF}"/>
              </a:ext>
            </a:extLst>
          </p:cNvPr>
          <p:cNvGrpSpPr/>
          <p:nvPr/>
        </p:nvGrpSpPr>
        <p:grpSpPr>
          <a:xfrm>
            <a:off x="14248088" y="6395365"/>
            <a:ext cx="250380" cy="255718"/>
            <a:chOff x="4676550" y="2160575"/>
            <a:chExt cx="51400" cy="52500"/>
          </a:xfrm>
        </p:grpSpPr>
        <p:sp>
          <p:nvSpPr>
            <p:cNvPr id="199" name="Google Shape;1388;p70">
              <a:extLst>
                <a:ext uri="{FF2B5EF4-FFF2-40B4-BE49-F238E27FC236}">
                  <a16:creationId xmlns:a16="http://schemas.microsoft.com/office/drawing/2014/main" id="{F84C5351-EF8E-3BD4-3328-56A2E840F2FF}"/>
                </a:ext>
              </a:extLst>
            </p:cNvPr>
            <p:cNvSpPr/>
            <p:nvPr/>
          </p:nvSpPr>
          <p:spPr>
            <a:xfrm>
              <a:off x="4676550" y="2160575"/>
              <a:ext cx="27775" cy="52500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3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00" name="Google Shape;1389;p70">
              <a:extLst>
                <a:ext uri="{FF2B5EF4-FFF2-40B4-BE49-F238E27FC236}">
                  <a16:creationId xmlns:a16="http://schemas.microsoft.com/office/drawing/2014/main" id="{1D218D0F-8CE0-8F58-5EA6-5D1CD3662AFD}"/>
                </a:ext>
              </a:extLst>
            </p:cNvPr>
            <p:cNvSpPr/>
            <p:nvPr/>
          </p:nvSpPr>
          <p:spPr>
            <a:xfrm>
              <a:off x="4688275" y="2160575"/>
              <a:ext cx="27975" cy="52500"/>
            </a:xfrm>
            <a:custGeom>
              <a:avLst/>
              <a:gdLst/>
              <a:ahLst/>
              <a:cxnLst/>
              <a:rect l="l" t="t" r="r" b="b"/>
              <a:pathLst>
                <a:path w="1119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96" y="2100"/>
                  </a:lnTo>
                  <a:lnTo>
                    <a:pt x="1118" y="1047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01" name="Google Shape;1390;p70">
              <a:extLst>
                <a:ext uri="{FF2B5EF4-FFF2-40B4-BE49-F238E27FC236}">
                  <a16:creationId xmlns:a16="http://schemas.microsoft.com/office/drawing/2014/main" id="{C7B0A81B-7720-2EB5-A38D-C92B98436D63}"/>
                </a:ext>
              </a:extLst>
            </p:cNvPr>
            <p:cNvSpPr/>
            <p:nvPr/>
          </p:nvSpPr>
          <p:spPr>
            <a:xfrm>
              <a:off x="4700175" y="2160575"/>
              <a:ext cx="27775" cy="52500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02" name="Google Shape;1391;p70">
            <a:extLst>
              <a:ext uri="{FF2B5EF4-FFF2-40B4-BE49-F238E27FC236}">
                <a16:creationId xmlns:a16="http://schemas.microsoft.com/office/drawing/2014/main" id="{DDC37D01-35E6-CFAE-8143-2E7DBD764049}"/>
              </a:ext>
            </a:extLst>
          </p:cNvPr>
          <p:cNvGrpSpPr/>
          <p:nvPr/>
        </p:nvGrpSpPr>
        <p:grpSpPr>
          <a:xfrm>
            <a:off x="14842605" y="6409428"/>
            <a:ext cx="290810" cy="227588"/>
            <a:chOff x="4768325" y="2163475"/>
            <a:chExt cx="59700" cy="46725"/>
          </a:xfrm>
        </p:grpSpPr>
        <p:sp>
          <p:nvSpPr>
            <p:cNvPr id="203" name="Google Shape;1392;p70">
              <a:extLst>
                <a:ext uri="{FF2B5EF4-FFF2-40B4-BE49-F238E27FC236}">
                  <a16:creationId xmlns:a16="http://schemas.microsoft.com/office/drawing/2014/main" id="{4300AAA0-FBE6-6BF4-4D90-C33642C56B38}"/>
                </a:ext>
              </a:extLst>
            </p:cNvPr>
            <p:cNvSpPr/>
            <p:nvPr/>
          </p:nvSpPr>
          <p:spPr>
            <a:xfrm>
              <a:off x="4768325" y="2163475"/>
              <a:ext cx="35375" cy="46725"/>
            </a:xfrm>
            <a:custGeom>
              <a:avLst/>
              <a:gdLst/>
              <a:ahLst/>
              <a:cxnLst/>
              <a:rect l="l" t="t" r="r" b="b"/>
              <a:pathLst>
                <a:path w="1415" h="1869" extrusionOk="0">
                  <a:moveTo>
                    <a:pt x="0" y="0"/>
                  </a:moveTo>
                  <a:lnTo>
                    <a:pt x="895" y="931"/>
                  </a:lnTo>
                  <a:lnTo>
                    <a:pt x="0" y="1868"/>
                  </a:lnTo>
                  <a:lnTo>
                    <a:pt x="520" y="1868"/>
                  </a:lnTo>
                  <a:lnTo>
                    <a:pt x="1414" y="931"/>
                  </a:lnTo>
                  <a:lnTo>
                    <a:pt x="52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04" name="Google Shape;1393;p70">
              <a:extLst>
                <a:ext uri="{FF2B5EF4-FFF2-40B4-BE49-F238E27FC236}">
                  <a16:creationId xmlns:a16="http://schemas.microsoft.com/office/drawing/2014/main" id="{3B2242A7-BBE8-4190-0E9B-2E6D5F955080}"/>
                </a:ext>
              </a:extLst>
            </p:cNvPr>
            <p:cNvSpPr/>
            <p:nvPr/>
          </p:nvSpPr>
          <p:spPr>
            <a:xfrm>
              <a:off x="4792475" y="2163475"/>
              <a:ext cx="35550" cy="46725"/>
            </a:xfrm>
            <a:custGeom>
              <a:avLst/>
              <a:gdLst/>
              <a:ahLst/>
              <a:cxnLst/>
              <a:rect l="l" t="t" r="r" b="b"/>
              <a:pathLst>
                <a:path w="1422" h="1869" extrusionOk="0">
                  <a:moveTo>
                    <a:pt x="1" y="0"/>
                  </a:moveTo>
                  <a:lnTo>
                    <a:pt x="895" y="931"/>
                  </a:lnTo>
                  <a:lnTo>
                    <a:pt x="1" y="1868"/>
                  </a:lnTo>
                  <a:lnTo>
                    <a:pt x="527" y="1868"/>
                  </a:lnTo>
                  <a:lnTo>
                    <a:pt x="1422" y="931"/>
                  </a:lnTo>
                  <a:lnTo>
                    <a:pt x="5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205" name="Google Shape;1394;p70">
            <a:extLst>
              <a:ext uri="{FF2B5EF4-FFF2-40B4-BE49-F238E27FC236}">
                <a16:creationId xmlns:a16="http://schemas.microsoft.com/office/drawing/2014/main" id="{D9CA9F29-02DC-1677-E945-340A9377C62C}"/>
              </a:ext>
            </a:extLst>
          </p:cNvPr>
          <p:cNvSpPr/>
          <p:nvPr/>
        </p:nvSpPr>
        <p:spPr>
          <a:xfrm>
            <a:off x="15506515" y="6392443"/>
            <a:ext cx="172318" cy="261562"/>
          </a:xfrm>
          <a:custGeom>
            <a:avLst/>
            <a:gdLst/>
            <a:ahLst/>
            <a:cxnLst/>
            <a:rect l="l" t="t" r="r" b="b"/>
            <a:pathLst>
              <a:path w="1415" h="2148" extrusionOk="0">
                <a:moveTo>
                  <a:pt x="308" y="0"/>
                </a:moveTo>
                <a:cubicBezTo>
                  <a:pt x="152" y="0"/>
                  <a:pt x="1" y="123"/>
                  <a:pt x="1" y="308"/>
                </a:cubicBezTo>
                <a:lnTo>
                  <a:pt x="8" y="1844"/>
                </a:lnTo>
                <a:cubicBezTo>
                  <a:pt x="8" y="2026"/>
                  <a:pt x="158" y="2148"/>
                  <a:pt x="316" y="2148"/>
                </a:cubicBezTo>
                <a:cubicBezTo>
                  <a:pt x="390" y="2148"/>
                  <a:pt x="465" y="2121"/>
                  <a:pt x="527" y="2061"/>
                </a:cubicBezTo>
                <a:lnTo>
                  <a:pt x="1292" y="1296"/>
                </a:lnTo>
                <a:cubicBezTo>
                  <a:pt x="1414" y="1181"/>
                  <a:pt x="1414" y="986"/>
                  <a:pt x="1292" y="864"/>
                </a:cubicBezTo>
                <a:lnTo>
                  <a:pt x="520" y="92"/>
                </a:lnTo>
                <a:cubicBezTo>
                  <a:pt x="459" y="29"/>
                  <a:pt x="383" y="0"/>
                  <a:pt x="308" y="0"/>
                </a:cubicBez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206" name="Google Shape;1395;p70">
            <a:extLst>
              <a:ext uri="{FF2B5EF4-FFF2-40B4-BE49-F238E27FC236}">
                <a16:creationId xmlns:a16="http://schemas.microsoft.com/office/drawing/2014/main" id="{68ADB8E7-015A-4291-5445-456476122448}"/>
              </a:ext>
            </a:extLst>
          </p:cNvPr>
          <p:cNvSpPr/>
          <p:nvPr/>
        </p:nvSpPr>
        <p:spPr>
          <a:xfrm>
            <a:off x="16051266" y="8406613"/>
            <a:ext cx="296168" cy="325978"/>
          </a:xfrm>
          <a:custGeom>
            <a:avLst/>
            <a:gdLst/>
            <a:ahLst/>
            <a:cxnLst/>
            <a:rect l="l" t="t" r="r" b="b"/>
            <a:pathLst>
              <a:path w="2432" h="2677" extrusionOk="0">
                <a:moveTo>
                  <a:pt x="801" y="1"/>
                </a:moveTo>
                <a:lnTo>
                  <a:pt x="1205" y="751"/>
                </a:lnTo>
                <a:lnTo>
                  <a:pt x="1" y="751"/>
                </a:lnTo>
                <a:lnTo>
                  <a:pt x="1" y="1927"/>
                </a:lnTo>
                <a:lnTo>
                  <a:pt x="1205" y="1927"/>
                </a:lnTo>
                <a:lnTo>
                  <a:pt x="801" y="2677"/>
                </a:lnTo>
                <a:lnTo>
                  <a:pt x="2431" y="1335"/>
                </a:lnTo>
                <a:lnTo>
                  <a:pt x="801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207" name="Google Shape;1396;p70">
            <a:extLst>
              <a:ext uri="{FF2B5EF4-FFF2-40B4-BE49-F238E27FC236}">
                <a16:creationId xmlns:a16="http://schemas.microsoft.com/office/drawing/2014/main" id="{5D910D93-BD5A-A8A1-2517-4C60FCD22037}"/>
              </a:ext>
            </a:extLst>
          </p:cNvPr>
          <p:cNvSpPr/>
          <p:nvPr/>
        </p:nvSpPr>
        <p:spPr>
          <a:xfrm>
            <a:off x="14254179" y="6863055"/>
            <a:ext cx="238202" cy="326830"/>
          </a:xfrm>
          <a:custGeom>
            <a:avLst/>
            <a:gdLst/>
            <a:ahLst/>
            <a:cxnLst/>
            <a:rect l="l" t="t" r="r" b="b"/>
            <a:pathLst>
              <a:path w="1956" h="2684" extrusionOk="0">
                <a:moveTo>
                  <a:pt x="1" y="0"/>
                </a:moveTo>
                <a:lnTo>
                  <a:pt x="787" y="1342"/>
                </a:lnTo>
                <a:lnTo>
                  <a:pt x="1" y="2683"/>
                </a:lnTo>
                <a:lnTo>
                  <a:pt x="1955" y="1342"/>
                </a:lnTo>
                <a:lnTo>
                  <a:pt x="1" y="0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208" name="Google Shape;1397;p70">
            <a:extLst>
              <a:ext uri="{FF2B5EF4-FFF2-40B4-BE49-F238E27FC236}">
                <a16:creationId xmlns:a16="http://schemas.microsoft.com/office/drawing/2014/main" id="{0E00AE92-1800-C64A-CC46-C3BEB032251D}"/>
              </a:ext>
            </a:extLst>
          </p:cNvPr>
          <p:cNvSpPr/>
          <p:nvPr/>
        </p:nvSpPr>
        <p:spPr>
          <a:xfrm>
            <a:off x="14190123" y="8438273"/>
            <a:ext cx="366314" cy="262658"/>
          </a:xfrm>
          <a:custGeom>
            <a:avLst/>
            <a:gdLst/>
            <a:ahLst/>
            <a:cxnLst/>
            <a:rect l="l" t="t" r="r" b="b"/>
            <a:pathLst>
              <a:path w="3008" h="2157" extrusionOk="0">
                <a:moveTo>
                  <a:pt x="0" y="0"/>
                </a:moveTo>
                <a:lnTo>
                  <a:pt x="729" y="1075"/>
                </a:lnTo>
                <a:lnTo>
                  <a:pt x="0" y="2157"/>
                </a:lnTo>
                <a:lnTo>
                  <a:pt x="0" y="2157"/>
                </a:lnTo>
                <a:lnTo>
                  <a:pt x="3008" y="1075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209" name="Google Shape;1398;p70">
            <a:extLst>
              <a:ext uri="{FF2B5EF4-FFF2-40B4-BE49-F238E27FC236}">
                <a16:creationId xmlns:a16="http://schemas.microsoft.com/office/drawing/2014/main" id="{21E84CA6-65FE-9E6E-D4D0-2DE50E13166A}"/>
              </a:ext>
            </a:extLst>
          </p:cNvPr>
          <p:cNvSpPr/>
          <p:nvPr/>
        </p:nvSpPr>
        <p:spPr>
          <a:xfrm>
            <a:off x="14224769" y="7401561"/>
            <a:ext cx="297022" cy="225030"/>
          </a:xfrm>
          <a:custGeom>
            <a:avLst/>
            <a:gdLst/>
            <a:ahLst/>
            <a:cxnLst/>
            <a:rect l="l" t="t" r="r" b="b"/>
            <a:pathLst>
              <a:path w="2439" h="1848" extrusionOk="0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210" name="Google Shape;1399;p70">
            <a:extLst>
              <a:ext uri="{FF2B5EF4-FFF2-40B4-BE49-F238E27FC236}">
                <a16:creationId xmlns:a16="http://schemas.microsoft.com/office/drawing/2014/main" id="{ED07F471-C29A-89C7-B0F5-A854FACA69EC}"/>
              </a:ext>
            </a:extLst>
          </p:cNvPr>
          <p:cNvSpPr/>
          <p:nvPr/>
        </p:nvSpPr>
        <p:spPr>
          <a:xfrm>
            <a:off x="15492266" y="7365395"/>
            <a:ext cx="200816" cy="297362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211" name="Google Shape;1400;p70">
            <a:extLst>
              <a:ext uri="{FF2B5EF4-FFF2-40B4-BE49-F238E27FC236}">
                <a16:creationId xmlns:a16="http://schemas.microsoft.com/office/drawing/2014/main" id="{8AE23191-56F0-7A33-B26B-757BDE98310C}"/>
              </a:ext>
            </a:extLst>
          </p:cNvPr>
          <p:cNvGrpSpPr/>
          <p:nvPr/>
        </p:nvGrpSpPr>
        <p:grpSpPr>
          <a:xfrm>
            <a:off x="14875242" y="6919617"/>
            <a:ext cx="225536" cy="213706"/>
            <a:chOff x="4768575" y="2253950"/>
            <a:chExt cx="46300" cy="43875"/>
          </a:xfrm>
        </p:grpSpPr>
        <p:sp>
          <p:nvSpPr>
            <p:cNvPr id="212" name="Google Shape;1401;p70">
              <a:extLst>
                <a:ext uri="{FF2B5EF4-FFF2-40B4-BE49-F238E27FC236}">
                  <a16:creationId xmlns:a16="http://schemas.microsoft.com/office/drawing/2014/main" id="{1CABB8CC-DA3C-6B52-552B-625760BAC3EB}"/>
                </a:ext>
              </a:extLst>
            </p:cNvPr>
            <p:cNvSpPr/>
            <p:nvPr/>
          </p:nvSpPr>
          <p:spPr>
            <a:xfrm>
              <a:off x="4785700" y="2253950"/>
              <a:ext cx="29175" cy="43875"/>
            </a:xfrm>
            <a:custGeom>
              <a:avLst/>
              <a:gdLst/>
              <a:ahLst/>
              <a:cxnLst/>
              <a:rect l="l" t="t" r="r" b="b"/>
              <a:pathLst>
                <a:path w="1167" h="1755" extrusionOk="0">
                  <a:moveTo>
                    <a:pt x="262" y="1"/>
                  </a:moveTo>
                  <a:cubicBezTo>
                    <a:pt x="150" y="1"/>
                    <a:pt x="49" y="149"/>
                    <a:pt x="164" y="247"/>
                  </a:cubicBezTo>
                  <a:lnTo>
                    <a:pt x="770" y="853"/>
                  </a:lnTo>
                  <a:lnTo>
                    <a:pt x="106" y="1517"/>
                  </a:lnTo>
                  <a:cubicBezTo>
                    <a:pt x="1" y="1616"/>
                    <a:pt x="95" y="1754"/>
                    <a:pt x="204" y="1754"/>
                  </a:cubicBezTo>
                  <a:cubicBezTo>
                    <a:pt x="236" y="1754"/>
                    <a:pt x="271" y="1742"/>
                    <a:pt x="301" y="1711"/>
                  </a:cubicBezTo>
                  <a:lnTo>
                    <a:pt x="1166" y="853"/>
                  </a:lnTo>
                  <a:lnTo>
                    <a:pt x="366" y="52"/>
                  </a:lnTo>
                  <a:cubicBezTo>
                    <a:pt x="334" y="16"/>
                    <a:pt x="297" y="1"/>
                    <a:pt x="26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13" name="Google Shape;1402;p70">
              <a:extLst>
                <a:ext uri="{FF2B5EF4-FFF2-40B4-BE49-F238E27FC236}">
                  <a16:creationId xmlns:a16="http://schemas.microsoft.com/office/drawing/2014/main" id="{30545647-2DEB-9065-DD31-3E643229ECFD}"/>
                </a:ext>
              </a:extLst>
            </p:cNvPr>
            <p:cNvSpPr/>
            <p:nvPr/>
          </p:nvSpPr>
          <p:spPr>
            <a:xfrm>
              <a:off x="4768575" y="2253950"/>
              <a:ext cx="29175" cy="43875"/>
            </a:xfrm>
            <a:custGeom>
              <a:avLst/>
              <a:gdLst/>
              <a:ahLst/>
              <a:cxnLst/>
              <a:rect l="l" t="t" r="r" b="b"/>
              <a:pathLst>
                <a:path w="1167" h="1755" extrusionOk="0">
                  <a:moveTo>
                    <a:pt x="261" y="1"/>
                  </a:moveTo>
                  <a:cubicBezTo>
                    <a:pt x="150" y="1"/>
                    <a:pt x="50" y="149"/>
                    <a:pt x="171" y="247"/>
                  </a:cubicBezTo>
                  <a:lnTo>
                    <a:pt x="769" y="853"/>
                  </a:lnTo>
                  <a:lnTo>
                    <a:pt x="106" y="1517"/>
                  </a:lnTo>
                  <a:cubicBezTo>
                    <a:pt x="1" y="1616"/>
                    <a:pt x="95" y="1754"/>
                    <a:pt x="203" y="1754"/>
                  </a:cubicBezTo>
                  <a:cubicBezTo>
                    <a:pt x="236" y="1754"/>
                    <a:pt x="270" y="1742"/>
                    <a:pt x="301" y="1711"/>
                  </a:cubicBezTo>
                  <a:lnTo>
                    <a:pt x="1166" y="853"/>
                  </a:lnTo>
                  <a:lnTo>
                    <a:pt x="365" y="52"/>
                  </a:lnTo>
                  <a:cubicBezTo>
                    <a:pt x="334" y="16"/>
                    <a:pt x="297" y="1"/>
                    <a:pt x="26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14" name="Google Shape;1403;p70">
            <a:extLst>
              <a:ext uri="{FF2B5EF4-FFF2-40B4-BE49-F238E27FC236}">
                <a16:creationId xmlns:a16="http://schemas.microsoft.com/office/drawing/2014/main" id="{FE04577E-DB56-1B83-7CCD-AD8C9EC462F9}"/>
              </a:ext>
            </a:extLst>
          </p:cNvPr>
          <p:cNvGrpSpPr/>
          <p:nvPr/>
        </p:nvGrpSpPr>
        <p:grpSpPr>
          <a:xfrm>
            <a:off x="15474487" y="7897668"/>
            <a:ext cx="236374" cy="292492"/>
            <a:chOff x="4960900" y="2433225"/>
            <a:chExt cx="48525" cy="60050"/>
          </a:xfrm>
        </p:grpSpPr>
        <p:sp>
          <p:nvSpPr>
            <p:cNvPr id="215" name="Google Shape;1404;p70">
              <a:extLst>
                <a:ext uri="{FF2B5EF4-FFF2-40B4-BE49-F238E27FC236}">
                  <a16:creationId xmlns:a16="http://schemas.microsoft.com/office/drawing/2014/main" id="{D7BE250F-6F1B-3AB9-8523-F5B362A46CF6}"/>
                </a:ext>
              </a:extLst>
            </p:cNvPr>
            <p:cNvSpPr/>
            <p:nvPr/>
          </p:nvSpPr>
          <p:spPr>
            <a:xfrm>
              <a:off x="4974225" y="2433225"/>
              <a:ext cx="35200" cy="60050"/>
            </a:xfrm>
            <a:custGeom>
              <a:avLst/>
              <a:gdLst/>
              <a:ahLst/>
              <a:cxnLst/>
              <a:rect l="l" t="t" r="r" b="b"/>
              <a:pathLst>
                <a:path w="1408" h="2402" extrusionOk="0">
                  <a:moveTo>
                    <a:pt x="102" y="0"/>
                  </a:moveTo>
                  <a:lnTo>
                    <a:pt x="95" y="7"/>
                  </a:lnTo>
                  <a:lnTo>
                    <a:pt x="1112" y="1154"/>
                  </a:lnTo>
                  <a:lnTo>
                    <a:pt x="1" y="2402"/>
                  </a:lnTo>
                  <a:lnTo>
                    <a:pt x="297" y="2402"/>
                  </a:lnTo>
                  <a:lnTo>
                    <a:pt x="1407" y="1154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16" name="Google Shape;1405;p70">
              <a:extLst>
                <a:ext uri="{FF2B5EF4-FFF2-40B4-BE49-F238E27FC236}">
                  <a16:creationId xmlns:a16="http://schemas.microsoft.com/office/drawing/2014/main" id="{CFAE7700-0E2E-CEC0-37D7-6CFB7B1C6C40}"/>
                </a:ext>
              </a:extLst>
            </p:cNvPr>
            <p:cNvSpPr/>
            <p:nvPr/>
          </p:nvSpPr>
          <p:spPr>
            <a:xfrm>
              <a:off x="4960900" y="2433225"/>
              <a:ext cx="35175" cy="60050"/>
            </a:xfrm>
            <a:custGeom>
              <a:avLst/>
              <a:gdLst/>
              <a:ahLst/>
              <a:cxnLst/>
              <a:rect l="l" t="t" r="r" b="b"/>
              <a:pathLst>
                <a:path w="1407" h="2402" extrusionOk="0">
                  <a:moveTo>
                    <a:pt x="108" y="0"/>
                  </a:moveTo>
                  <a:lnTo>
                    <a:pt x="94" y="7"/>
                  </a:lnTo>
                  <a:lnTo>
                    <a:pt x="1111" y="1154"/>
                  </a:lnTo>
                  <a:lnTo>
                    <a:pt x="0" y="2402"/>
                  </a:lnTo>
                  <a:lnTo>
                    <a:pt x="296" y="2402"/>
                  </a:lnTo>
                  <a:lnTo>
                    <a:pt x="1407" y="1154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17" name="Google Shape;1406;p70">
            <a:extLst>
              <a:ext uri="{FF2B5EF4-FFF2-40B4-BE49-F238E27FC236}">
                <a16:creationId xmlns:a16="http://schemas.microsoft.com/office/drawing/2014/main" id="{E2AD31E2-ADAA-A226-84BF-69A17CA1E460}"/>
              </a:ext>
            </a:extLst>
          </p:cNvPr>
          <p:cNvGrpSpPr/>
          <p:nvPr/>
        </p:nvGrpSpPr>
        <p:grpSpPr>
          <a:xfrm>
            <a:off x="14851616" y="8425790"/>
            <a:ext cx="272788" cy="287620"/>
            <a:chOff x="4854075" y="2527625"/>
            <a:chExt cx="56000" cy="59050"/>
          </a:xfrm>
        </p:grpSpPr>
        <p:sp>
          <p:nvSpPr>
            <p:cNvPr id="218" name="Google Shape;1407;p70">
              <a:extLst>
                <a:ext uri="{FF2B5EF4-FFF2-40B4-BE49-F238E27FC236}">
                  <a16:creationId xmlns:a16="http://schemas.microsoft.com/office/drawing/2014/main" id="{887A13AC-E9F2-1A8A-8FFC-EB39E8EE88B7}"/>
                </a:ext>
              </a:extLst>
            </p:cNvPr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19" name="Google Shape;1408;p70">
              <a:extLst>
                <a:ext uri="{FF2B5EF4-FFF2-40B4-BE49-F238E27FC236}">
                  <a16:creationId xmlns:a16="http://schemas.microsoft.com/office/drawing/2014/main" id="{F2C3075A-A784-A30B-F082-E72CDED8CE5B}"/>
                </a:ext>
              </a:extLst>
            </p:cNvPr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220" name="Google Shape;1409;p70">
            <a:extLst>
              <a:ext uri="{FF2B5EF4-FFF2-40B4-BE49-F238E27FC236}">
                <a16:creationId xmlns:a16="http://schemas.microsoft.com/office/drawing/2014/main" id="{69C51F67-0A13-889D-4A6E-3209C5915A44}"/>
              </a:ext>
            </a:extLst>
          </p:cNvPr>
          <p:cNvSpPr/>
          <p:nvPr/>
        </p:nvSpPr>
        <p:spPr>
          <a:xfrm>
            <a:off x="14882122" y="7911246"/>
            <a:ext cx="211776" cy="265336"/>
          </a:xfrm>
          <a:custGeom>
            <a:avLst/>
            <a:gdLst/>
            <a:ahLst/>
            <a:cxnLst/>
            <a:rect l="l" t="t" r="r" b="b"/>
            <a:pathLst>
              <a:path w="1739" h="2179" extrusionOk="0">
                <a:moveTo>
                  <a:pt x="1" y="1"/>
                </a:moveTo>
                <a:lnTo>
                  <a:pt x="1" y="2179"/>
                </a:lnTo>
                <a:lnTo>
                  <a:pt x="758" y="2179"/>
                </a:lnTo>
                <a:lnTo>
                  <a:pt x="1739" y="1090"/>
                </a:lnTo>
                <a:lnTo>
                  <a:pt x="758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221" name="Google Shape;1410;p70">
            <a:extLst>
              <a:ext uri="{FF2B5EF4-FFF2-40B4-BE49-F238E27FC236}">
                <a16:creationId xmlns:a16="http://schemas.microsoft.com/office/drawing/2014/main" id="{C36D222C-C653-20E6-F582-5B55EF064A6B}"/>
              </a:ext>
            </a:extLst>
          </p:cNvPr>
          <p:cNvSpPr/>
          <p:nvPr/>
        </p:nvSpPr>
        <p:spPr>
          <a:xfrm>
            <a:off x="16039455" y="6390554"/>
            <a:ext cx="319794" cy="265336"/>
          </a:xfrm>
          <a:custGeom>
            <a:avLst/>
            <a:gdLst/>
            <a:ahLst/>
            <a:cxnLst/>
            <a:rect l="l" t="t" r="r" b="b"/>
            <a:pathLst>
              <a:path w="2626" h="2179" extrusionOk="0">
                <a:moveTo>
                  <a:pt x="0" y="1"/>
                </a:moveTo>
                <a:lnTo>
                  <a:pt x="887" y="1090"/>
                </a:lnTo>
                <a:lnTo>
                  <a:pt x="0" y="2179"/>
                </a:lnTo>
                <a:lnTo>
                  <a:pt x="1644" y="2179"/>
                </a:lnTo>
                <a:lnTo>
                  <a:pt x="2625" y="1090"/>
                </a:lnTo>
                <a:lnTo>
                  <a:pt x="1644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222" name="Google Shape;1411;p70">
            <a:extLst>
              <a:ext uri="{FF2B5EF4-FFF2-40B4-BE49-F238E27FC236}">
                <a16:creationId xmlns:a16="http://schemas.microsoft.com/office/drawing/2014/main" id="{2BBB50C1-0F71-174B-44CE-E65484D8F342}"/>
              </a:ext>
            </a:extLst>
          </p:cNvPr>
          <p:cNvSpPr/>
          <p:nvPr/>
        </p:nvSpPr>
        <p:spPr>
          <a:xfrm>
            <a:off x="14237982" y="7911246"/>
            <a:ext cx="270596" cy="265336"/>
          </a:xfrm>
          <a:custGeom>
            <a:avLst/>
            <a:gdLst/>
            <a:ahLst/>
            <a:cxnLst/>
            <a:rect l="l" t="t" r="r" b="b"/>
            <a:pathLst>
              <a:path w="2222" h="2179" extrusionOk="0">
                <a:moveTo>
                  <a:pt x="477" y="1"/>
                </a:moveTo>
                <a:lnTo>
                  <a:pt x="895" y="513"/>
                </a:lnTo>
                <a:lnTo>
                  <a:pt x="1" y="513"/>
                </a:lnTo>
                <a:lnTo>
                  <a:pt x="1" y="1659"/>
                </a:lnTo>
                <a:lnTo>
                  <a:pt x="895" y="1659"/>
                </a:lnTo>
                <a:lnTo>
                  <a:pt x="477" y="2179"/>
                </a:lnTo>
                <a:lnTo>
                  <a:pt x="1234" y="2179"/>
                </a:lnTo>
                <a:lnTo>
                  <a:pt x="2222" y="1090"/>
                </a:lnTo>
                <a:lnTo>
                  <a:pt x="1234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223" name="Google Shape;1412;p70">
            <a:extLst>
              <a:ext uri="{FF2B5EF4-FFF2-40B4-BE49-F238E27FC236}">
                <a16:creationId xmlns:a16="http://schemas.microsoft.com/office/drawing/2014/main" id="{3CCE329D-0C61-E61A-3AEA-2E0244C93407}"/>
              </a:ext>
            </a:extLst>
          </p:cNvPr>
          <p:cNvGrpSpPr/>
          <p:nvPr/>
        </p:nvGrpSpPr>
        <p:grpSpPr>
          <a:xfrm>
            <a:off x="16100040" y="7353279"/>
            <a:ext cx="198624" cy="321594"/>
            <a:chOff x="5059700" y="2334775"/>
            <a:chExt cx="40775" cy="66025"/>
          </a:xfrm>
        </p:grpSpPr>
        <p:sp>
          <p:nvSpPr>
            <p:cNvPr id="224" name="Google Shape;1413;p70">
              <a:extLst>
                <a:ext uri="{FF2B5EF4-FFF2-40B4-BE49-F238E27FC236}">
                  <a16:creationId xmlns:a16="http://schemas.microsoft.com/office/drawing/2014/main" id="{3223068E-CAD6-1139-9971-FB59BB04D333}"/>
                </a:ext>
              </a:extLst>
            </p:cNvPr>
            <p:cNvSpPr/>
            <p:nvPr/>
          </p:nvSpPr>
          <p:spPr>
            <a:xfrm>
              <a:off x="5059700" y="2334775"/>
              <a:ext cx="12475" cy="10525"/>
            </a:xfrm>
            <a:custGeom>
              <a:avLst/>
              <a:gdLst/>
              <a:ahLst/>
              <a:cxnLst/>
              <a:rect l="l" t="t" r="r" b="b"/>
              <a:pathLst>
                <a:path w="499" h="421" extrusionOk="0">
                  <a:moveTo>
                    <a:pt x="282" y="0"/>
                  </a:moveTo>
                  <a:cubicBezTo>
                    <a:pt x="94" y="0"/>
                    <a:pt x="1" y="224"/>
                    <a:pt x="138" y="361"/>
                  </a:cubicBezTo>
                  <a:cubicBezTo>
                    <a:pt x="179" y="402"/>
                    <a:pt x="230" y="421"/>
                    <a:pt x="281" y="421"/>
                  </a:cubicBezTo>
                  <a:cubicBezTo>
                    <a:pt x="388" y="421"/>
                    <a:pt x="491" y="337"/>
                    <a:pt x="491" y="209"/>
                  </a:cubicBezTo>
                  <a:cubicBezTo>
                    <a:pt x="498" y="94"/>
                    <a:pt x="397" y="0"/>
                    <a:pt x="282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25" name="Google Shape;1414;p70">
              <a:extLst>
                <a:ext uri="{FF2B5EF4-FFF2-40B4-BE49-F238E27FC236}">
                  <a16:creationId xmlns:a16="http://schemas.microsoft.com/office/drawing/2014/main" id="{A2A0C3CF-0513-408A-41E1-437E05D3FD66}"/>
                </a:ext>
              </a:extLst>
            </p:cNvPr>
            <p:cNvSpPr/>
            <p:nvPr/>
          </p:nvSpPr>
          <p:spPr>
            <a:xfrm>
              <a:off x="5059700" y="2348650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2" y="1"/>
                  </a:moveTo>
                  <a:cubicBezTo>
                    <a:pt x="94" y="1"/>
                    <a:pt x="1" y="224"/>
                    <a:pt x="138" y="361"/>
                  </a:cubicBezTo>
                  <a:cubicBezTo>
                    <a:pt x="179" y="403"/>
                    <a:pt x="230" y="421"/>
                    <a:pt x="281" y="421"/>
                  </a:cubicBezTo>
                  <a:cubicBezTo>
                    <a:pt x="388" y="421"/>
                    <a:pt x="491" y="337"/>
                    <a:pt x="491" y="210"/>
                  </a:cubicBezTo>
                  <a:cubicBezTo>
                    <a:pt x="498" y="94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26" name="Google Shape;1415;p70">
              <a:extLst>
                <a:ext uri="{FF2B5EF4-FFF2-40B4-BE49-F238E27FC236}">
                  <a16:creationId xmlns:a16="http://schemas.microsoft.com/office/drawing/2014/main" id="{4699BEE9-130E-8EFD-59DE-F195B011CB70}"/>
                </a:ext>
              </a:extLst>
            </p:cNvPr>
            <p:cNvSpPr/>
            <p:nvPr/>
          </p:nvSpPr>
          <p:spPr>
            <a:xfrm>
              <a:off x="5059700" y="2362525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2" y="1"/>
                  </a:moveTo>
                  <a:cubicBezTo>
                    <a:pt x="94" y="1"/>
                    <a:pt x="1" y="224"/>
                    <a:pt x="138" y="361"/>
                  </a:cubicBezTo>
                  <a:cubicBezTo>
                    <a:pt x="179" y="403"/>
                    <a:pt x="230" y="422"/>
                    <a:pt x="281" y="422"/>
                  </a:cubicBezTo>
                  <a:cubicBezTo>
                    <a:pt x="388" y="422"/>
                    <a:pt x="491" y="338"/>
                    <a:pt x="491" y="210"/>
                  </a:cubicBezTo>
                  <a:cubicBezTo>
                    <a:pt x="498" y="95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27" name="Google Shape;1416;p70">
              <a:extLst>
                <a:ext uri="{FF2B5EF4-FFF2-40B4-BE49-F238E27FC236}">
                  <a16:creationId xmlns:a16="http://schemas.microsoft.com/office/drawing/2014/main" id="{EDFDB133-8FC4-92E8-E754-3ED5C90A1004}"/>
                </a:ext>
              </a:extLst>
            </p:cNvPr>
            <p:cNvSpPr/>
            <p:nvPr/>
          </p:nvSpPr>
          <p:spPr>
            <a:xfrm>
              <a:off x="5059700" y="2376400"/>
              <a:ext cx="12475" cy="10500"/>
            </a:xfrm>
            <a:custGeom>
              <a:avLst/>
              <a:gdLst/>
              <a:ahLst/>
              <a:cxnLst/>
              <a:rect l="l" t="t" r="r" b="b"/>
              <a:pathLst>
                <a:path w="499" h="420" extrusionOk="0">
                  <a:moveTo>
                    <a:pt x="294" y="1"/>
                  </a:moveTo>
                  <a:cubicBezTo>
                    <a:pt x="290" y="1"/>
                    <a:pt x="286" y="1"/>
                    <a:pt x="282" y="1"/>
                  </a:cubicBezTo>
                  <a:cubicBezTo>
                    <a:pt x="94" y="1"/>
                    <a:pt x="1" y="225"/>
                    <a:pt x="138" y="355"/>
                  </a:cubicBezTo>
                  <a:cubicBezTo>
                    <a:pt x="180" y="400"/>
                    <a:pt x="233" y="420"/>
                    <a:pt x="285" y="420"/>
                  </a:cubicBezTo>
                  <a:cubicBezTo>
                    <a:pt x="390" y="420"/>
                    <a:pt x="491" y="336"/>
                    <a:pt x="491" y="210"/>
                  </a:cubicBezTo>
                  <a:cubicBezTo>
                    <a:pt x="498" y="99"/>
                    <a:pt x="404" y="1"/>
                    <a:pt x="29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28" name="Google Shape;1417;p70">
              <a:extLst>
                <a:ext uri="{FF2B5EF4-FFF2-40B4-BE49-F238E27FC236}">
                  <a16:creationId xmlns:a16="http://schemas.microsoft.com/office/drawing/2014/main" id="{F5F015FF-A2D8-22E2-F424-26A459F2A844}"/>
                </a:ext>
              </a:extLst>
            </p:cNvPr>
            <p:cNvSpPr/>
            <p:nvPr/>
          </p:nvSpPr>
          <p:spPr>
            <a:xfrm>
              <a:off x="5059700" y="2390125"/>
              <a:ext cx="12475" cy="10675"/>
            </a:xfrm>
            <a:custGeom>
              <a:avLst/>
              <a:gdLst/>
              <a:ahLst/>
              <a:cxnLst/>
              <a:rect l="l" t="t" r="r" b="b"/>
              <a:pathLst>
                <a:path w="499" h="427" extrusionOk="0">
                  <a:moveTo>
                    <a:pt x="282" y="0"/>
                  </a:moveTo>
                  <a:cubicBezTo>
                    <a:pt x="94" y="0"/>
                    <a:pt x="1" y="231"/>
                    <a:pt x="138" y="361"/>
                  </a:cubicBezTo>
                  <a:cubicBezTo>
                    <a:pt x="180" y="406"/>
                    <a:pt x="233" y="426"/>
                    <a:pt x="285" y="426"/>
                  </a:cubicBezTo>
                  <a:cubicBezTo>
                    <a:pt x="390" y="426"/>
                    <a:pt x="491" y="343"/>
                    <a:pt x="491" y="217"/>
                  </a:cubicBezTo>
                  <a:cubicBezTo>
                    <a:pt x="498" y="94"/>
                    <a:pt x="397" y="0"/>
                    <a:pt x="282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29" name="Google Shape;1418;p70">
              <a:extLst>
                <a:ext uri="{FF2B5EF4-FFF2-40B4-BE49-F238E27FC236}">
                  <a16:creationId xmlns:a16="http://schemas.microsoft.com/office/drawing/2014/main" id="{D7724965-E56A-FBF3-078E-500A5AA84C28}"/>
                </a:ext>
              </a:extLst>
            </p:cNvPr>
            <p:cNvSpPr/>
            <p:nvPr/>
          </p:nvSpPr>
          <p:spPr>
            <a:xfrm>
              <a:off x="5073950" y="2348650"/>
              <a:ext cx="12275" cy="10550"/>
            </a:xfrm>
            <a:custGeom>
              <a:avLst/>
              <a:gdLst/>
              <a:ahLst/>
              <a:cxnLst/>
              <a:rect l="l" t="t" r="r" b="b"/>
              <a:pathLst>
                <a:path w="491" h="422" extrusionOk="0">
                  <a:moveTo>
                    <a:pt x="282" y="1"/>
                  </a:moveTo>
                  <a:cubicBezTo>
                    <a:pt x="94" y="1"/>
                    <a:pt x="0" y="224"/>
                    <a:pt x="130" y="361"/>
                  </a:cubicBezTo>
                  <a:cubicBezTo>
                    <a:pt x="174" y="403"/>
                    <a:pt x="227" y="421"/>
                    <a:pt x="278" y="421"/>
                  </a:cubicBezTo>
                  <a:cubicBezTo>
                    <a:pt x="387" y="421"/>
                    <a:pt x="491" y="337"/>
                    <a:pt x="491" y="210"/>
                  </a:cubicBezTo>
                  <a:cubicBezTo>
                    <a:pt x="491" y="94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30" name="Google Shape;1419;p70">
              <a:extLst>
                <a:ext uri="{FF2B5EF4-FFF2-40B4-BE49-F238E27FC236}">
                  <a16:creationId xmlns:a16="http://schemas.microsoft.com/office/drawing/2014/main" id="{D13CBDD5-6882-9892-F90D-837369C142F2}"/>
                </a:ext>
              </a:extLst>
            </p:cNvPr>
            <p:cNvSpPr/>
            <p:nvPr/>
          </p:nvSpPr>
          <p:spPr>
            <a:xfrm>
              <a:off x="5073950" y="2362525"/>
              <a:ext cx="12275" cy="10550"/>
            </a:xfrm>
            <a:custGeom>
              <a:avLst/>
              <a:gdLst/>
              <a:ahLst/>
              <a:cxnLst/>
              <a:rect l="l" t="t" r="r" b="b"/>
              <a:pathLst>
                <a:path w="491" h="422" extrusionOk="0">
                  <a:moveTo>
                    <a:pt x="282" y="1"/>
                  </a:moveTo>
                  <a:cubicBezTo>
                    <a:pt x="94" y="1"/>
                    <a:pt x="0" y="224"/>
                    <a:pt x="130" y="361"/>
                  </a:cubicBezTo>
                  <a:cubicBezTo>
                    <a:pt x="174" y="403"/>
                    <a:pt x="227" y="422"/>
                    <a:pt x="278" y="422"/>
                  </a:cubicBezTo>
                  <a:cubicBezTo>
                    <a:pt x="387" y="422"/>
                    <a:pt x="491" y="338"/>
                    <a:pt x="491" y="210"/>
                  </a:cubicBezTo>
                  <a:cubicBezTo>
                    <a:pt x="491" y="95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31" name="Google Shape;1420;p70">
              <a:extLst>
                <a:ext uri="{FF2B5EF4-FFF2-40B4-BE49-F238E27FC236}">
                  <a16:creationId xmlns:a16="http://schemas.microsoft.com/office/drawing/2014/main" id="{2655E18E-1C58-3F44-F0E3-050531AA0CDE}"/>
                </a:ext>
              </a:extLst>
            </p:cNvPr>
            <p:cNvSpPr/>
            <p:nvPr/>
          </p:nvSpPr>
          <p:spPr>
            <a:xfrm>
              <a:off x="5074000" y="2376400"/>
              <a:ext cx="12225" cy="10500"/>
            </a:xfrm>
            <a:custGeom>
              <a:avLst/>
              <a:gdLst/>
              <a:ahLst/>
              <a:cxnLst/>
              <a:rect l="l" t="t" r="r" b="b"/>
              <a:pathLst>
                <a:path w="489" h="420" extrusionOk="0">
                  <a:moveTo>
                    <a:pt x="291" y="1"/>
                  </a:moveTo>
                  <a:cubicBezTo>
                    <a:pt x="287" y="1"/>
                    <a:pt x="284" y="1"/>
                    <a:pt x="280" y="1"/>
                  </a:cubicBezTo>
                  <a:cubicBezTo>
                    <a:pt x="277" y="1"/>
                    <a:pt x="274" y="1"/>
                    <a:pt x="271" y="1"/>
                  </a:cubicBezTo>
                  <a:cubicBezTo>
                    <a:pt x="89" y="1"/>
                    <a:pt x="0" y="227"/>
                    <a:pt x="128" y="355"/>
                  </a:cubicBezTo>
                  <a:cubicBezTo>
                    <a:pt x="173" y="400"/>
                    <a:pt x="228" y="420"/>
                    <a:pt x="281" y="420"/>
                  </a:cubicBezTo>
                  <a:cubicBezTo>
                    <a:pt x="388" y="420"/>
                    <a:pt x="489" y="336"/>
                    <a:pt x="489" y="210"/>
                  </a:cubicBezTo>
                  <a:cubicBezTo>
                    <a:pt x="489" y="99"/>
                    <a:pt x="401" y="1"/>
                    <a:pt x="29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32" name="Google Shape;1421;p70">
              <a:extLst>
                <a:ext uri="{FF2B5EF4-FFF2-40B4-BE49-F238E27FC236}">
                  <a16:creationId xmlns:a16="http://schemas.microsoft.com/office/drawing/2014/main" id="{027C3AC6-2B34-CB5A-E3D1-494DFB65E96B}"/>
                </a:ext>
              </a:extLst>
            </p:cNvPr>
            <p:cNvSpPr/>
            <p:nvPr/>
          </p:nvSpPr>
          <p:spPr>
            <a:xfrm>
              <a:off x="5088000" y="2362525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9" y="1"/>
                  </a:moveTo>
                  <a:cubicBezTo>
                    <a:pt x="102" y="1"/>
                    <a:pt x="1" y="224"/>
                    <a:pt x="138" y="361"/>
                  </a:cubicBezTo>
                  <a:cubicBezTo>
                    <a:pt x="180" y="403"/>
                    <a:pt x="231" y="422"/>
                    <a:pt x="283" y="422"/>
                  </a:cubicBezTo>
                  <a:cubicBezTo>
                    <a:pt x="392" y="422"/>
                    <a:pt x="499" y="338"/>
                    <a:pt x="499" y="210"/>
                  </a:cubicBezTo>
                  <a:cubicBezTo>
                    <a:pt x="499" y="95"/>
                    <a:pt x="405" y="1"/>
                    <a:pt x="28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33" name="Google Shape;1422;p70">
            <a:extLst>
              <a:ext uri="{FF2B5EF4-FFF2-40B4-BE49-F238E27FC236}">
                <a16:creationId xmlns:a16="http://schemas.microsoft.com/office/drawing/2014/main" id="{8B3F0ED8-FC04-C3BB-9ED9-5551AFDB098F}"/>
              </a:ext>
            </a:extLst>
          </p:cNvPr>
          <p:cNvGrpSpPr/>
          <p:nvPr/>
        </p:nvGrpSpPr>
        <p:grpSpPr>
          <a:xfrm>
            <a:off x="16014368" y="7883543"/>
            <a:ext cx="369968" cy="320742"/>
            <a:chOff x="5037700" y="2430325"/>
            <a:chExt cx="75950" cy="65850"/>
          </a:xfrm>
        </p:grpSpPr>
        <p:sp>
          <p:nvSpPr>
            <p:cNvPr id="234" name="Google Shape;1423;p70">
              <a:extLst>
                <a:ext uri="{FF2B5EF4-FFF2-40B4-BE49-F238E27FC236}">
                  <a16:creationId xmlns:a16="http://schemas.microsoft.com/office/drawing/2014/main" id="{6C10485F-962F-ADE9-4818-AEEC9B823164}"/>
                </a:ext>
              </a:extLst>
            </p:cNvPr>
            <p:cNvSpPr/>
            <p:nvPr/>
          </p:nvSpPr>
          <p:spPr>
            <a:xfrm>
              <a:off x="5059700" y="2430325"/>
              <a:ext cx="53950" cy="65850"/>
            </a:xfrm>
            <a:custGeom>
              <a:avLst/>
              <a:gdLst/>
              <a:ahLst/>
              <a:cxnLst/>
              <a:rect l="l" t="t" r="r" b="b"/>
              <a:pathLst>
                <a:path w="2158" h="2634" extrusionOk="0">
                  <a:moveTo>
                    <a:pt x="1" y="1"/>
                  </a:moveTo>
                  <a:lnTo>
                    <a:pt x="866" y="1321"/>
                  </a:lnTo>
                  <a:lnTo>
                    <a:pt x="1" y="2633"/>
                  </a:lnTo>
                  <a:lnTo>
                    <a:pt x="1292" y="2633"/>
                  </a:lnTo>
                  <a:lnTo>
                    <a:pt x="2157" y="1321"/>
                  </a:lnTo>
                  <a:lnTo>
                    <a:pt x="129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35" name="Google Shape;1424;p70">
              <a:extLst>
                <a:ext uri="{FF2B5EF4-FFF2-40B4-BE49-F238E27FC236}">
                  <a16:creationId xmlns:a16="http://schemas.microsoft.com/office/drawing/2014/main" id="{A9D1EC23-BAE5-87E7-35D0-6237A3844C96}"/>
                </a:ext>
              </a:extLst>
            </p:cNvPr>
            <p:cNvSpPr/>
            <p:nvPr/>
          </p:nvSpPr>
          <p:spPr>
            <a:xfrm>
              <a:off x="5037700" y="2430325"/>
              <a:ext cx="34100" cy="65850"/>
            </a:xfrm>
            <a:custGeom>
              <a:avLst/>
              <a:gdLst/>
              <a:ahLst/>
              <a:cxnLst/>
              <a:rect l="l" t="t" r="r" b="b"/>
              <a:pathLst>
                <a:path w="1364" h="2634" extrusionOk="0">
                  <a:moveTo>
                    <a:pt x="1" y="1"/>
                  </a:moveTo>
                  <a:lnTo>
                    <a:pt x="866" y="1321"/>
                  </a:lnTo>
                  <a:lnTo>
                    <a:pt x="1" y="2633"/>
                  </a:lnTo>
                  <a:lnTo>
                    <a:pt x="498" y="2633"/>
                  </a:lnTo>
                  <a:lnTo>
                    <a:pt x="1364" y="1321"/>
                  </a:lnTo>
                  <a:lnTo>
                    <a:pt x="49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36" name="Google Shape;1425;p70">
            <a:extLst>
              <a:ext uri="{FF2B5EF4-FFF2-40B4-BE49-F238E27FC236}">
                <a16:creationId xmlns:a16="http://schemas.microsoft.com/office/drawing/2014/main" id="{48C3182D-BB9B-6536-D78D-7D81F1E5F690}"/>
              </a:ext>
            </a:extLst>
          </p:cNvPr>
          <p:cNvGrpSpPr/>
          <p:nvPr/>
        </p:nvGrpSpPr>
        <p:grpSpPr>
          <a:xfrm>
            <a:off x="14853378" y="7416447"/>
            <a:ext cx="346028" cy="195258"/>
            <a:chOff x="4756975" y="2341800"/>
            <a:chExt cx="91975" cy="51925"/>
          </a:xfrm>
        </p:grpSpPr>
        <p:sp>
          <p:nvSpPr>
            <p:cNvPr id="237" name="Google Shape;1426;p70">
              <a:extLst>
                <a:ext uri="{FF2B5EF4-FFF2-40B4-BE49-F238E27FC236}">
                  <a16:creationId xmlns:a16="http://schemas.microsoft.com/office/drawing/2014/main" id="{9C0DF991-49C5-538A-B930-4EE9805E48D2}"/>
                </a:ext>
              </a:extLst>
            </p:cNvPr>
            <p:cNvSpPr/>
            <p:nvPr/>
          </p:nvSpPr>
          <p:spPr>
            <a:xfrm>
              <a:off x="4756975" y="2341800"/>
              <a:ext cx="10650" cy="9150"/>
            </a:xfrm>
            <a:custGeom>
              <a:avLst/>
              <a:gdLst/>
              <a:ahLst/>
              <a:cxnLst/>
              <a:rect l="l" t="t" r="r" b="b"/>
              <a:pathLst>
                <a:path w="426" h="366" extrusionOk="0">
                  <a:moveTo>
                    <a:pt x="245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3" y="348"/>
                    <a:pt x="199" y="365"/>
                    <a:pt x="244" y="365"/>
                  </a:cubicBezTo>
                  <a:cubicBezTo>
                    <a:pt x="337" y="365"/>
                    <a:pt x="426" y="293"/>
                    <a:pt x="426" y="181"/>
                  </a:cubicBezTo>
                  <a:cubicBezTo>
                    <a:pt x="426" y="80"/>
                    <a:pt x="346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38" name="Google Shape;1427;p70">
              <a:extLst>
                <a:ext uri="{FF2B5EF4-FFF2-40B4-BE49-F238E27FC236}">
                  <a16:creationId xmlns:a16="http://schemas.microsoft.com/office/drawing/2014/main" id="{6AE5E616-A108-674A-CC5A-22382702659A}"/>
                </a:ext>
              </a:extLst>
            </p:cNvPr>
            <p:cNvSpPr/>
            <p:nvPr/>
          </p:nvSpPr>
          <p:spPr>
            <a:xfrm>
              <a:off x="4777350" y="2341800"/>
              <a:ext cx="10650" cy="9150"/>
            </a:xfrm>
            <a:custGeom>
              <a:avLst/>
              <a:gdLst/>
              <a:ahLst/>
              <a:cxnLst/>
              <a:rect l="l" t="t" r="r" b="b"/>
              <a:pathLst>
                <a:path w="426" h="366" extrusionOk="0">
                  <a:moveTo>
                    <a:pt x="245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3" y="348"/>
                    <a:pt x="199" y="365"/>
                    <a:pt x="244" y="365"/>
                  </a:cubicBezTo>
                  <a:cubicBezTo>
                    <a:pt x="337" y="365"/>
                    <a:pt x="426" y="293"/>
                    <a:pt x="426" y="181"/>
                  </a:cubicBezTo>
                  <a:cubicBezTo>
                    <a:pt x="426" y="80"/>
                    <a:pt x="339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39" name="Google Shape;1428;p70">
              <a:extLst>
                <a:ext uri="{FF2B5EF4-FFF2-40B4-BE49-F238E27FC236}">
                  <a16:creationId xmlns:a16="http://schemas.microsoft.com/office/drawing/2014/main" id="{29A97722-7CE2-1D58-37F4-6D9B753091F3}"/>
                </a:ext>
              </a:extLst>
            </p:cNvPr>
            <p:cNvSpPr/>
            <p:nvPr/>
          </p:nvSpPr>
          <p:spPr>
            <a:xfrm>
              <a:off x="4797725" y="2341800"/>
              <a:ext cx="10475" cy="9150"/>
            </a:xfrm>
            <a:custGeom>
              <a:avLst/>
              <a:gdLst/>
              <a:ahLst/>
              <a:cxnLst/>
              <a:rect l="l" t="t" r="r" b="b"/>
              <a:pathLst>
                <a:path w="419" h="366" extrusionOk="0">
                  <a:moveTo>
                    <a:pt x="238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1" y="348"/>
                    <a:pt x="195" y="365"/>
                    <a:pt x="239" y="365"/>
                  </a:cubicBezTo>
                  <a:cubicBezTo>
                    <a:pt x="330" y="365"/>
                    <a:pt x="418" y="293"/>
                    <a:pt x="418" y="181"/>
                  </a:cubicBezTo>
                  <a:cubicBezTo>
                    <a:pt x="418" y="80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40" name="Google Shape;1429;p70">
              <a:extLst>
                <a:ext uri="{FF2B5EF4-FFF2-40B4-BE49-F238E27FC236}">
                  <a16:creationId xmlns:a16="http://schemas.microsoft.com/office/drawing/2014/main" id="{3CEE5C8C-0FC6-ABFB-4A74-9461D6696D15}"/>
                </a:ext>
              </a:extLst>
            </p:cNvPr>
            <p:cNvSpPr/>
            <p:nvPr/>
          </p:nvSpPr>
          <p:spPr>
            <a:xfrm>
              <a:off x="4818100" y="2341800"/>
              <a:ext cx="10475" cy="9150"/>
            </a:xfrm>
            <a:custGeom>
              <a:avLst/>
              <a:gdLst/>
              <a:ahLst/>
              <a:cxnLst/>
              <a:rect l="l" t="t" r="r" b="b"/>
              <a:pathLst>
                <a:path w="419" h="366" extrusionOk="0">
                  <a:moveTo>
                    <a:pt x="238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1" y="348"/>
                    <a:pt x="195" y="365"/>
                    <a:pt x="239" y="365"/>
                  </a:cubicBezTo>
                  <a:cubicBezTo>
                    <a:pt x="330" y="365"/>
                    <a:pt x="418" y="293"/>
                    <a:pt x="418" y="181"/>
                  </a:cubicBezTo>
                  <a:cubicBezTo>
                    <a:pt x="418" y="80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41" name="Google Shape;1430;p70">
              <a:extLst>
                <a:ext uri="{FF2B5EF4-FFF2-40B4-BE49-F238E27FC236}">
                  <a16:creationId xmlns:a16="http://schemas.microsoft.com/office/drawing/2014/main" id="{5BD09B9E-783A-1CD0-A0AA-4EBBDD656EF0}"/>
                </a:ext>
              </a:extLst>
            </p:cNvPr>
            <p:cNvSpPr/>
            <p:nvPr/>
          </p:nvSpPr>
          <p:spPr>
            <a:xfrm>
              <a:off x="4768675" y="2352625"/>
              <a:ext cx="8875" cy="9025"/>
            </a:xfrm>
            <a:custGeom>
              <a:avLst/>
              <a:gdLst/>
              <a:ahLst/>
              <a:cxnLst/>
              <a:rect l="l" t="t" r="r" b="b"/>
              <a:pathLst>
                <a:path w="355" h="361" extrusionOk="0">
                  <a:moveTo>
                    <a:pt x="174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74" y="361"/>
                  </a:cubicBezTo>
                  <a:cubicBezTo>
                    <a:pt x="275" y="361"/>
                    <a:pt x="354" y="281"/>
                    <a:pt x="354" y="181"/>
                  </a:cubicBezTo>
                  <a:cubicBezTo>
                    <a:pt x="354" y="87"/>
                    <a:pt x="275" y="0"/>
                    <a:pt x="174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42" name="Google Shape;1431;p70">
              <a:extLst>
                <a:ext uri="{FF2B5EF4-FFF2-40B4-BE49-F238E27FC236}">
                  <a16:creationId xmlns:a16="http://schemas.microsoft.com/office/drawing/2014/main" id="{6FBED9A4-D2DA-15A1-443D-54D9E1D4BCE6}"/>
                </a:ext>
              </a:extLst>
            </p:cNvPr>
            <p:cNvSpPr/>
            <p:nvPr/>
          </p:nvSpPr>
          <p:spPr>
            <a:xfrm>
              <a:off x="4787425" y="2352625"/>
              <a:ext cx="10500" cy="9125"/>
            </a:xfrm>
            <a:custGeom>
              <a:avLst/>
              <a:gdLst/>
              <a:ahLst/>
              <a:cxnLst/>
              <a:rect l="l" t="t" r="r" b="b"/>
              <a:pathLst>
                <a:path w="420" h="365" extrusionOk="0">
                  <a:moveTo>
                    <a:pt x="239" y="0"/>
                  </a:moveTo>
                  <a:cubicBezTo>
                    <a:pt x="80" y="0"/>
                    <a:pt x="1" y="195"/>
                    <a:pt x="116" y="310"/>
                  </a:cubicBezTo>
                  <a:cubicBezTo>
                    <a:pt x="152" y="348"/>
                    <a:pt x="196" y="365"/>
                    <a:pt x="240" y="365"/>
                  </a:cubicBezTo>
                  <a:cubicBezTo>
                    <a:pt x="331" y="365"/>
                    <a:pt x="419" y="292"/>
                    <a:pt x="419" y="181"/>
                  </a:cubicBezTo>
                  <a:cubicBezTo>
                    <a:pt x="419" y="87"/>
                    <a:pt x="340" y="0"/>
                    <a:pt x="239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43" name="Google Shape;1432;p70">
              <a:extLst>
                <a:ext uri="{FF2B5EF4-FFF2-40B4-BE49-F238E27FC236}">
                  <a16:creationId xmlns:a16="http://schemas.microsoft.com/office/drawing/2014/main" id="{9B0585C9-6C8F-2F69-D30E-AE6A3847A30F}"/>
                </a:ext>
              </a:extLst>
            </p:cNvPr>
            <p:cNvSpPr/>
            <p:nvPr/>
          </p:nvSpPr>
          <p:spPr>
            <a:xfrm>
              <a:off x="4809250" y="2352625"/>
              <a:ext cx="9050" cy="9025"/>
            </a:xfrm>
            <a:custGeom>
              <a:avLst/>
              <a:gdLst/>
              <a:ahLst/>
              <a:cxnLst/>
              <a:rect l="l" t="t" r="r" b="b"/>
              <a:pathLst>
                <a:path w="362" h="361" extrusionOk="0">
                  <a:moveTo>
                    <a:pt x="181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81" y="361"/>
                  </a:cubicBezTo>
                  <a:cubicBezTo>
                    <a:pt x="282" y="361"/>
                    <a:pt x="361" y="281"/>
                    <a:pt x="361" y="181"/>
                  </a:cubicBezTo>
                  <a:cubicBezTo>
                    <a:pt x="361" y="87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44" name="Google Shape;1433;p70">
              <a:extLst>
                <a:ext uri="{FF2B5EF4-FFF2-40B4-BE49-F238E27FC236}">
                  <a16:creationId xmlns:a16="http://schemas.microsoft.com/office/drawing/2014/main" id="{547AF277-D7B5-5522-BD18-4C3595D87E91}"/>
                </a:ext>
              </a:extLst>
            </p:cNvPr>
            <p:cNvSpPr/>
            <p:nvPr/>
          </p:nvSpPr>
          <p:spPr>
            <a:xfrm>
              <a:off x="4829625" y="2352625"/>
              <a:ext cx="9050" cy="9025"/>
            </a:xfrm>
            <a:custGeom>
              <a:avLst/>
              <a:gdLst/>
              <a:ahLst/>
              <a:cxnLst/>
              <a:rect l="l" t="t" r="r" b="b"/>
              <a:pathLst>
                <a:path w="362" h="361" extrusionOk="0">
                  <a:moveTo>
                    <a:pt x="181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81" y="361"/>
                  </a:cubicBezTo>
                  <a:cubicBezTo>
                    <a:pt x="282" y="361"/>
                    <a:pt x="361" y="281"/>
                    <a:pt x="361" y="181"/>
                  </a:cubicBezTo>
                  <a:cubicBezTo>
                    <a:pt x="361" y="87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45" name="Google Shape;1434;p70">
              <a:extLst>
                <a:ext uri="{FF2B5EF4-FFF2-40B4-BE49-F238E27FC236}">
                  <a16:creationId xmlns:a16="http://schemas.microsoft.com/office/drawing/2014/main" id="{455737BC-2173-CC12-231B-4D1519443D65}"/>
                </a:ext>
              </a:extLst>
            </p:cNvPr>
            <p:cNvSpPr/>
            <p:nvPr/>
          </p:nvSpPr>
          <p:spPr>
            <a:xfrm>
              <a:off x="4777350" y="2363250"/>
              <a:ext cx="10650" cy="9025"/>
            </a:xfrm>
            <a:custGeom>
              <a:avLst/>
              <a:gdLst/>
              <a:ahLst/>
              <a:cxnLst/>
              <a:rect l="l" t="t" r="r" b="b"/>
              <a:pathLst>
                <a:path w="426" h="361" extrusionOk="0">
                  <a:moveTo>
                    <a:pt x="245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2" y="345"/>
                    <a:pt x="197" y="361"/>
                    <a:pt x="241" y="361"/>
                  </a:cubicBezTo>
                  <a:cubicBezTo>
                    <a:pt x="335" y="361"/>
                    <a:pt x="426" y="289"/>
                    <a:pt x="426" y="181"/>
                  </a:cubicBezTo>
                  <a:cubicBezTo>
                    <a:pt x="426" y="80"/>
                    <a:pt x="339" y="1"/>
                    <a:pt x="245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46" name="Google Shape;1435;p70">
              <a:extLst>
                <a:ext uri="{FF2B5EF4-FFF2-40B4-BE49-F238E27FC236}">
                  <a16:creationId xmlns:a16="http://schemas.microsoft.com/office/drawing/2014/main" id="{61ACECD0-890A-87C3-7360-258B3A5DFB38}"/>
                </a:ext>
              </a:extLst>
            </p:cNvPr>
            <p:cNvSpPr/>
            <p:nvPr/>
          </p:nvSpPr>
          <p:spPr>
            <a:xfrm>
              <a:off x="4797725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0" y="345"/>
                    <a:pt x="193" y="361"/>
                    <a:pt x="236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47" name="Google Shape;1436;p70">
              <a:extLst>
                <a:ext uri="{FF2B5EF4-FFF2-40B4-BE49-F238E27FC236}">
                  <a16:creationId xmlns:a16="http://schemas.microsoft.com/office/drawing/2014/main" id="{70C15217-8116-F823-524E-329B04A38208}"/>
                </a:ext>
              </a:extLst>
            </p:cNvPr>
            <p:cNvSpPr/>
            <p:nvPr/>
          </p:nvSpPr>
          <p:spPr>
            <a:xfrm>
              <a:off x="4818100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0" y="345"/>
                    <a:pt x="193" y="361"/>
                    <a:pt x="236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48" name="Google Shape;1437;p70">
              <a:extLst>
                <a:ext uri="{FF2B5EF4-FFF2-40B4-BE49-F238E27FC236}">
                  <a16:creationId xmlns:a16="http://schemas.microsoft.com/office/drawing/2014/main" id="{B97CC604-A6CD-74CA-B338-BD986E9877CD}"/>
                </a:ext>
              </a:extLst>
            </p:cNvPr>
            <p:cNvSpPr/>
            <p:nvPr/>
          </p:nvSpPr>
          <p:spPr>
            <a:xfrm>
              <a:off x="4838475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08" y="311"/>
                  </a:cubicBezTo>
                  <a:cubicBezTo>
                    <a:pt x="145" y="345"/>
                    <a:pt x="190" y="361"/>
                    <a:pt x="233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49" name="Google Shape;1438;p70">
              <a:extLst>
                <a:ext uri="{FF2B5EF4-FFF2-40B4-BE49-F238E27FC236}">
                  <a16:creationId xmlns:a16="http://schemas.microsoft.com/office/drawing/2014/main" id="{F654517F-6007-E6EA-C928-57FA418716C5}"/>
                </a:ext>
              </a:extLst>
            </p:cNvPr>
            <p:cNvSpPr/>
            <p:nvPr/>
          </p:nvSpPr>
          <p:spPr>
            <a:xfrm>
              <a:off x="4768675" y="2374075"/>
              <a:ext cx="8875" cy="9050"/>
            </a:xfrm>
            <a:custGeom>
              <a:avLst/>
              <a:gdLst/>
              <a:ahLst/>
              <a:cxnLst/>
              <a:rect l="l" t="t" r="r" b="b"/>
              <a:pathLst>
                <a:path w="355" h="362" extrusionOk="0">
                  <a:moveTo>
                    <a:pt x="174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74" y="361"/>
                  </a:cubicBezTo>
                  <a:cubicBezTo>
                    <a:pt x="275" y="361"/>
                    <a:pt x="354" y="282"/>
                    <a:pt x="354" y="181"/>
                  </a:cubicBezTo>
                  <a:cubicBezTo>
                    <a:pt x="354" y="80"/>
                    <a:pt x="275" y="0"/>
                    <a:pt x="174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50" name="Google Shape;1439;p70">
              <a:extLst>
                <a:ext uri="{FF2B5EF4-FFF2-40B4-BE49-F238E27FC236}">
                  <a16:creationId xmlns:a16="http://schemas.microsoft.com/office/drawing/2014/main" id="{209CD8FA-94A9-AA7B-119F-D6F5C8C8AFA2}"/>
                </a:ext>
              </a:extLst>
            </p:cNvPr>
            <p:cNvSpPr/>
            <p:nvPr/>
          </p:nvSpPr>
          <p:spPr>
            <a:xfrm>
              <a:off x="4787425" y="2374075"/>
              <a:ext cx="10500" cy="9150"/>
            </a:xfrm>
            <a:custGeom>
              <a:avLst/>
              <a:gdLst/>
              <a:ahLst/>
              <a:cxnLst/>
              <a:rect l="l" t="t" r="r" b="b"/>
              <a:pathLst>
                <a:path w="420" h="366" extrusionOk="0">
                  <a:moveTo>
                    <a:pt x="239" y="0"/>
                  </a:moveTo>
                  <a:cubicBezTo>
                    <a:pt x="80" y="0"/>
                    <a:pt x="1" y="195"/>
                    <a:pt x="116" y="311"/>
                  </a:cubicBezTo>
                  <a:cubicBezTo>
                    <a:pt x="152" y="348"/>
                    <a:pt x="196" y="365"/>
                    <a:pt x="240" y="365"/>
                  </a:cubicBezTo>
                  <a:cubicBezTo>
                    <a:pt x="331" y="365"/>
                    <a:pt x="419" y="293"/>
                    <a:pt x="419" y="181"/>
                  </a:cubicBezTo>
                  <a:cubicBezTo>
                    <a:pt x="419" y="80"/>
                    <a:pt x="340" y="0"/>
                    <a:pt x="239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51" name="Google Shape;1440;p70">
              <a:extLst>
                <a:ext uri="{FF2B5EF4-FFF2-40B4-BE49-F238E27FC236}">
                  <a16:creationId xmlns:a16="http://schemas.microsoft.com/office/drawing/2014/main" id="{C17B89B2-8E79-F6E1-F616-77BB25348390}"/>
                </a:ext>
              </a:extLst>
            </p:cNvPr>
            <p:cNvSpPr/>
            <p:nvPr/>
          </p:nvSpPr>
          <p:spPr>
            <a:xfrm>
              <a:off x="4809250" y="2374075"/>
              <a:ext cx="9050" cy="9050"/>
            </a:xfrm>
            <a:custGeom>
              <a:avLst/>
              <a:gdLst/>
              <a:ahLst/>
              <a:cxnLst/>
              <a:rect l="l" t="t" r="r" b="b"/>
              <a:pathLst>
                <a:path w="362" h="362" extrusionOk="0">
                  <a:moveTo>
                    <a:pt x="181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81" y="361"/>
                  </a:cubicBezTo>
                  <a:cubicBezTo>
                    <a:pt x="282" y="361"/>
                    <a:pt x="361" y="282"/>
                    <a:pt x="361" y="181"/>
                  </a:cubicBezTo>
                  <a:cubicBezTo>
                    <a:pt x="361" y="80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52" name="Google Shape;1441;p70">
              <a:extLst>
                <a:ext uri="{FF2B5EF4-FFF2-40B4-BE49-F238E27FC236}">
                  <a16:creationId xmlns:a16="http://schemas.microsoft.com/office/drawing/2014/main" id="{4824BDE7-AB22-FE94-A8AD-FA730B21C6E1}"/>
                </a:ext>
              </a:extLst>
            </p:cNvPr>
            <p:cNvSpPr/>
            <p:nvPr/>
          </p:nvSpPr>
          <p:spPr>
            <a:xfrm>
              <a:off x="4829625" y="2374075"/>
              <a:ext cx="9050" cy="9050"/>
            </a:xfrm>
            <a:custGeom>
              <a:avLst/>
              <a:gdLst/>
              <a:ahLst/>
              <a:cxnLst/>
              <a:rect l="l" t="t" r="r" b="b"/>
              <a:pathLst>
                <a:path w="362" h="362" extrusionOk="0">
                  <a:moveTo>
                    <a:pt x="181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81" y="361"/>
                  </a:cubicBezTo>
                  <a:cubicBezTo>
                    <a:pt x="282" y="361"/>
                    <a:pt x="361" y="282"/>
                    <a:pt x="361" y="181"/>
                  </a:cubicBezTo>
                  <a:cubicBezTo>
                    <a:pt x="361" y="80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53" name="Google Shape;1442;p70">
              <a:extLst>
                <a:ext uri="{FF2B5EF4-FFF2-40B4-BE49-F238E27FC236}">
                  <a16:creationId xmlns:a16="http://schemas.microsoft.com/office/drawing/2014/main" id="{4C66F250-D6C2-FE77-EADF-935644D4EEC8}"/>
                </a:ext>
              </a:extLst>
            </p:cNvPr>
            <p:cNvSpPr/>
            <p:nvPr/>
          </p:nvSpPr>
          <p:spPr>
            <a:xfrm>
              <a:off x="4756975" y="2384725"/>
              <a:ext cx="10650" cy="9000"/>
            </a:xfrm>
            <a:custGeom>
              <a:avLst/>
              <a:gdLst/>
              <a:ahLst/>
              <a:cxnLst/>
              <a:rect l="l" t="t" r="r" b="b"/>
              <a:pathLst>
                <a:path w="426" h="360" extrusionOk="0">
                  <a:moveTo>
                    <a:pt x="245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2" y="344"/>
                    <a:pt x="197" y="360"/>
                    <a:pt x="241" y="360"/>
                  </a:cubicBezTo>
                  <a:cubicBezTo>
                    <a:pt x="335" y="360"/>
                    <a:pt x="426" y="289"/>
                    <a:pt x="426" y="180"/>
                  </a:cubicBezTo>
                  <a:cubicBezTo>
                    <a:pt x="426" y="79"/>
                    <a:pt x="346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54" name="Google Shape;1443;p70">
              <a:extLst>
                <a:ext uri="{FF2B5EF4-FFF2-40B4-BE49-F238E27FC236}">
                  <a16:creationId xmlns:a16="http://schemas.microsoft.com/office/drawing/2014/main" id="{25B4831A-BAE4-6CAB-F6EB-5125591A9145}"/>
                </a:ext>
              </a:extLst>
            </p:cNvPr>
            <p:cNvSpPr/>
            <p:nvPr/>
          </p:nvSpPr>
          <p:spPr>
            <a:xfrm>
              <a:off x="4777350" y="2384725"/>
              <a:ext cx="10650" cy="9000"/>
            </a:xfrm>
            <a:custGeom>
              <a:avLst/>
              <a:gdLst/>
              <a:ahLst/>
              <a:cxnLst/>
              <a:rect l="l" t="t" r="r" b="b"/>
              <a:pathLst>
                <a:path w="426" h="360" extrusionOk="0">
                  <a:moveTo>
                    <a:pt x="245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2" y="344"/>
                    <a:pt x="197" y="360"/>
                    <a:pt x="241" y="360"/>
                  </a:cubicBezTo>
                  <a:cubicBezTo>
                    <a:pt x="335" y="360"/>
                    <a:pt x="426" y="289"/>
                    <a:pt x="426" y="180"/>
                  </a:cubicBezTo>
                  <a:cubicBezTo>
                    <a:pt x="426" y="79"/>
                    <a:pt x="339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55" name="Google Shape;1444;p70">
              <a:extLst>
                <a:ext uri="{FF2B5EF4-FFF2-40B4-BE49-F238E27FC236}">
                  <a16:creationId xmlns:a16="http://schemas.microsoft.com/office/drawing/2014/main" id="{379A7DFD-0C34-8276-CFA9-11BCE1D657DE}"/>
                </a:ext>
              </a:extLst>
            </p:cNvPr>
            <p:cNvSpPr/>
            <p:nvPr/>
          </p:nvSpPr>
          <p:spPr>
            <a:xfrm>
              <a:off x="4797725" y="2384725"/>
              <a:ext cx="10475" cy="9000"/>
            </a:xfrm>
            <a:custGeom>
              <a:avLst/>
              <a:gdLst/>
              <a:ahLst/>
              <a:cxnLst/>
              <a:rect l="l" t="t" r="r" b="b"/>
              <a:pathLst>
                <a:path w="419" h="360" extrusionOk="0">
                  <a:moveTo>
                    <a:pt x="238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0" y="344"/>
                    <a:pt x="193" y="360"/>
                    <a:pt x="236" y="360"/>
                  </a:cubicBezTo>
                  <a:cubicBezTo>
                    <a:pt x="328" y="360"/>
                    <a:pt x="418" y="289"/>
                    <a:pt x="418" y="180"/>
                  </a:cubicBezTo>
                  <a:cubicBezTo>
                    <a:pt x="418" y="79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56" name="Google Shape;1445;p70">
              <a:extLst>
                <a:ext uri="{FF2B5EF4-FFF2-40B4-BE49-F238E27FC236}">
                  <a16:creationId xmlns:a16="http://schemas.microsoft.com/office/drawing/2014/main" id="{C0B81A07-4563-4F69-4C50-301ED8471165}"/>
                </a:ext>
              </a:extLst>
            </p:cNvPr>
            <p:cNvSpPr/>
            <p:nvPr/>
          </p:nvSpPr>
          <p:spPr>
            <a:xfrm>
              <a:off x="4818100" y="2384725"/>
              <a:ext cx="10475" cy="9000"/>
            </a:xfrm>
            <a:custGeom>
              <a:avLst/>
              <a:gdLst/>
              <a:ahLst/>
              <a:cxnLst/>
              <a:rect l="l" t="t" r="r" b="b"/>
              <a:pathLst>
                <a:path w="419" h="360" extrusionOk="0">
                  <a:moveTo>
                    <a:pt x="238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0" y="344"/>
                    <a:pt x="193" y="360"/>
                    <a:pt x="236" y="360"/>
                  </a:cubicBezTo>
                  <a:cubicBezTo>
                    <a:pt x="328" y="360"/>
                    <a:pt x="418" y="289"/>
                    <a:pt x="418" y="180"/>
                  </a:cubicBezTo>
                  <a:cubicBezTo>
                    <a:pt x="418" y="79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57" name="Google Shape;1446;p70">
            <a:extLst>
              <a:ext uri="{FF2B5EF4-FFF2-40B4-BE49-F238E27FC236}">
                <a16:creationId xmlns:a16="http://schemas.microsoft.com/office/drawing/2014/main" id="{BCA8A2CF-528C-2616-F29A-2C71672B667B}"/>
              </a:ext>
            </a:extLst>
          </p:cNvPr>
          <p:cNvGrpSpPr/>
          <p:nvPr/>
        </p:nvGrpSpPr>
        <p:grpSpPr>
          <a:xfrm>
            <a:off x="15387253" y="8393841"/>
            <a:ext cx="424994" cy="351522"/>
            <a:chOff x="4943575" y="2516350"/>
            <a:chExt cx="98675" cy="81700"/>
          </a:xfrm>
        </p:grpSpPr>
        <p:sp>
          <p:nvSpPr>
            <p:cNvPr id="258" name="Google Shape;1447;p70">
              <a:extLst>
                <a:ext uri="{FF2B5EF4-FFF2-40B4-BE49-F238E27FC236}">
                  <a16:creationId xmlns:a16="http://schemas.microsoft.com/office/drawing/2014/main" id="{5093620A-9D99-DBCE-17E9-4C9466DC10CA}"/>
                </a:ext>
              </a:extLst>
            </p:cNvPr>
            <p:cNvSpPr/>
            <p:nvPr/>
          </p:nvSpPr>
          <p:spPr>
            <a:xfrm>
              <a:off x="5036450" y="2554750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0"/>
                  </a:moveTo>
                  <a:cubicBezTo>
                    <a:pt x="51" y="0"/>
                    <a:pt x="0" y="101"/>
                    <a:pt x="65" y="166"/>
                  </a:cubicBezTo>
                  <a:cubicBezTo>
                    <a:pt x="83" y="184"/>
                    <a:pt x="106" y="192"/>
                    <a:pt x="129" y="192"/>
                  </a:cubicBezTo>
                  <a:cubicBezTo>
                    <a:pt x="179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59" name="Google Shape;1448;p70">
              <a:extLst>
                <a:ext uri="{FF2B5EF4-FFF2-40B4-BE49-F238E27FC236}">
                  <a16:creationId xmlns:a16="http://schemas.microsoft.com/office/drawing/2014/main" id="{52C26A17-C0D0-C1C2-5F5D-D7F925DFD941}"/>
                </a:ext>
              </a:extLst>
            </p:cNvPr>
            <p:cNvSpPr/>
            <p:nvPr/>
          </p:nvSpPr>
          <p:spPr>
            <a:xfrm>
              <a:off x="5028150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23" y="0"/>
                  </a:moveTo>
                  <a:cubicBezTo>
                    <a:pt x="37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60" name="Google Shape;1449;p70">
              <a:extLst>
                <a:ext uri="{FF2B5EF4-FFF2-40B4-BE49-F238E27FC236}">
                  <a16:creationId xmlns:a16="http://schemas.microsoft.com/office/drawing/2014/main" id="{5CC2C4A9-2D2F-7D72-B9D2-19DC9BBFC1C8}"/>
                </a:ext>
              </a:extLst>
            </p:cNvPr>
            <p:cNvSpPr/>
            <p:nvPr/>
          </p:nvSpPr>
          <p:spPr>
            <a:xfrm>
              <a:off x="50281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6" y="184"/>
                    <a:pt x="99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61" name="Google Shape;1450;p70">
              <a:extLst>
                <a:ext uri="{FF2B5EF4-FFF2-40B4-BE49-F238E27FC236}">
                  <a16:creationId xmlns:a16="http://schemas.microsoft.com/office/drawing/2014/main" id="{8ECE6699-07F1-2335-FB7C-7365ACB86E29}"/>
                </a:ext>
              </a:extLst>
            </p:cNvPr>
            <p:cNvSpPr/>
            <p:nvPr/>
          </p:nvSpPr>
          <p:spPr>
            <a:xfrm>
              <a:off x="5028150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23" y="0"/>
                  </a:moveTo>
                  <a:cubicBezTo>
                    <a:pt x="37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62" name="Google Shape;1451;p70">
              <a:extLst>
                <a:ext uri="{FF2B5EF4-FFF2-40B4-BE49-F238E27FC236}">
                  <a16:creationId xmlns:a16="http://schemas.microsoft.com/office/drawing/2014/main" id="{E73A296C-54CF-9F88-118F-B3D7108C2295}"/>
                </a:ext>
              </a:extLst>
            </p:cNvPr>
            <p:cNvSpPr/>
            <p:nvPr/>
          </p:nvSpPr>
          <p:spPr>
            <a:xfrm>
              <a:off x="50197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63" name="Google Shape;1452;p70">
              <a:extLst>
                <a:ext uri="{FF2B5EF4-FFF2-40B4-BE49-F238E27FC236}">
                  <a16:creationId xmlns:a16="http://schemas.microsoft.com/office/drawing/2014/main" id="{4D630DD6-26B9-9485-DBA6-EFC1463AF108}"/>
                </a:ext>
              </a:extLst>
            </p:cNvPr>
            <p:cNvSpPr/>
            <p:nvPr/>
          </p:nvSpPr>
          <p:spPr>
            <a:xfrm>
              <a:off x="5019675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30" y="0"/>
                  </a:moveTo>
                  <a:cubicBezTo>
                    <a:pt x="44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64" name="Google Shape;1453;p70">
              <a:extLst>
                <a:ext uri="{FF2B5EF4-FFF2-40B4-BE49-F238E27FC236}">
                  <a16:creationId xmlns:a16="http://schemas.microsoft.com/office/drawing/2014/main" id="{F22AFAAC-1D47-62F1-DEAD-49E7667321B1}"/>
                </a:ext>
              </a:extLst>
            </p:cNvPr>
            <p:cNvSpPr/>
            <p:nvPr/>
          </p:nvSpPr>
          <p:spPr>
            <a:xfrm>
              <a:off x="50196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9" y="184"/>
                    <a:pt x="102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65" name="Google Shape;1454;p70">
              <a:extLst>
                <a:ext uri="{FF2B5EF4-FFF2-40B4-BE49-F238E27FC236}">
                  <a16:creationId xmlns:a16="http://schemas.microsoft.com/office/drawing/2014/main" id="{7482990D-FA53-AAE6-A957-3C273BB4D8AF}"/>
                </a:ext>
              </a:extLst>
            </p:cNvPr>
            <p:cNvSpPr/>
            <p:nvPr/>
          </p:nvSpPr>
          <p:spPr>
            <a:xfrm>
              <a:off x="5019675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66" name="Google Shape;1455;p70">
              <a:extLst>
                <a:ext uri="{FF2B5EF4-FFF2-40B4-BE49-F238E27FC236}">
                  <a16:creationId xmlns:a16="http://schemas.microsoft.com/office/drawing/2014/main" id="{258A79B7-92AE-6C37-EEA1-74A89FFD3A29}"/>
                </a:ext>
              </a:extLst>
            </p:cNvPr>
            <p:cNvSpPr/>
            <p:nvPr/>
          </p:nvSpPr>
          <p:spPr>
            <a:xfrm>
              <a:off x="5019725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5" y="41"/>
                    <a:pt x="184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67" name="Google Shape;1456;p70">
              <a:extLst>
                <a:ext uri="{FF2B5EF4-FFF2-40B4-BE49-F238E27FC236}">
                  <a16:creationId xmlns:a16="http://schemas.microsoft.com/office/drawing/2014/main" id="{12BB809D-AB83-758A-745A-B93CD4102F05}"/>
                </a:ext>
              </a:extLst>
            </p:cNvPr>
            <p:cNvSpPr/>
            <p:nvPr/>
          </p:nvSpPr>
          <p:spPr>
            <a:xfrm>
              <a:off x="501120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68" name="Google Shape;1457;p70">
              <a:extLst>
                <a:ext uri="{FF2B5EF4-FFF2-40B4-BE49-F238E27FC236}">
                  <a16:creationId xmlns:a16="http://schemas.microsoft.com/office/drawing/2014/main" id="{21C10813-D17A-C07A-2427-F1AEEDB18EA6}"/>
                </a:ext>
              </a:extLst>
            </p:cNvPr>
            <p:cNvSpPr/>
            <p:nvPr/>
          </p:nvSpPr>
          <p:spPr>
            <a:xfrm>
              <a:off x="501125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69" name="Google Shape;1458;p70">
              <a:extLst>
                <a:ext uri="{FF2B5EF4-FFF2-40B4-BE49-F238E27FC236}">
                  <a16:creationId xmlns:a16="http://schemas.microsoft.com/office/drawing/2014/main" id="{E1FD2CEC-D2C0-CC35-3B04-BAE2045CF49C}"/>
                </a:ext>
              </a:extLst>
            </p:cNvPr>
            <p:cNvSpPr/>
            <p:nvPr/>
          </p:nvSpPr>
          <p:spPr>
            <a:xfrm>
              <a:off x="501120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70" name="Google Shape;1459;p70">
              <a:extLst>
                <a:ext uri="{FF2B5EF4-FFF2-40B4-BE49-F238E27FC236}">
                  <a16:creationId xmlns:a16="http://schemas.microsoft.com/office/drawing/2014/main" id="{8A42B6BA-372B-89AC-F224-9EC5253431B2}"/>
                </a:ext>
              </a:extLst>
            </p:cNvPr>
            <p:cNvSpPr/>
            <p:nvPr/>
          </p:nvSpPr>
          <p:spPr>
            <a:xfrm>
              <a:off x="501120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71" name="Google Shape;1460;p70">
              <a:extLst>
                <a:ext uri="{FF2B5EF4-FFF2-40B4-BE49-F238E27FC236}">
                  <a16:creationId xmlns:a16="http://schemas.microsoft.com/office/drawing/2014/main" id="{AAE908CF-1864-75D6-FA67-27B38EF961A8}"/>
                </a:ext>
              </a:extLst>
            </p:cNvPr>
            <p:cNvSpPr/>
            <p:nvPr/>
          </p:nvSpPr>
          <p:spPr>
            <a:xfrm>
              <a:off x="501120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2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72" name="Google Shape;1461;p70">
              <a:extLst>
                <a:ext uri="{FF2B5EF4-FFF2-40B4-BE49-F238E27FC236}">
                  <a16:creationId xmlns:a16="http://schemas.microsoft.com/office/drawing/2014/main" id="{0B368AD8-00E7-F29C-ACF1-D145DB17ADF8}"/>
                </a:ext>
              </a:extLst>
            </p:cNvPr>
            <p:cNvSpPr/>
            <p:nvPr/>
          </p:nvSpPr>
          <p:spPr>
            <a:xfrm>
              <a:off x="501125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73" name="Google Shape;1462;p70">
              <a:extLst>
                <a:ext uri="{FF2B5EF4-FFF2-40B4-BE49-F238E27FC236}">
                  <a16:creationId xmlns:a16="http://schemas.microsoft.com/office/drawing/2014/main" id="{D4731BE9-1DF8-70D7-B678-3CC921C15B8A}"/>
                </a:ext>
              </a:extLst>
            </p:cNvPr>
            <p:cNvSpPr/>
            <p:nvPr/>
          </p:nvSpPr>
          <p:spPr>
            <a:xfrm>
              <a:off x="501120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74" name="Google Shape;1463;p70">
              <a:extLst>
                <a:ext uri="{FF2B5EF4-FFF2-40B4-BE49-F238E27FC236}">
                  <a16:creationId xmlns:a16="http://schemas.microsoft.com/office/drawing/2014/main" id="{20530254-E8EE-5AC4-93A8-D7A7A6A90DCA}"/>
                </a:ext>
              </a:extLst>
            </p:cNvPr>
            <p:cNvSpPr/>
            <p:nvPr/>
          </p:nvSpPr>
          <p:spPr>
            <a:xfrm>
              <a:off x="5002725" y="2524100"/>
              <a:ext cx="5750" cy="4775"/>
            </a:xfrm>
            <a:custGeom>
              <a:avLst/>
              <a:gdLst/>
              <a:ahLst/>
              <a:cxnLst/>
              <a:rect l="l" t="t" r="r" b="b"/>
              <a:pathLst>
                <a:path w="230" h="191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75" name="Google Shape;1464;p70">
              <a:extLst>
                <a:ext uri="{FF2B5EF4-FFF2-40B4-BE49-F238E27FC236}">
                  <a16:creationId xmlns:a16="http://schemas.microsoft.com/office/drawing/2014/main" id="{69765FB0-2175-A04B-D6E0-ABBD9A21FE87}"/>
                </a:ext>
              </a:extLst>
            </p:cNvPr>
            <p:cNvSpPr/>
            <p:nvPr/>
          </p:nvSpPr>
          <p:spPr>
            <a:xfrm>
              <a:off x="500272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76" name="Google Shape;1465;p70">
              <a:extLst>
                <a:ext uri="{FF2B5EF4-FFF2-40B4-BE49-F238E27FC236}">
                  <a16:creationId xmlns:a16="http://schemas.microsoft.com/office/drawing/2014/main" id="{4226A89C-6D0C-6C46-CEA7-2E88598120B7}"/>
                </a:ext>
              </a:extLst>
            </p:cNvPr>
            <p:cNvSpPr/>
            <p:nvPr/>
          </p:nvSpPr>
          <p:spPr>
            <a:xfrm>
              <a:off x="500277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77" name="Google Shape;1466;p70">
              <a:extLst>
                <a:ext uri="{FF2B5EF4-FFF2-40B4-BE49-F238E27FC236}">
                  <a16:creationId xmlns:a16="http://schemas.microsoft.com/office/drawing/2014/main" id="{53E88DE5-9858-536F-07A6-5E77A521E712}"/>
                </a:ext>
              </a:extLst>
            </p:cNvPr>
            <p:cNvSpPr/>
            <p:nvPr/>
          </p:nvSpPr>
          <p:spPr>
            <a:xfrm>
              <a:off x="500272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78" name="Google Shape;1467;p70">
              <a:extLst>
                <a:ext uri="{FF2B5EF4-FFF2-40B4-BE49-F238E27FC236}">
                  <a16:creationId xmlns:a16="http://schemas.microsoft.com/office/drawing/2014/main" id="{B4ADD1FC-3C5C-C247-96E2-5E4BD292FE03}"/>
                </a:ext>
              </a:extLst>
            </p:cNvPr>
            <p:cNvSpPr/>
            <p:nvPr/>
          </p:nvSpPr>
          <p:spPr>
            <a:xfrm>
              <a:off x="500272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79" name="Google Shape;1468;p70">
              <a:extLst>
                <a:ext uri="{FF2B5EF4-FFF2-40B4-BE49-F238E27FC236}">
                  <a16:creationId xmlns:a16="http://schemas.microsoft.com/office/drawing/2014/main" id="{007C88C2-07BD-0FEB-97A6-485D69CD9211}"/>
                </a:ext>
              </a:extLst>
            </p:cNvPr>
            <p:cNvSpPr/>
            <p:nvPr/>
          </p:nvSpPr>
          <p:spPr>
            <a:xfrm>
              <a:off x="500272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80" name="Google Shape;1469;p70">
              <a:extLst>
                <a:ext uri="{FF2B5EF4-FFF2-40B4-BE49-F238E27FC236}">
                  <a16:creationId xmlns:a16="http://schemas.microsoft.com/office/drawing/2014/main" id="{B1D5D364-663B-163C-265C-377E37379590}"/>
                </a:ext>
              </a:extLst>
            </p:cNvPr>
            <p:cNvSpPr/>
            <p:nvPr/>
          </p:nvSpPr>
          <p:spPr>
            <a:xfrm>
              <a:off x="500277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81" name="Google Shape;1470;p70">
              <a:extLst>
                <a:ext uri="{FF2B5EF4-FFF2-40B4-BE49-F238E27FC236}">
                  <a16:creationId xmlns:a16="http://schemas.microsoft.com/office/drawing/2014/main" id="{6E35287A-D0A7-F3AA-6045-12ECDA00103B}"/>
                </a:ext>
              </a:extLst>
            </p:cNvPr>
            <p:cNvSpPr/>
            <p:nvPr/>
          </p:nvSpPr>
          <p:spPr>
            <a:xfrm>
              <a:off x="500272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82" name="Google Shape;1471;p70">
              <a:extLst>
                <a:ext uri="{FF2B5EF4-FFF2-40B4-BE49-F238E27FC236}">
                  <a16:creationId xmlns:a16="http://schemas.microsoft.com/office/drawing/2014/main" id="{E80D53F7-9834-165E-460F-ED90408D2FC8}"/>
                </a:ext>
              </a:extLst>
            </p:cNvPr>
            <p:cNvSpPr/>
            <p:nvPr/>
          </p:nvSpPr>
          <p:spPr>
            <a:xfrm>
              <a:off x="5002725" y="2585575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83" name="Google Shape;1472;p70">
              <a:extLst>
                <a:ext uri="{FF2B5EF4-FFF2-40B4-BE49-F238E27FC236}">
                  <a16:creationId xmlns:a16="http://schemas.microsoft.com/office/drawing/2014/main" id="{DA694E07-FF6C-6CC7-D929-813F4DD2ABF3}"/>
                </a:ext>
              </a:extLst>
            </p:cNvPr>
            <p:cNvSpPr/>
            <p:nvPr/>
          </p:nvSpPr>
          <p:spPr>
            <a:xfrm>
              <a:off x="4994250" y="25163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84" name="Google Shape;1473;p70">
              <a:extLst>
                <a:ext uri="{FF2B5EF4-FFF2-40B4-BE49-F238E27FC236}">
                  <a16:creationId xmlns:a16="http://schemas.microsoft.com/office/drawing/2014/main" id="{700B9C8F-4437-EBA6-BDF6-C05FF8D2D571}"/>
                </a:ext>
              </a:extLst>
            </p:cNvPr>
            <p:cNvSpPr/>
            <p:nvPr/>
          </p:nvSpPr>
          <p:spPr>
            <a:xfrm>
              <a:off x="4994250" y="2524100"/>
              <a:ext cx="5750" cy="4775"/>
            </a:xfrm>
            <a:custGeom>
              <a:avLst/>
              <a:gdLst/>
              <a:ahLst/>
              <a:cxnLst/>
              <a:rect l="l" t="t" r="r" b="b"/>
              <a:pathLst>
                <a:path w="230" h="191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85" name="Google Shape;1474;p70">
              <a:extLst>
                <a:ext uri="{FF2B5EF4-FFF2-40B4-BE49-F238E27FC236}">
                  <a16:creationId xmlns:a16="http://schemas.microsoft.com/office/drawing/2014/main" id="{1D891186-4728-AD3A-C0C9-58F93CB62439}"/>
                </a:ext>
              </a:extLst>
            </p:cNvPr>
            <p:cNvSpPr/>
            <p:nvPr/>
          </p:nvSpPr>
          <p:spPr>
            <a:xfrm>
              <a:off x="499425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86" name="Google Shape;1475;p70">
              <a:extLst>
                <a:ext uri="{FF2B5EF4-FFF2-40B4-BE49-F238E27FC236}">
                  <a16:creationId xmlns:a16="http://schemas.microsoft.com/office/drawing/2014/main" id="{7E1710E2-3842-245D-A825-3081D7116462}"/>
                </a:ext>
              </a:extLst>
            </p:cNvPr>
            <p:cNvSpPr/>
            <p:nvPr/>
          </p:nvSpPr>
          <p:spPr>
            <a:xfrm>
              <a:off x="499430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87" name="Google Shape;1476;p70">
              <a:extLst>
                <a:ext uri="{FF2B5EF4-FFF2-40B4-BE49-F238E27FC236}">
                  <a16:creationId xmlns:a16="http://schemas.microsoft.com/office/drawing/2014/main" id="{A6FACD23-060E-ECA7-EC40-2DDF1AE6606B}"/>
                </a:ext>
              </a:extLst>
            </p:cNvPr>
            <p:cNvSpPr/>
            <p:nvPr/>
          </p:nvSpPr>
          <p:spPr>
            <a:xfrm>
              <a:off x="499425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88" name="Google Shape;1477;p70">
              <a:extLst>
                <a:ext uri="{FF2B5EF4-FFF2-40B4-BE49-F238E27FC236}">
                  <a16:creationId xmlns:a16="http://schemas.microsoft.com/office/drawing/2014/main" id="{41726C70-A2CC-9371-7CA5-D239854073C1}"/>
                </a:ext>
              </a:extLst>
            </p:cNvPr>
            <p:cNvSpPr/>
            <p:nvPr/>
          </p:nvSpPr>
          <p:spPr>
            <a:xfrm>
              <a:off x="49942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89" name="Google Shape;1478;p70">
              <a:extLst>
                <a:ext uri="{FF2B5EF4-FFF2-40B4-BE49-F238E27FC236}">
                  <a16:creationId xmlns:a16="http://schemas.microsoft.com/office/drawing/2014/main" id="{B32A7EDE-F2F7-D808-14A5-F5C4310116D3}"/>
                </a:ext>
              </a:extLst>
            </p:cNvPr>
            <p:cNvSpPr/>
            <p:nvPr/>
          </p:nvSpPr>
          <p:spPr>
            <a:xfrm>
              <a:off x="499425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90" name="Google Shape;1479;p70">
              <a:extLst>
                <a:ext uri="{FF2B5EF4-FFF2-40B4-BE49-F238E27FC236}">
                  <a16:creationId xmlns:a16="http://schemas.microsoft.com/office/drawing/2014/main" id="{9AAC3EA4-4DAC-F366-1F86-7CF473C5F7ED}"/>
                </a:ext>
              </a:extLst>
            </p:cNvPr>
            <p:cNvSpPr/>
            <p:nvPr/>
          </p:nvSpPr>
          <p:spPr>
            <a:xfrm>
              <a:off x="499430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91" name="Google Shape;1480;p70">
              <a:extLst>
                <a:ext uri="{FF2B5EF4-FFF2-40B4-BE49-F238E27FC236}">
                  <a16:creationId xmlns:a16="http://schemas.microsoft.com/office/drawing/2014/main" id="{96DAA3B6-B7CD-4AD8-9FB5-6817A392AF39}"/>
                </a:ext>
              </a:extLst>
            </p:cNvPr>
            <p:cNvSpPr/>
            <p:nvPr/>
          </p:nvSpPr>
          <p:spPr>
            <a:xfrm>
              <a:off x="499425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92" name="Google Shape;1481;p70">
              <a:extLst>
                <a:ext uri="{FF2B5EF4-FFF2-40B4-BE49-F238E27FC236}">
                  <a16:creationId xmlns:a16="http://schemas.microsoft.com/office/drawing/2014/main" id="{8FB77B08-7503-3D6C-A674-628AD3816A32}"/>
                </a:ext>
              </a:extLst>
            </p:cNvPr>
            <p:cNvSpPr/>
            <p:nvPr/>
          </p:nvSpPr>
          <p:spPr>
            <a:xfrm>
              <a:off x="4994250" y="2585575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93" name="Google Shape;1482;p70">
              <a:extLst>
                <a:ext uri="{FF2B5EF4-FFF2-40B4-BE49-F238E27FC236}">
                  <a16:creationId xmlns:a16="http://schemas.microsoft.com/office/drawing/2014/main" id="{3FDC44EA-B8BA-5CEB-23D0-C67614747B4A}"/>
                </a:ext>
              </a:extLst>
            </p:cNvPr>
            <p:cNvSpPr/>
            <p:nvPr/>
          </p:nvSpPr>
          <p:spPr>
            <a:xfrm>
              <a:off x="4994250" y="2593150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1"/>
                  </a:moveTo>
                  <a:cubicBezTo>
                    <a:pt x="44" y="1"/>
                    <a:pt x="1" y="109"/>
                    <a:pt x="65" y="166"/>
                  </a:cubicBezTo>
                  <a:cubicBezTo>
                    <a:pt x="84" y="187"/>
                    <a:pt x="107" y="196"/>
                    <a:pt x="130" y="196"/>
                  </a:cubicBezTo>
                  <a:cubicBezTo>
                    <a:pt x="180" y="196"/>
                    <a:pt x="229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94" name="Google Shape;1483;p70">
              <a:extLst>
                <a:ext uri="{FF2B5EF4-FFF2-40B4-BE49-F238E27FC236}">
                  <a16:creationId xmlns:a16="http://schemas.microsoft.com/office/drawing/2014/main" id="{F4CDBCF0-FF74-84FC-6F1D-16FFF12A8AE2}"/>
                </a:ext>
              </a:extLst>
            </p:cNvPr>
            <p:cNvSpPr/>
            <p:nvPr/>
          </p:nvSpPr>
          <p:spPr>
            <a:xfrm>
              <a:off x="498577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95" name="Google Shape;1484;p70">
              <a:extLst>
                <a:ext uri="{FF2B5EF4-FFF2-40B4-BE49-F238E27FC236}">
                  <a16:creationId xmlns:a16="http://schemas.microsoft.com/office/drawing/2014/main" id="{B4A6E837-27BC-45A3-7707-84FE3875D75A}"/>
                </a:ext>
              </a:extLst>
            </p:cNvPr>
            <p:cNvSpPr/>
            <p:nvPr/>
          </p:nvSpPr>
          <p:spPr>
            <a:xfrm>
              <a:off x="49858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96" name="Google Shape;1485;p70">
              <a:extLst>
                <a:ext uri="{FF2B5EF4-FFF2-40B4-BE49-F238E27FC236}">
                  <a16:creationId xmlns:a16="http://schemas.microsoft.com/office/drawing/2014/main" id="{CCC84F07-8CB6-BBC8-47B2-F3A92EE09658}"/>
                </a:ext>
              </a:extLst>
            </p:cNvPr>
            <p:cNvSpPr/>
            <p:nvPr/>
          </p:nvSpPr>
          <p:spPr>
            <a:xfrm>
              <a:off x="498577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97" name="Google Shape;1486;p70">
              <a:extLst>
                <a:ext uri="{FF2B5EF4-FFF2-40B4-BE49-F238E27FC236}">
                  <a16:creationId xmlns:a16="http://schemas.microsoft.com/office/drawing/2014/main" id="{15761A51-9E6F-F1B2-A378-01DC976BE20B}"/>
                </a:ext>
              </a:extLst>
            </p:cNvPr>
            <p:cNvSpPr/>
            <p:nvPr/>
          </p:nvSpPr>
          <p:spPr>
            <a:xfrm>
              <a:off x="49857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98" name="Google Shape;1487;p70">
              <a:extLst>
                <a:ext uri="{FF2B5EF4-FFF2-40B4-BE49-F238E27FC236}">
                  <a16:creationId xmlns:a16="http://schemas.microsoft.com/office/drawing/2014/main" id="{35D449FB-6D11-E08C-9D39-897EE82790F8}"/>
                </a:ext>
              </a:extLst>
            </p:cNvPr>
            <p:cNvSpPr/>
            <p:nvPr/>
          </p:nvSpPr>
          <p:spPr>
            <a:xfrm>
              <a:off x="498577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99" name="Google Shape;1488;p70">
              <a:extLst>
                <a:ext uri="{FF2B5EF4-FFF2-40B4-BE49-F238E27FC236}">
                  <a16:creationId xmlns:a16="http://schemas.microsoft.com/office/drawing/2014/main" id="{E81A5156-8AF9-A344-BDC0-EB8356BB4EA6}"/>
                </a:ext>
              </a:extLst>
            </p:cNvPr>
            <p:cNvSpPr/>
            <p:nvPr/>
          </p:nvSpPr>
          <p:spPr>
            <a:xfrm>
              <a:off x="498582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00" name="Google Shape;1489;p70">
              <a:extLst>
                <a:ext uri="{FF2B5EF4-FFF2-40B4-BE49-F238E27FC236}">
                  <a16:creationId xmlns:a16="http://schemas.microsoft.com/office/drawing/2014/main" id="{213C03F2-C020-B258-933F-0058B4A01AD6}"/>
                </a:ext>
              </a:extLst>
            </p:cNvPr>
            <p:cNvSpPr/>
            <p:nvPr/>
          </p:nvSpPr>
          <p:spPr>
            <a:xfrm>
              <a:off x="498577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01" name="Google Shape;1490;p70">
              <a:extLst>
                <a:ext uri="{FF2B5EF4-FFF2-40B4-BE49-F238E27FC236}">
                  <a16:creationId xmlns:a16="http://schemas.microsoft.com/office/drawing/2014/main" id="{67F48E4C-3F81-DA1F-7371-AC9D72B6E1E0}"/>
                </a:ext>
              </a:extLst>
            </p:cNvPr>
            <p:cNvSpPr/>
            <p:nvPr/>
          </p:nvSpPr>
          <p:spPr>
            <a:xfrm>
              <a:off x="497730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02" name="Google Shape;1491;p70">
              <a:extLst>
                <a:ext uri="{FF2B5EF4-FFF2-40B4-BE49-F238E27FC236}">
                  <a16:creationId xmlns:a16="http://schemas.microsoft.com/office/drawing/2014/main" id="{42634A50-962C-9334-CF53-CB1EA35AF648}"/>
                </a:ext>
              </a:extLst>
            </p:cNvPr>
            <p:cNvSpPr/>
            <p:nvPr/>
          </p:nvSpPr>
          <p:spPr>
            <a:xfrm>
              <a:off x="497735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03" name="Google Shape;1492;p70">
              <a:extLst>
                <a:ext uri="{FF2B5EF4-FFF2-40B4-BE49-F238E27FC236}">
                  <a16:creationId xmlns:a16="http://schemas.microsoft.com/office/drawing/2014/main" id="{272AC93F-B84F-8C08-96A6-DC5E7D076116}"/>
                </a:ext>
              </a:extLst>
            </p:cNvPr>
            <p:cNvSpPr/>
            <p:nvPr/>
          </p:nvSpPr>
          <p:spPr>
            <a:xfrm>
              <a:off x="497730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04" name="Google Shape;1493;p70">
              <a:extLst>
                <a:ext uri="{FF2B5EF4-FFF2-40B4-BE49-F238E27FC236}">
                  <a16:creationId xmlns:a16="http://schemas.microsoft.com/office/drawing/2014/main" id="{701B2F53-3CED-CEBE-2B4B-F28EC9A4D356}"/>
                </a:ext>
              </a:extLst>
            </p:cNvPr>
            <p:cNvSpPr/>
            <p:nvPr/>
          </p:nvSpPr>
          <p:spPr>
            <a:xfrm>
              <a:off x="497730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05" name="Google Shape;1494;p70">
              <a:extLst>
                <a:ext uri="{FF2B5EF4-FFF2-40B4-BE49-F238E27FC236}">
                  <a16:creationId xmlns:a16="http://schemas.microsoft.com/office/drawing/2014/main" id="{7D583A8D-AE5B-FF16-0153-160258854A94}"/>
                </a:ext>
              </a:extLst>
            </p:cNvPr>
            <p:cNvSpPr/>
            <p:nvPr/>
          </p:nvSpPr>
          <p:spPr>
            <a:xfrm>
              <a:off x="497730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06" name="Google Shape;1495;p70">
              <a:extLst>
                <a:ext uri="{FF2B5EF4-FFF2-40B4-BE49-F238E27FC236}">
                  <a16:creationId xmlns:a16="http://schemas.microsoft.com/office/drawing/2014/main" id="{819D2F4B-F8F9-1CCC-B61E-14CEC155FA3F}"/>
                </a:ext>
              </a:extLst>
            </p:cNvPr>
            <p:cNvSpPr/>
            <p:nvPr/>
          </p:nvSpPr>
          <p:spPr>
            <a:xfrm>
              <a:off x="497735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07" name="Google Shape;1496;p70">
              <a:extLst>
                <a:ext uri="{FF2B5EF4-FFF2-40B4-BE49-F238E27FC236}">
                  <a16:creationId xmlns:a16="http://schemas.microsoft.com/office/drawing/2014/main" id="{BCAF8193-BFA0-A8E4-78B6-89161BAD7404}"/>
                </a:ext>
              </a:extLst>
            </p:cNvPr>
            <p:cNvSpPr/>
            <p:nvPr/>
          </p:nvSpPr>
          <p:spPr>
            <a:xfrm>
              <a:off x="497730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08" name="Google Shape;1497;p70">
              <a:extLst>
                <a:ext uri="{FF2B5EF4-FFF2-40B4-BE49-F238E27FC236}">
                  <a16:creationId xmlns:a16="http://schemas.microsoft.com/office/drawing/2014/main" id="{5F303A69-5220-7F26-761D-81FCF6A371D2}"/>
                </a:ext>
              </a:extLst>
            </p:cNvPr>
            <p:cNvSpPr/>
            <p:nvPr/>
          </p:nvSpPr>
          <p:spPr>
            <a:xfrm>
              <a:off x="496882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09" name="Google Shape;1498;p70">
              <a:extLst>
                <a:ext uri="{FF2B5EF4-FFF2-40B4-BE49-F238E27FC236}">
                  <a16:creationId xmlns:a16="http://schemas.microsoft.com/office/drawing/2014/main" id="{C0C4198A-14FD-5EF0-C1A9-FF04CADDFACB}"/>
                </a:ext>
              </a:extLst>
            </p:cNvPr>
            <p:cNvSpPr/>
            <p:nvPr/>
          </p:nvSpPr>
          <p:spPr>
            <a:xfrm>
              <a:off x="4968875" y="2539400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21" y="1"/>
                  </a:moveTo>
                  <a:cubicBezTo>
                    <a:pt x="46" y="1"/>
                    <a:pt x="1" y="104"/>
                    <a:pt x="64" y="160"/>
                  </a:cubicBezTo>
                  <a:cubicBezTo>
                    <a:pt x="82" y="181"/>
                    <a:pt x="106" y="190"/>
                    <a:pt x="129" y="190"/>
                  </a:cubicBezTo>
                  <a:cubicBezTo>
                    <a:pt x="179" y="190"/>
                    <a:pt x="227" y="149"/>
                    <a:pt x="222" y="95"/>
                  </a:cubicBezTo>
                  <a:cubicBezTo>
                    <a:pt x="222" y="37"/>
                    <a:pt x="186" y="1"/>
                    <a:pt x="128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10" name="Google Shape;1499;p70">
              <a:extLst>
                <a:ext uri="{FF2B5EF4-FFF2-40B4-BE49-F238E27FC236}">
                  <a16:creationId xmlns:a16="http://schemas.microsoft.com/office/drawing/2014/main" id="{D74697EA-19C8-22BC-5576-E08FD966B803}"/>
                </a:ext>
              </a:extLst>
            </p:cNvPr>
            <p:cNvSpPr/>
            <p:nvPr/>
          </p:nvSpPr>
          <p:spPr>
            <a:xfrm>
              <a:off x="496882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11" name="Google Shape;1500;p70">
              <a:extLst>
                <a:ext uri="{FF2B5EF4-FFF2-40B4-BE49-F238E27FC236}">
                  <a16:creationId xmlns:a16="http://schemas.microsoft.com/office/drawing/2014/main" id="{F741C5B9-85E7-DEF9-5326-087535DD35B2}"/>
                </a:ext>
              </a:extLst>
            </p:cNvPr>
            <p:cNvSpPr/>
            <p:nvPr/>
          </p:nvSpPr>
          <p:spPr>
            <a:xfrm>
              <a:off x="4968825" y="2554750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0"/>
                  </a:moveTo>
                  <a:cubicBezTo>
                    <a:pt x="51" y="0"/>
                    <a:pt x="1" y="101"/>
                    <a:pt x="66" y="166"/>
                  </a:cubicBezTo>
                  <a:cubicBezTo>
                    <a:pt x="84" y="184"/>
                    <a:pt x="107" y="192"/>
                    <a:pt x="130" y="192"/>
                  </a:cubicBezTo>
                  <a:cubicBezTo>
                    <a:pt x="180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12" name="Google Shape;1501;p70">
              <a:extLst>
                <a:ext uri="{FF2B5EF4-FFF2-40B4-BE49-F238E27FC236}">
                  <a16:creationId xmlns:a16="http://schemas.microsoft.com/office/drawing/2014/main" id="{28CF2E6D-0ACE-188D-D905-48E7188155C4}"/>
                </a:ext>
              </a:extLst>
            </p:cNvPr>
            <p:cNvSpPr/>
            <p:nvPr/>
          </p:nvSpPr>
          <p:spPr>
            <a:xfrm>
              <a:off x="496882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13" name="Google Shape;1502;p70">
              <a:extLst>
                <a:ext uri="{FF2B5EF4-FFF2-40B4-BE49-F238E27FC236}">
                  <a16:creationId xmlns:a16="http://schemas.microsoft.com/office/drawing/2014/main" id="{9011BD77-FA41-6B89-F853-845CD875EFEA}"/>
                </a:ext>
              </a:extLst>
            </p:cNvPr>
            <p:cNvSpPr/>
            <p:nvPr/>
          </p:nvSpPr>
          <p:spPr>
            <a:xfrm>
              <a:off x="496887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14" name="Google Shape;1503;p70">
              <a:extLst>
                <a:ext uri="{FF2B5EF4-FFF2-40B4-BE49-F238E27FC236}">
                  <a16:creationId xmlns:a16="http://schemas.microsoft.com/office/drawing/2014/main" id="{3EBD1300-C075-51D5-E9B0-9D9DFFA1631F}"/>
                </a:ext>
              </a:extLst>
            </p:cNvPr>
            <p:cNvSpPr/>
            <p:nvPr/>
          </p:nvSpPr>
          <p:spPr>
            <a:xfrm>
              <a:off x="4968825" y="2577825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1"/>
                  </a:moveTo>
                  <a:cubicBezTo>
                    <a:pt x="51" y="1"/>
                    <a:pt x="1" y="101"/>
                    <a:pt x="66" y="166"/>
                  </a:cubicBezTo>
                  <a:cubicBezTo>
                    <a:pt x="84" y="185"/>
                    <a:pt x="107" y="193"/>
                    <a:pt x="130" y="193"/>
                  </a:cubicBezTo>
                  <a:cubicBezTo>
                    <a:pt x="180" y="193"/>
                    <a:pt x="229" y="154"/>
                    <a:pt x="224" y="94"/>
                  </a:cubicBezTo>
                  <a:cubicBezTo>
                    <a:pt x="231" y="44"/>
                    <a:pt x="188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15" name="Google Shape;1504;p70">
              <a:extLst>
                <a:ext uri="{FF2B5EF4-FFF2-40B4-BE49-F238E27FC236}">
                  <a16:creationId xmlns:a16="http://schemas.microsoft.com/office/drawing/2014/main" id="{4FBA906F-E639-70F9-828A-7FAEFFB431D1}"/>
                </a:ext>
              </a:extLst>
            </p:cNvPr>
            <p:cNvSpPr/>
            <p:nvPr/>
          </p:nvSpPr>
          <p:spPr>
            <a:xfrm>
              <a:off x="4960525" y="2531675"/>
              <a:ext cx="5625" cy="4900"/>
            </a:xfrm>
            <a:custGeom>
              <a:avLst/>
              <a:gdLst/>
              <a:ahLst/>
              <a:cxnLst/>
              <a:rect l="l" t="t" r="r" b="b"/>
              <a:pathLst>
                <a:path w="225" h="196" extrusionOk="0">
                  <a:moveTo>
                    <a:pt x="123" y="0"/>
                  </a:moveTo>
                  <a:cubicBezTo>
                    <a:pt x="37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16" name="Google Shape;1505;p70">
              <a:extLst>
                <a:ext uri="{FF2B5EF4-FFF2-40B4-BE49-F238E27FC236}">
                  <a16:creationId xmlns:a16="http://schemas.microsoft.com/office/drawing/2014/main" id="{89295548-7515-2947-5D97-409B6BF430EF}"/>
                </a:ext>
              </a:extLst>
            </p:cNvPr>
            <p:cNvSpPr/>
            <p:nvPr/>
          </p:nvSpPr>
          <p:spPr>
            <a:xfrm>
              <a:off x="496057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14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5" y="181"/>
                    <a:pt x="99" y="190"/>
                    <a:pt x="122" y="190"/>
                  </a:cubicBezTo>
                  <a:cubicBezTo>
                    <a:pt x="172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1" y="1"/>
                  </a:cubicBezTo>
                  <a:cubicBezTo>
                    <a:pt x="119" y="1"/>
                    <a:pt x="116" y="1"/>
                    <a:pt x="11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17" name="Google Shape;1506;p70">
              <a:extLst>
                <a:ext uri="{FF2B5EF4-FFF2-40B4-BE49-F238E27FC236}">
                  <a16:creationId xmlns:a16="http://schemas.microsoft.com/office/drawing/2014/main" id="{13B49EA7-E2F6-1F14-9801-6237B152E0A6}"/>
                </a:ext>
              </a:extLst>
            </p:cNvPr>
            <p:cNvSpPr/>
            <p:nvPr/>
          </p:nvSpPr>
          <p:spPr>
            <a:xfrm>
              <a:off x="4960525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23" y="0"/>
                  </a:moveTo>
                  <a:cubicBezTo>
                    <a:pt x="37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18" name="Google Shape;1507;p70">
              <a:extLst>
                <a:ext uri="{FF2B5EF4-FFF2-40B4-BE49-F238E27FC236}">
                  <a16:creationId xmlns:a16="http://schemas.microsoft.com/office/drawing/2014/main" id="{22EC3153-A8E9-BDC8-DF97-F31EFB4E2F25}"/>
                </a:ext>
              </a:extLst>
            </p:cNvPr>
            <p:cNvSpPr/>
            <p:nvPr/>
          </p:nvSpPr>
          <p:spPr>
            <a:xfrm>
              <a:off x="496052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7" y="184"/>
                    <a:pt x="100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19" name="Google Shape;1508;p70">
              <a:extLst>
                <a:ext uri="{FF2B5EF4-FFF2-40B4-BE49-F238E27FC236}">
                  <a16:creationId xmlns:a16="http://schemas.microsoft.com/office/drawing/2014/main" id="{216C8178-D98A-9139-CC36-29531711A1F0}"/>
                </a:ext>
              </a:extLst>
            </p:cNvPr>
            <p:cNvSpPr/>
            <p:nvPr/>
          </p:nvSpPr>
          <p:spPr>
            <a:xfrm>
              <a:off x="4960525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23" y="0"/>
                  </a:moveTo>
                  <a:cubicBezTo>
                    <a:pt x="37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20" name="Google Shape;1509;p70">
              <a:extLst>
                <a:ext uri="{FF2B5EF4-FFF2-40B4-BE49-F238E27FC236}">
                  <a16:creationId xmlns:a16="http://schemas.microsoft.com/office/drawing/2014/main" id="{47396336-2653-128D-9811-2EECD7BC3836}"/>
                </a:ext>
              </a:extLst>
            </p:cNvPr>
            <p:cNvSpPr/>
            <p:nvPr/>
          </p:nvSpPr>
          <p:spPr>
            <a:xfrm>
              <a:off x="4960575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34" y="1"/>
                  </a:moveTo>
                  <a:cubicBezTo>
                    <a:pt x="130" y="1"/>
                    <a:pt x="126" y="1"/>
                    <a:pt x="121" y="2"/>
                  </a:cubicBezTo>
                  <a:cubicBezTo>
                    <a:pt x="119" y="1"/>
                    <a:pt x="116" y="1"/>
                    <a:pt x="113" y="1"/>
                  </a:cubicBezTo>
                  <a:cubicBezTo>
                    <a:pt x="33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3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21" name="Google Shape;1510;p70">
              <a:extLst>
                <a:ext uri="{FF2B5EF4-FFF2-40B4-BE49-F238E27FC236}">
                  <a16:creationId xmlns:a16="http://schemas.microsoft.com/office/drawing/2014/main" id="{B5375B0E-A9B9-943C-ED99-BE7BDDB2092B}"/>
                </a:ext>
              </a:extLst>
            </p:cNvPr>
            <p:cNvSpPr/>
            <p:nvPr/>
          </p:nvSpPr>
          <p:spPr>
            <a:xfrm>
              <a:off x="496052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7" y="185"/>
                    <a:pt x="100" y="193"/>
                    <a:pt x="123" y="193"/>
                  </a:cubicBezTo>
                  <a:cubicBezTo>
                    <a:pt x="173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23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22" name="Google Shape;1511;p70">
              <a:extLst>
                <a:ext uri="{FF2B5EF4-FFF2-40B4-BE49-F238E27FC236}">
                  <a16:creationId xmlns:a16="http://schemas.microsoft.com/office/drawing/2014/main" id="{ED597D75-F243-B38A-E3F5-AB27D1BD8FCA}"/>
                </a:ext>
              </a:extLst>
            </p:cNvPr>
            <p:cNvSpPr/>
            <p:nvPr/>
          </p:nvSpPr>
          <p:spPr>
            <a:xfrm>
              <a:off x="4952050" y="2531675"/>
              <a:ext cx="5625" cy="4900"/>
            </a:xfrm>
            <a:custGeom>
              <a:avLst/>
              <a:gdLst/>
              <a:ahLst/>
              <a:cxnLst/>
              <a:rect l="l" t="t" r="r" b="b"/>
              <a:pathLst>
                <a:path w="225" h="196" extrusionOk="0">
                  <a:moveTo>
                    <a:pt x="131" y="0"/>
                  </a:moveTo>
                  <a:cubicBezTo>
                    <a:pt x="44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23" name="Google Shape;1512;p70">
              <a:extLst>
                <a:ext uri="{FF2B5EF4-FFF2-40B4-BE49-F238E27FC236}">
                  <a16:creationId xmlns:a16="http://schemas.microsoft.com/office/drawing/2014/main" id="{8047EFE4-EB94-099B-6386-6FB7DAD9A1A4}"/>
                </a:ext>
              </a:extLst>
            </p:cNvPr>
            <p:cNvSpPr/>
            <p:nvPr/>
          </p:nvSpPr>
          <p:spPr>
            <a:xfrm>
              <a:off x="495210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24" name="Google Shape;1513;p70">
              <a:extLst>
                <a:ext uri="{FF2B5EF4-FFF2-40B4-BE49-F238E27FC236}">
                  <a16:creationId xmlns:a16="http://schemas.microsoft.com/office/drawing/2014/main" id="{36F58395-3F86-DF23-13A1-F66A1A0DA47B}"/>
                </a:ext>
              </a:extLst>
            </p:cNvPr>
            <p:cNvSpPr/>
            <p:nvPr/>
          </p:nvSpPr>
          <p:spPr>
            <a:xfrm>
              <a:off x="4952050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31" y="0"/>
                  </a:moveTo>
                  <a:cubicBezTo>
                    <a:pt x="44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25" name="Google Shape;1514;p70">
              <a:extLst>
                <a:ext uri="{FF2B5EF4-FFF2-40B4-BE49-F238E27FC236}">
                  <a16:creationId xmlns:a16="http://schemas.microsoft.com/office/drawing/2014/main" id="{81712A9F-803D-B401-87C3-833FEC44F478}"/>
                </a:ext>
              </a:extLst>
            </p:cNvPr>
            <p:cNvSpPr/>
            <p:nvPr/>
          </p:nvSpPr>
          <p:spPr>
            <a:xfrm>
              <a:off x="49520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26" name="Google Shape;1515;p70">
              <a:extLst>
                <a:ext uri="{FF2B5EF4-FFF2-40B4-BE49-F238E27FC236}">
                  <a16:creationId xmlns:a16="http://schemas.microsoft.com/office/drawing/2014/main" id="{5BF79B60-8EF0-17EC-0462-5FB572E08E0F}"/>
                </a:ext>
              </a:extLst>
            </p:cNvPr>
            <p:cNvSpPr/>
            <p:nvPr/>
          </p:nvSpPr>
          <p:spPr>
            <a:xfrm>
              <a:off x="4952050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27" name="Google Shape;1516;p70">
              <a:extLst>
                <a:ext uri="{FF2B5EF4-FFF2-40B4-BE49-F238E27FC236}">
                  <a16:creationId xmlns:a16="http://schemas.microsoft.com/office/drawing/2014/main" id="{08F8CA80-7F3A-AE7E-76E2-64BD10287E55}"/>
                </a:ext>
              </a:extLst>
            </p:cNvPr>
            <p:cNvSpPr/>
            <p:nvPr/>
          </p:nvSpPr>
          <p:spPr>
            <a:xfrm>
              <a:off x="4952100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4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28" name="Google Shape;1517;p70">
              <a:extLst>
                <a:ext uri="{FF2B5EF4-FFF2-40B4-BE49-F238E27FC236}">
                  <a16:creationId xmlns:a16="http://schemas.microsoft.com/office/drawing/2014/main" id="{F5AFD435-ABFB-11EA-76AD-A343AEFD45B7}"/>
                </a:ext>
              </a:extLst>
            </p:cNvPr>
            <p:cNvSpPr/>
            <p:nvPr/>
          </p:nvSpPr>
          <p:spPr>
            <a:xfrm>
              <a:off x="495205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29" name="Google Shape;1518;p70">
              <a:extLst>
                <a:ext uri="{FF2B5EF4-FFF2-40B4-BE49-F238E27FC236}">
                  <a16:creationId xmlns:a16="http://schemas.microsoft.com/office/drawing/2014/main" id="{48B973CE-E690-074D-B0A4-66A362AAFE2A}"/>
                </a:ext>
              </a:extLst>
            </p:cNvPr>
            <p:cNvSpPr/>
            <p:nvPr/>
          </p:nvSpPr>
          <p:spPr>
            <a:xfrm>
              <a:off x="494357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1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30" name="Google Shape;1519;p70">
              <a:extLst>
                <a:ext uri="{FF2B5EF4-FFF2-40B4-BE49-F238E27FC236}">
                  <a16:creationId xmlns:a16="http://schemas.microsoft.com/office/drawing/2014/main" id="{9277CBAC-077E-A10F-AA32-CE0F76AB6775}"/>
                </a:ext>
              </a:extLst>
            </p:cNvPr>
            <p:cNvSpPr/>
            <p:nvPr/>
          </p:nvSpPr>
          <p:spPr>
            <a:xfrm>
              <a:off x="49436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1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31" name="Google Shape;1520;p70">
              <a:extLst>
                <a:ext uri="{FF2B5EF4-FFF2-40B4-BE49-F238E27FC236}">
                  <a16:creationId xmlns:a16="http://schemas.microsoft.com/office/drawing/2014/main" id="{7B24FD5F-A4BA-796A-E102-0AAA58107FAB}"/>
                </a:ext>
              </a:extLst>
            </p:cNvPr>
            <p:cNvSpPr/>
            <p:nvPr/>
          </p:nvSpPr>
          <p:spPr>
            <a:xfrm>
              <a:off x="494357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1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32" name="Google Shape;1521;p70">
              <a:extLst>
                <a:ext uri="{FF2B5EF4-FFF2-40B4-BE49-F238E27FC236}">
                  <a16:creationId xmlns:a16="http://schemas.microsoft.com/office/drawing/2014/main" id="{FA937BC9-4966-CB52-F0B1-808DE89F2D6A}"/>
                </a:ext>
              </a:extLst>
            </p:cNvPr>
            <p:cNvSpPr/>
            <p:nvPr/>
          </p:nvSpPr>
          <p:spPr>
            <a:xfrm>
              <a:off x="49435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33" name="Google Shape;1522;p70">
              <a:extLst>
                <a:ext uri="{FF2B5EF4-FFF2-40B4-BE49-F238E27FC236}">
                  <a16:creationId xmlns:a16="http://schemas.microsoft.com/office/drawing/2014/main" id="{E89229E0-299D-20BF-1B77-D4C06BB4B705}"/>
                </a:ext>
              </a:extLst>
            </p:cNvPr>
            <p:cNvSpPr/>
            <p:nvPr/>
          </p:nvSpPr>
          <p:spPr>
            <a:xfrm>
              <a:off x="494357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1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30" y="148"/>
                    <a:pt x="224" y="87"/>
                  </a:cubicBezTo>
                  <a:cubicBezTo>
                    <a:pt x="224" y="37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34" name="Google Shape;1523;p70">
              <a:extLst>
                <a:ext uri="{FF2B5EF4-FFF2-40B4-BE49-F238E27FC236}">
                  <a16:creationId xmlns:a16="http://schemas.microsoft.com/office/drawing/2014/main" id="{E4FB2643-BA47-39EF-B4CE-66FC8078ACAE}"/>
                </a:ext>
              </a:extLst>
            </p:cNvPr>
            <p:cNvSpPr/>
            <p:nvPr/>
          </p:nvSpPr>
          <p:spPr>
            <a:xfrm>
              <a:off x="494362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1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4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35" name="Google Shape;1524;p70">
              <a:extLst>
                <a:ext uri="{FF2B5EF4-FFF2-40B4-BE49-F238E27FC236}">
                  <a16:creationId xmlns:a16="http://schemas.microsoft.com/office/drawing/2014/main" id="{2F227C6C-A480-CCAF-3F31-24B65B62B67B}"/>
                </a:ext>
              </a:extLst>
            </p:cNvPr>
            <p:cNvSpPr/>
            <p:nvPr/>
          </p:nvSpPr>
          <p:spPr>
            <a:xfrm>
              <a:off x="494357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336" name="Google Shape;1525;p70">
            <a:extLst>
              <a:ext uri="{FF2B5EF4-FFF2-40B4-BE49-F238E27FC236}">
                <a16:creationId xmlns:a16="http://schemas.microsoft.com/office/drawing/2014/main" id="{F18D6C21-5131-2A16-F924-8D0FBB2EE63D}"/>
              </a:ext>
            </a:extLst>
          </p:cNvPr>
          <p:cNvSpPr/>
          <p:nvPr/>
        </p:nvSpPr>
        <p:spPr>
          <a:xfrm>
            <a:off x="15418339" y="6852133"/>
            <a:ext cx="348674" cy="348674"/>
          </a:xfrm>
          <a:custGeom>
            <a:avLst/>
            <a:gdLst/>
            <a:ahLst/>
            <a:cxnLst/>
            <a:rect l="l" t="t" r="r" b="b"/>
            <a:pathLst>
              <a:path w="208163" h="208163" extrusionOk="0">
                <a:moveTo>
                  <a:pt x="79632" y="48546"/>
                </a:moveTo>
                <a:cubicBezTo>
                  <a:pt x="80399" y="48546"/>
                  <a:pt x="81191" y="48783"/>
                  <a:pt x="81877" y="49126"/>
                </a:cubicBezTo>
                <a:lnTo>
                  <a:pt x="158203" y="101306"/>
                </a:lnTo>
                <a:cubicBezTo>
                  <a:pt x="159036" y="101861"/>
                  <a:pt x="159591" y="102971"/>
                  <a:pt x="159591" y="104081"/>
                </a:cubicBezTo>
                <a:cubicBezTo>
                  <a:pt x="159591" y="105191"/>
                  <a:pt x="159036" y="106302"/>
                  <a:pt x="158203" y="106857"/>
                </a:cubicBezTo>
                <a:lnTo>
                  <a:pt x="81877" y="159036"/>
                </a:lnTo>
                <a:cubicBezTo>
                  <a:pt x="81045" y="159314"/>
                  <a:pt x="80489" y="159591"/>
                  <a:pt x="79934" y="159591"/>
                </a:cubicBezTo>
                <a:cubicBezTo>
                  <a:pt x="79379" y="159591"/>
                  <a:pt x="78547" y="159591"/>
                  <a:pt x="78269" y="159314"/>
                </a:cubicBezTo>
                <a:cubicBezTo>
                  <a:pt x="77159" y="158481"/>
                  <a:pt x="76326" y="157371"/>
                  <a:pt x="76326" y="156260"/>
                </a:cubicBezTo>
                <a:lnTo>
                  <a:pt x="76326" y="52179"/>
                </a:lnTo>
                <a:cubicBezTo>
                  <a:pt x="76326" y="50792"/>
                  <a:pt x="77159" y="49681"/>
                  <a:pt x="78269" y="48849"/>
                </a:cubicBezTo>
                <a:cubicBezTo>
                  <a:pt x="78693" y="48637"/>
                  <a:pt x="79158" y="48546"/>
                  <a:pt x="79632" y="48546"/>
                </a:cubicBezTo>
                <a:close/>
                <a:moveTo>
                  <a:pt x="104081" y="0"/>
                </a:moveTo>
                <a:cubicBezTo>
                  <a:pt x="46628" y="0"/>
                  <a:pt x="0" y="46628"/>
                  <a:pt x="0" y="104081"/>
                </a:cubicBezTo>
                <a:cubicBezTo>
                  <a:pt x="0" y="161534"/>
                  <a:pt x="46628" y="208162"/>
                  <a:pt x="104081" y="208162"/>
                </a:cubicBezTo>
                <a:cubicBezTo>
                  <a:pt x="161534" y="208162"/>
                  <a:pt x="208162" y="161534"/>
                  <a:pt x="208162" y="104081"/>
                </a:cubicBezTo>
                <a:cubicBezTo>
                  <a:pt x="208162" y="46628"/>
                  <a:pt x="161534" y="0"/>
                  <a:pt x="104081" y="0"/>
                </a:cubicBez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337" name="Google Shape;1526;p70">
            <a:extLst>
              <a:ext uri="{FF2B5EF4-FFF2-40B4-BE49-F238E27FC236}">
                <a16:creationId xmlns:a16="http://schemas.microsoft.com/office/drawing/2014/main" id="{1C77BF8F-1421-323C-E91F-D2C639E083AB}"/>
              </a:ext>
            </a:extLst>
          </p:cNvPr>
          <p:cNvSpPr/>
          <p:nvPr/>
        </p:nvSpPr>
        <p:spPr>
          <a:xfrm>
            <a:off x="16050852" y="6909770"/>
            <a:ext cx="297000" cy="2334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869F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338" name="Google Shape;1527;p70">
            <a:extLst>
              <a:ext uri="{FF2B5EF4-FFF2-40B4-BE49-F238E27FC236}">
                <a16:creationId xmlns:a16="http://schemas.microsoft.com/office/drawing/2014/main" id="{BC03CC0C-16AE-5542-92CB-64410436553B}"/>
              </a:ext>
            </a:extLst>
          </p:cNvPr>
          <p:cNvSpPr/>
          <p:nvPr/>
        </p:nvSpPr>
        <p:spPr>
          <a:xfrm>
            <a:off x="14255078" y="5551644"/>
            <a:ext cx="236400" cy="2364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339" name="Google Shape;1528;p70">
            <a:extLst>
              <a:ext uri="{FF2B5EF4-FFF2-40B4-BE49-F238E27FC236}">
                <a16:creationId xmlns:a16="http://schemas.microsoft.com/office/drawing/2014/main" id="{DB50EBA8-9330-F913-C4A0-6CBDCE5150DF}"/>
              </a:ext>
            </a:extLst>
          </p:cNvPr>
          <p:cNvSpPr/>
          <p:nvPr/>
        </p:nvSpPr>
        <p:spPr>
          <a:xfrm flipH="1">
            <a:off x="14869810" y="5551644"/>
            <a:ext cx="236400" cy="2364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340" name="Google Shape;1529;p70">
            <a:extLst>
              <a:ext uri="{FF2B5EF4-FFF2-40B4-BE49-F238E27FC236}">
                <a16:creationId xmlns:a16="http://schemas.microsoft.com/office/drawing/2014/main" id="{ED20867D-ED1D-C860-CB82-7B563CD7D244}"/>
              </a:ext>
            </a:extLst>
          </p:cNvPr>
          <p:cNvSpPr txBox="1">
            <a:spLocks/>
          </p:cNvSpPr>
          <p:nvPr/>
        </p:nvSpPr>
        <p:spPr>
          <a:xfrm>
            <a:off x="1433550" y="1021800"/>
            <a:ext cx="15421200" cy="964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>
                <a:cs typeface="B Nazanin" panose="00000700000000000000" pitchFamily="2" charset="-78"/>
              </a:rPr>
              <a:t>از منابع گرافیکی قابل ویرایش ما استفاده کنید...</a:t>
            </a:r>
            <a:endParaRPr lang="fa-IR" dirty="0">
              <a:cs typeface="B Nazanin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84690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180" cy="10287000"/>
          </a:xfrm>
          <a:custGeom>
            <a:avLst/>
            <a:gdLst/>
            <a:ahLst/>
            <a:cxnLst/>
            <a:rect l="l" t="t" r="r" b="b"/>
            <a:pathLst>
              <a:path w="18288180" h="10287000">
                <a:moveTo>
                  <a:pt x="0" y="0"/>
                </a:moveTo>
                <a:lnTo>
                  <a:pt x="18288180" y="0"/>
                </a:lnTo>
                <a:lnTo>
                  <a:pt x="182881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5140" y="2408400"/>
            <a:ext cx="15603840" cy="6387120"/>
          </a:xfrm>
          <a:custGeom>
            <a:avLst/>
            <a:gdLst/>
            <a:ahLst/>
            <a:cxnLst/>
            <a:rect l="l" t="t" r="r" b="b"/>
            <a:pathLst>
              <a:path w="15603840" h="6387120">
                <a:moveTo>
                  <a:pt x="0" y="0"/>
                </a:moveTo>
                <a:lnTo>
                  <a:pt x="15603840" y="0"/>
                </a:lnTo>
                <a:lnTo>
                  <a:pt x="15603840" y="6387120"/>
                </a:lnTo>
                <a:lnTo>
                  <a:pt x="0" y="6387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125080" y="2471670"/>
            <a:ext cx="3935700" cy="273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7128"/>
              </a:lnSpc>
            </a:pPr>
            <a:r>
              <a:rPr lang="en-US" sz="54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One </a:t>
            </a:r>
          </a:p>
          <a:p>
            <a:pPr algn="r" rtl="1">
              <a:lnSpc>
                <a:spcPts val="7128"/>
              </a:lnSpc>
            </a:pPr>
            <a:r>
              <a:rPr lang="en-US" sz="54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Column </a:t>
            </a:r>
          </a:p>
          <a:p>
            <a:pPr algn="r" rtl="1">
              <a:lnSpc>
                <a:spcPts val="7128"/>
              </a:lnSpc>
            </a:pPr>
            <a:r>
              <a:rPr lang="fa-IR" sz="54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اینفوگرافیک</a:t>
            </a:r>
            <a:endParaRPr lang="en-US" sz="5400" spc="-1" dirty="0">
              <a:solidFill>
                <a:srgbClr val="FFFFFF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789060" y="2751555"/>
            <a:ext cx="9321120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520"/>
              </a:lnSpc>
            </a:pPr>
            <a:r>
              <a:rPr lang="fa-IR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شما به سادگی می توانید مخاطبان خود را تحت تاثیر قرار دهید و یک محصول منحصر به فرد اضافه کنید</a:t>
            </a:r>
            <a:r>
              <a:rPr lang="en-US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 and appeal to your </a:t>
            </a:r>
            <a:r>
              <a:rPr lang="fa-IR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ارائه</a:t>
            </a:r>
            <a:r>
              <a:rPr lang="en-US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s.</a:t>
            </a:r>
          </a:p>
        </p:txBody>
      </p:sp>
      <p:sp>
        <p:nvSpPr>
          <p:cNvPr id="8" name="Freeform 8"/>
          <p:cNvSpPr/>
          <p:nvPr/>
        </p:nvSpPr>
        <p:spPr>
          <a:xfrm>
            <a:off x="1573560" y="952500"/>
            <a:ext cx="15603840" cy="8071440"/>
          </a:xfrm>
          <a:custGeom>
            <a:avLst/>
            <a:gdLst/>
            <a:ahLst/>
            <a:cxnLst/>
            <a:rect l="l" t="t" r="r" b="b"/>
            <a:pathLst>
              <a:path w="15603840" h="6387120">
                <a:moveTo>
                  <a:pt x="0" y="0"/>
                </a:moveTo>
                <a:lnTo>
                  <a:pt x="15603840" y="0"/>
                </a:lnTo>
                <a:lnTo>
                  <a:pt x="15603840" y="6387120"/>
                </a:lnTo>
                <a:lnTo>
                  <a:pt x="0" y="63871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Google Shape;12249;p21">
            <a:extLst>
              <a:ext uri="{FF2B5EF4-FFF2-40B4-BE49-F238E27FC236}">
                <a16:creationId xmlns:a16="http://schemas.microsoft.com/office/drawing/2014/main" id="{56535483-4379-FE42-5106-ABAF5385357E}"/>
              </a:ext>
            </a:extLst>
          </p:cNvPr>
          <p:cNvSpPr/>
          <p:nvPr/>
        </p:nvSpPr>
        <p:spPr>
          <a:xfrm>
            <a:off x="3008571" y="5172336"/>
            <a:ext cx="3426374" cy="1069952"/>
          </a:xfrm>
          <a:custGeom>
            <a:avLst/>
            <a:gdLst/>
            <a:ahLst/>
            <a:cxnLst/>
            <a:rect l="l" t="t" r="r" b="b"/>
            <a:pathLst>
              <a:path w="110102" h="34387" extrusionOk="0">
                <a:moveTo>
                  <a:pt x="17194" y="1"/>
                </a:moveTo>
                <a:cubicBezTo>
                  <a:pt x="7695" y="1"/>
                  <a:pt x="1" y="7695"/>
                  <a:pt x="1" y="17194"/>
                </a:cubicBezTo>
                <a:cubicBezTo>
                  <a:pt x="1" y="26693"/>
                  <a:pt x="7695" y="34387"/>
                  <a:pt x="17194" y="34387"/>
                </a:cubicBezTo>
                <a:lnTo>
                  <a:pt x="92908" y="34387"/>
                </a:lnTo>
                <a:cubicBezTo>
                  <a:pt x="102407" y="34387"/>
                  <a:pt x="110102" y="26693"/>
                  <a:pt x="110102" y="17194"/>
                </a:cubicBezTo>
                <a:cubicBezTo>
                  <a:pt x="110102" y="7695"/>
                  <a:pt x="102407" y="1"/>
                  <a:pt x="92908" y="1"/>
                </a:cubicBezTo>
                <a:close/>
              </a:path>
            </a:pathLst>
          </a:custGeom>
          <a:noFill/>
          <a:ln w="19050" cap="flat" cmpd="sng">
            <a:solidFill>
              <a:srgbClr val="5F7D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2250;p21">
            <a:extLst>
              <a:ext uri="{FF2B5EF4-FFF2-40B4-BE49-F238E27FC236}">
                <a16:creationId xmlns:a16="http://schemas.microsoft.com/office/drawing/2014/main" id="{F3B1DD4E-4058-6DCE-9701-FAD61C9DDAA3}"/>
              </a:ext>
            </a:extLst>
          </p:cNvPr>
          <p:cNvSpPr/>
          <p:nvPr/>
        </p:nvSpPr>
        <p:spPr>
          <a:xfrm>
            <a:off x="5307645" y="4965660"/>
            <a:ext cx="1375878" cy="1483284"/>
          </a:xfrm>
          <a:custGeom>
            <a:avLst/>
            <a:gdLst/>
            <a:ahLst/>
            <a:cxnLst/>
            <a:rect l="l" t="t" r="r" b="b"/>
            <a:pathLst>
              <a:path w="44212" h="47671" extrusionOk="0">
                <a:moveTo>
                  <a:pt x="1" y="1"/>
                </a:moveTo>
                <a:lnTo>
                  <a:pt x="1" y="1379"/>
                </a:lnTo>
                <a:lnTo>
                  <a:pt x="20352" y="1379"/>
                </a:lnTo>
                <a:cubicBezTo>
                  <a:pt x="32758" y="1379"/>
                  <a:pt x="42833" y="11455"/>
                  <a:pt x="42833" y="23836"/>
                </a:cubicBezTo>
                <a:cubicBezTo>
                  <a:pt x="42833" y="36217"/>
                  <a:pt x="32758" y="46292"/>
                  <a:pt x="20352" y="46292"/>
                </a:cubicBezTo>
                <a:lnTo>
                  <a:pt x="1" y="46292"/>
                </a:lnTo>
                <a:lnTo>
                  <a:pt x="1" y="47670"/>
                </a:lnTo>
                <a:lnTo>
                  <a:pt x="20352" y="47670"/>
                </a:lnTo>
                <a:cubicBezTo>
                  <a:pt x="33510" y="47670"/>
                  <a:pt x="44212" y="36969"/>
                  <a:pt x="44212" y="23836"/>
                </a:cubicBezTo>
                <a:cubicBezTo>
                  <a:pt x="44212" y="10678"/>
                  <a:pt x="33510" y="1"/>
                  <a:pt x="20352" y="1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2251;p21">
            <a:extLst>
              <a:ext uri="{FF2B5EF4-FFF2-40B4-BE49-F238E27FC236}">
                <a16:creationId xmlns:a16="http://schemas.microsoft.com/office/drawing/2014/main" id="{055DAE8F-97FE-C9F8-4ADF-D93AB8BFE497}"/>
              </a:ext>
            </a:extLst>
          </p:cNvPr>
          <p:cNvSpPr/>
          <p:nvPr/>
        </p:nvSpPr>
        <p:spPr>
          <a:xfrm>
            <a:off x="2760568" y="4965660"/>
            <a:ext cx="1375100" cy="1483284"/>
          </a:xfrm>
          <a:custGeom>
            <a:avLst/>
            <a:gdLst/>
            <a:ahLst/>
            <a:cxnLst/>
            <a:rect l="l" t="t" r="r" b="b"/>
            <a:pathLst>
              <a:path w="44187" h="47671" extrusionOk="0">
                <a:moveTo>
                  <a:pt x="23835" y="1"/>
                </a:moveTo>
                <a:cubicBezTo>
                  <a:pt x="10677" y="1"/>
                  <a:pt x="1" y="10678"/>
                  <a:pt x="1" y="23836"/>
                </a:cubicBezTo>
                <a:cubicBezTo>
                  <a:pt x="1" y="36969"/>
                  <a:pt x="10677" y="47670"/>
                  <a:pt x="23835" y="47670"/>
                </a:cubicBezTo>
                <a:lnTo>
                  <a:pt x="44186" y="47670"/>
                </a:lnTo>
                <a:lnTo>
                  <a:pt x="44186" y="46292"/>
                </a:lnTo>
                <a:lnTo>
                  <a:pt x="23835" y="46292"/>
                </a:lnTo>
                <a:cubicBezTo>
                  <a:pt x="11454" y="46292"/>
                  <a:pt x="1379" y="36217"/>
                  <a:pt x="1379" y="23836"/>
                </a:cubicBezTo>
                <a:cubicBezTo>
                  <a:pt x="1379" y="11455"/>
                  <a:pt x="11454" y="1379"/>
                  <a:pt x="23835" y="1379"/>
                </a:cubicBezTo>
                <a:lnTo>
                  <a:pt x="44186" y="1379"/>
                </a:lnTo>
                <a:lnTo>
                  <a:pt x="44186" y="1"/>
                </a:ln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2252;p21">
            <a:extLst>
              <a:ext uri="{FF2B5EF4-FFF2-40B4-BE49-F238E27FC236}">
                <a16:creationId xmlns:a16="http://schemas.microsoft.com/office/drawing/2014/main" id="{BEBB1D79-0F79-12B1-595E-E29847191D49}"/>
              </a:ext>
            </a:extLst>
          </p:cNvPr>
          <p:cNvSpPr/>
          <p:nvPr/>
        </p:nvSpPr>
        <p:spPr>
          <a:xfrm>
            <a:off x="3997466" y="7119677"/>
            <a:ext cx="1448388" cy="1176022"/>
          </a:xfrm>
          <a:custGeom>
            <a:avLst/>
            <a:gdLst/>
            <a:ahLst/>
            <a:cxnLst/>
            <a:rect l="l" t="t" r="r" b="b"/>
            <a:pathLst>
              <a:path w="46542" h="37796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84" y="37795"/>
                  <a:pt x="46542" y="34412"/>
                  <a:pt x="46542" y="30226"/>
                </a:cubicBezTo>
                <a:lnTo>
                  <a:pt x="46542" y="7569"/>
                </a:lnTo>
                <a:cubicBezTo>
                  <a:pt x="46542" y="3384"/>
                  <a:pt x="43184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253;p21">
            <a:extLst>
              <a:ext uri="{FF2B5EF4-FFF2-40B4-BE49-F238E27FC236}">
                <a16:creationId xmlns:a16="http://schemas.microsoft.com/office/drawing/2014/main" id="{4577BB02-290A-7F8A-A755-6777088FC7E1}"/>
              </a:ext>
            </a:extLst>
          </p:cNvPr>
          <p:cNvSpPr/>
          <p:nvPr/>
        </p:nvSpPr>
        <p:spPr>
          <a:xfrm>
            <a:off x="5898026" y="7119677"/>
            <a:ext cx="1449196" cy="1176022"/>
          </a:xfrm>
          <a:custGeom>
            <a:avLst/>
            <a:gdLst/>
            <a:ahLst/>
            <a:cxnLst/>
            <a:rect l="l" t="t" r="r" b="b"/>
            <a:pathLst>
              <a:path w="46568" h="37796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84" y="37795"/>
                  <a:pt x="46567" y="34412"/>
                  <a:pt x="46567" y="30226"/>
                </a:cubicBezTo>
                <a:lnTo>
                  <a:pt x="46567" y="7569"/>
                </a:lnTo>
                <a:cubicBezTo>
                  <a:pt x="46567" y="3384"/>
                  <a:pt x="43184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2254;p21">
            <a:extLst>
              <a:ext uri="{FF2B5EF4-FFF2-40B4-BE49-F238E27FC236}">
                <a16:creationId xmlns:a16="http://schemas.microsoft.com/office/drawing/2014/main" id="{C700370D-E145-D415-6FFB-4E663802083C}"/>
              </a:ext>
            </a:extLst>
          </p:cNvPr>
          <p:cNvSpPr/>
          <p:nvPr/>
        </p:nvSpPr>
        <p:spPr>
          <a:xfrm>
            <a:off x="2096906" y="7119677"/>
            <a:ext cx="1448388" cy="1176022"/>
          </a:xfrm>
          <a:custGeom>
            <a:avLst/>
            <a:gdLst/>
            <a:ahLst/>
            <a:cxnLst/>
            <a:rect l="l" t="t" r="r" b="b"/>
            <a:pathLst>
              <a:path w="46542" h="37796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58" y="37795"/>
                  <a:pt x="46542" y="34412"/>
                  <a:pt x="46542" y="30226"/>
                </a:cubicBezTo>
                <a:lnTo>
                  <a:pt x="46542" y="7569"/>
                </a:lnTo>
                <a:cubicBezTo>
                  <a:pt x="46542" y="3384"/>
                  <a:pt x="43158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2255;p21">
            <a:extLst>
              <a:ext uri="{FF2B5EF4-FFF2-40B4-BE49-F238E27FC236}">
                <a16:creationId xmlns:a16="http://schemas.microsoft.com/office/drawing/2014/main" id="{AA08FEAB-2CD1-42BE-6099-8D091CF01BF2}"/>
              </a:ext>
            </a:extLst>
          </p:cNvPr>
          <p:cNvSpPr/>
          <p:nvPr/>
        </p:nvSpPr>
        <p:spPr>
          <a:xfrm>
            <a:off x="3997466" y="3118950"/>
            <a:ext cx="1448388" cy="1175992"/>
          </a:xfrm>
          <a:custGeom>
            <a:avLst/>
            <a:gdLst/>
            <a:ahLst/>
            <a:cxnLst/>
            <a:rect l="l" t="t" r="r" b="b"/>
            <a:pathLst>
              <a:path w="46542" h="37795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84" y="37795"/>
                  <a:pt x="46542" y="34412"/>
                  <a:pt x="46542" y="30226"/>
                </a:cubicBezTo>
                <a:lnTo>
                  <a:pt x="46542" y="7569"/>
                </a:lnTo>
                <a:cubicBezTo>
                  <a:pt x="46542" y="3384"/>
                  <a:pt x="43184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2256;p21">
            <a:extLst>
              <a:ext uri="{FF2B5EF4-FFF2-40B4-BE49-F238E27FC236}">
                <a16:creationId xmlns:a16="http://schemas.microsoft.com/office/drawing/2014/main" id="{E8203512-E4D0-F1E2-9488-EF51A457E035}"/>
              </a:ext>
            </a:extLst>
          </p:cNvPr>
          <p:cNvSpPr/>
          <p:nvPr/>
        </p:nvSpPr>
        <p:spPr>
          <a:xfrm>
            <a:off x="5898026" y="3118950"/>
            <a:ext cx="1449196" cy="1175992"/>
          </a:xfrm>
          <a:custGeom>
            <a:avLst/>
            <a:gdLst/>
            <a:ahLst/>
            <a:cxnLst/>
            <a:rect l="l" t="t" r="r" b="b"/>
            <a:pathLst>
              <a:path w="46568" h="37795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84" y="37795"/>
                  <a:pt x="46567" y="34412"/>
                  <a:pt x="46567" y="30226"/>
                </a:cubicBezTo>
                <a:lnTo>
                  <a:pt x="46567" y="7569"/>
                </a:lnTo>
                <a:cubicBezTo>
                  <a:pt x="46567" y="3384"/>
                  <a:pt x="43184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2257;p21">
            <a:extLst>
              <a:ext uri="{FF2B5EF4-FFF2-40B4-BE49-F238E27FC236}">
                <a16:creationId xmlns:a16="http://schemas.microsoft.com/office/drawing/2014/main" id="{461B33E4-6E93-BB6D-BB4F-BEE8515E0B6F}"/>
              </a:ext>
            </a:extLst>
          </p:cNvPr>
          <p:cNvSpPr/>
          <p:nvPr/>
        </p:nvSpPr>
        <p:spPr>
          <a:xfrm>
            <a:off x="2096906" y="3118950"/>
            <a:ext cx="1448388" cy="1175992"/>
          </a:xfrm>
          <a:custGeom>
            <a:avLst/>
            <a:gdLst/>
            <a:ahLst/>
            <a:cxnLst/>
            <a:rect l="l" t="t" r="r" b="b"/>
            <a:pathLst>
              <a:path w="46542" h="37795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58" y="37795"/>
                  <a:pt x="46542" y="34412"/>
                  <a:pt x="46542" y="30226"/>
                </a:cubicBezTo>
                <a:lnTo>
                  <a:pt x="46542" y="7569"/>
                </a:lnTo>
                <a:cubicBezTo>
                  <a:pt x="46542" y="3384"/>
                  <a:pt x="43158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2258;p21">
            <a:extLst>
              <a:ext uri="{FF2B5EF4-FFF2-40B4-BE49-F238E27FC236}">
                <a16:creationId xmlns:a16="http://schemas.microsoft.com/office/drawing/2014/main" id="{A0309451-DF70-35D1-C109-0702E0476A8B}"/>
              </a:ext>
            </a:extLst>
          </p:cNvPr>
          <p:cNvSpPr/>
          <p:nvPr/>
        </p:nvSpPr>
        <p:spPr>
          <a:xfrm>
            <a:off x="2360499" y="3703073"/>
            <a:ext cx="906338" cy="7810"/>
          </a:xfrm>
          <a:custGeom>
            <a:avLst/>
            <a:gdLst/>
            <a:ahLst/>
            <a:cxnLst/>
            <a:rect l="l" t="t" r="r" b="b"/>
            <a:pathLst>
              <a:path w="29124" h="251" extrusionOk="0">
                <a:moveTo>
                  <a:pt x="126" y="0"/>
                </a:moveTo>
                <a:cubicBezTo>
                  <a:pt x="51" y="0"/>
                  <a:pt x="1" y="50"/>
                  <a:pt x="1" y="126"/>
                </a:cubicBezTo>
                <a:cubicBezTo>
                  <a:pt x="1" y="176"/>
                  <a:pt x="51" y="251"/>
                  <a:pt x="126" y="251"/>
                </a:cubicBezTo>
                <a:lnTo>
                  <a:pt x="29023" y="251"/>
                </a:lnTo>
                <a:cubicBezTo>
                  <a:pt x="29073" y="251"/>
                  <a:pt x="29123" y="176"/>
                  <a:pt x="29123" y="126"/>
                </a:cubicBezTo>
                <a:cubicBezTo>
                  <a:pt x="29123" y="50"/>
                  <a:pt x="29073" y="0"/>
                  <a:pt x="29023" y="0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2259;p21">
            <a:extLst>
              <a:ext uri="{FF2B5EF4-FFF2-40B4-BE49-F238E27FC236}">
                <a16:creationId xmlns:a16="http://schemas.microsoft.com/office/drawing/2014/main" id="{7A139EB1-AFE1-31E3-F8FC-480BB3475BF9}"/>
              </a:ext>
            </a:extLst>
          </p:cNvPr>
          <p:cNvSpPr/>
          <p:nvPr/>
        </p:nvSpPr>
        <p:spPr>
          <a:xfrm>
            <a:off x="4264169" y="3703073"/>
            <a:ext cx="906338" cy="7810"/>
          </a:xfrm>
          <a:custGeom>
            <a:avLst/>
            <a:gdLst/>
            <a:ahLst/>
            <a:cxnLst/>
            <a:rect l="l" t="t" r="r" b="b"/>
            <a:pathLst>
              <a:path w="29124" h="251" extrusionOk="0">
                <a:moveTo>
                  <a:pt x="101" y="0"/>
                </a:moveTo>
                <a:cubicBezTo>
                  <a:pt x="51" y="0"/>
                  <a:pt x="1" y="50"/>
                  <a:pt x="1" y="126"/>
                </a:cubicBezTo>
                <a:cubicBezTo>
                  <a:pt x="1" y="176"/>
                  <a:pt x="51" y="251"/>
                  <a:pt x="101" y="251"/>
                </a:cubicBezTo>
                <a:lnTo>
                  <a:pt x="28998" y="251"/>
                </a:lnTo>
                <a:cubicBezTo>
                  <a:pt x="29074" y="251"/>
                  <a:pt x="29124" y="176"/>
                  <a:pt x="29124" y="126"/>
                </a:cubicBezTo>
                <a:cubicBezTo>
                  <a:pt x="29124" y="50"/>
                  <a:pt x="29074" y="0"/>
                  <a:pt x="28998" y="0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2260;p21">
            <a:extLst>
              <a:ext uri="{FF2B5EF4-FFF2-40B4-BE49-F238E27FC236}">
                <a16:creationId xmlns:a16="http://schemas.microsoft.com/office/drawing/2014/main" id="{0C529D40-9336-D61B-492E-E9A6D675BEA4}"/>
              </a:ext>
            </a:extLst>
          </p:cNvPr>
          <p:cNvSpPr/>
          <p:nvPr/>
        </p:nvSpPr>
        <p:spPr>
          <a:xfrm>
            <a:off x="6174095" y="3703073"/>
            <a:ext cx="906338" cy="7810"/>
          </a:xfrm>
          <a:custGeom>
            <a:avLst/>
            <a:gdLst/>
            <a:ahLst/>
            <a:cxnLst/>
            <a:rect l="l" t="t" r="r" b="b"/>
            <a:pathLst>
              <a:path w="29124" h="251" extrusionOk="0">
                <a:moveTo>
                  <a:pt x="101" y="0"/>
                </a:moveTo>
                <a:cubicBezTo>
                  <a:pt x="51" y="0"/>
                  <a:pt x="1" y="50"/>
                  <a:pt x="1" y="126"/>
                </a:cubicBezTo>
                <a:cubicBezTo>
                  <a:pt x="1" y="176"/>
                  <a:pt x="51" y="251"/>
                  <a:pt x="101" y="251"/>
                </a:cubicBezTo>
                <a:lnTo>
                  <a:pt x="28998" y="251"/>
                </a:lnTo>
                <a:cubicBezTo>
                  <a:pt x="29073" y="251"/>
                  <a:pt x="29124" y="176"/>
                  <a:pt x="29124" y="126"/>
                </a:cubicBezTo>
                <a:cubicBezTo>
                  <a:pt x="29124" y="50"/>
                  <a:pt x="29073" y="0"/>
                  <a:pt x="28998" y="0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2261;p21">
            <a:extLst>
              <a:ext uri="{FF2B5EF4-FFF2-40B4-BE49-F238E27FC236}">
                <a16:creationId xmlns:a16="http://schemas.microsoft.com/office/drawing/2014/main" id="{B82DD7AD-DF8D-A6D7-386E-642EA359E4D7}"/>
              </a:ext>
            </a:extLst>
          </p:cNvPr>
          <p:cNvSpPr/>
          <p:nvPr/>
        </p:nvSpPr>
        <p:spPr>
          <a:xfrm>
            <a:off x="6174095" y="7703796"/>
            <a:ext cx="906338" cy="7840"/>
          </a:xfrm>
          <a:custGeom>
            <a:avLst/>
            <a:gdLst/>
            <a:ahLst/>
            <a:cxnLst/>
            <a:rect l="l" t="t" r="r" b="b"/>
            <a:pathLst>
              <a:path w="29124" h="252" extrusionOk="0">
                <a:moveTo>
                  <a:pt x="101" y="0"/>
                </a:moveTo>
                <a:cubicBezTo>
                  <a:pt x="51" y="0"/>
                  <a:pt x="1" y="51"/>
                  <a:pt x="1" y="126"/>
                </a:cubicBezTo>
                <a:cubicBezTo>
                  <a:pt x="1" y="201"/>
                  <a:pt x="51" y="251"/>
                  <a:pt x="101" y="251"/>
                </a:cubicBezTo>
                <a:lnTo>
                  <a:pt x="28998" y="251"/>
                </a:lnTo>
                <a:cubicBezTo>
                  <a:pt x="29073" y="251"/>
                  <a:pt x="29124" y="201"/>
                  <a:pt x="29124" y="126"/>
                </a:cubicBezTo>
                <a:cubicBezTo>
                  <a:pt x="29124" y="51"/>
                  <a:pt x="29073" y="0"/>
                  <a:pt x="28998" y="0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12262;p21">
            <a:extLst>
              <a:ext uri="{FF2B5EF4-FFF2-40B4-BE49-F238E27FC236}">
                <a16:creationId xmlns:a16="http://schemas.microsoft.com/office/drawing/2014/main" id="{675BCC67-0CBA-5DBB-53C1-09499156533F}"/>
              </a:ext>
            </a:extLst>
          </p:cNvPr>
          <p:cNvSpPr/>
          <p:nvPr/>
        </p:nvSpPr>
        <p:spPr>
          <a:xfrm>
            <a:off x="4264169" y="7703796"/>
            <a:ext cx="906338" cy="7840"/>
          </a:xfrm>
          <a:custGeom>
            <a:avLst/>
            <a:gdLst/>
            <a:ahLst/>
            <a:cxnLst/>
            <a:rect l="l" t="t" r="r" b="b"/>
            <a:pathLst>
              <a:path w="29124" h="252" extrusionOk="0">
                <a:moveTo>
                  <a:pt x="101" y="0"/>
                </a:moveTo>
                <a:cubicBezTo>
                  <a:pt x="51" y="0"/>
                  <a:pt x="1" y="51"/>
                  <a:pt x="1" y="126"/>
                </a:cubicBezTo>
                <a:cubicBezTo>
                  <a:pt x="1" y="201"/>
                  <a:pt x="51" y="251"/>
                  <a:pt x="101" y="251"/>
                </a:cubicBezTo>
                <a:lnTo>
                  <a:pt x="28998" y="251"/>
                </a:lnTo>
                <a:cubicBezTo>
                  <a:pt x="29074" y="251"/>
                  <a:pt x="29124" y="201"/>
                  <a:pt x="29124" y="126"/>
                </a:cubicBezTo>
                <a:cubicBezTo>
                  <a:pt x="29124" y="51"/>
                  <a:pt x="29074" y="0"/>
                  <a:pt x="28998" y="0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12263;p21">
            <a:extLst>
              <a:ext uri="{FF2B5EF4-FFF2-40B4-BE49-F238E27FC236}">
                <a16:creationId xmlns:a16="http://schemas.microsoft.com/office/drawing/2014/main" id="{C9EB425E-8AC7-3445-88A1-B6924AB9E6CE}"/>
              </a:ext>
            </a:extLst>
          </p:cNvPr>
          <p:cNvSpPr/>
          <p:nvPr/>
        </p:nvSpPr>
        <p:spPr>
          <a:xfrm>
            <a:off x="2362833" y="7703796"/>
            <a:ext cx="906338" cy="7840"/>
          </a:xfrm>
          <a:custGeom>
            <a:avLst/>
            <a:gdLst/>
            <a:ahLst/>
            <a:cxnLst/>
            <a:rect l="l" t="t" r="r" b="b"/>
            <a:pathLst>
              <a:path w="29124" h="252" extrusionOk="0">
                <a:moveTo>
                  <a:pt x="126" y="0"/>
                </a:moveTo>
                <a:cubicBezTo>
                  <a:pt x="51" y="0"/>
                  <a:pt x="1" y="51"/>
                  <a:pt x="1" y="126"/>
                </a:cubicBezTo>
                <a:cubicBezTo>
                  <a:pt x="1" y="201"/>
                  <a:pt x="51" y="251"/>
                  <a:pt x="126" y="251"/>
                </a:cubicBezTo>
                <a:lnTo>
                  <a:pt x="29023" y="251"/>
                </a:lnTo>
                <a:cubicBezTo>
                  <a:pt x="29074" y="251"/>
                  <a:pt x="29124" y="201"/>
                  <a:pt x="29124" y="126"/>
                </a:cubicBezTo>
                <a:cubicBezTo>
                  <a:pt x="29124" y="51"/>
                  <a:pt x="29074" y="0"/>
                  <a:pt x="29023" y="0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12264;p21">
            <a:extLst>
              <a:ext uri="{FF2B5EF4-FFF2-40B4-BE49-F238E27FC236}">
                <a16:creationId xmlns:a16="http://schemas.microsoft.com/office/drawing/2014/main" id="{73454B55-4DAF-68E7-B38E-7C9803F10267}"/>
              </a:ext>
            </a:extLst>
          </p:cNvPr>
          <p:cNvSpPr txBox="1"/>
          <p:nvPr/>
        </p:nvSpPr>
        <p:spPr>
          <a:xfrm>
            <a:off x="3288626" y="5434474"/>
            <a:ext cx="2857200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sz="2000" kern="0" dirty="0">
                <a:latin typeface="Arial"/>
                <a:cs typeface="Arial"/>
                <a:sym typeface="Arial"/>
              </a:rPr>
              <a:t>عنوان را اینجا اضافه کنید</a:t>
            </a:r>
            <a:endParaRPr sz="2000" kern="0" dirty="0">
              <a:latin typeface="Arial"/>
              <a:cs typeface="Arial"/>
              <a:sym typeface="Arial"/>
            </a:endParaRPr>
          </a:p>
        </p:txBody>
      </p:sp>
      <p:grpSp>
        <p:nvGrpSpPr>
          <p:cNvPr id="24" name="Google Shape;12265;p21">
            <a:extLst>
              <a:ext uri="{FF2B5EF4-FFF2-40B4-BE49-F238E27FC236}">
                <a16:creationId xmlns:a16="http://schemas.microsoft.com/office/drawing/2014/main" id="{CE506861-4163-2A00-09C5-DC7D19DFB4E4}"/>
              </a:ext>
            </a:extLst>
          </p:cNvPr>
          <p:cNvGrpSpPr/>
          <p:nvPr/>
        </p:nvGrpSpPr>
        <p:grpSpPr>
          <a:xfrm>
            <a:off x="2623297" y="3241263"/>
            <a:ext cx="395486" cy="395486"/>
            <a:chOff x="2676100" y="832575"/>
            <a:chExt cx="483125" cy="483125"/>
          </a:xfrm>
        </p:grpSpPr>
        <p:sp>
          <p:nvSpPr>
            <p:cNvPr id="25" name="Google Shape;12266;p21">
              <a:extLst>
                <a:ext uri="{FF2B5EF4-FFF2-40B4-BE49-F238E27FC236}">
                  <a16:creationId xmlns:a16="http://schemas.microsoft.com/office/drawing/2014/main" id="{01C91F87-87A6-4BCB-4B1F-C8C00FA033A6}"/>
                </a:ext>
              </a:extLst>
            </p:cNvPr>
            <p:cNvSpPr/>
            <p:nvPr/>
          </p:nvSpPr>
          <p:spPr>
            <a:xfrm>
              <a:off x="2676100" y="832575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10351" y="1132"/>
                  </a:moveTo>
                  <a:lnTo>
                    <a:pt x="10562" y="2008"/>
                  </a:lnTo>
                  <a:cubicBezTo>
                    <a:pt x="10614" y="2226"/>
                    <a:pt x="10789" y="2392"/>
                    <a:pt x="11009" y="2434"/>
                  </a:cubicBezTo>
                  <a:cubicBezTo>
                    <a:pt x="12021" y="2618"/>
                    <a:pt x="12981" y="3014"/>
                    <a:pt x="13826" y="3596"/>
                  </a:cubicBezTo>
                  <a:cubicBezTo>
                    <a:pt x="13922" y="3663"/>
                    <a:pt x="14033" y="3696"/>
                    <a:pt x="14146" y="3696"/>
                  </a:cubicBezTo>
                  <a:cubicBezTo>
                    <a:pt x="14247" y="3696"/>
                    <a:pt x="14349" y="3669"/>
                    <a:pt x="14439" y="3614"/>
                  </a:cubicBezTo>
                  <a:lnTo>
                    <a:pt x="15179" y="3171"/>
                  </a:lnTo>
                  <a:lnTo>
                    <a:pt x="16154" y="4146"/>
                  </a:lnTo>
                  <a:lnTo>
                    <a:pt x="15711" y="4889"/>
                  </a:lnTo>
                  <a:cubicBezTo>
                    <a:pt x="15596" y="5079"/>
                    <a:pt x="15602" y="5317"/>
                    <a:pt x="15729" y="5499"/>
                  </a:cubicBezTo>
                  <a:cubicBezTo>
                    <a:pt x="16311" y="6344"/>
                    <a:pt x="16707" y="7304"/>
                    <a:pt x="16891" y="8316"/>
                  </a:cubicBezTo>
                  <a:cubicBezTo>
                    <a:pt x="16933" y="8536"/>
                    <a:pt x="17100" y="8711"/>
                    <a:pt x="17317" y="8763"/>
                  </a:cubicBezTo>
                  <a:lnTo>
                    <a:pt x="18193" y="8974"/>
                  </a:lnTo>
                  <a:lnTo>
                    <a:pt x="18193" y="10351"/>
                  </a:lnTo>
                  <a:lnTo>
                    <a:pt x="17317" y="10562"/>
                  </a:lnTo>
                  <a:cubicBezTo>
                    <a:pt x="17100" y="10614"/>
                    <a:pt x="16933" y="10789"/>
                    <a:pt x="16894" y="11009"/>
                  </a:cubicBezTo>
                  <a:cubicBezTo>
                    <a:pt x="16710" y="12021"/>
                    <a:pt x="16311" y="12981"/>
                    <a:pt x="15729" y="13826"/>
                  </a:cubicBezTo>
                  <a:cubicBezTo>
                    <a:pt x="15605" y="14007"/>
                    <a:pt x="15596" y="14246"/>
                    <a:pt x="15711" y="14436"/>
                  </a:cubicBezTo>
                  <a:lnTo>
                    <a:pt x="16154" y="15179"/>
                  </a:lnTo>
                  <a:lnTo>
                    <a:pt x="15179" y="16154"/>
                  </a:lnTo>
                  <a:lnTo>
                    <a:pt x="14439" y="15710"/>
                  </a:lnTo>
                  <a:cubicBezTo>
                    <a:pt x="14349" y="15656"/>
                    <a:pt x="14247" y="15629"/>
                    <a:pt x="14146" y="15629"/>
                  </a:cubicBezTo>
                  <a:cubicBezTo>
                    <a:pt x="14033" y="15629"/>
                    <a:pt x="13922" y="15662"/>
                    <a:pt x="13826" y="15729"/>
                  </a:cubicBezTo>
                  <a:cubicBezTo>
                    <a:pt x="12981" y="16311"/>
                    <a:pt x="12021" y="16707"/>
                    <a:pt x="11009" y="16891"/>
                  </a:cubicBezTo>
                  <a:cubicBezTo>
                    <a:pt x="10789" y="16933"/>
                    <a:pt x="10614" y="17099"/>
                    <a:pt x="10562" y="17317"/>
                  </a:cubicBezTo>
                  <a:lnTo>
                    <a:pt x="10351" y="18192"/>
                  </a:lnTo>
                  <a:lnTo>
                    <a:pt x="8974" y="18192"/>
                  </a:lnTo>
                  <a:lnTo>
                    <a:pt x="8763" y="17317"/>
                  </a:lnTo>
                  <a:cubicBezTo>
                    <a:pt x="8712" y="17099"/>
                    <a:pt x="8536" y="16933"/>
                    <a:pt x="8316" y="16891"/>
                  </a:cubicBezTo>
                  <a:cubicBezTo>
                    <a:pt x="7304" y="16707"/>
                    <a:pt x="6344" y="16311"/>
                    <a:pt x="5499" y="15729"/>
                  </a:cubicBezTo>
                  <a:cubicBezTo>
                    <a:pt x="5404" y="15662"/>
                    <a:pt x="5293" y="15629"/>
                    <a:pt x="5181" y="15629"/>
                  </a:cubicBezTo>
                  <a:cubicBezTo>
                    <a:pt x="5081" y="15629"/>
                    <a:pt x="4979" y="15656"/>
                    <a:pt x="4889" y="15710"/>
                  </a:cubicBezTo>
                  <a:lnTo>
                    <a:pt x="4146" y="16154"/>
                  </a:lnTo>
                  <a:lnTo>
                    <a:pt x="3171" y="15179"/>
                  </a:lnTo>
                  <a:lnTo>
                    <a:pt x="3615" y="14436"/>
                  </a:lnTo>
                  <a:cubicBezTo>
                    <a:pt x="3729" y="14246"/>
                    <a:pt x="3723" y="14007"/>
                    <a:pt x="3597" y="13826"/>
                  </a:cubicBezTo>
                  <a:cubicBezTo>
                    <a:pt x="3014" y="12981"/>
                    <a:pt x="2618" y="12021"/>
                    <a:pt x="2434" y="11009"/>
                  </a:cubicBezTo>
                  <a:cubicBezTo>
                    <a:pt x="2392" y="10789"/>
                    <a:pt x="2226" y="10614"/>
                    <a:pt x="2011" y="10562"/>
                  </a:cubicBezTo>
                  <a:lnTo>
                    <a:pt x="1133" y="10351"/>
                  </a:lnTo>
                  <a:lnTo>
                    <a:pt x="1133" y="8974"/>
                  </a:lnTo>
                  <a:lnTo>
                    <a:pt x="2008" y="8763"/>
                  </a:lnTo>
                  <a:cubicBezTo>
                    <a:pt x="2226" y="8711"/>
                    <a:pt x="2392" y="8536"/>
                    <a:pt x="2431" y="8316"/>
                  </a:cubicBezTo>
                  <a:cubicBezTo>
                    <a:pt x="2615" y="7304"/>
                    <a:pt x="3014" y="6344"/>
                    <a:pt x="3597" y="5499"/>
                  </a:cubicBezTo>
                  <a:cubicBezTo>
                    <a:pt x="3720" y="5317"/>
                    <a:pt x="3729" y="5079"/>
                    <a:pt x="3615" y="4889"/>
                  </a:cubicBezTo>
                  <a:lnTo>
                    <a:pt x="3171" y="4146"/>
                  </a:lnTo>
                  <a:lnTo>
                    <a:pt x="4146" y="3171"/>
                  </a:lnTo>
                  <a:lnTo>
                    <a:pt x="4889" y="3614"/>
                  </a:lnTo>
                  <a:cubicBezTo>
                    <a:pt x="4979" y="3669"/>
                    <a:pt x="5081" y="3696"/>
                    <a:pt x="5181" y="3696"/>
                  </a:cubicBezTo>
                  <a:cubicBezTo>
                    <a:pt x="5293" y="3696"/>
                    <a:pt x="5404" y="3663"/>
                    <a:pt x="5499" y="3596"/>
                  </a:cubicBezTo>
                  <a:cubicBezTo>
                    <a:pt x="6344" y="3014"/>
                    <a:pt x="7304" y="2618"/>
                    <a:pt x="8316" y="2434"/>
                  </a:cubicBezTo>
                  <a:cubicBezTo>
                    <a:pt x="8536" y="2392"/>
                    <a:pt x="8712" y="2226"/>
                    <a:pt x="8763" y="2008"/>
                  </a:cubicBezTo>
                  <a:lnTo>
                    <a:pt x="8974" y="1132"/>
                  </a:lnTo>
                  <a:close/>
                  <a:moveTo>
                    <a:pt x="8530" y="0"/>
                  </a:moveTo>
                  <a:cubicBezTo>
                    <a:pt x="8268" y="0"/>
                    <a:pt x="8041" y="178"/>
                    <a:pt x="7981" y="432"/>
                  </a:cubicBezTo>
                  <a:lnTo>
                    <a:pt x="7748" y="1392"/>
                  </a:lnTo>
                  <a:cubicBezTo>
                    <a:pt x="6833" y="1604"/>
                    <a:pt x="5961" y="1963"/>
                    <a:pt x="5167" y="2461"/>
                  </a:cubicBezTo>
                  <a:lnTo>
                    <a:pt x="4348" y="1969"/>
                  </a:lnTo>
                  <a:cubicBezTo>
                    <a:pt x="4260" y="1915"/>
                    <a:pt x="4160" y="1889"/>
                    <a:pt x="4061" y="1889"/>
                  </a:cubicBezTo>
                  <a:cubicBezTo>
                    <a:pt x="3913" y="1889"/>
                    <a:pt x="3767" y="1946"/>
                    <a:pt x="3657" y="2056"/>
                  </a:cubicBezTo>
                  <a:lnTo>
                    <a:pt x="2057" y="3657"/>
                  </a:lnTo>
                  <a:cubicBezTo>
                    <a:pt x="1872" y="3841"/>
                    <a:pt x="1839" y="4125"/>
                    <a:pt x="1972" y="4348"/>
                  </a:cubicBezTo>
                  <a:lnTo>
                    <a:pt x="2461" y="5163"/>
                  </a:lnTo>
                  <a:cubicBezTo>
                    <a:pt x="1963" y="5958"/>
                    <a:pt x="1604" y="6830"/>
                    <a:pt x="1395" y="7745"/>
                  </a:cubicBezTo>
                  <a:lnTo>
                    <a:pt x="435" y="7978"/>
                  </a:lnTo>
                  <a:cubicBezTo>
                    <a:pt x="179" y="8041"/>
                    <a:pt x="0" y="8267"/>
                    <a:pt x="0" y="8530"/>
                  </a:cubicBezTo>
                  <a:lnTo>
                    <a:pt x="0" y="10795"/>
                  </a:lnTo>
                  <a:cubicBezTo>
                    <a:pt x="0" y="11057"/>
                    <a:pt x="179" y="11284"/>
                    <a:pt x="432" y="11344"/>
                  </a:cubicBezTo>
                  <a:lnTo>
                    <a:pt x="1392" y="11580"/>
                  </a:lnTo>
                  <a:cubicBezTo>
                    <a:pt x="1604" y="12492"/>
                    <a:pt x="1963" y="13364"/>
                    <a:pt x="2461" y="14158"/>
                  </a:cubicBezTo>
                  <a:lnTo>
                    <a:pt x="1969" y="14977"/>
                  </a:lnTo>
                  <a:cubicBezTo>
                    <a:pt x="1836" y="15200"/>
                    <a:pt x="1872" y="15484"/>
                    <a:pt x="2057" y="15668"/>
                  </a:cubicBezTo>
                  <a:lnTo>
                    <a:pt x="3657" y="17268"/>
                  </a:lnTo>
                  <a:cubicBezTo>
                    <a:pt x="3766" y="17378"/>
                    <a:pt x="3911" y="17435"/>
                    <a:pt x="4057" y="17435"/>
                  </a:cubicBezTo>
                  <a:cubicBezTo>
                    <a:pt x="4157" y="17435"/>
                    <a:pt x="4258" y="17408"/>
                    <a:pt x="4348" y="17353"/>
                  </a:cubicBezTo>
                  <a:lnTo>
                    <a:pt x="5164" y="16864"/>
                  </a:lnTo>
                  <a:cubicBezTo>
                    <a:pt x="5958" y="17362"/>
                    <a:pt x="6830" y="17721"/>
                    <a:pt x="7745" y="17930"/>
                  </a:cubicBezTo>
                  <a:lnTo>
                    <a:pt x="7978" y="18890"/>
                  </a:lnTo>
                  <a:cubicBezTo>
                    <a:pt x="8041" y="19147"/>
                    <a:pt x="8268" y="19325"/>
                    <a:pt x="8530" y="19325"/>
                  </a:cubicBezTo>
                  <a:lnTo>
                    <a:pt x="10795" y="19325"/>
                  </a:lnTo>
                  <a:cubicBezTo>
                    <a:pt x="11058" y="19325"/>
                    <a:pt x="11284" y="19147"/>
                    <a:pt x="11344" y="18893"/>
                  </a:cubicBezTo>
                  <a:lnTo>
                    <a:pt x="11577" y="17933"/>
                  </a:lnTo>
                  <a:cubicBezTo>
                    <a:pt x="12492" y="17721"/>
                    <a:pt x="13364" y="17362"/>
                    <a:pt x="14159" y="16864"/>
                  </a:cubicBezTo>
                  <a:lnTo>
                    <a:pt x="14977" y="17356"/>
                  </a:lnTo>
                  <a:cubicBezTo>
                    <a:pt x="15066" y="17410"/>
                    <a:pt x="15166" y="17436"/>
                    <a:pt x="15266" y="17436"/>
                  </a:cubicBezTo>
                  <a:cubicBezTo>
                    <a:pt x="15413" y="17436"/>
                    <a:pt x="15559" y="17379"/>
                    <a:pt x="15668" y="17271"/>
                  </a:cubicBezTo>
                  <a:lnTo>
                    <a:pt x="17269" y="15668"/>
                  </a:lnTo>
                  <a:cubicBezTo>
                    <a:pt x="17453" y="15484"/>
                    <a:pt x="17489" y="15200"/>
                    <a:pt x="17353" y="14977"/>
                  </a:cubicBezTo>
                  <a:lnTo>
                    <a:pt x="16864" y="14161"/>
                  </a:lnTo>
                  <a:cubicBezTo>
                    <a:pt x="17362" y="13367"/>
                    <a:pt x="17722" y="12495"/>
                    <a:pt x="17930" y="11580"/>
                  </a:cubicBezTo>
                  <a:lnTo>
                    <a:pt x="18890" y="11347"/>
                  </a:lnTo>
                  <a:cubicBezTo>
                    <a:pt x="19147" y="11284"/>
                    <a:pt x="19325" y="11057"/>
                    <a:pt x="19325" y="10795"/>
                  </a:cubicBezTo>
                  <a:lnTo>
                    <a:pt x="19325" y="8530"/>
                  </a:lnTo>
                  <a:cubicBezTo>
                    <a:pt x="19325" y="8267"/>
                    <a:pt x="19147" y="8041"/>
                    <a:pt x="18893" y="7981"/>
                  </a:cubicBezTo>
                  <a:lnTo>
                    <a:pt x="17933" y="7748"/>
                  </a:lnTo>
                  <a:cubicBezTo>
                    <a:pt x="17722" y="6833"/>
                    <a:pt x="17362" y="5961"/>
                    <a:pt x="16864" y="5166"/>
                  </a:cubicBezTo>
                  <a:lnTo>
                    <a:pt x="17356" y="4348"/>
                  </a:lnTo>
                  <a:cubicBezTo>
                    <a:pt x="17489" y="4128"/>
                    <a:pt x="17453" y="3841"/>
                    <a:pt x="17272" y="3657"/>
                  </a:cubicBezTo>
                  <a:lnTo>
                    <a:pt x="15668" y="2056"/>
                  </a:lnTo>
                  <a:cubicBezTo>
                    <a:pt x="15559" y="1947"/>
                    <a:pt x="15415" y="1890"/>
                    <a:pt x="15268" y="1890"/>
                  </a:cubicBezTo>
                  <a:cubicBezTo>
                    <a:pt x="15168" y="1890"/>
                    <a:pt x="15068" y="1917"/>
                    <a:pt x="14977" y="1972"/>
                  </a:cubicBezTo>
                  <a:lnTo>
                    <a:pt x="14162" y="2461"/>
                  </a:lnTo>
                  <a:cubicBezTo>
                    <a:pt x="13367" y="1963"/>
                    <a:pt x="12495" y="1604"/>
                    <a:pt x="11580" y="1395"/>
                  </a:cubicBezTo>
                  <a:lnTo>
                    <a:pt x="11347" y="435"/>
                  </a:lnTo>
                  <a:cubicBezTo>
                    <a:pt x="11284" y="178"/>
                    <a:pt x="11058" y="0"/>
                    <a:pt x="107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2267;p21">
              <a:extLst>
                <a:ext uri="{FF2B5EF4-FFF2-40B4-BE49-F238E27FC236}">
                  <a16:creationId xmlns:a16="http://schemas.microsoft.com/office/drawing/2014/main" id="{93B46A4D-EC54-554C-CD6F-DAD494BEB7C5}"/>
                </a:ext>
              </a:extLst>
            </p:cNvPr>
            <p:cNvSpPr/>
            <p:nvPr/>
          </p:nvSpPr>
          <p:spPr>
            <a:xfrm>
              <a:off x="2762000" y="918475"/>
              <a:ext cx="311400" cy="311400"/>
            </a:xfrm>
            <a:custGeom>
              <a:avLst/>
              <a:gdLst/>
              <a:ahLst/>
              <a:cxnLst/>
              <a:rect l="l" t="t" r="r" b="b"/>
              <a:pathLst>
                <a:path w="12456" h="12456" extrusionOk="0">
                  <a:moveTo>
                    <a:pt x="6227" y="1133"/>
                  </a:moveTo>
                  <a:cubicBezTo>
                    <a:pt x="9038" y="1133"/>
                    <a:pt x="11323" y="3418"/>
                    <a:pt x="11323" y="6226"/>
                  </a:cubicBezTo>
                  <a:cubicBezTo>
                    <a:pt x="11323" y="9038"/>
                    <a:pt x="9038" y="11323"/>
                    <a:pt x="6227" y="11323"/>
                  </a:cubicBezTo>
                  <a:cubicBezTo>
                    <a:pt x="3419" y="11323"/>
                    <a:pt x="1133" y="9038"/>
                    <a:pt x="1133" y="6226"/>
                  </a:cubicBezTo>
                  <a:cubicBezTo>
                    <a:pt x="1133" y="3418"/>
                    <a:pt x="3419" y="1133"/>
                    <a:pt x="6227" y="1133"/>
                  </a:cubicBezTo>
                  <a:close/>
                  <a:moveTo>
                    <a:pt x="6227" y="0"/>
                  </a:moveTo>
                  <a:cubicBezTo>
                    <a:pt x="2794" y="0"/>
                    <a:pt x="1" y="2793"/>
                    <a:pt x="1" y="6226"/>
                  </a:cubicBezTo>
                  <a:cubicBezTo>
                    <a:pt x="1" y="9663"/>
                    <a:pt x="2794" y="12456"/>
                    <a:pt x="6227" y="12456"/>
                  </a:cubicBezTo>
                  <a:cubicBezTo>
                    <a:pt x="9663" y="12456"/>
                    <a:pt x="12456" y="9663"/>
                    <a:pt x="12456" y="6226"/>
                  </a:cubicBezTo>
                  <a:cubicBezTo>
                    <a:pt x="12456" y="2793"/>
                    <a:pt x="9663" y="0"/>
                    <a:pt x="62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2268;p21">
              <a:extLst>
                <a:ext uri="{FF2B5EF4-FFF2-40B4-BE49-F238E27FC236}">
                  <a16:creationId xmlns:a16="http://schemas.microsoft.com/office/drawing/2014/main" id="{7D2D9E72-C4C6-68E9-BF1E-A866BAD2C92F}"/>
                </a:ext>
              </a:extLst>
            </p:cNvPr>
            <p:cNvSpPr/>
            <p:nvPr/>
          </p:nvSpPr>
          <p:spPr>
            <a:xfrm>
              <a:off x="2810775" y="975075"/>
              <a:ext cx="206025" cy="198150"/>
            </a:xfrm>
            <a:custGeom>
              <a:avLst/>
              <a:gdLst/>
              <a:ahLst/>
              <a:cxnLst/>
              <a:rect l="l" t="t" r="r" b="b"/>
              <a:pathLst>
                <a:path w="8241" h="7926" extrusionOk="0">
                  <a:moveTo>
                    <a:pt x="4275" y="1132"/>
                  </a:moveTo>
                  <a:cubicBezTo>
                    <a:pt x="4640" y="1132"/>
                    <a:pt x="5009" y="1203"/>
                    <a:pt x="5360" y="1348"/>
                  </a:cubicBezTo>
                  <a:cubicBezTo>
                    <a:pt x="6416" y="1785"/>
                    <a:pt x="7108" y="2818"/>
                    <a:pt x="7108" y="3962"/>
                  </a:cubicBezTo>
                  <a:cubicBezTo>
                    <a:pt x="7105" y="5527"/>
                    <a:pt x="5840" y="6792"/>
                    <a:pt x="4276" y="6795"/>
                  </a:cubicBezTo>
                  <a:cubicBezTo>
                    <a:pt x="3131" y="6795"/>
                    <a:pt x="2099" y="6103"/>
                    <a:pt x="1661" y="5046"/>
                  </a:cubicBezTo>
                  <a:cubicBezTo>
                    <a:pt x="1223" y="3987"/>
                    <a:pt x="1465" y="2770"/>
                    <a:pt x="2274" y="1961"/>
                  </a:cubicBezTo>
                  <a:cubicBezTo>
                    <a:pt x="2815" y="1419"/>
                    <a:pt x="3538" y="1132"/>
                    <a:pt x="4275" y="1132"/>
                  </a:cubicBezTo>
                  <a:close/>
                  <a:moveTo>
                    <a:pt x="4276" y="1"/>
                  </a:moveTo>
                  <a:cubicBezTo>
                    <a:pt x="2672" y="1"/>
                    <a:pt x="1229" y="964"/>
                    <a:pt x="613" y="2447"/>
                  </a:cubicBezTo>
                  <a:cubicBezTo>
                    <a:pt x="0" y="3926"/>
                    <a:pt x="341" y="5632"/>
                    <a:pt x="1474" y="6764"/>
                  </a:cubicBezTo>
                  <a:cubicBezTo>
                    <a:pt x="2232" y="7523"/>
                    <a:pt x="3247" y="7926"/>
                    <a:pt x="4279" y="7926"/>
                  </a:cubicBezTo>
                  <a:cubicBezTo>
                    <a:pt x="4789" y="7926"/>
                    <a:pt x="5302" y="7828"/>
                    <a:pt x="5791" y="7625"/>
                  </a:cubicBezTo>
                  <a:cubicBezTo>
                    <a:pt x="7274" y="7009"/>
                    <a:pt x="8240" y="5566"/>
                    <a:pt x="8240" y="3962"/>
                  </a:cubicBezTo>
                  <a:cubicBezTo>
                    <a:pt x="8237" y="1773"/>
                    <a:pt x="6465" y="1"/>
                    <a:pt x="42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oogle Shape;12269;p21">
            <a:extLst>
              <a:ext uri="{FF2B5EF4-FFF2-40B4-BE49-F238E27FC236}">
                <a16:creationId xmlns:a16="http://schemas.microsoft.com/office/drawing/2014/main" id="{755981D0-FD94-5FF9-B1A0-72C570E93289}"/>
              </a:ext>
            </a:extLst>
          </p:cNvPr>
          <p:cNvGrpSpPr/>
          <p:nvPr/>
        </p:nvGrpSpPr>
        <p:grpSpPr>
          <a:xfrm>
            <a:off x="4517242" y="3227213"/>
            <a:ext cx="408788" cy="395486"/>
            <a:chOff x="3270550" y="832575"/>
            <a:chExt cx="499375" cy="483125"/>
          </a:xfrm>
        </p:grpSpPr>
        <p:sp>
          <p:nvSpPr>
            <p:cNvPr id="29" name="Google Shape;12270;p21">
              <a:extLst>
                <a:ext uri="{FF2B5EF4-FFF2-40B4-BE49-F238E27FC236}">
                  <a16:creationId xmlns:a16="http://schemas.microsoft.com/office/drawing/2014/main" id="{4B57AD63-DBDB-A531-E087-1BE12BAB32E5}"/>
                </a:ext>
              </a:extLst>
            </p:cNvPr>
            <p:cNvSpPr/>
            <p:nvPr/>
          </p:nvSpPr>
          <p:spPr>
            <a:xfrm>
              <a:off x="3270550" y="865975"/>
              <a:ext cx="463725" cy="449725"/>
            </a:xfrm>
            <a:custGeom>
              <a:avLst/>
              <a:gdLst/>
              <a:ahLst/>
              <a:cxnLst/>
              <a:rect l="l" t="t" r="r" b="b"/>
              <a:pathLst>
                <a:path w="18549" h="17989" extrusionOk="0">
                  <a:moveTo>
                    <a:pt x="4823" y="1361"/>
                  </a:moveTo>
                  <a:lnTo>
                    <a:pt x="9177" y="8619"/>
                  </a:lnTo>
                  <a:cubicBezTo>
                    <a:pt x="9237" y="8716"/>
                    <a:pt x="9325" y="8794"/>
                    <a:pt x="9427" y="8843"/>
                  </a:cubicBezTo>
                  <a:lnTo>
                    <a:pt x="17136" y="12345"/>
                  </a:lnTo>
                  <a:cubicBezTo>
                    <a:pt x="15653" y="15102"/>
                    <a:pt x="12779" y="16856"/>
                    <a:pt x="9663" y="16856"/>
                  </a:cubicBezTo>
                  <a:cubicBezTo>
                    <a:pt x="4958" y="16856"/>
                    <a:pt x="1133" y="13031"/>
                    <a:pt x="1133" y="8326"/>
                  </a:cubicBezTo>
                  <a:cubicBezTo>
                    <a:pt x="1133" y="5573"/>
                    <a:pt x="2534" y="2952"/>
                    <a:pt x="4823" y="1361"/>
                  </a:cubicBezTo>
                  <a:close/>
                  <a:moveTo>
                    <a:pt x="5005" y="0"/>
                  </a:moveTo>
                  <a:cubicBezTo>
                    <a:pt x="4907" y="0"/>
                    <a:pt x="4807" y="26"/>
                    <a:pt x="4717" y="80"/>
                  </a:cubicBezTo>
                  <a:cubicBezTo>
                    <a:pt x="3313" y="926"/>
                    <a:pt x="2141" y="2106"/>
                    <a:pt x="1311" y="3516"/>
                  </a:cubicBezTo>
                  <a:cubicBezTo>
                    <a:pt x="453" y="4975"/>
                    <a:pt x="1" y="6636"/>
                    <a:pt x="1" y="8326"/>
                  </a:cubicBezTo>
                  <a:cubicBezTo>
                    <a:pt x="1" y="10896"/>
                    <a:pt x="1009" y="13321"/>
                    <a:pt x="2839" y="15150"/>
                  </a:cubicBezTo>
                  <a:cubicBezTo>
                    <a:pt x="4669" y="16980"/>
                    <a:pt x="7093" y="17989"/>
                    <a:pt x="9663" y="17989"/>
                  </a:cubicBezTo>
                  <a:cubicBezTo>
                    <a:pt x="13410" y="17989"/>
                    <a:pt x="16846" y="15757"/>
                    <a:pt x="18419" y="12306"/>
                  </a:cubicBezTo>
                  <a:cubicBezTo>
                    <a:pt x="18549" y="12022"/>
                    <a:pt x="18422" y="11687"/>
                    <a:pt x="18138" y="11557"/>
                  </a:cubicBezTo>
                  <a:lnTo>
                    <a:pt x="10058" y="7886"/>
                  </a:lnTo>
                  <a:lnTo>
                    <a:pt x="5493" y="277"/>
                  </a:lnTo>
                  <a:cubicBezTo>
                    <a:pt x="5387" y="99"/>
                    <a:pt x="5198" y="0"/>
                    <a:pt x="500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2271;p21">
              <a:extLst>
                <a:ext uri="{FF2B5EF4-FFF2-40B4-BE49-F238E27FC236}">
                  <a16:creationId xmlns:a16="http://schemas.microsoft.com/office/drawing/2014/main" id="{5962AAAD-EDF7-FDAE-6159-3909940681B2}"/>
                </a:ext>
              </a:extLst>
            </p:cNvPr>
            <p:cNvSpPr/>
            <p:nvPr/>
          </p:nvSpPr>
          <p:spPr>
            <a:xfrm>
              <a:off x="3562600" y="876075"/>
              <a:ext cx="207325" cy="241775"/>
            </a:xfrm>
            <a:custGeom>
              <a:avLst/>
              <a:gdLst/>
              <a:ahLst/>
              <a:cxnLst/>
              <a:rect l="l" t="t" r="r" b="b"/>
              <a:pathLst>
                <a:path w="8293" h="9671" extrusionOk="0">
                  <a:moveTo>
                    <a:pt x="4204" y="1437"/>
                  </a:moveTo>
                  <a:cubicBezTo>
                    <a:pt x="5680" y="2826"/>
                    <a:pt x="6517" y="4764"/>
                    <a:pt x="6511" y="6790"/>
                  </a:cubicBezTo>
                  <a:cubicBezTo>
                    <a:pt x="6511" y="7300"/>
                    <a:pt x="6459" y="7811"/>
                    <a:pt x="6354" y="8309"/>
                  </a:cubicBezTo>
                  <a:lnTo>
                    <a:pt x="1468" y="6090"/>
                  </a:lnTo>
                  <a:lnTo>
                    <a:pt x="4204" y="1437"/>
                  </a:lnTo>
                  <a:close/>
                  <a:moveTo>
                    <a:pt x="4060" y="1"/>
                  </a:moveTo>
                  <a:cubicBezTo>
                    <a:pt x="3867" y="1"/>
                    <a:pt x="3677" y="99"/>
                    <a:pt x="3570" y="280"/>
                  </a:cubicBezTo>
                  <a:lnTo>
                    <a:pt x="173" y="6056"/>
                  </a:lnTo>
                  <a:cubicBezTo>
                    <a:pt x="1" y="6346"/>
                    <a:pt x="119" y="6721"/>
                    <a:pt x="427" y="6860"/>
                  </a:cubicBezTo>
                  <a:lnTo>
                    <a:pt x="6499" y="9622"/>
                  </a:lnTo>
                  <a:cubicBezTo>
                    <a:pt x="6574" y="9656"/>
                    <a:pt x="6653" y="9671"/>
                    <a:pt x="6734" y="9671"/>
                  </a:cubicBezTo>
                  <a:cubicBezTo>
                    <a:pt x="6982" y="9671"/>
                    <a:pt x="7202" y="9508"/>
                    <a:pt x="7275" y="9269"/>
                  </a:cubicBezTo>
                  <a:cubicBezTo>
                    <a:pt x="8292" y="5921"/>
                    <a:pt x="7157" y="2291"/>
                    <a:pt x="4409" y="123"/>
                  </a:cubicBezTo>
                  <a:cubicBezTo>
                    <a:pt x="4305" y="40"/>
                    <a:pt x="4182" y="1"/>
                    <a:pt x="406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2272;p21">
              <a:extLst>
                <a:ext uri="{FF2B5EF4-FFF2-40B4-BE49-F238E27FC236}">
                  <a16:creationId xmlns:a16="http://schemas.microsoft.com/office/drawing/2014/main" id="{D8362A96-955D-C744-B143-4799D68D846D}"/>
                </a:ext>
              </a:extLst>
            </p:cNvPr>
            <p:cNvSpPr/>
            <p:nvPr/>
          </p:nvSpPr>
          <p:spPr>
            <a:xfrm>
              <a:off x="3443500" y="832575"/>
              <a:ext cx="187300" cy="173625"/>
            </a:xfrm>
            <a:custGeom>
              <a:avLst/>
              <a:gdLst/>
              <a:ahLst/>
              <a:cxnLst/>
              <a:rect l="l" t="t" r="r" b="b"/>
              <a:pathLst>
                <a:path w="7492" h="6945" extrusionOk="0">
                  <a:moveTo>
                    <a:pt x="3877" y="1133"/>
                  </a:moveTo>
                  <a:cubicBezTo>
                    <a:pt x="4588" y="1133"/>
                    <a:pt x="5300" y="1235"/>
                    <a:pt x="5991" y="1440"/>
                  </a:cubicBezTo>
                  <a:lnTo>
                    <a:pt x="3735" y="5269"/>
                  </a:lnTo>
                  <a:lnTo>
                    <a:pt x="1492" y="1528"/>
                  </a:lnTo>
                  <a:cubicBezTo>
                    <a:pt x="2264" y="1265"/>
                    <a:pt x="3070" y="1133"/>
                    <a:pt x="3877" y="1133"/>
                  </a:cubicBezTo>
                  <a:close/>
                  <a:moveTo>
                    <a:pt x="3877" y="0"/>
                  </a:moveTo>
                  <a:cubicBezTo>
                    <a:pt x="2702" y="0"/>
                    <a:pt x="1528" y="243"/>
                    <a:pt x="432" y="728"/>
                  </a:cubicBezTo>
                  <a:cubicBezTo>
                    <a:pt x="121" y="867"/>
                    <a:pt x="0" y="1244"/>
                    <a:pt x="175" y="1537"/>
                  </a:cubicBezTo>
                  <a:lnTo>
                    <a:pt x="3255" y="6670"/>
                  </a:lnTo>
                  <a:cubicBezTo>
                    <a:pt x="3358" y="6839"/>
                    <a:pt x="3542" y="6945"/>
                    <a:pt x="3741" y="6945"/>
                  </a:cubicBezTo>
                  <a:lnTo>
                    <a:pt x="3744" y="6945"/>
                  </a:lnTo>
                  <a:cubicBezTo>
                    <a:pt x="3943" y="6945"/>
                    <a:pt x="4128" y="6839"/>
                    <a:pt x="4230" y="6667"/>
                  </a:cubicBezTo>
                  <a:lnTo>
                    <a:pt x="7313" y="1419"/>
                  </a:lnTo>
                  <a:cubicBezTo>
                    <a:pt x="7491" y="1120"/>
                    <a:pt x="7358" y="737"/>
                    <a:pt x="7038" y="607"/>
                  </a:cubicBezTo>
                  <a:cubicBezTo>
                    <a:pt x="6023" y="202"/>
                    <a:pt x="4950" y="0"/>
                    <a:pt x="387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" name="Google Shape;12273;p21">
            <a:extLst>
              <a:ext uri="{FF2B5EF4-FFF2-40B4-BE49-F238E27FC236}">
                <a16:creationId xmlns:a16="http://schemas.microsoft.com/office/drawing/2014/main" id="{C4FA51F7-061A-5056-6E7D-8169F8D27553}"/>
              </a:ext>
            </a:extLst>
          </p:cNvPr>
          <p:cNvGrpSpPr/>
          <p:nvPr/>
        </p:nvGrpSpPr>
        <p:grpSpPr>
          <a:xfrm>
            <a:off x="6424428" y="3241315"/>
            <a:ext cx="395548" cy="395486"/>
            <a:chOff x="3270475" y="1427025"/>
            <a:chExt cx="483200" cy="483125"/>
          </a:xfrm>
        </p:grpSpPr>
        <p:sp>
          <p:nvSpPr>
            <p:cNvPr id="33" name="Google Shape;12274;p21">
              <a:extLst>
                <a:ext uri="{FF2B5EF4-FFF2-40B4-BE49-F238E27FC236}">
                  <a16:creationId xmlns:a16="http://schemas.microsoft.com/office/drawing/2014/main" id="{0CBD16D9-A9B7-1B0E-47AE-FEC0CB25BB17}"/>
                </a:ext>
              </a:extLst>
            </p:cNvPr>
            <p:cNvSpPr/>
            <p:nvPr/>
          </p:nvSpPr>
          <p:spPr>
            <a:xfrm>
              <a:off x="3270475" y="1427025"/>
              <a:ext cx="483200" cy="483125"/>
            </a:xfrm>
            <a:custGeom>
              <a:avLst/>
              <a:gdLst/>
              <a:ahLst/>
              <a:cxnLst/>
              <a:rect l="l" t="t" r="r" b="b"/>
              <a:pathLst>
                <a:path w="19328" h="19325" extrusionOk="0">
                  <a:moveTo>
                    <a:pt x="9630" y="1133"/>
                  </a:moveTo>
                  <a:cubicBezTo>
                    <a:pt x="14352" y="1133"/>
                    <a:pt x="18196" y="4943"/>
                    <a:pt x="18196" y="9626"/>
                  </a:cubicBezTo>
                  <a:cubicBezTo>
                    <a:pt x="18196" y="14349"/>
                    <a:pt x="14352" y="18193"/>
                    <a:pt x="9630" y="18193"/>
                  </a:cubicBezTo>
                  <a:cubicBezTo>
                    <a:pt x="4946" y="18193"/>
                    <a:pt x="1136" y="14349"/>
                    <a:pt x="1136" y="9626"/>
                  </a:cubicBezTo>
                  <a:cubicBezTo>
                    <a:pt x="1136" y="4943"/>
                    <a:pt x="4946" y="1133"/>
                    <a:pt x="9630" y="1133"/>
                  </a:cubicBezTo>
                  <a:close/>
                  <a:moveTo>
                    <a:pt x="9641" y="0"/>
                  </a:moveTo>
                  <a:cubicBezTo>
                    <a:pt x="9637" y="0"/>
                    <a:pt x="9633" y="0"/>
                    <a:pt x="9630" y="0"/>
                  </a:cubicBezTo>
                  <a:cubicBezTo>
                    <a:pt x="4312" y="0"/>
                    <a:pt x="4" y="4309"/>
                    <a:pt x="4" y="9626"/>
                  </a:cubicBezTo>
                  <a:cubicBezTo>
                    <a:pt x="1" y="12187"/>
                    <a:pt x="1012" y="14648"/>
                    <a:pt x="2821" y="16465"/>
                  </a:cubicBezTo>
                  <a:cubicBezTo>
                    <a:pt x="4644" y="18310"/>
                    <a:pt x="7063" y="19325"/>
                    <a:pt x="9630" y="19325"/>
                  </a:cubicBezTo>
                  <a:cubicBezTo>
                    <a:pt x="10922" y="19325"/>
                    <a:pt x="12199" y="19065"/>
                    <a:pt x="13389" y="18555"/>
                  </a:cubicBezTo>
                  <a:cubicBezTo>
                    <a:pt x="15711" y="17558"/>
                    <a:pt x="17562" y="15708"/>
                    <a:pt x="18558" y="13386"/>
                  </a:cubicBezTo>
                  <a:cubicBezTo>
                    <a:pt x="19068" y="12196"/>
                    <a:pt x="19328" y="10919"/>
                    <a:pt x="19328" y="9626"/>
                  </a:cubicBezTo>
                  <a:cubicBezTo>
                    <a:pt x="19328" y="7060"/>
                    <a:pt x="18313" y="4641"/>
                    <a:pt x="16469" y="2818"/>
                  </a:cubicBezTo>
                  <a:cubicBezTo>
                    <a:pt x="14654" y="1012"/>
                    <a:pt x="12197" y="0"/>
                    <a:pt x="96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2275;p21">
              <a:extLst>
                <a:ext uri="{FF2B5EF4-FFF2-40B4-BE49-F238E27FC236}">
                  <a16:creationId xmlns:a16="http://schemas.microsoft.com/office/drawing/2014/main" id="{592AA829-EF25-3DC2-DACF-D220350773BD}"/>
                </a:ext>
              </a:extLst>
            </p:cNvPr>
            <p:cNvSpPr/>
            <p:nvPr/>
          </p:nvSpPr>
          <p:spPr>
            <a:xfrm>
              <a:off x="3497550" y="1596875"/>
              <a:ext cx="87650" cy="141525"/>
            </a:xfrm>
            <a:custGeom>
              <a:avLst/>
              <a:gdLst/>
              <a:ahLst/>
              <a:cxnLst/>
              <a:rect l="l" t="t" r="r" b="b"/>
              <a:pathLst>
                <a:path w="3506" h="5661" extrusionOk="0">
                  <a:moveTo>
                    <a:pt x="2885" y="1"/>
                  </a:moveTo>
                  <a:cubicBezTo>
                    <a:pt x="2740" y="1"/>
                    <a:pt x="2595" y="56"/>
                    <a:pt x="2485" y="166"/>
                  </a:cubicBezTo>
                  <a:lnTo>
                    <a:pt x="220" y="2431"/>
                  </a:lnTo>
                  <a:cubicBezTo>
                    <a:pt x="0" y="2651"/>
                    <a:pt x="0" y="3011"/>
                    <a:pt x="220" y="3231"/>
                  </a:cubicBezTo>
                  <a:lnTo>
                    <a:pt x="2485" y="5496"/>
                  </a:lnTo>
                  <a:cubicBezTo>
                    <a:pt x="2595" y="5606"/>
                    <a:pt x="2740" y="5661"/>
                    <a:pt x="2885" y="5661"/>
                  </a:cubicBezTo>
                  <a:cubicBezTo>
                    <a:pt x="3030" y="5661"/>
                    <a:pt x="3175" y="5606"/>
                    <a:pt x="3285" y="5496"/>
                  </a:cubicBezTo>
                  <a:cubicBezTo>
                    <a:pt x="3506" y="5275"/>
                    <a:pt x="3506" y="4916"/>
                    <a:pt x="3285" y="4695"/>
                  </a:cubicBezTo>
                  <a:lnTo>
                    <a:pt x="1422" y="2832"/>
                  </a:lnTo>
                  <a:lnTo>
                    <a:pt x="3285" y="966"/>
                  </a:lnTo>
                  <a:cubicBezTo>
                    <a:pt x="3506" y="746"/>
                    <a:pt x="3506" y="387"/>
                    <a:pt x="3285" y="166"/>
                  </a:cubicBezTo>
                  <a:cubicBezTo>
                    <a:pt x="3175" y="56"/>
                    <a:pt x="3030" y="1"/>
                    <a:pt x="28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2276;p21">
              <a:extLst>
                <a:ext uri="{FF2B5EF4-FFF2-40B4-BE49-F238E27FC236}">
                  <a16:creationId xmlns:a16="http://schemas.microsoft.com/office/drawing/2014/main" id="{C0BE5862-478B-DBAE-CC60-5E045DB84194}"/>
                </a:ext>
              </a:extLst>
            </p:cNvPr>
            <p:cNvSpPr/>
            <p:nvPr/>
          </p:nvSpPr>
          <p:spPr>
            <a:xfrm>
              <a:off x="3327100" y="1483625"/>
              <a:ext cx="369975" cy="369925"/>
            </a:xfrm>
            <a:custGeom>
              <a:avLst/>
              <a:gdLst/>
              <a:ahLst/>
              <a:cxnLst/>
              <a:rect l="l" t="t" r="r" b="b"/>
              <a:pathLst>
                <a:path w="14799" h="14797" extrusionOk="0">
                  <a:moveTo>
                    <a:pt x="7929" y="1157"/>
                  </a:moveTo>
                  <a:cubicBezTo>
                    <a:pt x="9206" y="1272"/>
                    <a:pt x="10420" y="1770"/>
                    <a:pt x="11411" y="2589"/>
                  </a:cubicBezTo>
                  <a:lnTo>
                    <a:pt x="11042" y="2957"/>
                  </a:lnTo>
                  <a:cubicBezTo>
                    <a:pt x="10828" y="3180"/>
                    <a:pt x="10831" y="3534"/>
                    <a:pt x="11048" y="3751"/>
                  </a:cubicBezTo>
                  <a:cubicBezTo>
                    <a:pt x="11158" y="3861"/>
                    <a:pt x="11303" y="3916"/>
                    <a:pt x="11448" y="3916"/>
                  </a:cubicBezTo>
                  <a:cubicBezTo>
                    <a:pt x="11590" y="3916"/>
                    <a:pt x="11732" y="3863"/>
                    <a:pt x="11842" y="3757"/>
                  </a:cubicBezTo>
                  <a:lnTo>
                    <a:pt x="12214" y="3389"/>
                  </a:lnTo>
                  <a:cubicBezTo>
                    <a:pt x="13026" y="4349"/>
                    <a:pt x="13524" y="5539"/>
                    <a:pt x="13639" y="6795"/>
                  </a:cubicBezTo>
                  <a:lnTo>
                    <a:pt x="13101" y="6795"/>
                  </a:lnTo>
                  <a:cubicBezTo>
                    <a:pt x="12787" y="6795"/>
                    <a:pt x="12534" y="7048"/>
                    <a:pt x="12534" y="7362"/>
                  </a:cubicBezTo>
                  <a:cubicBezTo>
                    <a:pt x="12534" y="7673"/>
                    <a:pt x="12787" y="7927"/>
                    <a:pt x="13101" y="7927"/>
                  </a:cubicBezTo>
                  <a:lnTo>
                    <a:pt x="13639" y="7927"/>
                  </a:lnTo>
                  <a:cubicBezTo>
                    <a:pt x="13515" y="9198"/>
                    <a:pt x="13005" y="10400"/>
                    <a:pt x="12178" y="11375"/>
                  </a:cubicBezTo>
                  <a:lnTo>
                    <a:pt x="11842" y="11040"/>
                  </a:lnTo>
                  <a:cubicBezTo>
                    <a:pt x="11732" y="10934"/>
                    <a:pt x="11590" y="10881"/>
                    <a:pt x="11448" y="10881"/>
                  </a:cubicBezTo>
                  <a:cubicBezTo>
                    <a:pt x="11303" y="10881"/>
                    <a:pt x="11158" y="10936"/>
                    <a:pt x="11048" y="11046"/>
                  </a:cubicBezTo>
                  <a:cubicBezTo>
                    <a:pt x="10831" y="11264"/>
                    <a:pt x="10828" y="11617"/>
                    <a:pt x="11042" y="11840"/>
                  </a:cubicBezTo>
                  <a:lnTo>
                    <a:pt x="11377" y="12175"/>
                  </a:lnTo>
                  <a:cubicBezTo>
                    <a:pt x="10402" y="13003"/>
                    <a:pt x="9200" y="13513"/>
                    <a:pt x="7929" y="13637"/>
                  </a:cubicBezTo>
                  <a:lnTo>
                    <a:pt x="7929" y="13099"/>
                  </a:lnTo>
                  <a:cubicBezTo>
                    <a:pt x="7929" y="12785"/>
                    <a:pt x="7676" y="12532"/>
                    <a:pt x="7365" y="12532"/>
                  </a:cubicBezTo>
                  <a:cubicBezTo>
                    <a:pt x="7051" y="12532"/>
                    <a:pt x="6797" y="12785"/>
                    <a:pt x="6797" y="13099"/>
                  </a:cubicBezTo>
                  <a:lnTo>
                    <a:pt x="6797" y="13637"/>
                  </a:lnTo>
                  <a:cubicBezTo>
                    <a:pt x="5541" y="13522"/>
                    <a:pt x="4351" y="13024"/>
                    <a:pt x="3391" y="12212"/>
                  </a:cubicBezTo>
                  <a:lnTo>
                    <a:pt x="3759" y="11840"/>
                  </a:lnTo>
                  <a:cubicBezTo>
                    <a:pt x="3974" y="11617"/>
                    <a:pt x="3971" y="11264"/>
                    <a:pt x="3753" y="11046"/>
                  </a:cubicBezTo>
                  <a:cubicBezTo>
                    <a:pt x="3643" y="10936"/>
                    <a:pt x="3499" y="10881"/>
                    <a:pt x="3354" y="10881"/>
                  </a:cubicBezTo>
                  <a:cubicBezTo>
                    <a:pt x="3212" y="10881"/>
                    <a:pt x="3070" y="10934"/>
                    <a:pt x="2959" y="11040"/>
                  </a:cubicBezTo>
                  <a:lnTo>
                    <a:pt x="2591" y="11408"/>
                  </a:lnTo>
                  <a:cubicBezTo>
                    <a:pt x="1773" y="10418"/>
                    <a:pt x="1274" y="9204"/>
                    <a:pt x="1160" y="7927"/>
                  </a:cubicBezTo>
                  <a:lnTo>
                    <a:pt x="1703" y="7927"/>
                  </a:lnTo>
                  <a:cubicBezTo>
                    <a:pt x="2014" y="7927"/>
                    <a:pt x="2268" y="7673"/>
                    <a:pt x="2268" y="7362"/>
                  </a:cubicBezTo>
                  <a:cubicBezTo>
                    <a:pt x="2268" y="7048"/>
                    <a:pt x="2014" y="6795"/>
                    <a:pt x="1703" y="6795"/>
                  </a:cubicBezTo>
                  <a:lnTo>
                    <a:pt x="1163" y="6795"/>
                  </a:lnTo>
                  <a:cubicBezTo>
                    <a:pt x="1274" y="5539"/>
                    <a:pt x="1770" y="4346"/>
                    <a:pt x="2579" y="3377"/>
                  </a:cubicBezTo>
                  <a:lnTo>
                    <a:pt x="2959" y="3757"/>
                  </a:lnTo>
                  <a:cubicBezTo>
                    <a:pt x="3070" y="3863"/>
                    <a:pt x="3212" y="3916"/>
                    <a:pt x="3354" y="3916"/>
                  </a:cubicBezTo>
                  <a:cubicBezTo>
                    <a:pt x="3499" y="3916"/>
                    <a:pt x="3643" y="3861"/>
                    <a:pt x="3753" y="3751"/>
                  </a:cubicBezTo>
                  <a:cubicBezTo>
                    <a:pt x="3971" y="3534"/>
                    <a:pt x="3974" y="3180"/>
                    <a:pt x="3759" y="2957"/>
                  </a:cubicBezTo>
                  <a:lnTo>
                    <a:pt x="3379" y="2577"/>
                  </a:lnTo>
                  <a:cubicBezTo>
                    <a:pt x="4348" y="1767"/>
                    <a:pt x="5541" y="1272"/>
                    <a:pt x="6797" y="1160"/>
                  </a:cubicBezTo>
                  <a:lnTo>
                    <a:pt x="6797" y="1701"/>
                  </a:lnTo>
                  <a:cubicBezTo>
                    <a:pt x="6797" y="2012"/>
                    <a:pt x="7051" y="2266"/>
                    <a:pt x="7365" y="2266"/>
                  </a:cubicBezTo>
                  <a:cubicBezTo>
                    <a:pt x="7676" y="2266"/>
                    <a:pt x="7929" y="2012"/>
                    <a:pt x="7929" y="1701"/>
                  </a:cubicBezTo>
                  <a:lnTo>
                    <a:pt x="7929" y="1157"/>
                  </a:lnTo>
                  <a:close/>
                  <a:moveTo>
                    <a:pt x="7376" y="1"/>
                  </a:moveTo>
                  <a:cubicBezTo>
                    <a:pt x="7372" y="1"/>
                    <a:pt x="7368" y="1"/>
                    <a:pt x="7365" y="1"/>
                  </a:cubicBezTo>
                  <a:cubicBezTo>
                    <a:pt x="5435" y="1"/>
                    <a:pt x="3581" y="759"/>
                    <a:pt x="2210" y="2115"/>
                  </a:cubicBezTo>
                  <a:cubicBezTo>
                    <a:pt x="2174" y="2142"/>
                    <a:pt x="2141" y="2172"/>
                    <a:pt x="2114" y="2208"/>
                  </a:cubicBezTo>
                  <a:cubicBezTo>
                    <a:pt x="761" y="3582"/>
                    <a:pt x="3" y="5433"/>
                    <a:pt x="3" y="7362"/>
                  </a:cubicBezTo>
                  <a:cubicBezTo>
                    <a:pt x="0" y="9322"/>
                    <a:pt x="776" y="11206"/>
                    <a:pt x="2159" y="12598"/>
                  </a:cubicBezTo>
                  <a:lnTo>
                    <a:pt x="2177" y="12616"/>
                  </a:lnTo>
                  <a:lnTo>
                    <a:pt x="2180" y="12619"/>
                  </a:lnTo>
                  <a:lnTo>
                    <a:pt x="2186" y="12625"/>
                  </a:lnTo>
                  <a:cubicBezTo>
                    <a:pt x="3578" y="14023"/>
                    <a:pt x="5414" y="14796"/>
                    <a:pt x="7365" y="14796"/>
                  </a:cubicBezTo>
                  <a:cubicBezTo>
                    <a:pt x="9327" y="14796"/>
                    <a:pt x="11187" y="14017"/>
                    <a:pt x="12603" y="12601"/>
                  </a:cubicBezTo>
                  <a:cubicBezTo>
                    <a:pt x="14019" y="11185"/>
                    <a:pt x="14798" y="9325"/>
                    <a:pt x="14798" y="7362"/>
                  </a:cubicBezTo>
                  <a:cubicBezTo>
                    <a:pt x="14798" y="5415"/>
                    <a:pt x="14028" y="3576"/>
                    <a:pt x="12627" y="2184"/>
                  </a:cubicBezTo>
                  <a:lnTo>
                    <a:pt x="12621" y="2178"/>
                  </a:lnTo>
                  <a:cubicBezTo>
                    <a:pt x="12621" y="2175"/>
                    <a:pt x="12618" y="2175"/>
                    <a:pt x="12618" y="2175"/>
                  </a:cubicBezTo>
                  <a:lnTo>
                    <a:pt x="12600" y="2157"/>
                  </a:lnTo>
                  <a:cubicBezTo>
                    <a:pt x="11211" y="777"/>
                    <a:pt x="9331" y="1"/>
                    <a:pt x="73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12277;p21">
            <a:extLst>
              <a:ext uri="{FF2B5EF4-FFF2-40B4-BE49-F238E27FC236}">
                <a16:creationId xmlns:a16="http://schemas.microsoft.com/office/drawing/2014/main" id="{76CDEA96-586B-8B53-4A4B-CFA1FAF5A83E}"/>
              </a:ext>
            </a:extLst>
          </p:cNvPr>
          <p:cNvSpPr/>
          <p:nvPr/>
        </p:nvSpPr>
        <p:spPr>
          <a:xfrm>
            <a:off x="6424366" y="7231859"/>
            <a:ext cx="395568" cy="395486"/>
          </a:xfrm>
          <a:custGeom>
            <a:avLst/>
            <a:gdLst/>
            <a:ahLst/>
            <a:cxnLst/>
            <a:rect l="l" t="t" r="r" b="b"/>
            <a:pathLst>
              <a:path w="19329" h="19325" extrusionOk="0">
                <a:moveTo>
                  <a:pt x="9062" y="1229"/>
                </a:moveTo>
                <a:lnTo>
                  <a:pt x="9062" y="4539"/>
                </a:lnTo>
                <a:cubicBezTo>
                  <a:pt x="8470" y="4557"/>
                  <a:pt x="7885" y="4602"/>
                  <a:pt x="7311" y="4674"/>
                </a:cubicBezTo>
                <a:cubicBezTo>
                  <a:pt x="7223" y="4339"/>
                  <a:pt x="7036" y="4037"/>
                  <a:pt x="6773" y="3811"/>
                </a:cubicBezTo>
                <a:cubicBezTo>
                  <a:pt x="7392" y="2428"/>
                  <a:pt x="8211" y="1513"/>
                  <a:pt x="9062" y="1229"/>
                </a:cubicBezTo>
                <a:close/>
                <a:moveTo>
                  <a:pt x="10194" y="1226"/>
                </a:moveTo>
                <a:cubicBezTo>
                  <a:pt x="11278" y="1586"/>
                  <a:pt x="12272" y="2944"/>
                  <a:pt x="12912" y="4835"/>
                </a:cubicBezTo>
                <a:cubicBezTo>
                  <a:pt x="12015" y="4662"/>
                  <a:pt x="11106" y="4566"/>
                  <a:pt x="10194" y="4539"/>
                </a:cubicBezTo>
                <a:lnTo>
                  <a:pt x="10194" y="1226"/>
                </a:lnTo>
                <a:close/>
                <a:moveTo>
                  <a:pt x="5665" y="4530"/>
                </a:moveTo>
                <a:cubicBezTo>
                  <a:pt x="6170" y="4530"/>
                  <a:pt x="6423" y="5139"/>
                  <a:pt x="6067" y="5496"/>
                </a:cubicBezTo>
                <a:cubicBezTo>
                  <a:pt x="5950" y="5611"/>
                  <a:pt x="5808" y="5663"/>
                  <a:pt x="5669" y="5663"/>
                </a:cubicBezTo>
                <a:cubicBezTo>
                  <a:pt x="5378" y="5663"/>
                  <a:pt x="5101" y="5438"/>
                  <a:pt x="5101" y="5097"/>
                </a:cubicBezTo>
                <a:cubicBezTo>
                  <a:pt x="5101" y="4783"/>
                  <a:pt x="5351" y="4530"/>
                  <a:pt x="5665" y="4530"/>
                </a:cubicBezTo>
                <a:close/>
                <a:moveTo>
                  <a:pt x="6743" y="1643"/>
                </a:moveTo>
                <a:cubicBezTo>
                  <a:pt x="6363" y="2129"/>
                  <a:pt x="6019" y="2718"/>
                  <a:pt x="5717" y="3397"/>
                </a:cubicBezTo>
                <a:lnTo>
                  <a:pt x="5665" y="3397"/>
                </a:lnTo>
                <a:cubicBezTo>
                  <a:pt x="4578" y="3397"/>
                  <a:pt x="3769" y="4406"/>
                  <a:pt x="4008" y="5469"/>
                </a:cubicBezTo>
                <a:cubicBezTo>
                  <a:pt x="3075" y="5822"/>
                  <a:pt x="2277" y="6266"/>
                  <a:pt x="1646" y="6773"/>
                </a:cubicBezTo>
                <a:cubicBezTo>
                  <a:pt x="2507" y="4394"/>
                  <a:pt x="4373" y="2516"/>
                  <a:pt x="6743" y="1643"/>
                </a:cubicBezTo>
                <a:close/>
                <a:moveTo>
                  <a:pt x="12510" y="1631"/>
                </a:moveTo>
                <a:lnTo>
                  <a:pt x="12510" y="1631"/>
                </a:lnTo>
                <a:cubicBezTo>
                  <a:pt x="14926" y="2500"/>
                  <a:pt x="16828" y="4403"/>
                  <a:pt x="17698" y="6818"/>
                </a:cubicBezTo>
                <a:cubicBezTo>
                  <a:pt x="17269" y="6483"/>
                  <a:pt x="16810" y="6196"/>
                  <a:pt x="16327" y="5955"/>
                </a:cubicBezTo>
                <a:cubicBezTo>
                  <a:pt x="15645" y="5614"/>
                  <a:pt x="14932" y="5342"/>
                  <a:pt x="14195" y="5136"/>
                </a:cubicBezTo>
                <a:cubicBezTo>
                  <a:pt x="13933" y="4203"/>
                  <a:pt x="13585" y="3349"/>
                  <a:pt x="13169" y="2612"/>
                </a:cubicBezTo>
                <a:cubicBezTo>
                  <a:pt x="12975" y="2268"/>
                  <a:pt x="12755" y="1942"/>
                  <a:pt x="12510" y="1631"/>
                </a:cubicBezTo>
                <a:close/>
                <a:moveTo>
                  <a:pt x="4636" y="6444"/>
                </a:moveTo>
                <a:cubicBezTo>
                  <a:pt x="4684" y="6483"/>
                  <a:pt x="4738" y="6519"/>
                  <a:pt x="4793" y="6553"/>
                </a:cubicBezTo>
                <a:cubicBezTo>
                  <a:pt x="4651" y="7407"/>
                  <a:pt x="4566" y="8268"/>
                  <a:pt x="4542" y="9134"/>
                </a:cubicBezTo>
                <a:lnTo>
                  <a:pt x="1230" y="9134"/>
                </a:lnTo>
                <a:cubicBezTo>
                  <a:pt x="1568" y="8083"/>
                  <a:pt x="2821" y="7081"/>
                  <a:pt x="4636" y="6444"/>
                </a:cubicBezTo>
                <a:close/>
                <a:moveTo>
                  <a:pt x="9062" y="5674"/>
                </a:moveTo>
                <a:lnTo>
                  <a:pt x="9062" y="9134"/>
                </a:lnTo>
                <a:lnTo>
                  <a:pt x="5674" y="9134"/>
                </a:lnTo>
                <a:cubicBezTo>
                  <a:pt x="5698" y="8343"/>
                  <a:pt x="5774" y="7558"/>
                  <a:pt x="5904" y="6776"/>
                </a:cubicBezTo>
                <a:lnTo>
                  <a:pt x="5904" y="6779"/>
                </a:lnTo>
                <a:cubicBezTo>
                  <a:pt x="6462" y="6698"/>
                  <a:pt x="6949" y="6344"/>
                  <a:pt x="7196" y="5834"/>
                </a:cubicBezTo>
                <a:cubicBezTo>
                  <a:pt x="7815" y="5746"/>
                  <a:pt x="8437" y="5692"/>
                  <a:pt x="9062" y="5674"/>
                </a:cubicBezTo>
                <a:close/>
                <a:moveTo>
                  <a:pt x="10194" y="5671"/>
                </a:moveTo>
                <a:cubicBezTo>
                  <a:pt x="11227" y="5701"/>
                  <a:pt x="12257" y="5834"/>
                  <a:pt x="13265" y="6063"/>
                </a:cubicBezTo>
                <a:cubicBezTo>
                  <a:pt x="13422" y="6743"/>
                  <a:pt x="13534" y="7431"/>
                  <a:pt x="13597" y="8126"/>
                </a:cubicBezTo>
                <a:cubicBezTo>
                  <a:pt x="13144" y="8310"/>
                  <a:pt x="12794" y="8675"/>
                  <a:pt x="12631" y="9134"/>
                </a:cubicBezTo>
                <a:lnTo>
                  <a:pt x="10194" y="9134"/>
                </a:lnTo>
                <a:lnTo>
                  <a:pt x="10194" y="5671"/>
                </a:lnTo>
                <a:close/>
                <a:moveTo>
                  <a:pt x="14497" y="6417"/>
                </a:moveTo>
                <a:cubicBezTo>
                  <a:pt x="14950" y="6571"/>
                  <a:pt x="15391" y="6752"/>
                  <a:pt x="15817" y="6966"/>
                </a:cubicBezTo>
                <a:cubicBezTo>
                  <a:pt x="17037" y="7585"/>
                  <a:pt x="17837" y="8352"/>
                  <a:pt x="18099" y="9137"/>
                </a:cubicBezTo>
                <a:lnTo>
                  <a:pt x="15835" y="9134"/>
                </a:lnTo>
                <a:cubicBezTo>
                  <a:pt x="15654" y="8627"/>
                  <a:pt x="15243" y="8234"/>
                  <a:pt x="14730" y="8077"/>
                </a:cubicBezTo>
                <a:cubicBezTo>
                  <a:pt x="14678" y="7519"/>
                  <a:pt x="14603" y="6966"/>
                  <a:pt x="14497" y="6417"/>
                </a:cubicBezTo>
                <a:close/>
                <a:moveTo>
                  <a:pt x="14241" y="9137"/>
                </a:moveTo>
                <a:cubicBezTo>
                  <a:pt x="14555" y="9137"/>
                  <a:pt x="14808" y="9391"/>
                  <a:pt x="14808" y="9702"/>
                </a:cubicBezTo>
                <a:cubicBezTo>
                  <a:pt x="14808" y="10016"/>
                  <a:pt x="14555" y="10270"/>
                  <a:pt x="14241" y="10270"/>
                </a:cubicBezTo>
                <a:lnTo>
                  <a:pt x="14241" y="10267"/>
                </a:lnTo>
                <a:lnTo>
                  <a:pt x="14204" y="10267"/>
                </a:lnTo>
                <a:cubicBezTo>
                  <a:pt x="13902" y="10251"/>
                  <a:pt x="13667" y="10004"/>
                  <a:pt x="13667" y="9702"/>
                </a:cubicBezTo>
                <a:cubicBezTo>
                  <a:pt x="13667" y="9403"/>
                  <a:pt x="13899" y="9155"/>
                  <a:pt x="14195" y="9137"/>
                </a:cubicBezTo>
                <a:close/>
                <a:moveTo>
                  <a:pt x="18099" y="10270"/>
                </a:moveTo>
                <a:cubicBezTo>
                  <a:pt x="17861" y="10967"/>
                  <a:pt x="17194" y="11643"/>
                  <a:pt x="16161" y="12217"/>
                </a:cubicBezTo>
                <a:cubicBezTo>
                  <a:pt x="15632" y="12504"/>
                  <a:pt x="15080" y="12742"/>
                  <a:pt x="14506" y="12930"/>
                </a:cubicBezTo>
                <a:cubicBezTo>
                  <a:pt x="14606" y="12407"/>
                  <a:pt x="14678" y="11873"/>
                  <a:pt x="14730" y="11323"/>
                </a:cubicBezTo>
                <a:lnTo>
                  <a:pt x="14730" y="11326"/>
                </a:lnTo>
                <a:cubicBezTo>
                  <a:pt x="15243" y="11166"/>
                  <a:pt x="15654" y="10774"/>
                  <a:pt x="15835" y="10270"/>
                </a:cubicBezTo>
                <a:close/>
                <a:moveTo>
                  <a:pt x="4542" y="10267"/>
                </a:moveTo>
                <a:cubicBezTo>
                  <a:pt x="4566" y="11163"/>
                  <a:pt x="4660" y="12060"/>
                  <a:pt x="4820" y="12945"/>
                </a:cubicBezTo>
                <a:cubicBezTo>
                  <a:pt x="2927" y="12320"/>
                  <a:pt x="1583" y="11351"/>
                  <a:pt x="1230" y="10267"/>
                </a:cubicBezTo>
                <a:close/>
                <a:moveTo>
                  <a:pt x="9062" y="10267"/>
                </a:moveTo>
                <a:lnTo>
                  <a:pt x="9062" y="12628"/>
                </a:lnTo>
                <a:cubicBezTo>
                  <a:pt x="8603" y="12791"/>
                  <a:pt x="8238" y="13141"/>
                  <a:pt x="8054" y="13594"/>
                </a:cubicBezTo>
                <a:cubicBezTo>
                  <a:pt x="7377" y="13534"/>
                  <a:pt x="6707" y="13428"/>
                  <a:pt x="6046" y="13280"/>
                </a:cubicBezTo>
                <a:cubicBezTo>
                  <a:pt x="5828" y="12290"/>
                  <a:pt x="5702" y="11281"/>
                  <a:pt x="5674" y="10267"/>
                </a:cubicBezTo>
                <a:close/>
                <a:moveTo>
                  <a:pt x="12631" y="10267"/>
                </a:moveTo>
                <a:cubicBezTo>
                  <a:pt x="12794" y="10725"/>
                  <a:pt x="13144" y="11091"/>
                  <a:pt x="13597" y="11275"/>
                </a:cubicBezTo>
                <a:cubicBezTo>
                  <a:pt x="13534" y="11945"/>
                  <a:pt x="13431" y="12613"/>
                  <a:pt x="13280" y="13268"/>
                </a:cubicBezTo>
                <a:cubicBezTo>
                  <a:pt x="12595" y="13422"/>
                  <a:pt x="11900" y="13531"/>
                  <a:pt x="11203" y="13594"/>
                </a:cubicBezTo>
                <a:cubicBezTo>
                  <a:pt x="11019" y="13141"/>
                  <a:pt x="10653" y="12791"/>
                  <a:pt x="10194" y="12628"/>
                </a:cubicBezTo>
                <a:lnTo>
                  <a:pt x="10194" y="10267"/>
                </a:lnTo>
                <a:close/>
                <a:moveTo>
                  <a:pt x="9627" y="13678"/>
                </a:moveTo>
                <a:cubicBezTo>
                  <a:pt x="9923" y="13678"/>
                  <a:pt x="10170" y="13905"/>
                  <a:pt x="10191" y="14201"/>
                </a:cubicBezTo>
                <a:lnTo>
                  <a:pt x="10191" y="14231"/>
                </a:lnTo>
                <a:cubicBezTo>
                  <a:pt x="10191" y="14231"/>
                  <a:pt x="10191" y="14234"/>
                  <a:pt x="10191" y="14237"/>
                </a:cubicBezTo>
                <a:cubicBezTo>
                  <a:pt x="10188" y="14545"/>
                  <a:pt x="9938" y="14793"/>
                  <a:pt x="9630" y="14796"/>
                </a:cubicBezTo>
                <a:cubicBezTo>
                  <a:pt x="9319" y="14796"/>
                  <a:pt x="9065" y="14545"/>
                  <a:pt x="9062" y="14237"/>
                </a:cubicBezTo>
                <a:lnTo>
                  <a:pt x="9062" y="14231"/>
                </a:lnTo>
                <a:lnTo>
                  <a:pt x="9062" y="14201"/>
                </a:lnTo>
                <a:cubicBezTo>
                  <a:pt x="9083" y="13905"/>
                  <a:pt x="9331" y="13678"/>
                  <a:pt x="9627" y="13678"/>
                </a:cubicBezTo>
                <a:close/>
                <a:moveTo>
                  <a:pt x="1640" y="12579"/>
                </a:moveTo>
                <a:lnTo>
                  <a:pt x="1640" y="12579"/>
                </a:lnTo>
                <a:cubicBezTo>
                  <a:pt x="1936" y="12812"/>
                  <a:pt x="2250" y="13020"/>
                  <a:pt x="2579" y="13204"/>
                </a:cubicBezTo>
                <a:cubicBezTo>
                  <a:pt x="3313" y="13615"/>
                  <a:pt x="4168" y="13953"/>
                  <a:pt x="5110" y="14213"/>
                </a:cubicBezTo>
                <a:cubicBezTo>
                  <a:pt x="5496" y="15620"/>
                  <a:pt x="6061" y="16813"/>
                  <a:pt x="6752" y="17691"/>
                </a:cubicBezTo>
                <a:cubicBezTo>
                  <a:pt x="4373" y="16828"/>
                  <a:pt x="2501" y="14956"/>
                  <a:pt x="1640" y="12579"/>
                </a:cubicBezTo>
                <a:close/>
                <a:moveTo>
                  <a:pt x="17698" y="12555"/>
                </a:moveTo>
                <a:cubicBezTo>
                  <a:pt x="16837" y="14938"/>
                  <a:pt x="14932" y="16831"/>
                  <a:pt x="12535" y="17691"/>
                </a:cubicBezTo>
                <a:cubicBezTo>
                  <a:pt x="12770" y="17395"/>
                  <a:pt x="12981" y="17081"/>
                  <a:pt x="13169" y="16752"/>
                </a:cubicBezTo>
                <a:cubicBezTo>
                  <a:pt x="13594" y="16013"/>
                  <a:pt x="13945" y="15149"/>
                  <a:pt x="14213" y="14201"/>
                </a:cubicBezTo>
                <a:cubicBezTo>
                  <a:pt x="15140" y="13944"/>
                  <a:pt x="15986" y="13609"/>
                  <a:pt x="16713" y="13204"/>
                </a:cubicBezTo>
                <a:cubicBezTo>
                  <a:pt x="17058" y="13014"/>
                  <a:pt x="17387" y="12797"/>
                  <a:pt x="17698" y="12555"/>
                </a:cubicBezTo>
                <a:close/>
                <a:moveTo>
                  <a:pt x="6381" y="14503"/>
                </a:moveTo>
                <a:cubicBezTo>
                  <a:pt x="6906" y="14602"/>
                  <a:pt x="7450" y="14678"/>
                  <a:pt x="8005" y="14726"/>
                </a:cubicBezTo>
                <a:cubicBezTo>
                  <a:pt x="8162" y="15240"/>
                  <a:pt x="8555" y="15650"/>
                  <a:pt x="9062" y="15831"/>
                </a:cubicBezTo>
                <a:lnTo>
                  <a:pt x="9062" y="18096"/>
                </a:lnTo>
                <a:cubicBezTo>
                  <a:pt x="8286" y="17833"/>
                  <a:pt x="7531" y="17048"/>
                  <a:pt x="6933" y="15853"/>
                </a:cubicBezTo>
                <a:cubicBezTo>
                  <a:pt x="6716" y="15415"/>
                  <a:pt x="6532" y="14965"/>
                  <a:pt x="6381" y="14503"/>
                </a:cubicBezTo>
                <a:close/>
                <a:moveTo>
                  <a:pt x="12933" y="14497"/>
                </a:moveTo>
                <a:cubicBezTo>
                  <a:pt x="12740" y="15083"/>
                  <a:pt x="12486" y="15650"/>
                  <a:pt x="12184" y="16188"/>
                </a:cubicBezTo>
                <a:cubicBezTo>
                  <a:pt x="11595" y="17211"/>
                  <a:pt x="10904" y="17869"/>
                  <a:pt x="10194" y="18099"/>
                </a:cubicBezTo>
                <a:lnTo>
                  <a:pt x="10194" y="15831"/>
                </a:lnTo>
                <a:cubicBezTo>
                  <a:pt x="10702" y="15650"/>
                  <a:pt x="11094" y="15240"/>
                  <a:pt x="11251" y="14726"/>
                </a:cubicBezTo>
                <a:cubicBezTo>
                  <a:pt x="11828" y="14675"/>
                  <a:pt x="12390" y="14596"/>
                  <a:pt x="12933" y="14497"/>
                </a:cubicBezTo>
                <a:close/>
                <a:moveTo>
                  <a:pt x="9630" y="0"/>
                </a:moveTo>
                <a:cubicBezTo>
                  <a:pt x="7063" y="0"/>
                  <a:pt x="4645" y="1015"/>
                  <a:pt x="2821" y="2860"/>
                </a:cubicBezTo>
                <a:cubicBezTo>
                  <a:pt x="1012" y="4678"/>
                  <a:pt x="1" y="7138"/>
                  <a:pt x="4" y="9702"/>
                </a:cubicBezTo>
                <a:cubicBezTo>
                  <a:pt x="4" y="15016"/>
                  <a:pt x="4313" y="19325"/>
                  <a:pt x="9630" y="19325"/>
                </a:cubicBezTo>
                <a:cubicBezTo>
                  <a:pt x="9634" y="19325"/>
                  <a:pt x="9637" y="19325"/>
                  <a:pt x="9641" y="19325"/>
                </a:cubicBezTo>
                <a:cubicBezTo>
                  <a:pt x="12198" y="19325"/>
                  <a:pt x="14654" y="18314"/>
                  <a:pt x="16469" y="16508"/>
                </a:cubicBezTo>
                <a:cubicBezTo>
                  <a:pt x="18314" y="14687"/>
                  <a:pt x="19328" y="12268"/>
                  <a:pt x="19328" y="9702"/>
                </a:cubicBezTo>
                <a:cubicBezTo>
                  <a:pt x="19328" y="8407"/>
                  <a:pt x="19069" y="7129"/>
                  <a:pt x="18558" y="5940"/>
                </a:cubicBezTo>
                <a:cubicBezTo>
                  <a:pt x="18066" y="4789"/>
                  <a:pt x="17360" y="3741"/>
                  <a:pt x="16472" y="2857"/>
                </a:cubicBezTo>
                <a:cubicBezTo>
                  <a:pt x="15587" y="1969"/>
                  <a:pt x="14539" y="1263"/>
                  <a:pt x="13389" y="770"/>
                </a:cubicBezTo>
                <a:cubicBezTo>
                  <a:pt x="12199" y="260"/>
                  <a:pt x="10922" y="0"/>
                  <a:pt x="9630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12278;p21">
            <a:extLst>
              <a:ext uri="{FF2B5EF4-FFF2-40B4-BE49-F238E27FC236}">
                <a16:creationId xmlns:a16="http://schemas.microsoft.com/office/drawing/2014/main" id="{9918E126-6501-E8A7-3371-499B3EDCAC10}"/>
              </a:ext>
            </a:extLst>
          </p:cNvPr>
          <p:cNvSpPr/>
          <p:nvPr/>
        </p:nvSpPr>
        <p:spPr>
          <a:xfrm>
            <a:off x="2619435" y="7231849"/>
            <a:ext cx="399394" cy="395506"/>
          </a:xfrm>
          <a:custGeom>
            <a:avLst/>
            <a:gdLst/>
            <a:ahLst/>
            <a:cxnLst/>
            <a:rect l="l" t="t" r="r" b="b"/>
            <a:pathLst>
              <a:path w="19516" h="19326" extrusionOk="0">
                <a:moveTo>
                  <a:pt x="15929" y="1934"/>
                </a:moveTo>
                <a:lnTo>
                  <a:pt x="15929" y="2834"/>
                </a:lnTo>
                <a:cubicBezTo>
                  <a:pt x="15929" y="3145"/>
                  <a:pt x="16182" y="3398"/>
                  <a:pt x="16496" y="3398"/>
                </a:cubicBezTo>
                <a:lnTo>
                  <a:pt x="17393" y="3398"/>
                </a:lnTo>
                <a:lnTo>
                  <a:pt x="16261" y="4531"/>
                </a:lnTo>
                <a:lnTo>
                  <a:pt x="14796" y="4531"/>
                </a:lnTo>
                <a:lnTo>
                  <a:pt x="14796" y="3066"/>
                </a:lnTo>
                <a:lnTo>
                  <a:pt x="15929" y="1934"/>
                </a:lnTo>
                <a:close/>
                <a:moveTo>
                  <a:pt x="9663" y="7927"/>
                </a:moveTo>
                <a:cubicBezTo>
                  <a:pt x="9926" y="7927"/>
                  <a:pt x="10183" y="7991"/>
                  <a:pt x="10418" y="8109"/>
                </a:cubicBezTo>
                <a:lnTo>
                  <a:pt x="9262" y="9262"/>
                </a:lnTo>
                <a:cubicBezTo>
                  <a:pt x="9041" y="9485"/>
                  <a:pt x="9041" y="9842"/>
                  <a:pt x="9262" y="10065"/>
                </a:cubicBezTo>
                <a:cubicBezTo>
                  <a:pt x="9372" y="10175"/>
                  <a:pt x="9517" y="10231"/>
                  <a:pt x="9662" y="10231"/>
                </a:cubicBezTo>
                <a:cubicBezTo>
                  <a:pt x="9807" y="10231"/>
                  <a:pt x="9952" y="10175"/>
                  <a:pt x="10062" y="10065"/>
                </a:cubicBezTo>
                <a:lnTo>
                  <a:pt x="11218" y="8909"/>
                </a:lnTo>
                <a:cubicBezTo>
                  <a:pt x="11336" y="9141"/>
                  <a:pt x="11399" y="9401"/>
                  <a:pt x="11399" y="9664"/>
                </a:cubicBezTo>
                <a:cubicBezTo>
                  <a:pt x="11399" y="10585"/>
                  <a:pt x="10605" y="11364"/>
                  <a:pt x="9663" y="11364"/>
                </a:cubicBezTo>
                <a:cubicBezTo>
                  <a:pt x="8721" y="11364"/>
                  <a:pt x="7927" y="10585"/>
                  <a:pt x="7927" y="9664"/>
                </a:cubicBezTo>
                <a:cubicBezTo>
                  <a:pt x="7927" y="8722"/>
                  <a:pt x="8721" y="7927"/>
                  <a:pt x="9663" y="7927"/>
                </a:cubicBezTo>
                <a:close/>
                <a:moveTo>
                  <a:pt x="9663" y="5663"/>
                </a:moveTo>
                <a:cubicBezTo>
                  <a:pt x="10527" y="5666"/>
                  <a:pt x="11363" y="5953"/>
                  <a:pt x="12049" y="6478"/>
                </a:cubicBezTo>
                <a:lnTo>
                  <a:pt x="11242" y="7287"/>
                </a:lnTo>
                <a:cubicBezTo>
                  <a:pt x="10777" y="6967"/>
                  <a:pt x="10228" y="6798"/>
                  <a:pt x="9663" y="6795"/>
                </a:cubicBezTo>
                <a:cubicBezTo>
                  <a:pt x="8108" y="6795"/>
                  <a:pt x="6795" y="8109"/>
                  <a:pt x="6795" y="9664"/>
                </a:cubicBezTo>
                <a:cubicBezTo>
                  <a:pt x="6795" y="10422"/>
                  <a:pt x="7103" y="11143"/>
                  <a:pt x="7649" y="11669"/>
                </a:cubicBezTo>
                <a:cubicBezTo>
                  <a:pt x="8208" y="12220"/>
                  <a:pt x="8935" y="12495"/>
                  <a:pt x="9663" y="12495"/>
                </a:cubicBezTo>
                <a:cubicBezTo>
                  <a:pt x="10391" y="12495"/>
                  <a:pt x="11119" y="12220"/>
                  <a:pt x="11677" y="11669"/>
                </a:cubicBezTo>
                <a:cubicBezTo>
                  <a:pt x="12224" y="11143"/>
                  <a:pt x="12532" y="10422"/>
                  <a:pt x="12532" y="9664"/>
                </a:cubicBezTo>
                <a:cubicBezTo>
                  <a:pt x="12529" y="9099"/>
                  <a:pt x="12360" y="8549"/>
                  <a:pt x="12043" y="8084"/>
                </a:cubicBezTo>
                <a:lnTo>
                  <a:pt x="12849" y="7278"/>
                </a:lnTo>
                <a:cubicBezTo>
                  <a:pt x="13374" y="7964"/>
                  <a:pt x="13661" y="8800"/>
                  <a:pt x="13664" y="9664"/>
                </a:cubicBezTo>
                <a:cubicBezTo>
                  <a:pt x="13664" y="11850"/>
                  <a:pt x="11870" y="13628"/>
                  <a:pt x="9663" y="13628"/>
                </a:cubicBezTo>
                <a:cubicBezTo>
                  <a:pt x="7456" y="13628"/>
                  <a:pt x="5662" y="11850"/>
                  <a:pt x="5662" y="9664"/>
                </a:cubicBezTo>
                <a:cubicBezTo>
                  <a:pt x="5662" y="7496"/>
                  <a:pt x="7495" y="5663"/>
                  <a:pt x="9663" y="5663"/>
                </a:cubicBezTo>
                <a:close/>
                <a:moveTo>
                  <a:pt x="9676" y="3398"/>
                </a:moveTo>
                <a:cubicBezTo>
                  <a:pt x="11130" y="3398"/>
                  <a:pt x="12541" y="3902"/>
                  <a:pt x="13664" y="4826"/>
                </a:cubicBezTo>
                <a:lnTo>
                  <a:pt x="13664" y="4863"/>
                </a:lnTo>
                <a:lnTo>
                  <a:pt x="12861" y="5663"/>
                </a:lnTo>
                <a:cubicBezTo>
                  <a:pt x="11911" y="4901"/>
                  <a:pt x="10770" y="4528"/>
                  <a:pt x="9634" y="4528"/>
                </a:cubicBezTo>
                <a:cubicBezTo>
                  <a:pt x="8214" y="4528"/>
                  <a:pt x="6803" y="5111"/>
                  <a:pt x="5786" y="6246"/>
                </a:cubicBezTo>
                <a:cubicBezTo>
                  <a:pt x="3959" y="8287"/>
                  <a:pt x="4047" y="11403"/>
                  <a:pt x="5985" y="13341"/>
                </a:cubicBezTo>
                <a:cubicBezTo>
                  <a:pt x="6991" y="14346"/>
                  <a:pt x="8313" y="14852"/>
                  <a:pt x="9638" y="14852"/>
                </a:cubicBezTo>
                <a:cubicBezTo>
                  <a:pt x="10866" y="14852"/>
                  <a:pt x="12096" y="14417"/>
                  <a:pt x="13078" y="13538"/>
                </a:cubicBezTo>
                <a:cubicBezTo>
                  <a:pt x="15119" y="11711"/>
                  <a:pt x="15376" y="8604"/>
                  <a:pt x="13664" y="6463"/>
                </a:cubicBezTo>
                <a:lnTo>
                  <a:pt x="14464" y="5663"/>
                </a:lnTo>
                <a:lnTo>
                  <a:pt x="14503" y="5663"/>
                </a:lnTo>
                <a:cubicBezTo>
                  <a:pt x="15430" y="6789"/>
                  <a:pt x="15935" y="8205"/>
                  <a:pt x="15929" y="9664"/>
                </a:cubicBezTo>
                <a:cubicBezTo>
                  <a:pt x="15929" y="13100"/>
                  <a:pt x="13117" y="15893"/>
                  <a:pt x="9663" y="15893"/>
                </a:cubicBezTo>
                <a:cubicBezTo>
                  <a:pt x="6209" y="15893"/>
                  <a:pt x="3398" y="13100"/>
                  <a:pt x="3398" y="9664"/>
                </a:cubicBezTo>
                <a:cubicBezTo>
                  <a:pt x="3398" y="6209"/>
                  <a:pt x="6209" y="3398"/>
                  <a:pt x="9663" y="3398"/>
                </a:cubicBezTo>
                <a:cubicBezTo>
                  <a:pt x="9668" y="3398"/>
                  <a:pt x="9672" y="3398"/>
                  <a:pt x="9676" y="3398"/>
                </a:cubicBezTo>
                <a:close/>
                <a:moveTo>
                  <a:pt x="9663" y="1134"/>
                </a:moveTo>
                <a:cubicBezTo>
                  <a:pt x="11176" y="1134"/>
                  <a:pt x="12661" y="1532"/>
                  <a:pt x="13975" y="2287"/>
                </a:cubicBezTo>
                <a:lnTo>
                  <a:pt x="13830" y="2432"/>
                </a:lnTo>
                <a:cubicBezTo>
                  <a:pt x="13724" y="2538"/>
                  <a:pt x="13664" y="2683"/>
                  <a:pt x="13664" y="2834"/>
                </a:cubicBezTo>
                <a:lnTo>
                  <a:pt x="13664" y="3428"/>
                </a:lnTo>
                <a:cubicBezTo>
                  <a:pt x="12473" y="2670"/>
                  <a:pt x="11090" y="2266"/>
                  <a:pt x="9679" y="2266"/>
                </a:cubicBezTo>
                <a:cubicBezTo>
                  <a:pt x="9674" y="2266"/>
                  <a:pt x="9668" y="2266"/>
                  <a:pt x="9663" y="2266"/>
                </a:cubicBezTo>
                <a:cubicBezTo>
                  <a:pt x="7701" y="2266"/>
                  <a:pt x="5847" y="3039"/>
                  <a:pt x="4443" y="4443"/>
                </a:cubicBezTo>
                <a:cubicBezTo>
                  <a:pt x="3039" y="5847"/>
                  <a:pt x="2266" y="7701"/>
                  <a:pt x="2266" y="9664"/>
                </a:cubicBezTo>
                <a:cubicBezTo>
                  <a:pt x="2266" y="11626"/>
                  <a:pt x="3039" y="13474"/>
                  <a:pt x="4443" y="14866"/>
                </a:cubicBezTo>
                <a:cubicBezTo>
                  <a:pt x="5886" y="16305"/>
                  <a:pt x="7775" y="17024"/>
                  <a:pt x="9663" y="17024"/>
                </a:cubicBezTo>
                <a:cubicBezTo>
                  <a:pt x="11552" y="17024"/>
                  <a:pt x="13441" y="16305"/>
                  <a:pt x="14884" y="14866"/>
                </a:cubicBezTo>
                <a:cubicBezTo>
                  <a:pt x="16288" y="13474"/>
                  <a:pt x="17061" y="11626"/>
                  <a:pt x="17061" y="9664"/>
                </a:cubicBezTo>
                <a:cubicBezTo>
                  <a:pt x="17064" y="8248"/>
                  <a:pt x="16659" y="6859"/>
                  <a:pt x="15898" y="5663"/>
                </a:cubicBezTo>
                <a:lnTo>
                  <a:pt x="16496" y="5663"/>
                </a:lnTo>
                <a:cubicBezTo>
                  <a:pt x="16644" y="5663"/>
                  <a:pt x="16789" y="5602"/>
                  <a:pt x="16895" y="5497"/>
                </a:cubicBezTo>
                <a:lnTo>
                  <a:pt x="17040" y="5352"/>
                </a:lnTo>
                <a:cubicBezTo>
                  <a:pt x="17795" y="6665"/>
                  <a:pt x="18193" y="8151"/>
                  <a:pt x="18193" y="9664"/>
                </a:cubicBezTo>
                <a:cubicBezTo>
                  <a:pt x="18193" y="14368"/>
                  <a:pt x="14367" y="18194"/>
                  <a:pt x="9663" y="18194"/>
                </a:cubicBezTo>
                <a:cubicBezTo>
                  <a:pt x="4959" y="18194"/>
                  <a:pt x="1133" y="14368"/>
                  <a:pt x="1133" y="9664"/>
                </a:cubicBezTo>
                <a:cubicBezTo>
                  <a:pt x="1133" y="4959"/>
                  <a:pt x="4959" y="1134"/>
                  <a:pt x="9663" y="1134"/>
                </a:cubicBezTo>
                <a:close/>
                <a:moveTo>
                  <a:pt x="16491" y="0"/>
                </a:moveTo>
                <a:cubicBezTo>
                  <a:pt x="16352" y="0"/>
                  <a:pt x="16210" y="52"/>
                  <a:pt x="16095" y="167"/>
                </a:cubicBezTo>
                <a:lnTo>
                  <a:pt x="14799" y="1463"/>
                </a:lnTo>
                <a:cubicBezTo>
                  <a:pt x="13256" y="509"/>
                  <a:pt x="11478" y="4"/>
                  <a:pt x="9663" y="1"/>
                </a:cubicBezTo>
                <a:cubicBezTo>
                  <a:pt x="7094" y="1"/>
                  <a:pt x="4669" y="1010"/>
                  <a:pt x="2839" y="2840"/>
                </a:cubicBezTo>
                <a:cubicBezTo>
                  <a:pt x="1009" y="4669"/>
                  <a:pt x="1" y="7094"/>
                  <a:pt x="1" y="9664"/>
                </a:cubicBezTo>
                <a:cubicBezTo>
                  <a:pt x="1" y="12233"/>
                  <a:pt x="1009" y="14658"/>
                  <a:pt x="2839" y="16488"/>
                </a:cubicBezTo>
                <a:cubicBezTo>
                  <a:pt x="4669" y="18317"/>
                  <a:pt x="7094" y="19326"/>
                  <a:pt x="9663" y="19326"/>
                </a:cubicBezTo>
                <a:cubicBezTo>
                  <a:pt x="12233" y="19326"/>
                  <a:pt x="14657" y="18317"/>
                  <a:pt x="16487" y="16488"/>
                </a:cubicBezTo>
                <a:cubicBezTo>
                  <a:pt x="18317" y="14658"/>
                  <a:pt x="19325" y="12233"/>
                  <a:pt x="19325" y="9664"/>
                </a:cubicBezTo>
                <a:cubicBezTo>
                  <a:pt x="19322" y="7849"/>
                  <a:pt x="18818" y="6070"/>
                  <a:pt x="17864" y="4528"/>
                </a:cubicBezTo>
                <a:lnTo>
                  <a:pt x="19159" y="3232"/>
                </a:lnTo>
                <a:cubicBezTo>
                  <a:pt x="19516" y="2876"/>
                  <a:pt x="19265" y="2266"/>
                  <a:pt x="18761" y="2266"/>
                </a:cubicBezTo>
                <a:lnTo>
                  <a:pt x="17061" y="2266"/>
                </a:lnTo>
                <a:lnTo>
                  <a:pt x="17061" y="569"/>
                </a:lnTo>
                <a:cubicBezTo>
                  <a:pt x="17061" y="226"/>
                  <a:pt x="16782" y="0"/>
                  <a:pt x="16491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grpSp>
        <p:nvGrpSpPr>
          <p:cNvPr id="38" name="Google Shape;12279;p21">
            <a:extLst>
              <a:ext uri="{FF2B5EF4-FFF2-40B4-BE49-F238E27FC236}">
                <a16:creationId xmlns:a16="http://schemas.microsoft.com/office/drawing/2014/main" id="{7DFE8FF3-6F65-5133-852B-BF9C40E0766D}"/>
              </a:ext>
            </a:extLst>
          </p:cNvPr>
          <p:cNvGrpSpPr/>
          <p:nvPr/>
        </p:nvGrpSpPr>
        <p:grpSpPr>
          <a:xfrm>
            <a:off x="4517215" y="7235555"/>
            <a:ext cx="408850" cy="388118"/>
            <a:chOff x="6222125" y="2025975"/>
            <a:chExt cx="499450" cy="474125"/>
          </a:xfrm>
        </p:grpSpPr>
        <p:sp>
          <p:nvSpPr>
            <p:cNvPr id="39" name="Google Shape;12280;p21">
              <a:extLst>
                <a:ext uri="{FF2B5EF4-FFF2-40B4-BE49-F238E27FC236}">
                  <a16:creationId xmlns:a16="http://schemas.microsoft.com/office/drawing/2014/main" id="{2138B6C8-2E39-3C52-46CC-D816B998A561}"/>
                </a:ext>
              </a:extLst>
            </p:cNvPr>
            <p:cNvSpPr/>
            <p:nvPr/>
          </p:nvSpPr>
          <p:spPr>
            <a:xfrm>
              <a:off x="6222125" y="2025975"/>
              <a:ext cx="499450" cy="474125"/>
            </a:xfrm>
            <a:custGeom>
              <a:avLst/>
              <a:gdLst/>
              <a:ahLst/>
              <a:cxnLst/>
              <a:rect l="l" t="t" r="r" b="b"/>
              <a:pathLst>
                <a:path w="19978" h="18965" extrusionOk="0">
                  <a:moveTo>
                    <a:pt x="10490" y="1134"/>
                  </a:moveTo>
                  <a:cubicBezTo>
                    <a:pt x="15095" y="1134"/>
                    <a:pt x="18839" y="4878"/>
                    <a:pt x="18839" y="9483"/>
                  </a:cubicBezTo>
                  <a:cubicBezTo>
                    <a:pt x="18839" y="14087"/>
                    <a:pt x="15095" y="17832"/>
                    <a:pt x="10490" y="17832"/>
                  </a:cubicBezTo>
                  <a:cubicBezTo>
                    <a:pt x="5886" y="17832"/>
                    <a:pt x="2142" y="14087"/>
                    <a:pt x="2142" y="9483"/>
                  </a:cubicBezTo>
                  <a:cubicBezTo>
                    <a:pt x="2142" y="4878"/>
                    <a:pt x="5886" y="1134"/>
                    <a:pt x="10490" y="1134"/>
                  </a:cubicBezTo>
                  <a:close/>
                  <a:moveTo>
                    <a:pt x="10488" y="0"/>
                  </a:moveTo>
                  <a:cubicBezTo>
                    <a:pt x="6717" y="0"/>
                    <a:pt x="3222" y="2259"/>
                    <a:pt x="1731" y="5853"/>
                  </a:cubicBezTo>
                  <a:cubicBezTo>
                    <a:pt x="1" y="10032"/>
                    <a:pt x="1462" y="14854"/>
                    <a:pt x="5222" y="17367"/>
                  </a:cubicBezTo>
                  <a:cubicBezTo>
                    <a:pt x="6828" y="18439"/>
                    <a:pt x="8663" y="18964"/>
                    <a:pt x="10487" y="18964"/>
                  </a:cubicBezTo>
                  <a:cubicBezTo>
                    <a:pt x="12934" y="18964"/>
                    <a:pt x="15362" y="18020"/>
                    <a:pt x="17194" y="16186"/>
                  </a:cubicBezTo>
                  <a:cubicBezTo>
                    <a:pt x="18978" y="14414"/>
                    <a:pt x="19978" y="11998"/>
                    <a:pt x="19972" y="9483"/>
                  </a:cubicBezTo>
                  <a:cubicBezTo>
                    <a:pt x="19972" y="4960"/>
                    <a:pt x="16777" y="1065"/>
                    <a:pt x="12341" y="183"/>
                  </a:cubicBezTo>
                  <a:cubicBezTo>
                    <a:pt x="11721" y="60"/>
                    <a:pt x="11101" y="0"/>
                    <a:pt x="104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2281;p21">
              <a:extLst>
                <a:ext uri="{FF2B5EF4-FFF2-40B4-BE49-F238E27FC236}">
                  <a16:creationId xmlns:a16="http://schemas.microsoft.com/office/drawing/2014/main" id="{5339D964-39E5-70F2-4AEC-25B0AB705523}"/>
                </a:ext>
              </a:extLst>
            </p:cNvPr>
            <p:cNvSpPr/>
            <p:nvPr/>
          </p:nvSpPr>
          <p:spPr>
            <a:xfrm>
              <a:off x="6309175" y="2087825"/>
              <a:ext cx="350425" cy="350425"/>
            </a:xfrm>
            <a:custGeom>
              <a:avLst/>
              <a:gdLst/>
              <a:ahLst/>
              <a:cxnLst/>
              <a:rect l="l" t="t" r="r" b="b"/>
              <a:pathLst>
                <a:path w="14017" h="14017" extrusionOk="0">
                  <a:moveTo>
                    <a:pt x="7008" y="1133"/>
                  </a:moveTo>
                  <a:cubicBezTo>
                    <a:pt x="10248" y="1133"/>
                    <a:pt x="12884" y="3769"/>
                    <a:pt x="12884" y="7009"/>
                  </a:cubicBezTo>
                  <a:cubicBezTo>
                    <a:pt x="12884" y="10249"/>
                    <a:pt x="10248" y="12885"/>
                    <a:pt x="7008" y="12885"/>
                  </a:cubicBezTo>
                  <a:cubicBezTo>
                    <a:pt x="3769" y="12885"/>
                    <a:pt x="1133" y="10249"/>
                    <a:pt x="1133" y="7009"/>
                  </a:cubicBezTo>
                  <a:cubicBezTo>
                    <a:pt x="1133" y="3769"/>
                    <a:pt x="3769" y="1133"/>
                    <a:pt x="7008" y="1133"/>
                  </a:cubicBezTo>
                  <a:close/>
                  <a:moveTo>
                    <a:pt x="7008" y="1"/>
                  </a:moveTo>
                  <a:cubicBezTo>
                    <a:pt x="3144" y="1"/>
                    <a:pt x="0" y="3144"/>
                    <a:pt x="0" y="7009"/>
                  </a:cubicBezTo>
                  <a:cubicBezTo>
                    <a:pt x="0" y="10874"/>
                    <a:pt x="3144" y="14017"/>
                    <a:pt x="7008" y="14017"/>
                  </a:cubicBezTo>
                  <a:cubicBezTo>
                    <a:pt x="10873" y="14017"/>
                    <a:pt x="14017" y="10874"/>
                    <a:pt x="14017" y="7009"/>
                  </a:cubicBezTo>
                  <a:cubicBezTo>
                    <a:pt x="14017" y="3144"/>
                    <a:pt x="10873" y="1"/>
                    <a:pt x="70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2282;p21">
              <a:extLst>
                <a:ext uri="{FF2B5EF4-FFF2-40B4-BE49-F238E27FC236}">
                  <a16:creationId xmlns:a16="http://schemas.microsoft.com/office/drawing/2014/main" id="{FBBE538B-8FA6-D8F8-EF00-EE92F8BD3184}"/>
                </a:ext>
              </a:extLst>
            </p:cNvPr>
            <p:cNvSpPr/>
            <p:nvPr/>
          </p:nvSpPr>
          <p:spPr>
            <a:xfrm>
              <a:off x="6431600" y="2142250"/>
              <a:ext cx="105575" cy="241575"/>
            </a:xfrm>
            <a:custGeom>
              <a:avLst/>
              <a:gdLst/>
              <a:ahLst/>
              <a:cxnLst/>
              <a:rect l="l" t="t" r="r" b="b"/>
              <a:pathLst>
                <a:path w="4223" h="9663" extrusionOk="0">
                  <a:moveTo>
                    <a:pt x="2111" y="1"/>
                  </a:moveTo>
                  <a:cubicBezTo>
                    <a:pt x="1797" y="1"/>
                    <a:pt x="1547" y="254"/>
                    <a:pt x="1547" y="568"/>
                  </a:cubicBezTo>
                  <a:lnTo>
                    <a:pt x="1547" y="1504"/>
                  </a:lnTo>
                  <a:cubicBezTo>
                    <a:pt x="599" y="1785"/>
                    <a:pt x="1" y="2718"/>
                    <a:pt x="143" y="3697"/>
                  </a:cubicBezTo>
                  <a:cubicBezTo>
                    <a:pt x="285" y="4675"/>
                    <a:pt x="1124" y="5399"/>
                    <a:pt x="2111" y="5399"/>
                  </a:cubicBezTo>
                  <a:cubicBezTo>
                    <a:pt x="2872" y="5399"/>
                    <a:pt x="3256" y="6320"/>
                    <a:pt x="2715" y="6858"/>
                  </a:cubicBezTo>
                  <a:cubicBezTo>
                    <a:pt x="2542" y="7033"/>
                    <a:pt x="2328" y="7111"/>
                    <a:pt x="2118" y="7111"/>
                  </a:cubicBezTo>
                  <a:cubicBezTo>
                    <a:pt x="1679" y="7111"/>
                    <a:pt x="1257" y="6769"/>
                    <a:pt x="1257" y="6254"/>
                  </a:cubicBezTo>
                  <a:cubicBezTo>
                    <a:pt x="1257" y="5940"/>
                    <a:pt x="1003" y="5686"/>
                    <a:pt x="689" y="5686"/>
                  </a:cubicBezTo>
                  <a:cubicBezTo>
                    <a:pt x="378" y="5686"/>
                    <a:pt x="125" y="5940"/>
                    <a:pt x="125" y="6254"/>
                  </a:cubicBezTo>
                  <a:cubicBezTo>
                    <a:pt x="125" y="7133"/>
                    <a:pt x="701" y="7909"/>
                    <a:pt x="1547" y="8159"/>
                  </a:cubicBezTo>
                  <a:lnTo>
                    <a:pt x="1547" y="9098"/>
                  </a:lnTo>
                  <a:cubicBezTo>
                    <a:pt x="1547" y="9409"/>
                    <a:pt x="1797" y="9663"/>
                    <a:pt x="2111" y="9663"/>
                  </a:cubicBezTo>
                  <a:cubicBezTo>
                    <a:pt x="2425" y="9663"/>
                    <a:pt x="2679" y="9409"/>
                    <a:pt x="2679" y="9098"/>
                  </a:cubicBezTo>
                  <a:lnTo>
                    <a:pt x="2679" y="8159"/>
                  </a:lnTo>
                  <a:cubicBezTo>
                    <a:pt x="3624" y="7878"/>
                    <a:pt x="4222" y="6945"/>
                    <a:pt x="4080" y="5967"/>
                  </a:cubicBezTo>
                  <a:cubicBezTo>
                    <a:pt x="3939" y="4991"/>
                    <a:pt x="3102" y="4267"/>
                    <a:pt x="2118" y="4267"/>
                  </a:cubicBezTo>
                  <a:cubicBezTo>
                    <a:pt x="2116" y="4267"/>
                    <a:pt x="2114" y="4267"/>
                    <a:pt x="2111" y="4267"/>
                  </a:cubicBezTo>
                  <a:cubicBezTo>
                    <a:pt x="2106" y="4267"/>
                    <a:pt x="2100" y="4267"/>
                    <a:pt x="2095" y="4267"/>
                  </a:cubicBezTo>
                  <a:cubicBezTo>
                    <a:pt x="1622" y="4267"/>
                    <a:pt x="1239" y="3884"/>
                    <a:pt x="1239" y="3410"/>
                  </a:cubicBezTo>
                  <a:cubicBezTo>
                    <a:pt x="1239" y="2935"/>
                    <a:pt x="1622" y="2555"/>
                    <a:pt x="2095" y="2555"/>
                  </a:cubicBezTo>
                  <a:cubicBezTo>
                    <a:pt x="2100" y="2555"/>
                    <a:pt x="2106" y="2555"/>
                    <a:pt x="2111" y="2555"/>
                  </a:cubicBezTo>
                  <a:cubicBezTo>
                    <a:pt x="2582" y="2555"/>
                    <a:pt x="2966" y="2939"/>
                    <a:pt x="2966" y="3410"/>
                  </a:cubicBezTo>
                  <a:cubicBezTo>
                    <a:pt x="2966" y="3724"/>
                    <a:pt x="3220" y="3977"/>
                    <a:pt x="3534" y="3977"/>
                  </a:cubicBezTo>
                  <a:cubicBezTo>
                    <a:pt x="3845" y="3977"/>
                    <a:pt x="4098" y="3724"/>
                    <a:pt x="4098" y="3410"/>
                  </a:cubicBezTo>
                  <a:cubicBezTo>
                    <a:pt x="4098" y="2531"/>
                    <a:pt x="3522" y="1755"/>
                    <a:pt x="2679" y="1504"/>
                  </a:cubicBezTo>
                  <a:lnTo>
                    <a:pt x="2679" y="568"/>
                  </a:lnTo>
                  <a:cubicBezTo>
                    <a:pt x="2679" y="254"/>
                    <a:pt x="2425" y="1"/>
                    <a:pt x="21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" name="Google Shape;12283;p21">
            <a:extLst>
              <a:ext uri="{FF2B5EF4-FFF2-40B4-BE49-F238E27FC236}">
                <a16:creationId xmlns:a16="http://schemas.microsoft.com/office/drawing/2014/main" id="{E37DD94A-75A1-11A3-A6FC-3FE8689314BA}"/>
              </a:ext>
            </a:extLst>
          </p:cNvPr>
          <p:cNvSpPr txBox="1"/>
          <p:nvPr/>
        </p:nvSpPr>
        <p:spPr>
          <a:xfrm>
            <a:off x="2096906" y="3821578"/>
            <a:ext cx="14484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kern="0" dirty="0">
                <a:latin typeface="Arial"/>
                <a:cs typeface="Arial"/>
                <a:sym typeface="Arial"/>
              </a:rPr>
              <a:t>متن</a:t>
            </a:r>
            <a:r>
              <a:rPr lang="es" kern="0" dirty="0">
                <a:latin typeface="Arial"/>
                <a:cs typeface="Arial"/>
                <a:sym typeface="Arial"/>
              </a:rPr>
              <a:t> 1</a:t>
            </a:r>
            <a:endParaRPr kern="0" dirty="0"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12284;p21">
            <a:extLst>
              <a:ext uri="{FF2B5EF4-FFF2-40B4-BE49-F238E27FC236}">
                <a16:creationId xmlns:a16="http://schemas.microsoft.com/office/drawing/2014/main" id="{4F8C514B-A0FA-0C75-094B-EF1DA364E0E2}"/>
              </a:ext>
            </a:extLst>
          </p:cNvPr>
          <p:cNvSpPr txBox="1"/>
          <p:nvPr/>
        </p:nvSpPr>
        <p:spPr>
          <a:xfrm>
            <a:off x="3997472" y="3819670"/>
            <a:ext cx="14484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kern="0" dirty="0">
                <a:latin typeface="Arial"/>
                <a:cs typeface="Arial"/>
                <a:sym typeface="Arial"/>
              </a:rPr>
              <a:t>متن</a:t>
            </a:r>
            <a:r>
              <a:rPr lang="es" kern="0" dirty="0">
                <a:latin typeface="Arial"/>
                <a:cs typeface="Arial"/>
                <a:sym typeface="Arial"/>
              </a:rPr>
              <a:t> 2</a:t>
            </a:r>
            <a:endParaRPr kern="0" dirty="0"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12285;p21">
            <a:extLst>
              <a:ext uri="{FF2B5EF4-FFF2-40B4-BE49-F238E27FC236}">
                <a16:creationId xmlns:a16="http://schemas.microsoft.com/office/drawing/2014/main" id="{8185EF59-EF33-D33A-78B3-ACC218CA62DB}"/>
              </a:ext>
            </a:extLst>
          </p:cNvPr>
          <p:cNvSpPr txBox="1"/>
          <p:nvPr/>
        </p:nvSpPr>
        <p:spPr>
          <a:xfrm>
            <a:off x="5898038" y="3819670"/>
            <a:ext cx="14484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kern="0" dirty="0">
                <a:latin typeface="Arial"/>
                <a:cs typeface="Arial"/>
                <a:sym typeface="Arial"/>
              </a:rPr>
              <a:t>متن</a:t>
            </a:r>
            <a:r>
              <a:rPr lang="es" kern="0" dirty="0">
                <a:latin typeface="Arial"/>
                <a:cs typeface="Arial"/>
                <a:sym typeface="Arial"/>
              </a:rPr>
              <a:t> 3</a:t>
            </a:r>
            <a:endParaRPr kern="0" dirty="0"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12286;p21">
            <a:extLst>
              <a:ext uri="{FF2B5EF4-FFF2-40B4-BE49-F238E27FC236}">
                <a16:creationId xmlns:a16="http://schemas.microsoft.com/office/drawing/2014/main" id="{38F4CE90-A1C9-F1A4-F9E4-13E9172A34C8}"/>
              </a:ext>
            </a:extLst>
          </p:cNvPr>
          <p:cNvSpPr txBox="1"/>
          <p:nvPr/>
        </p:nvSpPr>
        <p:spPr>
          <a:xfrm>
            <a:off x="2096700" y="7846316"/>
            <a:ext cx="14484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kern="0" dirty="0">
                <a:latin typeface="Arial"/>
                <a:cs typeface="Arial"/>
                <a:sym typeface="Arial"/>
              </a:rPr>
              <a:t>متن</a:t>
            </a:r>
            <a:r>
              <a:rPr lang="es" kern="0" dirty="0">
                <a:latin typeface="Arial"/>
                <a:cs typeface="Arial"/>
                <a:sym typeface="Arial"/>
              </a:rPr>
              <a:t> 4</a:t>
            </a:r>
            <a:endParaRPr kern="0" dirty="0"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12287;p21">
            <a:extLst>
              <a:ext uri="{FF2B5EF4-FFF2-40B4-BE49-F238E27FC236}">
                <a16:creationId xmlns:a16="http://schemas.microsoft.com/office/drawing/2014/main" id="{20E4B20C-8CDA-0ACC-EF46-1509AE8A69D6}"/>
              </a:ext>
            </a:extLst>
          </p:cNvPr>
          <p:cNvSpPr txBox="1"/>
          <p:nvPr/>
        </p:nvSpPr>
        <p:spPr>
          <a:xfrm>
            <a:off x="3997368" y="7846316"/>
            <a:ext cx="14484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kern="0" dirty="0">
                <a:latin typeface="Arial"/>
                <a:cs typeface="Arial"/>
                <a:sym typeface="Arial"/>
              </a:rPr>
              <a:t>متن</a:t>
            </a:r>
            <a:r>
              <a:rPr lang="es" kern="0" dirty="0">
                <a:latin typeface="Arial"/>
                <a:cs typeface="Arial"/>
                <a:sym typeface="Arial"/>
              </a:rPr>
              <a:t> 5</a:t>
            </a:r>
            <a:endParaRPr kern="0" dirty="0"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12288;p21">
            <a:extLst>
              <a:ext uri="{FF2B5EF4-FFF2-40B4-BE49-F238E27FC236}">
                <a16:creationId xmlns:a16="http://schemas.microsoft.com/office/drawing/2014/main" id="{47D435D2-410B-4F25-0B19-FE86338E3629}"/>
              </a:ext>
            </a:extLst>
          </p:cNvPr>
          <p:cNvSpPr txBox="1"/>
          <p:nvPr/>
        </p:nvSpPr>
        <p:spPr>
          <a:xfrm>
            <a:off x="5898038" y="7846316"/>
            <a:ext cx="14484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kern="0" dirty="0">
                <a:latin typeface="Arial"/>
                <a:cs typeface="Arial"/>
                <a:sym typeface="Arial"/>
              </a:rPr>
              <a:t>متن</a:t>
            </a:r>
            <a:r>
              <a:rPr lang="es" kern="0" dirty="0">
                <a:latin typeface="Arial"/>
                <a:cs typeface="Arial"/>
                <a:sym typeface="Arial"/>
              </a:rPr>
              <a:t> 6</a:t>
            </a:r>
            <a:endParaRPr kern="0" dirty="0"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12289;p21">
            <a:extLst>
              <a:ext uri="{FF2B5EF4-FFF2-40B4-BE49-F238E27FC236}">
                <a16:creationId xmlns:a16="http://schemas.microsoft.com/office/drawing/2014/main" id="{36BE82DB-F832-DF92-BDC9-C78DEBF56641}"/>
              </a:ext>
            </a:extLst>
          </p:cNvPr>
          <p:cNvSpPr/>
          <p:nvPr/>
        </p:nvSpPr>
        <p:spPr>
          <a:xfrm>
            <a:off x="2749574" y="4384852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12290;p21">
            <a:extLst>
              <a:ext uri="{FF2B5EF4-FFF2-40B4-BE49-F238E27FC236}">
                <a16:creationId xmlns:a16="http://schemas.microsoft.com/office/drawing/2014/main" id="{2D48CFD0-1028-FA25-9629-DAB4DF4E426C}"/>
              </a:ext>
            </a:extLst>
          </p:cNvPr>
          <p:cNvSpPr/>
          <p:nvPr/>
        </p:nvSpPr>
        <p:spPr>
          <a:xfrm>
            <a:off x="4653260" y="4384852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12291;p21">
            <a:extLst>
              <a:ext uri="{FF2B5EF4-FFF2-40B4-BE49-F238E27FC236}">
                <a16:creationId xmlns:a16="http://schemas.microsoft.com/office/drawing/2014/main" id="{0B83DD27-3C68-0A5C-DCA2-91A8D1F488A6}"/>
              </a:ext>
            </a:extLst>
          </p:cNvPr>
          <p:cNvSpPr/>
          <p:nvPr/>
        </p:nvSpPr>
        <p:spPr>
          <a:xfrm>
            <a:off x="6556970" y="4384852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12292;p21">
            <a:extLst>
              <a:ext uri="{FF2B5EF4-FFF2-40B4-BE49-F238E27FC236}">
                <a16:creationId xmlns:a16="http://schemas.microsoft.com/office/drawing/2014/main" id="{C12D7070-AF37-A84B-B4A1-B23B01D1F795}"/>
              </a:ext>
            </a:extLst>
          </p:cNvPr>
          <p:cNvSpPr/>
          <p:nvPr/>
        </p:nvSpPr>
        <p:spPr>
          <a:xfrm>
            <a:off x="2749548" y="6909070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12293;p21">
            <a:extLst>
              <a:ext uri="{FF2B5EF4-FFF2-40B4-BE49-F238E27FC236}">
                <a16:creationId xmlns:a16="http://schemas.microsoft.com/office/drawing/2014/main" id="{EAB1E89C-AE85-ADA5-0D30-3381A253FA10}"/>
              </a:ext>
            </a:extLst>
          </p:cNvPr>
          <p:cNvSpPr/>
          <p:nvPr/>
        </p:nvSpPr>
        <p:spPr>
          <a:xfrm>
            <a:off x="4653234" y="6909070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12294;p21">
            <a:extLst>
              <a:ext uri="{FF2B5EF4-FFF2-40B4-BE49-F238E27FC236}">
                <a16:creationId xmlns:a16="http://schemas.microsoft.com/office/drawing/2014/main" id="{1B9A78EB-C7B9-2B86-DBB9-96C596E8EF6E}"/>
              </a:ext>
            </a:extLst>
          </p:cNvPr>
          <p:cNvSpPr/>
          <p:nvPr/>
        </p:nvSpPr>
        <p:spPr>
          <a:xfrm>
            <a:off x="6556944" y="6909070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12295;p21">
            <a:extLst>
              <a:ext uri="{FF2B5EF4-FFF2-40B4-BE49-F238E27FC236}">
                <a16:creationId xmlns:a16="http://schemas.microsoft.com/office/drawing/2014/main" id="{72AE51A3-CFC6-F9F9-6391-9333374BE988}"/>
              </a:ext>
            </a:extLst>
          </p:cNvPr>
          <p:cNvSpPr/>
          <p:nvPr/>
        </p:nvSpPr>
        <p:spPr>
          <a:xfrm>
            <a:off x="4401458" y="4916410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12296;p21">
            <a:extLst>
              <a:ext uri="{FF2B5EF4-FFF2-40B4-BE49-F238E27FC236}">
                <a16:creationId xmlns:a16="http://schemas.microsoft.com/office/drawing/2014/main" id="{2FEEBC7B-3233-EED2-8994-EBB3FF2F1577}"/>
              </a:ext>
            </a:extLst>
          </p:cNvPr>
          <p:cNvSpPr/>
          <p:nvPr/>
        </p:nvSpPr>
        <p:spPr>
          <a:xfrm>
            <a:off x="4657564" y="4916410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12297;p21">
            <a:extLst>
              <a:ext uri="{FF2B5EF4-FFF2-40B4-BE49-F238E27FC236}">
                <a16:creationId xmlns:a16="http://schemas.microsoft.com/office/drawing/2014/main" id="{108DE16B-FC09-4FF6-14D8-A7F2E128CE64}"/>
              </a:ext>
            </a:extLst>
          </p:cNvPr>
          <p:cNvSpPr/>
          <p:nvPr/>
        </p:nvSpPr>
        <p:spPr>
          <a:xfrm>
            <a:off x="4913672" y="4916410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12298;p21">
            <a:extLst>
              <a:ext uri="{FF2B5EF4-FFF2-40B4-BE49-F238E27FC236}">
                <a16:creationId xmlns:a16="http://schemas.microsoft.com/office/drawing/2014/main" id="{C4A4D719-6BDC-AD28-C157-6AD2BAF4111E}"/>
              </a:ext>
            </a:extLst>
          </p:cNvPr>
          <p:cNvSpPr/>
          <p:nvPr/>
        </p:nvSpPr>
        <p:spPr>
          <a:xfrm>
            <a:off x="4401458" y="6373836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12299;p21">
            <a:extLst>
              <a:ext uri="{FF2B5EF4-FFF2-40B4-BE49-F238E27FC236}">
                <a16:creationId xmlns:a16="http://schemas.microsoft.com/office/drawing/2014/main" id="{253678C2-99C8-2B02-A7F6-D65A4B20B9E3}"/>
              </a:ext>
            </a:extLst>
          </p:cNvPr>
          <p:cNvSpPr/>
          <p:nvPr/>
        </p:nvSpPr>
        <p:spPr>
          <a:xfrm>
            <a:off x="4657564" y="6373836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12300;p21">
            <a:extLst>
              <a:ext uri="{FF2B5EF4-FFF2-40B4-BE49-F238E27FC236}">
                <a16:creationId xmlns:a16="http://schemas.microsoft.com/office/drawing/2014/main" id="{F5B40FC7-1BB4-6097-65B0-65269CDE0296}"/>
              </a:ext>
            </a:extLst>
          </p:cNvPr>
          <p:cNvSpPr/>
          <p:nvPr/>
        </p:nvSpPr>
        <p:spPr>
          <a:xfrm>
            <a:off x="4913672" y="6373836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cxnSp>
        <p:nvCxnSpPr>
          <p:cNvPr id="60" name="Google Shape;12301;p21">
            <a:extLst>
              <a:ext uri="{FF2B5EF4-FFF2-40B4-BE49-F238E27FC236}">
                <a16:creationId xmlns:a16="http://schemas.microsoft.com/office/drawing/2014/main" id="{1337BAA9-3BAB-CA4D-235B-2B729EE3802E}"/>
              </a:ext>
            </a:extLst>
          </p:cNvPr>
          <p:cNvCxnSpPr>
            <a:stCxn id="48" idx="4"/>
            <a:endCxn id="54" idx="0"/>
          </p:cNvCxnSpPr>
          <p:nvPr/>
        </p:nvCxnSpPr>
        <p:spPr>
          <a:xfrm rot="-5400000" flipH="1">
            <a:off x="3437474" y="3888652"/>
            <a:ext cx="403800" cy="1651800"/>
          </a:xfrm>
          <a:prstGeom prst="curvedConnector3">
            <a:avLst>
              <a:gd name="adj1" fmla="val 49995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" name="Google Shape;12302;p21">
            <a:extLst>
              <a:ext uri="{FF2B5EF4-FFF2-40B4-BE49-F238E27FC236}">
                <a16:creationId xmlns:a16="http://schemas.microsoft.com/office/drawing/2014/main" id="{27403205-3D6B-8758-4B51-53FF6E607B3A}"/>
              </a:ext>
            </a:extLst>
          </p:cNvPr>
          <p:cNvCxnSpPr>
            <a:stCxn id="50" idx="4"/>
            <a:endCxn id="56" idx="0"/>
          </p:cNvCxnSpPr>
          <p:nvPr/>
        </p:nvCxnSpPr>
        <p:spPr>
          <a:xfrm rot="5400000">
            <a:off x="5597270" y="3892852"/>
            <a:ext cx="403800" cy="1643400"/>
          </a:xfrm>
          <a:prstGeom prst="curvedConnector3">
            <a:avLst>
              <a:gd name="adj1" fmla="val 49995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" name="Google Shape;12303;p21">
            <a:extLst>
              <a:ext uri="{FF2B5EF4-FFF2-40B4-BE49-F238E27FC236}">
                <a16:creationId xmlns:a16="http://schemas.microsoft.com/office/drawing/2014/main" id="{1B24DA27-B9A6-CF03-2586-323454BC9360}"/>
              </a:ext>
            </a:extLst>
          </p:cNvPr>
          <p:cNvCxnSpPr>
            <a:stCxn id="49" idx="4"/>
            <a:endCxn id="55" idx="0"/>
          </p:cNvCxnSpPr>
          <p:nvPr/>
        </p:nvCxnSpPr>
        <p:spPr>
          <a:xfrm rot="-5400000" flipH="1">
            <a:off x="4517360" y="4712452"/>
            <a:ext cx="403800" cy="4200"/>
          </a:xfrm>
          <a:prstGeom prst="curvedConnector3">
            <a:avLst>
              <a:gd name="adj1" fmla="val 49995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12304;p21">
            <a:extLst>
              <a:ext uri="{FF2B5EF4-FFF2-40B4-BE49-F238E27FC236}">
                <a16:creationId xmlns:a16="http://schemas.microsoft.com/office/drawing/2014/main" id="{F7FD6FFF-75EB-0452-1124-2FF5CA35F96B}"/>
              </a:ext>
            </a:extLst>
          </p:cNvPr>
          <p:cNvCxnSpPr>
            <a:stCxn id="51" idx="0"/>
            <a:endCxn id="57" idx="4"/>
          </p:cNvCxnSpPr>
          <p:nvPr/>
        </p:nvCxnSpPr>
        <p:spPr>
          <a:xfrm rot="-5400000">
            <a:off x="3435648" y="5879470"/>
            <a:ext cx="407400" cy="1651800"/>
          </a:xfrm>
          <a:prstGeom prst="curvedConnector3">
            <a:avLst>
              <a:gd name="adj1" fmla="val 50004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12305;p21">
            <a:extLst>
              <a:ext uri="{FF2B5EF4-FFF2-40B4-BE49-F238E27FC236}">
                <a16:creationId xmlns:a16="http://schemas.microsoft.com/office/drawing/2014/main" id="{4909BEB0-D8C9-60C4-DAE4-5BEF046FC6BF}"/>
              </a:ext>
            </a:extLst>
          </p:cNvPr>
          <p:cNvCxnSpPr>
            <a:stCxn id="53" idx="0"/>
            <a:endCxn id="59" idx="4"/>
          </p:cNvCxnSpPr>
          <p:nvPr/>
        </p:nvCxnSpPr>
        <p:spPr>
          <a:xfrm rot="5400000" flipH="1">
            <a:off x="5595444" y="5883670"/>
            <a:ext cx="407400" cy="1643400"/>
          </a:xfrm>
          <a:prstGeom prst="curvedConnector3">
            <a:avLst>
              <a:gd name="adj1" fmla="val 50004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12306;p21">
            <a:extLst>
              <a:ext uri="{FF2B5EF4-FFF2-40B4-BE49-F238E27FC236}">
                <a16:creationId xmlns:a16="http://schemas.microsoft.com/office/drawing/2014/main" id="{0342CB6B-6F36-6E1A-CB4E-A2D8D6DA4C79}"/>
              </a:ext>
            </a:extLst>
          </p:cNvPr>
          <p:cNvCxnSpPr>
            <a:stCxn id="52" idx="0"/>
            <a:endCxn id="58" idx="4"/>
          </p:cNvCxnSpPr>
          <p:nvPr/>
        </p:nvCxnSpPr>
        <p:spPr>
          <a:xfrm rot="-5400000">
            <a:off x="4515534" y="6703270"/>
            <a:ext cx="407400" cy="4200"/>
          </a:xfrm>
          <a:prstGeom prst="curvedConnector3">
            <a:avLst>
              <a:gd name="adj1" fmla="val 50004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12307;p21">
            <a:extLst>
              <a:ext uri="{FF2B5EF4-FFF2-40B4-BE49-F238E27FC236}">
                <a16:creationId xmlns:a16="http://schemas.microsoft.com/office/drawing/2014/main" id="{F4F7052B-B845-46CF-44E8-965C0AFE3925}"/>
              </a:ext>
            </a:extLst>
          </p:cNvPr>
          <p:cNvSpPr/>
          <p:nvPr/>
        </p:nvSpPr>
        <p:spPr>
          <a:xfrm>
            <a:off x="8479448" y="5416638"/>
            <a:ext cx="1558272" cy="504468"/>
          </a:xfrm>
          <a:custGeom>
            <a:avLst/>
            <a:gdLst/>
            <a:ahLst/>
            <a:cxnLst/>
            <a:rect l="l" t="t" r="r" b="b"/>
            <a:pathLst>
              <a:path w="44351" h="14358" extrusionOk="0">
                <a:moveTo>
                  <a:pt x="1599" y="0"/>
                </a:moveTo>
                <a:cubicBezTo>
                  <a:pt x="708" y="0"/>
                  <a:pt x="1" y="708"/>
                  <a:pt x="1" y="1598"/>
                </a:cubicBezTo>
                <a:lnTo>
                  <a:pt x="1" y="5706"/>
                </a:lnTo>
                <a:lnTo>
                  <a:pt x="1484" y="7190"/>
                </a:lnTo>
                <a:lnTo>
                  <a:pt x="1" y="8674"/>
                </a:lnTo>
                <a:lnTo>
                  <a:pt x="1" y="12759"/>
                </a:lnTo>
                <a:cubicBezTo>
                  <a:pt x="1" y="13650"/>
                  <a:pt x="708" y="14357"/>
                  <a:pt x="1599" y="14357"/>
                </a:cubicBezTo>
                <a:lnTo>
                  <a:pt x="41269" y="14357"/>
                </a:lnTo>
                <a:cubicBezTo>
                  <a:pt x="42136" y="14357"/>
                  <a:pt x="42867" y="13650"/>
                  <a:pt x="42867" y="12759"/>
                </a:cubicBezTo>
                <a:lnTo>
                  <a:pt x="42867" y="8674"/>
                </a:lnTo>
                <a:lnTo>
                  <a:pt x="44350" y="7190"/>
                </a:lnTo>
                <a:lnTo>
                  <a:pt x="42867" y="5706"/>
                </a:lnTo>
                <a:lnTo>
                  <a:pt x="42867" y="1598"/>
                </a:lnTo>
                <a:cubicBezTo>
                  <a:pt x="42867" y="708"/>
                  <a:pt x="42136" y="0"/>
                  <a:pt x="41269" y="0"/>
                </a:cubicBezTo>
                <a:close/>
              </a:path>
            </a:pathLst>
          </a:custGeom>
          <a:noFill/>
          <a:ln w="9525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12308;p21">
            <a:extLst>
              <a:ext uri="{FF2B5EF4-FFF2-40B4-BE49-F238E27FC236}">
                <a16:creationId xmlns:a16="http://schemas.microsoft.com/office/drawing/2014/main" id="{6D07D339-74F9-1B91-DE03-14C04DDADC8E}"/>
              </a:ext>
            </a:extLst>
          </p:cNvPr>
          <p:cNvSpPr/>
          <p:nvPr/>
        </p:nvSpPr>
        <p:spPr>
          <a:xfrm>
            <a:off x="10037685" y="5416638"/>
            <a:ext cx="1558238" cy="504468"/>
          </a:xfrm>
          <a:custGeom>
            <a:avLst/>
            <a:gdLst/>
            <a:ahLst/>
            <a:cxnLst/>
            <a:rect l="l" t="t" r="r" b="b"/>
            <a:pathLst>
              <a:path w="44350" h="14358" extrusionOk="0">
                <a:moveTo>
                  <a:pt x="42866" y="5706"/>
                </a:moveTo>
                <a:lnTo>
                  <a:pt x="42866" y="1598"/>
                </a:lnTo>
                <a:cubicBezTo>
                  <a:pt x="42866" y="708"/>
                  <a:pt x="42136" y="0"/>
                  <a:pt x="41268" y="0"/>
                </a:cubicBezTo>
                <a:lnTo>
                  <a:pt x="1598" y="0"/>
                </a:lnTo>
                <a:cubicBezTo>
                  <a:pt x="708" y="0"/>
                  <a:pt x="0" y="708"/>
                  <a:pt x="0" y="1598"/>
                </a:cubicBezTo>
                <a:lnTo>
                  <a:pt x="0" y="5706"/>
                </a:lnTo>
                <a:lnTo>
                  <a:pt x="1484" y="7190"/>
                </a:lnTo>
                <a:lnTo>
                  <a:pt x="0" y="8674"/>
                </a:lnTo>
                <a:lnTo>
                  <a:pt x="0" y="12759"/>
                </a:lnTo>
                <a:cubicBezTo>
                  <a:pt x="0" y="13650"/>
                  <a:pt x="708" y="14357"/>
                  <a:pt x="1598" y="14357"/>
                </a:cubicBezTo>
                <a:lnTo>
                  <a:pt x="41268" y="14357"/>
                </a:lnTo>
                <a:cubicBezTo>
                  <a:pt x="42136" y="14357"/>
                  <a:pt x="42866" y="13650"/>
                  <a:pt x="42866" y="12759"/>
                </a:cubicBezTo>
                <a:lnTo>
                  <a:pt x="42866" y="8674"/>
                </a:lnTo>
                <a:lnTo>
                  <a:pt x="44350" y="7190"/>
                </a:lnTo>
                <a:lnTo>
                  <a:pt x="42866" y="5706"/>
                </a:lnTo>
              </a:path>
            </a:pathLst>
          </a:custGeom>
          <a:noFill/>
          <a:ln w="9525" cap="flat" cmpd="sng">
            <a:solidFill>
              <a:srgbClr val="5F7D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12309;p21">
            <a:extLst>
              <a:ext uri="{FF2B5EF4-FFF2-40B4-BE49-F238E27FC236}">
                <a16:creationId xmlns:a16="http://schemas.microsoft.com/office/drawing/2014/main" id="{C75D08FC-1AAB-0173-7241-2C89AD3D0EA0}"/>
              </a:ext>
            </a:extLst>
          </p:cNvPr>
          <p:cNvSpPr/>
          <p:nvPr/>
        </p:nvSpPr>
        <p:spPr>
          <a:xfrm>
            <a:off x="11595886" y="5416638"/>
            <a:ext cx="1557464" cy="504468"/>
          </a:xfrm>
          <a:custGeom>
            <a:avLst/>
            <a:gdLst/>
            <a:ahLst/>
            <a:cxnLst/>
            <a:rect l="l" t="t" r="r" b="b"/>
            <a:pathLst>
              <a:path w="44328" h="14358" extrusionOk="0">
                <a:moveTo>
                  <a:pt x="42844" y="5706"/>
                </a:moveTo>
                <a:lnTo>
                  <a:pt x="42844" y="1598"/>
                </a:lnTo>
                <a:cubicBezTo>
                  <a:pt x="42844" y="708"/>
                  <a:pt x="42136" y="0"/>
                  <a:pt x="41246" y="0"/>
                </a:cubicBezTo>
                <a:lnTo>
                  <a:pt x="1599" y="0"/>
                </a:lnTo>
                <a:cubicBezTo>
                  <a:pt x="708" y="0"/>
                  <a:pt x="1" y="708"/>
                  <a:pt x="1" y="1598"/>
                </a:cubicBezTo>
                <a:lnTo>
                  <a:pt x="1" y="5706"/>
                </a:lnTo>
                <a:lnTo>
                  <a:pt x="1485" y="7190"/>
                </a:lnTo>
                <a:lnTo>
                  <a:pt x="1" y="8674"/>
                </a:lnTo>
                <a:lnTo>
                  <a:pt x="1" y="12759"/>
                </a:lnTo>
                <a:cubicBezTo>
                  <a:pt x="1" y="13650"/>
                  <a:pt x="708" y="14357"/>
                  <a:pt x="1599" y="14357"/>
                </a:cubicBezTo>
                <a:lnTo>
                  <a:pt x="41246" y="14357"/>
                </a:lnTo>
                <a:cubicBezTo>
                  <a:pt x="42136" y="14357"/>
                  <a:pt x="42844" y="13650"/>
                  <a:pt x="42844" y="12759"/>
                </a:cubicBezTo>
                <a:lnTo>
                  <a:pt x="42844" y="8674"/>
                </a:lnTo>
                <a:lnTo>
                  <a:pt x="44328" y="7190"/>
                </a:lnTo>
                <a:lnTo>
                  <a:pt x="42844" y="5706"/>
                </a:lnTo>
                <a:close/>
              </a:path>
            </a:pathLst>
          </a:custGeom>
          <a:noFill/>
          <a:ln w="9525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12310;p21">
            <a:extLst>
              <a:ext uri="{FF2B5EF4-FFF2-40B4-BE49-F238E27FC236}">
                <a16:creationId xmlns:a16="http://schemas.microsoft.com/office/drawing/2014/main" id="{2C1099F0-58B5-8BD4-A55D-9B151EA40A17}"/>
              </a:ext>
            </a:extLst>
          </p:cNvPr>
          <p:cNvSpPr/>
          <p:nvPr/>
        </p:nvSpPr>
        <p:spPr>
          <a:xfrm>
            <a:off x="13153316" y="5416638"/>
            <a:ext cx="1558272" cy="504468"/>
          </a:xfrm>
          <a:custGeom>
            <a:avLst/>
            <a:gdLst/>
            <a:ahLst/>
            <a:cxnLst/>
            <a:rect l="l" t="t" r="r" b="b"/>
            <a:pathLst>
              <a:path w="44351" h="14358" extrusionOk="0">
                <a:moveTo>
                  <a:pt x="42867" y="5706"/>
                </a:moveTo>
                <a:lnTo>
                  <a:pt x="42867" y="1598"/>
                </a:lnTo>
                <a:cubicBezTo>
                  <a:pt x="42867" y="708"/>
                  <a:pt x="42159" y="0"/>
                  <a:pt x="41269" y="0"/>
                </a:cubicBezTo>
                <a:lnTo>
                  <a:pt x="1598" y="0"/>
                </a:lnTo>
                <a:cubicBezTo>
                  <a:pt x="731" y="0"/>
                  <a:pt x="1" y="708"/>
                  <a:pt x="1" y="1598"/>
                </a:cubicBezTo>
                <a:lnTo>
                  <a:pt x="1" y="5706"/>
                </a:lnTo>
                <a:lnTo>
                  <a:pt x="1507" y="7190"/>
                </a:lnTo>
                <a:lnTo>
                  <a:pt x="1" y="8674"/>
                </a:lnTo>
                <a:lnTo>
                  <a:pt x="1" y="12759"/>
                </a:lnTo>
                <a:cubicBezTo>
                  <a:pt x="1" y="13650"/>
                  <a:pt x="731" y="14357"/>
                  <a:pt x="1598" y="14357"/>
                </a:cubicBezTo>
                <a:lnTo>
                  <a:pt x="41269" y="14357"/>
                </a:lnTo>
                <a:cubicBezTo>
                  <a:pt x="42159" y="14357"/>
                  <a:pt x="42867" y="13650"/>
                  <a:pt x="42867" y="12759"/>
                </a:cubicBezTo>
                <a:lnTo>
                  <a:pt x="42867" y="8674"/>
                </a:lnTo>
                <a:lnTo>
                  <a:pt x="44350" y="7190"/>
                </a:lnTo>
                <a:lnTo>
                  <a:pt x="42867" y="5706"/>
                </a:lnTo>
                <a:close/>
              </a:path>
            </a:pathLst>
          </a:custGeom>
          <a:noFill/>
          <a:ln w="9525" cap="flat" cmpd="sng">
            <a:solidFill>
              <a:srgbClr val="5F7D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12311;p21">
            <a:extLst>
              <a:ext uri="{FF2B5EF4-FFF2-40B4-BE49-F238E27FC236}">
                <a16:creationId xmlns:a16="http://schemas.microsoft.com/office/drawing/2014/main" id="{1A36B5EC-3D60-3828-02CF-6021CF68410B}"/>
              </a:ext>
            </a:extLst>
          </p:cNvPr>
          <p:cNvSpPr/>
          <p:nvPr/>
        </p:nvSpPr>
        <p:spPr>
          <a:xfrm>
            <a:off x="14711553" y="5416638"/>
            <a:ext cx="1558238" cy="504468"/>
          </a:xfrm>
          <a:custGeom>
            <a:avLst/>
            <a:gdLst/>
            <a:ahLst/>
            <a:cxnLst/>
            <a:rect l="l" t="t" r="r" b="b"/>
            <a:pathLst>
              <a:path w="44350" h="14358" extrusionOk="0">
                <a:moveTo>
                  <a:pt x="42866" y="5706"/>
                </a:moveTo>
                <a:lnTo>
                  <a:pt x="42866" y="1598"/>
                </a:lnTo>
                <a:cubicBezTo>
                  <a:pt x="42866" y="708"/>
                  <a:pt x="42159" y="0"/>
                  <a:pt x="41268" y="0"/>
                </a:cubicBezTo>
                <a:lnTo>
                  <a:pt x="1598" y="0"/>
                </a:lnTo>
                <a:cubicBezTo>
                  <a:pt x="731" y="0"/>
                  <a:pt x="0" y="708"/>
                  <a:pt x="0" y="1598"/>
                </a:cubicBezTo>
                <a:lnTo>
                  <a:pt x="0" y="5706"/>
                </a:lnTo>
                <a:lnTo>
                  <a:pt x="1484" y="7190"/>
                </a:lnTo>
                <a:lnTo>
                  <a:pt x="0" y="8674"/>
                </a:lnTo>
                <a:lnTo>
                  <a:pt x="0" y="12759"/>
                </a:lnTo>
                <a:cubicBezTo>
                  <a:pt x="0" y="13650"/>
                  <a:pt x="731" y="14357"/>
                  <a:pt x="1598" y="14357"/>
                </a:cubicBezTo>
                <a:lnTo>
                  <a:pt x="41268" y="14357"/>
                </a:lnTo>
                <a:cubicBezTo>
                  <a:pt x="42159" y="14357"/>
                  <a:pt x="42866" y="13650"/>
                  <a:pt x="42866" y="12759"/>
                </a:cubicBezTo>
                <a:lnTo>
                  <a:pt x="42866" y="8674"/>
                </a:lnTo>
                <a:lnTo>
                  <a:pt x="44350" y="7190"/>
                </a:lnTo>
                <a:lnTo>
                  <a:pt x="42866" y="5706"/>
                </a:lnTo>
                <a:close/>
              </a:path>
            </a:pathLst>
          </a:custGeom>
          <a:noFill/>
          <a:ln w="9525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12312;p21">
            <a:extLst>
              <a:ext uri="{FF2B5EF4-FFF2-40B4-BE49-F238E27FC236}">
                <a16:creationId xmlns:a16="http://schemas.microsoft.com/office/drawing/2014/main" id="{1D4669D5-A37D-D3BA-01CB-FB5089DFA328}"/>
              </a:ext>
            </a:extLst>
          </p:cNvPr>
          <p:cNvSpPr/>
          <p:nvPr/>
        </p:nvSpPr>
        <p:spPr>
          <a:xfrm>
            <a:off x="8858801" y="3324701"/>
            <a:ext cx="685694" cy="773110"/>
          </a:xfrm>
          <a:custGeom>
            <a:avLst/>
            <a:gdLst/>
            <a:ahLst/>
            <a:cxnLst/>
            <a:rect l="l" t="t" r="r" b="b"/>
            <a:pathLst>
              <a:path w="19516" h="22004" extrusionOk="0">
                <a:moveTo>
                  <a:pt x="9758" y="0"/>
                </a:moveTo>
                <a:cubicBezTo>
                  <a:pt x="9456" y="0"/>
                  <a:pt x="9153" y="80"/>
                  <a:pt x="8879" y="240"/>
                </a:cubicBezTo>
                <a:lnTo>
                  <a:pt x="867" y="4851"/>
                </a:lnTo>
                <a:cubicBezTo>
                  <a:pt x="320" y="5170"/>
                  <a:pt x="0" y="5741"/>
                  <a:pt x="0" y="6380"/>
                </a:cubicBezTo>
                <a:lnTo>
                  <a:pt x="0" y="15624"/>
                </a:lnTo>
                <a:cubicBezTo>
                  <a:pt x="0" y="16263"/>
                  <a:pt x="320" y="16834"/>
                  <a:pt x="867" y="17131"/>
                </a:cubicBezTo>
                <a:lnTo>
                  <a:pt x="8879" y="21764"/>
                </a:lnTo>
                <a:cubicBezTo>
                  <a:pt x="9153" y="21924"/>
                  <a:pt x="9456" y="22004"/>
                  <a:pt x="9758" y="22004"/>
                </a:cubicBezTo>
                <a:cubicBezTo>
                  <a:pt x="10060" y="22004"/>
                  <a:pt x="10363" y="21924"/>
                  <a:pt x="10637" y="21764"/>
                </a:cubicBezTo>
                <a:lnTo>
                  <a:pt x="18648" y="17131"/>
                </a:lnTo>
                <a:cubicBezTo>
                  <a:pt x="19196" y="16834"/>
                  <a:pt x="19516" y="16263"/>
                  <a:pt x="19516" y="15624"/>
                </a:cubicBezTo>
                <a:lnTo>
                  <a:pt x="19516" y="6380"/>
                </a:lnTo>
                <a:cubicBezTo>
                  <a:pt x="19516" y="5741"/>
                  <a:pt x="19196" y="5170"/>
                  <a:pt x="18648" y="4851"/>
                </a:cubicBezTo>
                <a:lnTo>
                  <a:pt x="10637" y="240"/>
                </a:lnTo>
                <a:cubicBezTo>
                  <a:pt x="10363" y="80"/>
                  <a:pt x="10060" y="0"/>
                  <a:pt x="9758" y="0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12313;p21">
            <a:extLst>
              <a:ext uri="{FF2B5EF4-FFF2-40B4-BE49-F238E27FC236}">
                <a16:creationId xmlns:a16="http://schemas.microsoft.com/office/drawing/2014/main" id="{F21C8020-442D-15B7-442A-3BF1F0098C4C}"/>
              </a:ext>
            </a:extLst>
          </p:cNvPr>
          <p:cNvSpPr/>
          <p:nvPr/>
        </p:nvSpPr>
        <p:spPr>
          <a:xfrm>
            <a:off x="10488397" y="7316668"/>
            <a:ext cx="685694" cy="773356"/>
          </a:xfrm>
          <a:custGeom>
            <a:avLst/>
            <a:gdLst/>
            <a:ahLst/>
            <a:cxnLst/>
            <a:rect l="l" t="t" r="r" b="b"/>
            <a:pathLst>
              <a:path w="19516" h="22011" extrusionOk="0">
                <a:moveTo>
                  <a:pt x="9758" y="1"/>
                </a:moveTo>
                <a:cubicBezTo>
                  <a:pt x="9456" y="1"/>
                  <a:pt x="9153" y="75"/>
                  <a:pt x="8879" y="223"/>
                </a:cubicBezTo>
                <a:lnTo>
                  <a:pt x="868" y="4857"/>
                </a:lnTo>
                <a:cubicBezTo>
                  <a:pt x="320" y="5177"/>
                  <a:pt x="0" y="5747"/>
                  <a:pt x="0" y="6363"/>
                </a:cubicBezTo>
                <a:lnTo>
                  <a:pt x="0" y="15630"/>
                </a:lnTo>
                <a:cubicBezTo>
                  <a:pt x="0" y="16247"/>
                  <a:pt x="320" y="16817"/>
                  <a:pt x="868" y="17137"/>
                </a:cubicBezTo>
                <a:lnTo>
                  <a:pt x="8879" y="21770"/>
                </a:lnTo>
                <a:cubicBezTo>
                  <a:pt x="9153" y="21930"/>
                  <a:pt x="9456" y="22010"/>
                  <a:pt x="9758" y="22010"/>
                </a:cubicBezTo>
                <a:cubicBezTo>
                  <a:pt x="10060" y="22010"/>
                  <a:pt x="10363" y="21930"/>
                  <a:pt x="10637" y="21770"/>
                </a:cubicBezTo>
                <a:lnTo>
                  <a:pt x="18648" y="17137"/>
                </a:lnTo>
                <a:cubicBezTo>
                  <a:pt x="19196" y="16817"/>
                  <a:pt x="19516" y="16247"/>
                  <a:pt x="19516" y="15630"/>
                </a:cubicBezTo>
                <a:lnTo>
                  <a:pt x="19516" y="6363"/>
                </a:lnTo>
                <a:cubicBezTo>
                  <a:pt x="19516" y="5747"/>
                  <a:pt x="19196" y="5177"/>
                  <a:pt x="18648" y="4857"/>
                </a:cubicBezTo>
                <a:lnTo>
                  <a:pt x="10637" y="223"/>
                </a:lnTo>
                <a:cubicBezTo>
                  <a:pt x="10363" y="75"/>
                  <a:pt x="10060" y="1"/>
                  <a:pt x="9758" y="1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12314;p21">
            <a:extLst>
              <a:ext uri="{FF2B5EF4-FFF2-40B4-BE49-F238E27FC236}">
                <a16:creationId xmlns:a16="http://schemas.microsoft.com/office/drawing/2014/main" id="{DC201170-E801-E11B-7AD6-59CDF27FF53D}"/>
              </a:ext>
            </a:extLst>
          </p:cNvPr>
          <p:cNvSpPr/>
          <p:nvPr/>
        </p:nvSpPr>
        <p:spPr>
          <a:xfrm>
            <a:off x="12014521" y="3324701"/>
            <a:ext cx="685730" cy="773110"/>
          </a:xfrm>
          <a:custGeom>
            <a:avLst/>
            <a:gdLst/>
            <a:ahLst/>
            <a:cxnLst/>
            <a:rect l="l" t="t" r="r" b="b"/>
            <a:pathLst>
              <a:path w="19517" h="22004" extrusionOk="0">
                <a:moveTo>
                  <a:pt x="9759" y="0"/>
                </a:moveTo>
                <a:cubicBezTo>
                  <a:pt x="9456" y="0"/>
                  <a:pt x="9154" y="80"/>
                  <a:pt x="8880" y="240"/>
                </a:cubicBezTo>
                <a:lnTo>
                  <a:pt x="868" y="4851"/>
                </a:lnTo>
                <a:cubicBezTo>
                  <a:pt x="320" y="5170"/>
                  <a:pt x="1" y="5741"/>
                  <a:pt x="1" y="6380"/>
                </a:cubicBezTo>
                <a:lnTo>
                  <a:pt x="1" y="15624"/>
                </a:lnTo>
                <a:cubicBezTo>
                  <a:pt x="1" y="16263"/>
                  <a:pt x="320" y="16834"/>
                  <a:pt x="868" y="17131"/>
                </a:cubicBezTo>
                <a:lnTo>
                  <a:pt x="8880" y="21764"/>
                </a:lnTo>
                <a:cubicBezTo>
                  <a:pt x="9154" y="21924"/>
                  <a:pt x="9456" y="22004"/>
                  <a:pt x="9759" y="22004"/>
                </a:cubicBezTo>
                <a:cubicBezTo>
                  <a:pt x="10061" y="22004"/>
                  <a:pt x="10363" y="21924"/>
                  <a:pt x="10637" y="21764"/>
                </a:cubicBezTo>
                <a:lnTo>
                  <a:pt x="18649" y="17131"/>
                </a:lnTo>
                <a:cubicBezTo>
                  <a:pt x="19197" y="16834"/>
                  <a:pt x="19516" y="16263"/>
                  <a:pt x="19516" y="15624"/>
                </a:cubicBezTo>
                <a:lnTo>
                  <a:pt x="19516" y="6380"/>
                </a:lnTo>
                <a:cubicBezTo>
                  <a:pt x="19516" y="5741"/>
                  <a:pt x="19197" y="5170"/>
                  <a:pt x="18649" y="4851"/>
                </a:cubicBezTo>
                <a:lnTo>
                  <a:pt x="10637" y="240"/>
                </a:lnTo>
                <a:cubicBezTo>
                  <a:pt x="10363" y="80"/>
                  <a:pt x="10061" y="0"/>
                  <a:pt x="9759" y="0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12315;p21">
            <a:extLst>
              <a:ext uri="{FF2B5EF4-FFF2-40B4-BE49-F238E27FC236}">
                <a16:creationId xmlns:a16="http://schemas.microsoft.com/office/drawing/2014/main" id="{909948EC-A9EF-F2C0-2E97-9C55B3E8A904}"/>
              </a:ext>
            </a:extLst>
          </p:cNvPr>
          <p:cNvSpPr/>
          <p:nvPr/>
        </p:nvSpPr>
        <p:spPr>
          <a:xfrm>
            <a:off x="13592011" y="7316879"/>
            <a:ext cx="686502" cy="773322"/>
          </a:xfrm>
          <a:custGeom>
            <a:avLst/>
            <a:gdLst/>
            <a:ahLst/>
            <a:cxnLst/>
            <a:rect l="l" t="t" r="r" b="b"/>
            <a:pathLst>
              <a:path w="19539" h="22010" extrusionOk="0">
                <a:moveTo>
                  <a:pt x="9761" y="1"/>
                </a:moveTo>
                <a:cubicBezTo>
                  <a:pt x="9461" y="1"/>
                  <a:pt x="9164" y="80"/>
                  <a:pt x="8902" y="240"/>
                </a:cubicBezTo>
                <a:lnTo>
                  <a:pt x="867" y="4874"/>
                </a:lnTo>
                <a:cubicBezTo>
                  <a:pt x="342" y="5171"/>
                  <a:pt x="0" y="5741"/>
                  <a:pt x="0" y="6380"/>
                </a:cubicBezTo>
                <a:lnTo>
                  <a:pt x="0" y="15647"/>
                </a:lnTo>
                <a:cubicBezTo>
                  <a:pt x="0" y="16264"/>
                  <a:pt x="342" y="16834"/>
                  <a:pt x="867" y="17154"/>
                </a:cubicBezTo>
                <a:lnTo>
                  <a:pt x="8902" y="21787"/>
                </a:lnTo>
                <a:cubicBezTo>
                  <a:pt x="9164" y="21936"/>
                  <a:pt x="9461" y="22010"/>
                  <a:pt x="9761" y="22010"/>
                </a:cubicBezTo>
                <a:cubicBezTo>
                  <a:pt x="10060" y="22010"/>
                  <a:pt x="10363" y="21936"/>
                  <a:pt x="10637" y="21787"/>
                </a:cubicBezTo>
                <a:lnTo>
                  <a:pt x="18671" y="17154"/>
                </a:lnTo>
                <a:cubicBezTo>
                  <a:pt x="19196" y="16834"/>
                  <a:pt x="19539" y="16264"/>
                  <a:pt x="19539" y="15647"/>
                </a:cubicBezTo>
                <a:lnTo>
                  <a:pt x="19539" y="6380"/>
                </a:lnTo>
                <a:cubicBezTo>
                  <a:pt x="19539" y="5741"/>
                  <a:pt x="19196" y="5171"/>
                  <a:pt x="18671" y="4874"/>
                </a:cubicBezTo>
                <a:lnTo>
                  <a:pt x="10637" y="240"/>
                </a:lnTo>
                <a:cubicBezTo>
                  <a:pt x="10363" y="80"/>
                  <a:pt x="10060" y="1"/>
                  <a:pt x="9761" y="1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12316;p21">
            <a:extLst>
              <a:ext uri="{FF2B5EF4-FFF2-40B4-BE49-F238E27FC236}">
                <a16:creationId xmlns:a16="http://schemas.microsoft.com/office/drawing/2014/main" id="{D6C3AC11-F652-9976-B70C-5BC7C5A9E5DA}"/>
              </a:ext>
            </a:extLst>
          </p:cNvPr>
          <p:cNvSpPr/>
          <p:nvPr/>
        </p:nvSpPr>
        <p:spPr>
          <a:xfrm>
            <a:off x="15170275" y="3324701"/>
            <a:ext cx="685694" cy="773110"/>
          </a:xfrm>
          <a:custGeom>
            <a:avLst/>
            <a:gdLst/>
            <a:ahLst/>
            <a:cxnLst/>
            <a:rect l="l" t="t" r="r" b="b"/>
            <a:pathLst>
              <a:path w="19516" h="22004" extrusionOk="0">
                <a:moveTo>
                  <a:pt x="9758" y="0"/>
                </a:moveTo>
                <a:cubicBezTo>
                  <a:pt x="9456" y="0"/>
                  <a:pt x="9153" y="80"/>
                  <a:pt x="8879" y="240"/>
                </a:cubicBezTo>
                <a:lnTo>
                  <a:pt x="868" y="4851"/>
                </a:lnTo>
                <a:cubicBezTo>
                  <a:pt x="320" y="5170"/>
                  <a:pt x="0" y="5741"/>
                  <a:pt x="0" y="6380"/>
                </a:cubicBezTo>
                <a:lnTo>
                  <a:pt x="0" y="15624"/>
                </a:lnTo>
                <a:cubicBezTo>
                  <a:pt x="0" y="16263"/>
                  <a:pt x="320" y="16834"/>
                  <a:pt x="868" y="17131"/>
                </a:cubicBezTo>
                <a:lnTo>
                  <a:pt x="8879" y="21764"/>
                </a:lnTo>
                <a:cubicBezTo>
                  <a:pt x="9153" y="21924"/>
                  <a:pt x="9456" y="22004"/>
                  <a:pt x="9758" y="22004"/>
                </a:cubicBezTo>
                <a:cubicBezTo>
                  <a:pt x="10061" y="22004"/>
                  <a:pt x="10363" y="21924"/>
                  <a:pt x="10637" y="21764"/>
                </a:cubicBezTo>
                <a:lnTo>
                  <a:pt x="18649" y="17131"/>
                </a:lnTo>
                <a:cubicBezTo>
                  <a:pt x="19196" y="16834"/>
                  <a:pt x="19516" y="16263"/>
                  <a:pt x="19516" y="15624"/>
                </a:cubicBezTo>
                <a:lnTo>
                  <a:pt x="19516" y="6380"/>
                </a:lnTo>
                <a:cubicBezTo>
                  <a:pt x="19516" y="5741"/>
                  <a:pt x="19196" y="5170"/>
                  <a:pt x="18649" y="4851"/>
                </a:cubicBezTo>
                <a:lnTo>
                  <a:pt x="10637" y="240"/>
                </a:lnTo>
                <a:cubicBezTo>
                  <a:pt x="10363" y="80"/>
                  <a:pt x="10061" y="0"/>
                  <a:pt x="9758" y="0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12317;p21">
            <a:extLst>
              <a:ext uri="{FF2B5EF4-FFF2-40B4-BE49-F238E27FC236}">
                <a16:creationId xmlns:a16="http://schemas.microsoft.com/office/drawing/2014/main" id="{6AC46EB1-2786-3487-00AD-773D6B46F804}"/>
              </a:ext>
            </a:extLst>
          </p:cNvPr>
          <p:cNvSpPr/>
          <p:nvPr/>
        </p:nvSpPr>
        <p:spPr>
          <a:xfrm>
            <a:off x="9139526" y="5158764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12318;p21">
            <a:extLst>
              <a:ext uri="{FF2B5EF4-FFF2-40B4-BE49-F238E27FC236}">
                <a16:creationId xmlns:a16="http://schemas.microsoft.com/office/drawing/2014/main" id="{559E50B7-F2DB-84DD-0E01-881F6E8ED509}"/>
              </a:ext>
            </a:extLst>
          </p:cNvPr>
          <p:cNvSpPr/>
          <p:nvPr/>
        </p:nvSpPr>
        <p:spPr>
          <a:xfrm>
            <a:off x="12295250" y="5158764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12319;p21">
            <a:extLst>
              <a:ext uri="{FF2B5EF4-FFF2-40B4-BE49-F238E27FC236}">
                <a16:creationId xmlns:a16="http://schemas.microsoft.com/office/drawing/2014/main" id="{FAB95D3C-3908-6134-9ED4-A188DF34725F}"/>
              </a:ext>
            </a:extLst>
          </p:cNvPr>
          <p:cNvSpPr/>
          <p:nvPr/>
        </p:nvSpPr>
        <p:spPr>
          <a:xfrm>
            <a:off x="15450950" y="5158764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12320;p21">
            <a:extLst>
              <a:ext uri="{FF2B5EF4-FFF2-40B4-BE49-F238E27FC236}">
                <a16:creationId xmlns:a16="http://schemas.microsoft.com/office/drawing/2014/main" id="{69AD92F8-752B-3B22-3647-B261ACB94342}"/>
              </a:ext>
            </a:extLst>
          </p:cNvPr>
          <p:cNvSpPr/>
          <p:nvPr/>
        </p:nvSpPr>
        <p:spPr>
          <a:xfrm>
            <a:off x="10769126" y="5999440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12321;p21">
            <a:extLst>
              <a:ext uri="{FF2B5EF4-FFF2-40B4-BE49-F238E27FC236}">
                <a16:creationId xmlns:a16="http://schemas.microsoft.com/office/drawing/2014/main" id="{E2D1CDE5-90C0-7AD2-8BE5-F30E6F6DCF31}"/>
              </a:ext>
            </a:extLst>
          </p:cNvPr>
          <p:cNvSpPr/>
          <p:nvPr/>
        </p:nvSpPr>
        <p:spPr>
          <a:xfrm>
            <a:off x="13873126" y="5999540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12322;p21">
            <a:extLst>
              <a:ext uri="{FF2B5EF4-FFF2-40B4-BE49-F238E27FC236}">
                <a16:creationId xmlns:a16="http://schemas.microsoft.com/office/drawing/2014/main" id="{EFAACBB3-4937-7E68-7741-E9258EEA55CE}"/>
              </a:ext>
            </a:extLst>
          </p:cNvPr>
          <p:cNvSpPr txBox="1"/>
          <p:nvPr/>
        </p:nvSpPr>
        <p:spPr>
          <a:xfrm>
            <a:off x="8662844" y="5439818"/>
            <a:ext cx="10776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s" b="1" kern="0">
                <a:latin typeface="Arial"/>
                <a:cs typeface="Arial"/>
                <a:sym typeface="Arial"/>
              </a:rPr>
              <a:t>2016</a:t>
            </a:r>
            <a:endParaRPr b="1" kern="0"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12323;p21">
            <a:extLst>
              <a:ext uri="{FF2B5EF4-FFF2-40B4-BE49-F238E27FC236}">
                <a16:creationId xmlns:a16="http://schemas.microsoft.com/office/drawing/2014/main" id="{CB46896D-81BA-AC1E-FCBF-11B2A57DD32F}"/>
              </a:ext>
            </a:extLst>
          </p:cNvPr>
          <p:cNvSpPr/>
          <p:nvPr/>
        </p:nvSpPr>
        <p:spPr>
          <a:xfrm>
            <a:off x="9139526" y="4150514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12324;p21">
            <a:extLst>
              <a:ext uri="{FF2B5EF4-FFF2-40B4-BE49-F238E27FC236}">
                <a16:creationId xmlns:a16="http://schemas.microsoft.com/office/drawing/2014/main" id="{6FED6A15-24D6-615A-FBE0-10AF50DB8D2C}"/>
              </a:ext>
            </a:extLst>
          </p:cNvPr>
          <p:cNvSpPr/>
          <p:nvPr/>
        </p:nvSpPr>
        <p:spPr>
          <a:xfrm>
            <a:off x="12306100" y="4150514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12325;p21">
            <a:extLst>
              <a:ext uri="{FF2B5EF4-FFF2-40B4-BE49-F238E27FC236}">
                <a16:creationId xmlns:a16="http://schemas.microsoft.com/office/drawing/2014/main" id="{25B07715-34DA-313A-B160-5BE83989875D}"/>
              </a:ext>
            </a:extLst>
          </p:cNvPr>
          <p:cNvSpPr/>
          <p:nvPr/>
        </p:nvSpPr>
        <p:spPr>
          <a:xfrm>
            <a:off x="15450950" y="4150514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12326;p21">
            <a:extLst>
              <a:ext uri="{FF2B5EF4-FFF2-40B4-BE49-F238E27FC236}">
                <a16:creationId xmlns:a16="http://schemas.microsoft.com/office/drawing/2014/main" id="{C6138487-07D5-D54E-CE3F-9BA6F797BC15}"/>
              </a:ext>
            </a:extLst>
          </p:cNvPr>
          <p:cNvSpPr/>
          <p:nvPr/>
        </p:nvSpPr>
        <p:spPr>
          <a:xfrm>
            <a:off x="10768332" y="7139194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12327;p21">
            <a:extLst>
              <a:ext uri="{FF2B5EF4-FFF2-40B4-BE49-F238E27FC236}">
                <a16:creationId xmlns:a16="http://schemas.microsoft.com/office/drawing/2014/main" id="{CB70A608-54A3-F965-A51D-3AC5A978B8C3}"/>
              </a:ext>
            </a:extLst>
          </p:cNvPr>
          <p:cNvSpPr/>
          <p:nvPr/>
        </p:nvSpPr>
        <p:spPr>
          <a:xfrm>
            <a:off x="13873132" y="7139194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cxnSp>
        <p:nvCxnSpPr>
          <p:cNvPr id="87" name="Google Shape;12328;p21">
            <a:extLst>
              <a:ext uri="{FF2B5EF4-FFF2-40B4-BE49-F238E27FC236}">
                <a16:creationId xmlns:a16="http://schemas.microsoft.com/office/drawing/2014/main" id="{339571FA-4B76-F97D-3489-560CE4C79C9F}"/>
              </a:ext>
            </a:extLst>
          </p:cNvPr>
          <p:cNvCxnSpPr>
            <a:stCxn id="76" idx="0"/>
            <a:endCxn id="82" idx="4"/>
          </p:cNvCxnSpPr>
          <p:nvPr/>
        </p:nvCxnSpPr>
        <p:spPr>
          <a:xfrm rot="10800000">
            <a:off x="9201626" y="4274964"/>
            <a:ext cx="0" cy="883800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8" name="Google Shape;12329;p21">
            <a:extLst>
              <a:ext uri="{FF2B5EF4-FFF2-40B4-BE49-F238E27FC236}">
                <a16:creationId xmlns:a16="http://schemas.microsoft.com/office/drawing/2014/main" id="{200857C4-E3EF-3F12-CE59-5438B5862399}"/>
              </a:ext>
            </a:extLst>
          </p:cNvPr>
          <p:cNvCxnSpPr>
            <a:stCxn id="77" idx="0"/>
            <a:endCxn id="83" idx="4"/>
          </p:cNvCxnSpPr>
          <p:nvPr/>
        </p:nvCxnSpPr>
        <p:spPr>
          <a:xfrm rot="10800000" flipH="1">
            <a:off x="12357350" y="4274964"/>
            <a:ext cx="10800" cy="883800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9" name="Google Shape;12330;p21">
            <a:extLst>
              <a:ext uri="{FF2B5EF4-FFF2-40B4-BE49-F238E27FC236}">
                <a16:creationId xmlns:a16="http://schemas.microsoft.com/office/drawing/2014/main" id="{27043B7A-1E37-1A51-FEAC-834EFDF646B0}"/>
              </a:ext>
            </a:extLst>
          </p:cNvPr>
          <p:cNvCxnSpPr>
            <a:stCxn id="78" idx="0"/>
            <a:endCxn id="84" idx="4"/>
          </p:cNvCxnSpPr>
          <p:nvPr/>
        </p:nvCxnSpPr>
        <p:spPr>
          <a:xfrm rot="10800000">
            <a:off x="15513050" y="4274964"/>
            <a:ext cx="0" cy="883800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0" name="Google Shape;12331;p21">
            <a:extLst>
              <a:ext uri="{FF2B5EF4-FFF2-40B4-BE49-F238E27FC236}">
                <a16:creationId xmlns:a16="http://schemas.microsoft.com/office/drawing/2014/main" id="{45A9BD9E-E0E7-F2D0-948D-3347980DD4FA}"/>
              </a:ext>
            </a:extLst>
          </p:cNvPr>
          <p:cNvCxnSpPr>
            <a:stCxn id="79" idx="4"/>
            <a:endCxn id="85" idx="0"/>
          </p:cNvCxnSpPr>
          <p:nvPr/>
        </p:nvCxnSpPr>
        <p:spPr>
          <a:xfrm flipH="1">
            <a:off x="10830626" y="6123640"/>
            <a:ext cx="600" cy="1015800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1" name="Google Shape;12332;p21">
            <a:extLst>
              <a:ext uri="{FF2B5EF4-FFF2-40B4-BE49-F238E27FC236}">
                <a16:creationId xmlns:a16="http://schemas.microsoft.com/office/drawing/2014/main" id="{C92DA269-7558-F497-FE2B-9FD01DFB92ED}"/>
              </a:ext>
            </a:extLst>
          </p:cNvPr>
          <p:cNvCxnSpPr>
            <a:stCxn id="80" idx="4"/>
            <a:endCxn id="86" idx="0"/>
          </p:cNvCxnSpPr>
          <p:nvPr/>
        </p:nvCxnSpPr>
        <p:spPr>
          <a:xfrm>
            <a:off x="13935226" y="6123740"/>
            <a:ext cx="0" cy="1015200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92" name="Google Shape;12333;p21">
            <a:extLst>
              <a:ext uri="{FF2B5EF4-FFF2-40B4-BE49-F238E27FC236}">
                <a16:creationId xmlns:a16="http://schemas.microsoft.com/office/drawing/2014/main" id="{CB7806CB-F352-7DC5-CE67-1F4E413CC6B8}"/>
              </a:ext>
            </a:extLst>
          </p:cNvPr>
          <p:cNvSpPr txBox="1"/>
          <p:nvPr/>
        </p:nvSpPr>
        <p:spPr>
          <a:xfrm>
            <a:off x="10277994" y="5439818"/>
            <a:ext cx="10776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s" b="1" kern="0">
                <a:latin typeface="Arial"/>
                <a:cs typeface="Arial"/>
                <a:sym typeface="Arial"/>
              </a:rPr>
              <a:t>2017</a:t>
            </a:r>
            <a:endParaRPr b="1" kern="0"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12334;p21">
            <a:extLst>
              <a:ext uri="{FF2B5EF4-FFF2-40B4-BE49-F238E27FC236}">
                <a16:creationId xmlns:a16="http://schemas.microsoft.com/office/drawing/2014/main" id="{42EBA435-2B89-F367-4175-BB9423568723}"/>
              </a:ext>
            </a:extLst>
          </p:cNvPr>
          <p:cNvSpPr txBox="1"/>
          <p:nvPr/>
        </p:nvSpPr>
        <p:spPr>
          <a:xfrm>
            <a:off x="11809344" y="5439818"/>
            <a:ext cx="10776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s" b="1" kern="0">
                <a:latin typeface="Arial"/>
                <a:cs typeface="Arial"/>
                <a:sym typeface="Arial"/>
              </a:rPr>
              <a:t>2018</a:t>
            </a:r>
            <a:endParaRPr b="1" kern="0"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12335;p21">
            <a:extLst>
              <a:ext uri="{FF2B5EF4-FFF2-40B4-BE49-F238E27FC236}">
                <a16:creationId xmlns:a16="http://schemas.microsoft.com/office/drawing/2014/main" id="{B3CAC522-780C-C735-1172-42CC9B105A82}"/>
              </a:ext>
            </a:extLst>
          </p:cNvPr>
          <p:cNvSpPr txBox="1"/>
          <p:nvPr/>
        </p:nvSpPr>
        <p:spPr>
          <a:xfrm>
            <a:off x="13393644" y="5439818"/>
            <a:ext cx="10776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s" b="1" kern="0">
                <a:latin typeface="Arial"/>
                <a:cs typeface="Arial"/>
                <a:sym typeface="Arial"/>
              </a:rPr>
              <a:t>2019</a:t>
            </a:r>
            <a:endParaRPr b="1" kern="0"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12336;p21">
            <a:extLst>
              <a:ext uri="{FF2B5EF4-FFF2-40B4-BE49-F238E27FC236}">
                <a16:creationId xmlns:a16="http://schemas.microsoft.com/office/drawing/2014/main" id="{44501A91-F10F-0905-BBAF-B9C26E2E47C8}"/>
              </a:ext>
            </a:extLst>
          </p:cNvPr>
          <p:cNvSpPr txBox="1"/>
          <p:nvPr/>
        </p:nvSpPr>
        <p:spPr>
          <a:xfrm>
            <a:off x="14977944" y="5439818"/>
            <a:ext cx="10776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s" b="1" kern="0">
                <a:latin typeface="Arial"/>
                <a:cs typeface="Arial"/>
                <a:sym typeface="Arial"/>
              </a:rPr>
              <a:t>2020</a:t>
            </a:r>
            <a:endParaRPr b="1" kern="0"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12337;p21">
            <a:extLst>
              <a:ext uri="{FF2B5EF4-FFF2-40B4-BE49-F238E27FC236}">
                <a16:creationId xmlns:a16="http://schemas.microsoft.com/office/drawing/2014/main" id="{FD6488AA-0A82-416A-3900-DC37213B3284}"/>
              </a:ext>
            </a:extLst>
          </p:cNvPr>
          <p:cNvSpPr/>
          <p:nvPr/>
        </p:nvSpPr>
        <p:spPr>
          <a:xfrm>
            <a:off x="13731954" y="7458845"/>
            <a:ext cx="408976" cy="410050"/>
          </a:xfrm>
          <a:custGeom>
            <a:avLst/>
            <a:gdLst/>
            <a:ahLst/>
            <a:cxnLst/>
            <a:rect l="l" t="t" r="r" b="b"/>
            <a:pathLst>
              <a:path w="11815" h="11846" extrusionOk="0">
                <a:moveTo>
                  <a:pt x="5829" y="693"/>
                </a:moveTo>
                <a:cubicBezTo>
                  <a:pt x="6238" y="693"/>
                  <a:pt x="6553" y="1008"/>
                  <a:pt x="6553" y="1418"/>
                </a:cubicBezTo>
                <a:cubicBezTo>
                  <a:pt x="6553" y="1796"/>
                  <a:pt x="6238" y="2111"/>
                  <a:pt x="5829" y="2111"/>
                </a:cubicBezTo>
                <a:cubicBezTo>
                  <a:pt x="5451" y="2111"/>
                  <a:pt x="5136" y="1796"/>
                  <a:pt x="5136" y="1418"/>
                </a:cubicBezTo>
                <a:cubicBezTo>
                  <a:pt x="5136" y="1008"/>
                  <a:pt x="5482" y="693"/>
                  <a:pt x="5829" y="693"/>
                </a:cubicBezTo>
                <a:close/>
                <a:moveTo>
                  <a:pt x="5829" y="2773"/>
                </a:moveTo>
                <a:cubicBezTo>
                  <a:pt x="6774" y="2773"/>
                  <a:pt x="7562" y="3560"/>
                  <a:pt x="7562" y="4568"/>
                </a:cubicBezTo>
                <a:lnTo>
                  <a:pt x="7562" y="4915"/>
                </a:lnTo>
                <a:lnTo>
                  <a:pt x="4096" y="4915"/>
                </a:lnTo>
                <a:lnTo>
                  <a:pt x="4096" y="4568"/>
                </a:lnTo>
                <a:cubicBezTo>
                  <a:pt x="4096" y="3560"/>
                  <a:pt x="4884" y="2773"/>
                  <a:pt x="5829" y="2773"/>
                </a:cubicBezTo>
                <a:close/>
                <a:moveTo>
                  <a:pt x="2363" y="6963"/>
                </a:moveTo>
                <a:cubicBezTo>
                  <a:pt x="2773" y="6963"/>
                  <a:pt x="3088" y="7278"/>
                  <a:pt x="3088" y="7656"/>
                </a:cubicBezTo>
                <a:cubicBezTo>
                  <a:pt x="3088" y="8065"/>
                  <a:pt x="2773" y="8380"/>
                  <a:pt x="2363" y="8380"/>
                </a:cubicBezTo>
                <a:cubicBezTo>
                  <a:pt x="1985" y="8380"/>
                  <a:pt x="1670" y="8065"/>
                  <a:pt x="1670" y="7656"/>
                </a:cubicBezTo>
                <a:cubicBezTo>
                  <a:pt x="1670" y="7278"/>
                  <a:pt x="1985" y="6963"/>
                  <a:pt x="2363" y="6963"/>
                </a:cubicBezTo>
                <a:close/>
                <a:moveTo>
                  <a:pt x="9357" y="6963"/>
                </a:moveTo>
                <a:cubicBezTo>
                  <a:pt x="9735" y="6963"/>
                  <a:pt x="10050" y="7278"/>
                  <a:pt x="10050" y="7656"/>
                </a:cubicBezTo>
                <a:cubicBezTo>
                  <a:pt x="10050" y="8065"/>
                  <a:pt x="9735" y="8380"/>
                  <a:pt x="9357" y="8380"/>
                </a:cubicBezTo>
                <a:cubicBezTo>
                  <a:pt x="8948" y="8380"/>
                  <a:pt x="8633" y="8065"/>
                  <a:pt x="8633" y="7656"/>
                </a:cubicBezTo>
                <a:cubicBezTo>
                  <a:pt x="8633" y="7278"/>
                  <a:pt x="8948" y="6963"/>
                  <a:pt x="9357" y="6963"/>
                </a:cubicBezTo>
                <a:close/>
                <a:moveTo>
                  <a:pt x="2363" y="9042"/>
                </a:moveTo>
                <a:cubicBezTo>
                  <a:pt x="3308" y="9042"/>
                  <a:pt x="4096" y="9830"/>
                  <a:pt x="4096" y="10806"/>
                </a:cubicBezTo>
                <a:lnTo>
                  <a:pt x="4096" y="11184"/>
                </a:lnTo>
                <a:lnTo>
                  <a:pt x="630" y="11184"/>
                </a:lnTo>
                <a:lnTo>
                  <a:pt x="630" y="10806"/>
                </a:lnTo>
                <a:cubicBezTo>
                  <a:pt x="630" y="9830"/>
                  <a:pt x="1418" y="9042"/>
                  <a:pt x="2363" y="9042"/>
                </a:cubicBezTo>
                <a:close/>
                <a:moveTo>
                  <a:pt x="9357" y="9042"/>
                </a:moveTo>
                <a:cubicBezTo>
                  <a:pt x="10302" y="9042"/>
                  <a:pt x="11090" y="9830"/>
                  <a:pt x="11090" y="10806"/>
                </a:cubicBezTo>
                <a:lnTo>
                  <a:pt x="11090" y="11184"/>
                </a:lnTo>
                <a:lnTo>
                  <a:pt x="7625" y="11184"/>
                </a:lnTo>
                <a:lnTo>
                  <a:pt x="7625" y="10806"/>
                </a:lnTo>
                <a:cubicBezTo>
                  <a:pt x="7625" y="9830"/>
                  <a:pt x="8412" y="9042"/>
                  <a:pt x="9357" y="9042"/>
                </a:cubicBezTo>
                <a:close/>
                <a:moveTo>
                  <a:pt x="5892" y="0"/>
                </a:moveTo>
                <a:cubicBezTo>
                  <a:pt x="5136" y="0"/>
                  <a:pt x="4506" y="630"/>
                  <a:pt x="4506" y="1355"/>
                </a:cubicBezTo>
                <a:cubicBezTo>
                  <a:pt x="4506" y="1733"/>
                  <a:pt x="4632" y="2016"/>
                  <a:pt x="4852" y="2300"/>
                </a:cubicBezTo>
                <a:cubicBezTo>
                  <a:pt x="4033" y="2710"/>
                  <a:pt x="3466" y="3529"/>
                  <a:pt x="3466" y="4505"/>
                </a:cubicBezTo>
                <a:lnTo>
                  <a:pt x="3466" y="5230"/>
                </a:lnTo>
                <a:cubicBezTo>
                  <a:pt x="3466" y="5419"/>
                  <a:pt x="3623" y="5577"/>
                  <a:pt x="3844" y="5577"/>
                </a:cubicBezTo>
                <a:lnTo>
                  <a:pt x="5577" y="5577"/>
                </a:lnTo>
                <a:lnTo>
                  <a:pt x="5577" y="7152"/>
                </a:lnTo>
                <a:lnTo>
                  <a:pt x="3875" y="8822"/>
                </a:lnTo>
                <a:cubicBezTo>
                  <a:pt x="3749" y="8696"/>
                  <a:pt x="3592" y="8601"/>
                  <a:pt x="3434" y="8569"/>
                </a:cubicBezTo>
                <a:cubicBezTo>
                  <a:pt x="3686" y="8349"/>
                  <a:pt x="3781" y="8034"/>
                  <a:pt x="3781" y="7624"/>
                </a:cubicBezTo>
                <a:cubicBezTo>
                  <a:pt x="3781" y="6868"/>
                  <a:pt x="3151" y="6238"/>
                  <a:pt x="2426" y="6238"/>
                </a:cubicBezTo>
                <a:cubicBezTo>
                  <a:pt x="1670" y="6238"/>
                  <a:pt x="1040" y="6868"/>
                  <a:pt x="1040" y="7624"/>
                </a:cubicBezTo>
                <a:cubicBezTo>
                  <a:pt x="1040" y="7971"/>
                  <a:pt x="1166" y="8286"/>
                  <a:pt x="1387" y="8569"/>
                </a:cubicBezTo>
                <a:cubicBezTo>
                  <a:pt x="567" y="8979"/>
                  <a:pt x="0" y="9798"/>
                  <a:pt x="0" y="10775"/>
                </a:cubicBezTo>
                <a:lnTo>
                  <a:pt x="0" y="11499"/>
                </a:lnTo>
                <a:cubicBezTo>
                  <a:pt x="0" y="11688"/>
                  <a:pt x="158" y="11846"/>
                  <a:pt x="378" y="11846"/>
                </a:cubicBezTo>
                <a:lnTo>
                  <a:pt x="4474" y="11846"/>
                </a:lnTo>
                <a:cubicBezTo>
                  <a:pt x="4663" y="11846"/>
                  <a:pt x="4821" y="11688"/>
                  <a:pt x="4821" y="11499"/>
                </a:cubicBezTo>
                <a:lnTo>
                  <a:pt x="4821" y="10775"/>
                </a:lnTo>
                <a:cubicBezTo>
                  <a:pt x="4821" y="10239"/>
                  <a:pt x="4632" y="9704"/>
                  <a:pt x="4348" y="9326"/>
                </a:cubicBezTo>
                <a:lnTo>
                  <a:pt x="5860" y="7782"/>
                </a:lnTo>
                <a:lnTo>
                  <a:pt x="7404" y="9326"/>
                </a:lnTo>
                <a:cubicBezTo>
                  <a:pt x="7089" y="9704"/>
                  <a:pt x="6931" y="10239"/>
                  <a:pt x="6931" y="10775"/>
                </a:cubicBezTo>
                <a:lnTo>
                  <a:pt x="6931" y="11499"/>
                </a:lnTo>
                <a:cubicBezTo>
                  <a:pt x="6931" y="11688"/>
                  <a:pt x="7089" y="11846"/>
                  <a:pt x="7309" y="11846"/>
                </a:cubicBezTo>
                <a:lnTo>
                  <a:pt x="11468" y="11846"/>
                </a:lnTo>
                <a:cubicBezTo>
                  <a:pt x="11657" y="11846"/>
                  <a:pt x="11815" y="11688"/>
                  <a:pt x="11815" y="11499"/>
                </a:cubicBezTo>
                <a:lnTo>
                  <a:pt x="11815" y="10775"/>
                </a:lnTo>
                <a:cubicBezTo>
                  <a:pt x="11783" y="9830"/>
                  <a:pt x="11185" y="8979"/>
                  <a:pt x="10365" y="8569"/>
                </a:cubicBezTo>
                <a:cubicBezTo>
                  <a:pt x="10586" y="8349"/>
                  <a:pt x="10712" y="8034"/>
                  <a:pt x="10712" y="7624"/>
                </a:cubicBezTo>
                <a:cubicBezTo>
                  <a:pt x="10712" y="6868"/>
                  <a:pt x="10082" y="6238"/>
                  <a:pt x="9357" y="6238"/>
                </a:cubicBezTo>
                <a:cubicBezTo>
                  <a:pt x="8601" y="6238"/>
                  <a:pt x="7971" y="6868"/>
                  <a:pt x="7971" y="7624"/>
                </a:cubicBezTo>
                <a:cubicBezTo>
                  <a:pt x="7971" y="7971"/>
                  <a:pt x="8097" y="8286"/>
                  <a:pt x="8318" y="8569"/>
                </a:cubicBezTo>
                <a:cubicBezTo>
                  <a:pt x="8160" y="8664"/>
                  <a:pt x="8034" y="8727"/>
                  <a:pt x="7877" y="8822"/>
                </a:cubicBezTo>
                <a:lnTo>
                  <a:pt x="6207" y="7152"/>
                </a:lnTo>
                <a:lnTo>
                  <a:pt x="6207" y="5577"/>
                </a:lnTo>
                <a:lnTo>
                  <a:pt x="7940" y="5577"/>
                </a:lnTo>
                <a:cubicBezTo>
                  <a:pt x="8129" y="5577"/>
                  <a:pt x="8286" y="5419"/>
                  <a:pt x="8286" y="5230"/>
                </a:cubicBezTo>
                <a:lnTo>
                  <a:pt x="8286" y="4505"/>
                </a:lnTo>
                <a:cubicBezTo>
                  <a:pt x="8286" y="3529"/>
                  <a:pt x="7688" y="2710"/>
                  <a:pt x="6900" y="2300"/>
                </a:cubicBezTo>
                <a:cubicBezTo>
                  <a:pt x="7152" y="2080"/>
                  <a:pt x="7246" y="1764"/>
                  <a:pt x="7246" y="1355"/>
                </a:cubicBezTo>
                <a:cubicBezTo>
                  <a:pt x="7246" y="630"/>
                  <a:pt x="6616" y="0"/>
                  <a:pt x="5892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Arial"/>
              <a:sym typeface="Arial"/>
            </a:endParaRPr>
          </a:p>
        </p:txBody>
      </p:sp>
      <p:grpSp>
        <p:nvGrpSpPr>
          <p:cNvPr id="97" name="Google Shape;12338;p21">
            <a:extLst>
              <a:ext uri="{FF2B5EF4-FFF2-40B4-BE49-F238E27FC236}">
                <a16:creationId xmlns:a16="http://schemas.microsoft.com/office/drawing/2014/main" id="{FBF60C34-987E-58AE-6E8F-CE94F43119C8}"/>
              </a:ext>
            </a:extLst>
          </p:cNvPr>
          <p:cNvGrpSpPr/>
          <p:nvPr/>
        </p:nvGrpSpPr>
        <p:grpSpPr>
          <a:xfrm>
            <a:off x="10614713" y="7496939"/>
            <a:ext cx="412230" cy="412230"/>
            <a:chOff x="1049375" y="2680675"/>
            <a:chExt cx="297725" cy="297725"/>
          </a:xfrm>
        </p:grpSpPr>
        <p:sp>
          <p:nvSpPr>
            <p:cNvPr id="98" name="Google Shape;12339;p21">
              <a:extLst>
                <a:ext uri="{FF2B5EF4-FFF2-40B4-BE49-F238E27FC236}">
                  <a16:creationId xmlns:a16="http://schemas.microsoft.com/office/drawing/2014/main" id="{DBCF8AE5-CFE1-3950-C925-923EA3371F7E}"/>
                </a:ext>
              </a:extLst>
            </p:cNvPr>
            <p:cNvSpPr/>
            <p:nvPr/>
          </p:nvSpPr>
          <p:spPr>
            <a:xfrm>
              <a:off x="1113175" y="2752350"/>
              <a:ext cx="161475" cy="155975"/>
            </a:xfrm>
            <a:custGeom>
              <a:avLst/>
              <a:gdLst/>
              <a:ahLst/>
              <a:cxnLst/>
              <a:rect l="l" t="t" r="r" b="b"/>
              <a:pathLst>
                <a:path w="6459" h="6239" extrusionOk="0">
                  <a:moveTo>
                    <a:pt x="3403" y="2079"/>
                  </a:moveTo>
                  <a:cubicBezTo>
                    <a:pt x="3781" y="2079"/>
                    <a:pt x="4096" y="2394"/>
                    <a:pt x="4096" y="2773"/>
                  </a:cubicBezTo>
                  <a:cubicBezTo>
                    <a:pt x="4096" y="3182"/>
                    <a:pt x="3781" y="3497"/>
                    <a:pt x="3403" y="3497"/>
                  </a:cubicBezTo>
                  <a:cubicBezTo>
                    <a:pt x="2993" y="3434"/>
                    <a:pt x="2678" y="3119"/>
                    <a:pt x="2678" y="2773"/>
                  </a:cubicBezTo>
                  <a:cubicBezTo>
                    <a:pt x="2678" y="2394"/>
                    <a:pt x="2993" y="2079"/>
                    <a:pt x="3403" y="2079"/>
                  </a:cubicBezTo>
                  <a:close/>
                  <a:moveTo>
                    <a:pt x="3371" y="693"/>
                  </a:moveTo>
                  <a:cubicBezTo>
                    <a:pt x="4694" y="693"/>
                    <a:pt x="5765" y="1796"/>
                    <a:pt x="5765" y="3119"/>
                  </a:cubicBezTo>
                  <a:cubicBezTo>
                    <a:pt x="5765" y="3686"/>
                    <a:pt x="5545" y="4222"/>
                    <a:pt x="5198" y="4663"/>
                  </a:cubicBezTo>
                  <a:cubicBezTo>
                    <a:pt x="5072" y="4442"/>
                    <a:pt x="4915" y="4190"/>
                    <a:pt x="4694" y="4001"/>
                  </a:cubicBezTo>
                  <a:cubicBezTo>
                    <a:pt x="4568" y="3907"/>
                    <a:pt x="4442" y="3812"/>
                    <a:pt x="4348" y="3749"/>
                  </a:cubicBezTo>
                  <a:cubicBezTo>
                    <a:pt x="4568" y="3529"/>
                    <a:pt x="4726" y="3182"/>
                    <a:pt x="4726" y="2804"/>
                  </a:cubicBezTo>
                  <a:cubicBezTo>
                    <a:pt x="4726" y="2079"/>
                    <a:pt x="4096" y="1449"/>
                    <a:pt x="3340" y="1449"/>
                  </a:cubicBezTo>
                  <a:cubicBezTo>
                    <a:pt x="2615" y="1449"/>
                    <a:pt x="1985" y="2079"/>
                    <a:pt x="1985" y="2804"/>
                  </a:cubicBezTo>
                  <a:cubicBezTo>
                    <a:pt x="1985" y="3182"/>
                    <a:pt x="2142" y="3529"/>
                    <a:pt x="2363" y="3749"/>
                  </a:cubicBezTo>
                  <a:lnTo>
                    <a:pt x="2016" y="4001"/>
                  </a:lnTo>
                  <a:cubicBezTo>
                    <a:pt x="1827" y="4190"/>
                    <a:pt x="1607" y="4442"/>
                    <a:pt x="1512" y="4663"/>
                  </a:cubicBezTo>
                  <a:cubicBezTo>
                    <a:pt x="1040" y="4064"/>
                    <a:pt x="882" y="3434"/>
                    <a:pt x="945" y="2773"/>
                  </a:cubicBezTo>
                  <a:cubicBezTo>
                    <a:pt x="1103" y="1670"/>
                    <a:pt x="2111" y="693"/>
                    <a:pt x="3371" y="693"/>
                  </a:cubicBezTo>
                  <a:close/>
                  <a:moveTo>
                    <a:pt x="3371" y="4159"/>
                  </a:moveTo>
                  <a:cubicBezTo>
                    <a:pt x="4001" y="4159"/>
                    <a:pt x="4505" y="4600"/>
                    <a:pt x="4694" y="5135"/>
                  </a:cubicBezTo>
                  <a:cubicBezTo>
                    <a:pt x="4316" y="5387"/>
                    <a:pt x="3875" y="5545"/>
                    <a:pt x="3371" y="5545"/>
                  </a:cubicBezTo>
                  <a:cubicBezTo>
                    <a:pt x="2898" y="5545"/>
                    <a:pt x="2426" y="5387"/>
                    <a:pt x="2016" y="5135"/>
                  </a:cubicBezTo>
                  <a:cubicBezTo>
                    <a:pt x="2174" y="4537"/>
                    <a:pt x="2741" y="4159"/>
                    <a:pt x="3371" y="4159"/>
                  </a:cubicBezTo>
                  <a:close/>
                  <a:moveTo>
                    <a:pt x="3308" y="0"/>
                  </a:moveTo>
                  <a:cubicBezTo>
                    <a:pt x="1701" y="0"/>
                    <a:pt x="441" y="1229"/>
                    <a:pt x="252" y="2710"/>
                  </a:cubicBezTo>
                  <a:cubicBezTo>
                    <a:pt x="0" y="4600"/>
                    <a:pt x="1512" y="6238"/>
                    <a:pt x="3371" y="6238"/>
                  </a:cubicBezTo>
                  <a:cubicBezTo>
                    <a:pt x="5104" y="6238"/>
                    <a:pt x="6459" y="4820"/>
                    <a:pt x="6459" y="3119"/>
                  </a:cubicBezTo>
                  <a:cubicBezTo>
                    <a:pt x="6459" y="1386"/>
                    <a:pt x="5041" y="0"/>
                    <a:pt x="330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2340;p21">
              <a:extLst>
                <a:ext uri="{FF2B5EF4-FFF2-40B4-BE49-F238E27FC236}">
                  <a16:creationId xmlns:a16="http://schemas.microsoft.com/office/drawing/2014/main" id="{10F1B00C-8B0B-75B2-0AD3-7444A819370F}"/>
                </a:ext>
              </a:extLst>
            </p:cNvPr>
            <p:cNvSpPr/>
            <p:nvPr/>
          </p:nvSpPr>
          <p:spPr>
            <a:xfrm>
              <a:off x="1049375" y="2680675"/>
              <a:ext cx="297725" cy="297725"/>
            </a:xfrm>
            <a:custGeom>
              <a:avLst/>
              <a:gdLst/>
              <a:ahLst/>
              <a:cxnLst/>
              <a:rect l="l" t="t" r="r" b="b"/>
              <a:pathLst>
                <a:path w="11909" h="11909" extrusionOk="0">
                  <a:moveTo>
                    <a:pt x="6270" y="1512"/>
                  </a:moveTo>
                  <a:cubicBezTo>
                    <a:pt x="8475" y="1670"/>
                    <a:pt x="10239" y="3434"/>
                    <a:pt x="10397" y="5640"/>
                  </a:cubicBezTo>
                  <a:lnTo>
                    <a:pt x="10082" y="5640"/>
                  </a:lnTo>
                  <a:cubicBezTo>
                    <a:pt x="9893" y="5640"/>
                    <a:pt x="9735" y="5797"/>
                    <a:pt x="9735" y="5986"/>
                  </a:cubicBezTo>
                  <a:cubicBezTo>
                    <a:pt x="9735" y="6207"/>
                    <a:pt x="9893" y="6364"/>
                    <a:pt x="10082" y="6364"/>
                  </a:cubicBezTo>
                  <a:lnTo>
                    <a:pt x="10397" y="6364"/>
                  </a:lnTo>
                  <a:cubicBezTo>
                    <a:pt x="10239" y="8569"/>
                    <a:pt x="8475" y="10334"/>
                    <a:pt x="6270" y="10491"/>
                  </a:cubicBezTo>
                  <a:lnTo>
                    <a:pt x="6270" y="10176"/>
                  </a:lnTo>
                  <a:cubicBezTo>
                    <a:pt x="6270" y="9987"/>
                    <a:pt x="6112" y="9830"/>
                    <a:pt x="5923" y="9830"/>
                  </a:cubicBezTo>
                  <a:cubicBezTo>
                    <a:pt x="5703" y="9830"/>
                    <a:pt x="5545" y="9987"/>
                    <a:pt x="5545" y="10176"/>
                  </a:cubicBezTo>
                  <a:lnTo>
                    <a:pt x="5545" y="10491"/>
                  </a:lnTo>
                  <a:cubicBezTo>
                    <a:pt x="3340" y="10334"/>
                    <a:pt x="1575" y="8569"/>
                    <a:pt x="1418" y="6364"/>
                  </a:cubicBezTo>
                  <a:lnTo>
                    <a:pt x="1733" y="6364"/>
                  </a:lnTo>
                  <a:cubicBezTo>
                    <a:pt x="1922" y="6364"/>
                    <a:pt x="2079" y="6207"/>
                    <a:pt x="2079" y="5986"/>
                  </a:cubicBezTo>
                  <a:cubicBezTo>
                    <a:pt x="2142" y="5797"/>
                    <a:pt x="1985" y="5640"/>
                    <a:pt x="1764" y="5640"/>
                  </a:cubicBezTo>
                  <a:lnTo>
                    <a:pt x="1418" y="5640"/>
                  </a:lnTo>
                  <a:cubicBezTo>
                    <a:pt x="1575" y="3434"/>
                    <a:pt x="3340" y="1670"/>
                    <a:pt x="5545" y="1512"/>
                  </a:cubicBezTo>
                  <a:lnTo>
                    <a:pt x="5545" y="1827"/>
                  </a:lnTo>
                  <a:cubicBezTo>
                    <a:pt x="5545" y="2016"/>
                    <a:pt x="5703" y="2174"/>
                    <a:pt x="5923" y="2174"/>
                  </a:cubicBezTo>
                  <a:cubicBezTo>
                    <a:pt x="6112" y="2174"/>
                    <a:pt x="6270" y="2016"/>
                    <a:pt x="6270" y="1827"/>
                  </a:cubicBezTo>
                  <a:lnTo>
                    <a:pt x="6270" y="1512"/>
                  </a:lnTo>
                  <a:close/>
                  <a:moveTo>
                    <a:pt x="5955" y="0"/>
                  </a:moveTo>
                  <a:cubicBezTo>
                    <a:pt x="5766" y="0"/>
                    <a:pt x="5608" y="158"/>
                    <a:pt x="5608" y="347"/>
                  </a:cubicBezTo>
                  <a:lnTo>
                    <a:pt x="5608" y="756"/>
                  </a:lnTo>
                  <a:cubicBezTo>
                    <a:pt x="2993" y="914"/>
                    <a:pt x="914" y="2993"/>
                    <a:pt x="756" y="5608"/>
                  </a:cubicBezTo>
                  <a:lnTo>
                    <a:pt x="347" y="5608"/>
                  </a:lnTo>
                  <a:cubicBezTo>
                    <a:pt x="158" y="5608"/>
                    <a:pt x="0" y="5766"/>
                    <a:pt x="0" y="5955"/>
                  </a:cubicBezTo>
                  <a:cubicBezTo>
                    <a:pt x="0" y="6144"/>
                    <a:pt x="158" y="6301"/>
                    <a:pt x="347" y="6301"/>
                  </a:cubicBezTo>
                  <a:lnTo>
                    <a:pt x="756" y="6301"/>
                  </a:lnTo>
                  <a:cubicBezTo>
                    <a:pt x="914" y="8916"/>
                    <a:pt x="2993" y="10995"/>
                    <a:pt x="5608" y="11153"/>
                  </a:cubicBezTo>
                  <a:lnTo>
                    <a:pt x="5608" y="11562"/>
                  </a:lnTo>
                  <a:cubicBezTo>
                    <a:pt x="5608" y="11751"/>
                    <a:pt x="5766" y="11909"/>
                    <a:pt x="5955" y="11909"/>
                  </a:cubicBezTo>
                  <a:cubicBezTo>
                    <a:pt x="6144" y="11909"/>
                    <a:pt x="6301" y="11751"/>
                    <a:pt x="6301" y="11562"/>
                  </a:cubicBezTo>
                  <a:lnTo>
                    <a:pt x="6301" y="11153"/>
                  </a:lnTo>
                  <a:cubicBezTo>
                    <a:pt x="8916" y="10995"/>
                    <a:pt x="10995" y="8916"/>
                    <a:pt x="11153" y="6301"/>
                  </a:cubicBezTo>
                  <a:lnTo>
                    <a:pt x="11531" y="6301"/>
                  </a:lnTo>
                  <a:cubicBezTo>
                    <a:pt x="11751" y="6301"/>
                    <a:pt x="11909" y="6144"/>
                    <a:pt x="11909" y="5955"/>
                  </a:cubicBezTo>
                  <a:cubicBezTo>
                    <a:pt x="11909" y="5766"/>
                    <a:pt x="11751" y="5608"/>
                    <a:pt x="11531" y="5608"/>
                  </a:cubicBezTo>
                  <a:lnTo>
                    <a:pt x="11153" y="5608"/>
                  </a:lnTo>
                  <a:cubicBezTo>
                    <a:pt x="10995" y="2993"/>
                    <a:pt x="8916" y="914"/>
                    <a:pt x="6301" y="756"/>
                  </a:cubicBezTo>
                  <a:lnTo>
                    <a:pt x="6301" y="347"/>
                  </a:lnTo>
                  <a:cubicBezTo>
                    <a:pt x="6301" y="158"/>
                    <a:pt x="6144" y="0"/>
                    <a:pt x="59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0" name="Google Shape;12341;p21">
            <a:extLst>
              <a:ext uri="{FF2B5EF4-FFF2-40B4-BE49-F238E27FC236}">
                <a16:creationId xmlns:a16="http://schemas.microsoft.com/office/drawing/2014/main" id="{9C624066-DF7A-AFDF-8D35-E72B6608272A}"/>
              </a:ext>
            </a:extLst>
          </p:cNvPr>
          <p:cNvGrpSpPr/>
          <p:nvPr/>
        </p:nvGrpSpPr>
        <p:grpSpPr>
          <a:xfrm>
            <a:off x="15306598" y="3517704"/>
            <a:ext cx="411156" cy="408664"/>
            <a:chOff x="5045775" y="1946400"/>
            <a:chExt cx="296950" cy="295150"/>
          </a:xfrm>
        </p:grpSpPr>
        <p:sp>
          <p:nvSpPr>
            <p:cNvPr id="101" name="Google Shape;12342;p21">
              <a:extLst>
                <a:ext uri="{FF2B5EF4-FFF2-40B4-BE49-F238E27FC236}">
                  <a16:creationId xmlns:a16="http://schemas.microsoft.com/office/drawing/2014/main" id="{AF113A31-B629-0080-4661-5910E95A3AA9}"/>
                </a:ext>
              </a:extLst>
            </p:cNvPr>
            <p:cNvSpPr/>
            <p:nvPr/>
          </p:nvSpPr>
          <p:spPr>
            <a:xfrm>
              <a:off x="5113500" y="1998600"/>
              <a:ext cx="160700" cy="155950"/>
            </a:xfrm>
            <a:custGeom>
              <a:avLst/>
              <a:gdLst/>
              <a:ahLst/>
              <a:cxnLst/>
              <a:rect l="l" t="t" r="r" b="b"/>
              <a:pathLst>
                <a:path w="6428" h="6238" extrusionOk="0">
                  <a:moveTo>
                    <a:pt x="3309" y="2079"/>
                  </a:moveTo>
                  <a:cubicBezTo>
                    <a:pt x="3718" y="2079"/>
                    <a:pt x="4033" y="2394"/>
                    <a:pt x="4033" y="2804"/>
                  </a:cubicBezTo>
                  <a:cubicBezTo>
                    <a:pt x="4033" y="3182"/>
                    <a:pt x="3718" y="3497"/>
                    <a:pt x="3309" y="3497"/>
                  </a:cubicBezTo>
                  <a:cubicBezTo>
                    <a:pt x="2931" y="3497"/>
                    <a:pt x="2616" y="3150"/>
                    <a:pt x="2616" y="2804"/>
                  </a:cubicBezTo>
                  <a:cubicBezTo>
                    <a:pt x="2616" y="2394"/>
                    <a:pt x="2931" y="2079"/>
                    <a:pt x="3309" y="2079"/>
                  </a:cubicBezTo>
                  <a:close/>
                  <a:moveTo>
                    <a:pt x="3403" y="662"/>
                  </a:moveTo>
                  <a:cubicBezTo>
                    <a:pt x="4726" y="662"/>
                    <a:pt x="5798" y="1764"/>
                    <a:pt x="5798" y="3119"/>
                  </a:cubicBezTo>
                  <a:cubicBezTo>
                    <a:pt x="5703" y="3655"/>
                    <a:pt x="5546" y="4222"/>
                    <a:pt x="5199" y="4663"/>
                  </a:cubicBezTo>
                  <a:cubicBezTo>
                    <a:pt x="5010" y="4253"/>
                    <a:pt x="4726" y="3938"/>
                    <a:pt x="4348" y="3686"/>
                  </a:cubicBezTo>
                  <a:cubicBezTo>
                    <a:pt x="4569" y="3466"/>
                    <a:pt x="4726" y="3119"/>
                    <a:pt x="4726" y="2741"/>
                  </a:cubicBezTo>
                  <a:cubicBezTo>
                    <a:pt x="4726" y="2016"/>
                    <a:pt x="4096" y="1386"/>
                    <a:pt x="3340" y="1386"/>
                  </a:cubicBezTo>
                  <a:cubicBezTo>
                    <a:pt x="2616" y="1386"/>
                    <a:pt x="1986" y="2016"/>
                    <a:pt x="1986" y="2741"/>
                  </a:cubicBezTo>
                  <a:cubicBezTo>
                    <a:pt x="1986" y="3119"/>
                    <a:pt x="2143" y="3466"/>
                    <a:pt x="2364" y="3686"/>
                  </a:cubicBezTo>
                  <a:cubicBezTo>
                    <a:pt x="1986" y="3907"/>
                    <a:pt x="1702" y="4253"/>
                    <a:pt x="1513" y="4663"/>
                  </a:cubicBezTo>
                  <a:cubicBezTo>
                    <a:pt x="1072" y="4096"/>
                    <a:pt x="883" y="3434"/>
                    <a:pt x="977" y="2772"/>
                  </a:cubicBezTo>
                  <a:cubicBezTo>
                    <a:pt x="1135" y="1670"/>
                    <a:pt x="2143" y="662"/>
                    <a:pt x="3403" y="662"/>
                  </a:cubicBezTo>
                  <a:close/>
                  <a:moveTo>
                    <a:pt x="3309" y="4190"/>
                  </a:moveTo>
                  <a:cubicBezTo>
                    <a:pt x="3939" y="4190"/>
                    <a:pt x="4443" y="4600"/>
                    <a:pt x="4663" y="5167"/>
                  </a:cubicBezTo>
                  <a:cubicBezTo>
                    <a:pt x="4254" y="5450"/>
                    <a:pt x="3781" y="5545"/>
                    <a:pt x="3309" y="5545"/>
                  </a:cubicBezTo>
                  <a:cubicBezTo>
                    <a:pt x="2836" y="5545"/>
                    <a:pt x="2364" y="5387"/>
                    <a:pt x="1986" y="5167"/>
                  </a:cubicBezTo>
                  <a:cubicBezTo>
                    <a:pt x="2143" y="4568"/>
                    <a:pt x="2679" y="4190"/>
                    <a:pt x="3309" y="4190"/>
                  </a:cubicBezTo>
                  <a:close/>
                  <a:moveTo>
                    <a:pt x="3309" y="0"/>
                  </a:moveTo>
                  <a:cubicBezTo>
                    <a:pt x="1733" y="0"/>
                    <a:pt x="410" y="1229"/>
                    <a:pt x="253" y="2678"/>
                  </a:cubicBezTo>
                  <a:cubicBezTo>
                    <a:pt x="1" y="4600"/>
                    <a:pt x="1450" y="6238"/>
                    <a:pt x="3309" y="6238"/>
                  </a:cubicBezTo>
                  <a:cubicBezTo>
                    <a:pt x="5042" y="6238"/>
                    <a:pt x="6428" y="4820"/>
                    <a:pt x="6428" y="3119"/>
                  </a:cubicBezTo>
                  <a:cubicBezTo>
                    <a:pt x="6428" y="1418"/>
                    <a:pt x="5042" y="0"/>
                    <a:pt x="33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2343;p21">
              <a:extLst>
                <a:ext uri="{FF2B5EF4-FFF2-40B4-BE49-F238E27FC236}">
                  <a16:creationId xmlns:a16="http://schemas.microsoft.com/office/drawing/2014/main" id="{CCC30CA5-6829-758C-FDD1-9A67BD5E8B58}"/>
                </a:ext>
              </a:extLst>
            </p:cNvPr>
            <p:cNvSpPr/>
            <p:nvPr/>
          </p:nvSpPr>
          <p:spPr>
            <a:xfrm>
              <a:off x="5045775" y="1946400"/>
              <a:ext cx="296950" cy="295150"/>
            </a:xfrm>
            <a:custGeom>
              <a:avLst/>
              <a:gdLst/>
              <a:ahLst/>
              <a:cxnLst/>
              <a:rect l="l" t="t" r="r" b="b"/>
              <a:pathLst>
                <a:path w="11878" h="11806" extrusionOk="0">
                  <a:moveTo>
                    <a:pt x="6018" y="765"/>
                  </a:moveTo>
                  <a:lnTo>
                    <a:pt x="6868" y="1426"/>
                  </a:lnTo>
                  <a:cubicBezTo>
                    <a:pt x="6963" y="1458"/>
                    <a:pt x="7026" y="1489"/>
                    <a:pt x="7152" y="1489"/>
                  </a:cubicBezTo>
                  <a:lnTo>
                    <a:pt x="8223" y="1332"/>
                  </a:lnTo>
                  <a:lnTo>
                    <a:pt x="8664" y="2372"/>
                  </a:lnTo>
                  <a:cubicBezTo>
                    <a:pt x="8696" y="2435"/>
                    <a:pt x="8790" y="2529"/>
                    <a:pt x="8853" y="2561"/>
                  </a:cubicBezTo>
                  <a:lnTo>
                    <a:pt x="9893" y="2970"/>
                  </a:lnTo>
                  <a:lnTo>
                    <a:pt x="9735" y="4073"/>
                  </a:lnTo>
                  <a:cubicBezTo>
                    <a:pt x="9735" y="4136"/>
                    <a:pt x="9735" y="4262"/>
                    <a:pt x="9798" y="4325"/>
                  </a:cubicBezTo>
                  <a:lnTo>
                    <a:pt x="10460" y="5207"/>
                  </a:lnTo>
                  <a:lnTo>
                    <a:pt x="9798" y="6058"/>
                  </a:lnTo>
                  <a:cubicBezTo>
                    <a:pt x="9767" y="6152"/>
                    <a:pt x="9735" y="6215"/>
                    <a:pt x="9735" y="6341"/>
                  </a:cubicBezTo>
                  <a:lnTo>
                    <a:pt x="9893" y="7444"/>
                  </a:lnTo>
                  <a:lnTo>
                    <a:pt x="8853" y="7853"/>
                  </a:lnTo>
                  <a:cubicBezTo>
                    <a:pt x="8790" y="7885"/>
                    <a:pt x="8696" y="7948"/>
                    <a:pt x="8664" y="8042"/>
                  </a:cubicBezTo>
                  <a:lnTo>
                    <a:pt x="8255" y="9051"/>
                  </a:lnTo>
                  <a:lnTo>
                    <a:pt x="7120" y="8893"/>
                  </a:lnTo>
                  <a:cubicBezTo>
                    <a:pt x="7057" y="8893"/>
                    <a:pt x="6931" y="8893"/>
                    <a:pt x="6837" y="8988"/>
                  </a:cubicBezTo>
                  <a:lnTo>
                    <a:pt x="5986" y="9649"/>
                  </a:lnTo>
                  <a:lnTo>
                    <a:pt x="5104" y="8988"/>
                  </a:lnTo>
                  <a:cubicBezTo>
                    <a:pt x="5041" y="8925"/>
                    <a:pt x="5010" y="8893"/>
                    <a:pt x="4915" y="8893"/>
                  </a:cubicBezTo>
                  <a:lnTo>
                    <a:pt x="4884" y="8893"/>
                  </a:lnTo>
                  <a:lnTo>
                    <a:pt x="3781" y="9051"/>
                  </a:lnTo>
                  <a:lnTo>
                    <a:pt x="3371" y="8042"/>
                  </a:lnTo>
                  <a:cubicBezTo>
                    <a:pt x="3340" y="7948"/>
                    <a:pt x="3277" y="7885"/>
                    <a:pt x="3182" y="7853"/>
                  </a:cubicBezTo>
                  <a:lnTo>
                    <a:pt x="2143" y="7444"/>
                  </a:lnTo>
                  <a:lnTo>
                    <a:pt x="2300" y="6341"/>
                  </a:lnTo>
                  <a:cubicBezTo>
                    <a:pt x="2300" y="6278"/>
                    <a:pt x="2300" y="6152"/>
                    <a:pt x="2237" y="6058"/>
                  </a:cubicBezTo>
                  <a:lnTo>
                    <a:pt x="1576" y="5207"/>
                  </a:lnTo>
                  <a:lnTo>
                    <a:pt x="2237" y="4325"/>
                  </a:lnTo>
                  <a:cubicBezTo>
                    <a:pt x="2269" y="4262"/>
                    <a:pt x="2300" y="4167"/>
                    <a:pt x="2300" y="4073"/>
                  </a:cubicBezTo>
                  <a:lnTo>
                    <a:pt x="2143" y="2970"/>
                  </a:lnTo>
                  <a:lnTo>
                    <a:pt x="3182" y="2561"/>
                  </a:lnTo>
                  <a:cubicBezTo>
                    <a:pt x="3277" y="2529"/>
                    <a:pt x="3340" y="2435"/>
                    <a:pt x="3371" y="2372"/>
                  </a:cubicBezTo>
                  <a:lnTo>
                    <a:pt x="3812" y="1332"/>
                  </a:lnTo>
                  <a:lnTo>
                    <a:pt x="4884" y="1489"/>
                  </a:lnTo>
                  <a:cubicBezTo>
                    <a:pt x="4947" y="1489"/>
                    <a:pt x="5073" y="1489"/>
                    <a:pt x="5167" y="1426"/>
                  </a:cubicBezTo>
                  <a:lnTo>
                    <a:pt x="6018" y="765"/>
                  </a:lnTo>
                  <a:close/>
                  <a:moveTo>
                    <a:pt x="2174" y="8168"/>
                  </a:moveTo>
                  <a:lnTo>
                    <a:pt x="2804" y="8420"/>
                  </a:lnTo>
                  <a:lnTo>
                    <a:pt x="3277" y="9586"/>
                  </a:lnTo>
                  <a:cubicBezTo>
                    <a:pt x="3308" y="9681"/>
                    <a:pt x="3434" y="9775"/>
                    <a:pt x="3529" y="9775"/>
                  </a:cubicBezTo>
                  <a:lnTo>
                    <a:pt x="2647" y="10720"/>
                  </a:lnTo>
                  <a:lnTo>
                    <a:pt x="2426" y="9649"/>
                  </a:lnTo>
                  <a:cubicBezTo>
                    <a:pt x="2395" y="9523"/>
                    <a:pt x="2332" y="9429"/>
                    <a:pt x="2174" y="9366"/>
                  </a:cubicBezTo>
                  <a:lnTo>
                    <a:pt x="1134" y="9177"/>
                  </a:lnTo>
                  <a:lnTo>
                    <a:pt x="2174" y="8168"/>
                  </a:lnTo>
                  <a:close/>
                  <a:moveTo>
                    <a:pt x="9861" y="8105"/>
                  </a:moveTo>
                  <a:lnTo>
                    <a:pt x="10901" y="9145"/>
                  </a:lnTo>
                  <a:lnTo>
                    <a:pt x="9893" y="9366"/>
                  </a:lnTo>
                  <a:cubicBezTo>
                    <a:pt x="9767" y="9429"/>
                    <a:pt x="9641" y="9492"/>
                    <a:pt x="9609" y="9649"/>
                  </a:cubicBezTo>
                  <a:lnTo>
                    <a:pt x="9389" y="10720"/>
                  </a:lnTo>
                  <a:lnTo>
                    <a:pt x="8507" y="9712"/>
                  </a:lnTo>
                  <a:cubicBezTo>
                    <a:pt x="8601" y="9712"/>
                    <a:pt x="8727" y="9649"/>
                    <a:pt x="8759" y="9523"/>
                  </a:cubicBezTo>
                  <a:lnTo>
                    <a:pt x="9231" y="8389"/>
                  </a:lnTo>
                  <a:lnTo>
                    <a:pt x="9861" y="8105"/>
                  </a:lnTo>
                  <a:close/>
                  <a:moveTo>
                    <a:pt x="6002" y="1"/>
                  </a:moveTo>
                  <a:cubicBezTo>
                    <a:pt x="5923" y="1"/>
                    <a:pt x="5844" y="24"/>
                    <a:pt x="5797" y="72"/>
                  </a:cubicBezTo>
                  <a:lnTo>
                    <a:pt x="4852" y="828"/>
                  </a:lnTo>
                  <a:lnTo>
                    <a:pt x="3623" y="670"/>
                  </a:lnTo>
                  <a:cubicBezTo>
                    <a:pt x="3607" y="667"/>
                    <a:pt x="3590" y="665"/>
                    <a:pt x="3573" y="665"/>
                  </a:cubicBezTo>
                  <a:cubicBezTo>
                    <a:pt x="3434" y="665"/>
                    <a:pt x="3305" y="775"/>
                    <a:pt x="3277" y="859"/>
                  </a:cubicBezTo>
                  <a:lnTo>
                    <a:pt x="2804" y="2025"/>
                  </a:lnTo>
                  <a:lnTo>
                    <a:pt x="1639" y="2498"/>
                  </a:lnTo>
                  <a:cubicBezTo>
                    <a:pt x="1481" y="2561"/>
                    <a:pt x="1418" y="2687"/>
                    <a:pt x="1450" y="2844"/>
                  </a:cubicBezTo>
                  <a:lnTo>
                    <a:pt x="1607" y="4073"/>
                  </a:lnTo>
                  <a:lnTo>
                    <a:pt x="851" y="5018"/>
                  </a:lnTo>
                  <a:cubicBezTo>
                    <a:pt x="788" y="5112"/>
                    <a:pt x="788" y="5333"/>
                    <a:pt x="851" y="5428"/>
                  </a:cubicBezTo>
                  <a:lnTo>
                    <a:pt x="1607" y="6373"/>
                  </a:lnTo>
                  <a:lnTo>
                    <a:pt x="1450" y="7601"/>
                  </a:lnTo>
                  <a:cubicBezTo>
                    <a:pt x="1450" y="7696"/>
                    <a:pt x="1450" y="7759"/>
                    <a:pt x="1481" y="7853"/>
                  </a:cubicBezTo>
                  <a:lnTo>
                    <a:pt x="189" y="9145"/>
                  </a:lnTo>
                  <a:cubicBezTo>
                    <a:pt x="0" y="9334"/>
                    <a:pt x="126" y="9649"/>
                    <a:pt x="347" y="9744"/>
                  </a:cubicBezTo>
                  <a:lnTo>
                    <a:pt x="1765" y="10059"/>
                  </a:lnTo>
                  <a:lnTo>
                    <a:pt x="2080" y="11539"/>
                  </a:lnTo>
                  <a:cubicBezTo>
                    <a:pt x="2099" y="11714"/>
                    <a:pt x="2250" y="11805"/>
                    <a:pt x="2407" y="11805"/>
                  </a:cubicBezTo>
                  <a:cubicBezTo>
                    <a:pt x="2505" y="11805"/>
                    <a:pt x="2606" y="11770"/>
                    <a:pt x="2678" y="11697"/>
                  </a:cubicBezTo>
                  <a:cubicBezTo>
                    <a:pt x="4410" y="9858"/>
                    <a:pt x="4587" y="9665"/>
                    <a:pt x="4601" y="9649"/>
                  </a:cubicBezTo>
                  <a:lnTo>
                    <a:pt x="4601" y="9649"/>
                  </a:lnTo>
                  <a:lnTo>
                    <a:pt x="4789" y="9618"/>
                  </a:lnTo>
                  <a:lnTo>
                    <a:pt x="5734" y="10374"/>
                  </a:lnTo>
                  <a:cubicBezTo>
                    <a:pt x="5829" y="10405"/>
                    <a:pt x="5860" y="10437"/>
                    <a:pt x="5955" y="10437"/>
                  </a:cubicBezTo>
                  <a:cubicBezTo>
                    <a:pt x="6018" y="10437"/>
                    <a:pt x="6112" y="10405"/>
                    <a:pt x="6144" y="10374"/>
                  </a:cubicBezTo>
                  <a:lnTo>
                    <a:pt x="7089" y="9618"/>
                  </a:lnTo>
                  <a:lnTo>
                    <a:pt x="7278" y="9649"/>
                  </a:lnTo>
                  <a:lnTo>
                    <a:pt x="9200" y="11697"/>
                  </a:lnTo>
                  <a:cubicBezTo>
                    <a:pt x="9284" y="11770"/>
                    <a:pt x="9388" y="11805"/>
                    <a:pt x="9485" y="11805"/>
                  </a:cubicBezTo>
                  <a:cubicBezTo>
                    <a:pt x="9640" y="11805"/>
                    <a:pt x="9779" y="11714"/>
                    <a:pt x="9798" y="11539"/>
                  </a:cubicBezTo>
                  <a:lnTo>
                    <a:pt x="10113" y="10059"/>
                  </a:lnTo>
                  <a:lnTo>
                    <a:pt x="11531" y="9744"/>
                  </a:lnTo>
                  <a:cubicBezTo>
                    <a:pt x="11815" y="9681"/>
                    <a:pt x="11878" y="9334"/>
                    <a:pt x="11689" y="9145"/>
                  </a:cubicBezTo>
                  <a:lnTo>
                    <a:pt x="10523" y="7853"/>
                  </a:lnTo>
                  <a:cubicBezTo>
                    <a:pt x="10554" y="7759"/>
                    <a:pt x="10586" y="7696"/>
                    <a:pt x="10554" y="7601"/>
                  </a:cubicBezTo>
                  <a:lnTo>
                    <a:pt x="10397" y="6373"/>
                  </a:lnTo>
                  <a:lnTo>
                    <a:pt x="11153" y="5428"/>
                  </a:lnTo>
                  <a:cubicBezTo>
                    <a:pt x="11216" y="5333"/>
                    <a:pt x="11216" y="5112"/>
                    <a:pt x="11153" y="5018"/>
                  </a:cubicBezTo>
                  <a:lnTo>
                    <a:pt x="10397" y="4073"/>
                  </a:lnTo>
                  <a:lnTo>
                    <a:pt x="10554" y="2844"/>
                  </a:lnTo>
                  <a:cubicBezTo>
                    <a:pt x="10586" y="2687"/>
                    <a:pt x="10460" y="2529"/>
                    <a:pt x="10365" y="2498"/>
                  </a:cubicBezTo>
                  <a:lnTo>
                    <a:pt x="9200" y="2025"/>
                  </a:lnTo>
                  <a:lnTo>
                    <a:pt x="8727" y="859"/>
                  </a:lnTo>
                  <a:cubicBezTo>
                    <a:pt x="8675" y="728"/>
                    <a:pt x="8578" y="662"/>
                    <a:pt x="8457" y="662"/>
                  </a:cubicBezTo>
                  <a:cubicBezTo>
                    <a:pt x="8432" y="662"/>
                    <a:pt x="8407" y="665"/>
                    <a:pt x="8381" y="670"/>
                  </a:cubicBezTo>
                  <a:lnTo>
                    <a:pt x="7152" y="828"/>
                  </a:lnTo>
                  <a:lnTo>
                    <a:pt x="6207" y="72"/>
                  </a:lnTo>
                  <a:cubicBezTo>
                    <a:pt x="6160" y="24"/>
                    <a:pt x="6081" y="1"/>
                    <a:pt x="600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3" name="Google Shape;12344;p21">
            <a:extLst>
              <a:ext uri="{FF2B5EF4-FFF2-40B4-BE49-F238E27FC236}">
                <a16:creationId xmlns:a16="http://schemas.microsoft.com/office/drawing/2014/main" id="{107A247A-5638-517D-FC48-770556878644}"/>
              </a:ext>
            </a:extLst>
          </p:cNvPr>
          <p:cNvGrpSpPr/>
          <p:nvPr/>
        </p:nvGrpSpPr>
        <p:grpSpPr>
          <a:xfrm>
            <a:off x="12152326" y="3529083"/>
            <a:ext cx="410084" cy="409010"/>
            <a:chOff x="3599700" y="1954475"/>
            <a:chExt cx="296175" cy="295400"/>
          </a:xfrm>
        </p:grpSpPr>
        <p:sp>
          <p:nvSpPr>
            <p:cNvPr id="104" name="Google Shape;12345;p21">
              <a:extLst>
                <a:ext uri="{FF2B5EF4-FFF2-40B4-BE49-F238E27FC236}">
                  <a16:creationId xmlns:a16="http://schemas.microsoft.com/office/drawing/2014/main" id="{1D39BB2D-A42D-C01A-C4AB-A125E9BEA76A}"/>
                </a:ext>
              </a:extLst>
            </p:cNvPr>
            <p:cNvSpPr/>
            <p:nvPr/>
          </p:nvSpPr>
          <p:spPr>
            <a:xfrm>
              <a:off x="3599700" y="1954475"/>
              <a:ext cx="296175" cy="295400"/>
            </a:xfrm>
            <a:custGeom>
              <a:avLst/>
              <a:gdLst/>
              <a:ahLst/>
              <a:cxnLst/>
              <a:rect l="l" t="t" r="r" b="b"/>
              <a:pathLst>
                <a:path w="11847" h="11816" extrusionOk="0">
                  <a:moveTo>
                    <a:pt x="3151" y="694"/>
                  </a:moveTo>
                  <a:cubicBezTo>
                    <a:pt x="3718" y="694"/>
                    <a:pt x="4159" y="1166"/>
                    <a:pt x="4159" y="1734"/>
                  </a:cubicBezTo>
                  <a:cubicBezTo>
                    <a:pt x="4159" y="2301"/>
                    <a:pt x="3686" y="2742"/>
                    <a:pt x="3151" y="2742"/>
                  </a:cubicBezTo>
                  <a:cubicBezTo>
                    <a:pt x="2584" y="2742"/>
                    <a:pt x="2111" y="2269"/>
                    <a:pt x="2111" y="1734"/>
                  </a:cubicBezTo>
                  <a:cubicBezTo>
                    <a:pt x="2080" y="1166"/>
                    <a:pt x="2552" y="694"/>
                    <a:pt x="3151" y="694"/>
                  </a:cubicBezTo>
                  <a:close/>
                  <a:moveTo>
                    <a:pt x="8727" y="694"/>
                  </a:moveTo>
                  <a:cubicBezTo>
                    <a:pt x="9326" y="694"/>
                    <a:pt x="9767" y="1166"/>
                    <a:pt x="9767" y="1734"/>
                  </a:cubicBezTo>
                  <a:cubicBezTo>
                    <a:pt x="9767" y="2301"/>
                    <a:pt x="9294" y="2742"/>
                    <a:pt x="8727" y="2742"/>
                  </a:cubicBezTo>
                  <a:cubicBezTo>
                    <a:pt x="8128" y="2742"/>
                    <a:pt x="7719" y="2269"/>
                    <a:pt x="7719" y="1734"/>
                  </a:cubicBezTo>
                  <a:cubicBezTo>
                    <a:pt x="7656" y="1166"/>
                    <a:pt x="8128" y="694"/>
                    <a:pt x="8727" y="694"/>
                  </a:cubicBezTo>
                  <a:close/>
                  <a:moveTo>
                    <a:pt x="5923" y="4852"/>
                  </a:moveTo>
                  <a:cubicBezTo>
                    <a:pt x="6522" y="4852"/>
                    <a:pt x="6994" y="5325"/>
                    <a:pt x="6994" y="5861"/>
                  </a:cubicBezTo>
                  <a:cubicBezTo>
                    <a:pt x="6994" y="6396"/>
                    <a:pt x="6522" y="6869"/>
                    <a:pt x="5923" y="6869"/>
                  </a:cubicBezTo>
                  <a:cubicBezTo>
                    <a:pt x="5356" y="6869"/>
                    <a:pt x="4883" y="6428"/>
                    <a:pt x="4883" y="5861"/>
                  </a:cubicBezTo>
                  <a:cubicBezTo>
                    <a:pt x="4883" y="5294"/>
                    <a:pt x="5356" y="4852"/>
                    <a:pt x="5923" y="4852"/>
                  </a:cubicBezTo>
                  <a:close/>
                  <a:moveTo>
                    <a:pt x="3151" y="3466"/>
                  </a:moveTo>
                  <a:cubicBezTo>
                    <a:pt x="3875" y="3466"/>
                    <a:pt x="4600" y="3813"/>
                    <a:pt x="5072" y="4380"/>
                  </a:cubicBezTo>
                  <a:cubicBezTo>
                    <a:pt x="4537" y="4695"/>
                    <a:pt x="4159" y="5231"/>
                    <a:pt x="4159" y="5861"/>
                  </a:cubicBezTo>
                  <a:cubicBezTo>
                    <a:pt x="4159" y="6239"/>
                    <a:pt x="4285" y="6617"/>
                    <a:pt x="4505" y="6900"/>
                  </a:cubicBezTo>
                  <a:lnTo>
                    <a:pt x="693" y="6900"/>
                  </a:lnTo>
                  <a:lnTo>
                    <a:pt x="693" y="5892"/>
                  </a:lnTo>
                  <a:cubicBezTo>
                    <a:pt x="693" y="4569"/>
                    <a:pt x="1796" y="3466"/>
                    <a:pt x="3151" y="3466"/>
                  </a:cubicBezTo>
                  <a:close/>
                  <a:moveTo>
                    <a:pt x="8696" y="3498"/>
                  </a:moveTo>
                  <a:cubicBezTo>
                    <a:pt x="10019" y="3498"/>
                    <a:pt x="11121" y="4600"/>
                    <a:pt x="11121" y="5955"/>
                  </a:cubicBezTo>
                  <a:lnTo>
                    <a:pt x="11121" y="6932"/>
                  </a:lnTo>
                  <a:lnTo>
                    <a:pt x="7309" y="6932"/>
                  </a:lnTo>
                  <a:cubicBezTo>
                    <a:pt x="7561" y="6617"/>
                    <a:pt x="7656" y="6270"/>
                    <a:pt x="7656" y="5892"/>
                  </a:cubicBezTo>
                  <a:cubicBezTo>
                    <a:pt x="7656" y="5262"/>
                    <a:pt x="7309" y="4726"/>
                    <a:pt x="6774" y="4411"/>
                  </a:cubicBezTo>
                  <a:cubicBezTo>
                    <a:pt x="7215" y="3813"/>
                    <a:pt x="7939" y="3498"/>
                    <a:pt x="8696" y="3498"/>
                  </a:cubicBezTo>
                  <a:close/>
                  <a:moveTo>
                    <a:pt x="5923" y="7625"/>
                  </a:moveTo>
                  <a:cubicBezTo>
                    <a:pt x="6207" y="7625"/>
                    <a:pt x="6490" y="7656"/>
                    <a:pt x="6711" y="7751"/>
                  </a:cubicBezTo>
                  <a:lnTo>
                    <a:pt x="5923" y="8791"/>
                  </a:lnTo>
                  <a:lnTo>
                    <a:pt x="5135" y="7751"/>
                  </a:lnTo>
                  <a:cubicBezTo>
                    <a:pt x="5388" y="7688"/>
                    <a:pt x="5671" y="7625"/>
                    <a:pt x="5923" y="7625"/>
                  </a:cubicBezTo>
                  <a:close/>
                  <a:moveTo>
                    <a:pt x="4505" y="8066"/>
                  </a:moveTo>
                  <a:lnTo>
                    <a:pt x="5577" y="9484"/>
                  </a:lnTo>
                  <a:lnTo>
                    <a:pt x="5577" y="11153"/>
                  </a:lnTo>
                  <a:lnTo>
                    <a:pt x="3497" y="11153"/>
                  </a:lnTo>
                  <a:lnTo>
                    <a:pt x="3497" y="10019"/>
                  </a:lnTo>
                  <a:cubicBezTo>
                    <a:pt x="3497" y="9200"/>
                    <a:pt x="3875" y="8507"/>
                    <a:pt x="4505" y="8066"/>
                  </a:cubicBezTo>
                  <a:close/>
                  <a:moveTo>
                    <a:pt x="7341" y="8066"/>
                  </a:moveTo>
                  <a:cubicBezTo>
                    <a:pt x="7939" y="8507"/>
                    <a:pt x="8381" y="9263"/>
                    <a:pt x="8381" y="10051"/>
                  </a:cubicBezTo>
                  <a:lnTo>
                    <a:pt x="8381" y="11153"/>
                  </a:lnTo>
                  <a:lnTo>
                    <a:pt x="6301" y="11153"/>
                  </a:lnTo>
                  <a:lnTo>
                    <a:pt x="6301" y="9484"/>
                  </a:lnTo>
                  <a:lnTo>
                    <a:pt x="7341" y="8066"/>
                  </a:lnTo>
                  <a:close/>
                  <a:moveTo>
                    <a:pt x="3088" y="1"/>
                  </a:moveTo>
                  <a:cubicBezTo>
                    <a:pt x="2143" y="1"/>
                    <a:pt x="1355" y="788"/>
                    <a:pt x="1355" y="1734"/>
                  </a:cubicBezTo>
                  <a:cubicBezTo>
                    <a:pt x="1355" y="2238"/>
                    <a:pt x="1575" y="2679"/>
                    <a:pt x="1922" y="2994"/>
                  </a:cubicBezTo>
                  <a:cubicBezTo>
                    <a:pt x="788" y="3466"/>
                    <a:pt x="0" y="4569"/>
                    <a:pt x="0" y="5861"/>
                  </a:cubicBezTo>
                  <a:lnTo>
                    <a:pt x="0" y="7247"/>
                  </a:lnTo>
                  <a:cubicBezTo>
                    <a:pt x="0" y="7436"/>
                    <a:pt x="158" y="7593"/>
                    <a:pt x="347" y="7593"/>
                  </a:cubicBezTo>
                  <a:lnTo>
                    <a:pt x="3938" y="7593"/>
                  </a:lnTo>
                  <a:cubicBezTo>
                    <a:pt x="3214" y="8192"/>
                    <a:pt x="2741" y="9043"/>
                    <a:pt x="2741" y="10019"/>
                  </a:cubicBezTo>
                  <a:lnTo>
                    <a:pt x="2741" y="11437"/>
                  </a:lnTo>
                  <a:cubicBezTo>
                    <a:pt x="2741" y="11658"/>
                    <a:pt x="2899" y="11815"/>
                    <a:pt x="3088" y="11815"/>
                  </a:cubicBezTo>
                  <a:lnTo>
                    <a:pt x="8696" y="11815"/>
                  </a:lnTo>
                  <a:cubicBezTo>
                    <a:pt x="8885" y="11815"/>
                    <a:pt x="9042" y="11658"/>
                    <a:pt x="9042" y="11437"/>
                  </a:cubicBezTo>
                  <a:lnTo>
                    <a:pt x="9042" y="10019"/>
                  </a:lnTo>
                  <a:cubicBezTo>
                    <a:pt x="9042" y="9043"/>
                    <a:pt x="8570" y="8192"/>
                    <a:pt x="7876" y="7593"/>
                  </a:cubicBezTo>
                  <a:lnTo>
                    <a:pt x="11436" y="7593"/>
                  </a:lnTo>
                  <a:cubicBezTo>
                    <a:pt x="11657" y="7593"/>
                    <a:pt x="11815" y="7436"/>
                    <a:pt x="11815" y="7247"/>
                  </a:cubicBezTo>
                  <a:lnTo>
                    <a:pt x="11815" y="5861"/>
                  </a:lnTo>
                  <a:cubicBezTo>
                    <a:pt x="11846" y="4600"/>
                    <a:pt x="11027" y="3466"/>
                    <a:pt x="9861" y="2994"/>
                  </a:cubicBezTo>
                  <a:cubicBezTo>
                    <a:pt x="10239" y="2679"/>
                    <a:pt x="10428" y="2206"/>
                    <a:pt x="10428" y="1734"/>
                  </a:cubicBezTo>
                  <a:cubicBezTo>
                    <a:pt x="10428" y="788"/>
                    <a:pt x="9641" y="1"/>
                    <a:pt x="8696" y="1"/>
                  </a:cubicBezTo>
                  <a:cubicBezTo>
                    <a:pt x="7750" y="1"/>
                    <a:pt x="6963" y="788"/>
                    <a:pt x="6963" y="1734"/>
                  </a:cubicBezTo>
                  <a:cubicBezTo>
                    <a:pt x="6963" y="2238"/>
                    <a:pt x="7152" y="2679"/>
                    <a:pt x="7498" y="2994"/>
                  </a:cubicBezTo>
                  <a:cubicBezTo>
                    <a:pt x="6931" y="3214"/>
                    <a:pt x="6396" y="3624"/>
                    <a:pt x="6049" y="4159"/>
                  </a:cubicBezTo>
                  <a:lnTo>
                    <a:pt x="5734" y="4159"/>
                  </a:lnTo>
                  <a:cubicBezTo>
                    <a:pt x="5388" y="3655"/>
                    <a:pt x="4883" y="3214"/>
                    <a:pt x="4285" y="2994"/>
                  </a:cubicBezTo>
                  <a:cubicBezTo>
                    <a:pt x="4631" y="2679"/>
                    <a:pt x="4820" y="2238"/>
                    <a:pt x="4820" y="1734"/>
                  </a:cubicBezTo>
                  <a:cubicBezTo>
                    <a:pt x="4820" y="788"/>
                    <a:pt x="4033" y="1"/>
                    <a:pt x="308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2346;p21">
              <a:extLst>
                <a:ext uri="{FF2B5EF4-FFF2-40B4-BE49-F238E27FC236}">
                  <a16:creationId xmlns:a16="http://schemas.microsoft.com/office/drawing/2014/main" id="{F359EC26-B2C0-1D03-7A64-AA950F811B7A}"/>
                </a:ext>
              </a:extLst>
            </p:cNvPr>
            <p:cNvSpPr/>
            <p:nvPr/>
          </p:nvSpPr>
          <p:spPr>
            <a:xfrm>
              <a:off x="3825750" y="2075775"/>
              <a:ext cx="35450" cy="17350"/>
            </a:xfrm>
            <a:custGeom>
              <a:avLst/>
              <a:gdLst/>
              <a:ahLst/>
              <a:cxnLst/>
              <a:rect l="l" t="t" r="r" b="b"/>
              <a:pathLst>
                <a:path w="1418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1071" y="694"/>
                  </a:lnTo>
                  <a:cubicBezTo>
                    <a:pt x="1260" y="694"/>
                    <a:pt x="1418" y="536"/>
                    <a:pt x="1418" y="347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2347;p21">
              <a:extLst>
                <a:ext uri="{FF2B5EF4-FFF2-40B4-BE49-F238E27FC236}">
                  <a16:creationId xmlns:a16="http://schemas.microsoft.com/office/drawing/2014/main" id="{0056CF22-64C1-009D-F91F-CFBA68B65245}"/>
                </a:ext>
              </a:extLst>
            </p:cNvPr>
            <p:cNvSpPr/>
            <p:nvPr/>
          </p:nvSpPr>
          <p:spPr>
            <a:xfrm>
              <a:off x="3633550" y="2075775"/>
              <a:ext cx="35475" cy="17350"/>
            </a:xfrm>
            <a:custGeom>
              <a:avLst/>
              <a:gdLst/>
              <a:ahLst/>
              <a:cxnLst/>
              <a:rect l="l" t="t" r="r" b="b"/>
              <a:pathLst>
                <a:path w="1419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lnTo>
                    <a:pt x="1072" y="694"/>
                  </a:lnTo>
                  <a:cubicBezTo>
                    <a:pt x="1261" y="694"/>
                    <a:pt x="1419" y="536"/>
                    <a:pt x="1419" y="347"/>
                  </a:cubicBezTo>
                  <a:cubicBezTo>
                    <a:pt x="1419" y="158"/>
                    <a:pt x="1261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" name="Google Shape;12348;p21">
            <a:extLst>
              <a:ext uri="{FF2B5EF4-FFF2-40B4-BE49-F238E27FC236}">
                <a16:creationId xmlns:a16="http://schemas.microsoft.com/office/drawing/2014/main" id="{C7CF0B80-68DF-72CC-50D7-A47ED2D55E90}"/>
              </a:ext>
            </a:extLst>
          </p:cNvPr>
          <p:cNvGrpSpPr/>
          <p:nvPr/>
        </p:nvGrpSpPr>
        <p:grpSpPr>
          <a:xfrm>
            <a:off x="8970798" y="3566617"/>
            <a:ext cx="411192" cy="310842"/>
            <a:chOff x="3962775" y="1990700"/>
            <a:chExt cx="296975" cy="224500"/>
          </a:xfrm>
        </p:grpSpPr>
        <p:sp>
          <p:nvSpPr>
            <p:cNvPr id="108" name="Google Shape;12349;p21">
              <a:extLst>
                <a:ext uri="{FF2B5EF4-FFF2-40B4-BE49-F238E27FC236}">
                  <a16:creationId xmlns:a16="http://schemas.microsoft.com/office/drawing/2014/main" id="{D9BB1E29-17F2-4D0B-877A-ED760FD9199C}"/>
                </a:ext>
              </a:extLst>
            </p:cNvPr>
            <p:cNvSpPr/>
            <p:nvPr/>
          </p:nvSpPr>
          <p:spPr>
            <a:xfrm>
              <a:off x="4216400" y="2093100"/>
              <a:ext cx="43350" cy="18150"/>
            </a:xfrm>
            <a:custGeom>
              <a:avLst/>
              <a:gdLst/>
              <a:ahLst/>
              <a:cxnLst/>
              <a:rect l="l" t="t" r="r" b="b"/>
              <a:pathLst>
                <a:path w="1734" h="726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79" y="725"/>
                  </a:cubicBezTo>
                  <a:lnTo>
                    <a:pt x="1387" y="725"/>
                  </a:lnTo>
                  <a:cubicBezTo>
                    <a:pt x="1576" y="725"/>
                    <a:pt x="1733" y="568"/>
                    <a:pt x="1733" y="347"/>
                  </a:cubicBezTo>
                  <a:cubicBezTo>
                    <a:pt x="1702" y="158"/>
                    <a:pt x="1544" y="1"/>
                    <a:pt x="13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2350;p21">
              <a:extLst>
                <a:ext uri="{FF2B5EF4-FFF2-40B4-BE49-F238E27FC236}">
                  <a16:creationId xmlns:a16="http://schemas.microsoft.com/office/drawing/2014/main" id="{DED54A82-7BDD-1656-40F3-680592F2E787}"/>
                </a:ext>
              </a:extLst>
            </p:cNvPr>
            <p:cNvSpPr/>
            <p:nvPr/>
          </p:nvSpPr>
          <p:spPr>
            <a:xfrm>
              <a:off x="4206950" y="2129325"/>
              <a:ext cx="35475" cy="33900"/>
            </a:xfrm>
            <a:custGeom>
              <a:avLst/>
              <a:gdLst/>
              <a:ahLst/>
              <a:cxnLst/>
              <a:rect l="l" t="t" r="r" b="b"/>
              <a:pathLst>
                <a:path w="1419" h="1356" extrusionOk="0">
                  <a:moveTo>
                    <a:pt x="351" y="1"/>
                  </a:moveTo>
                  <a:cubicBezTo>
                    <a:pt x="260" y="1"/>
                    <a:pt x="174" y="32"/>
                    <a:pt x="127" y="95"/>
                  </a:cubicBezTo>
                  <a:cubicBezTo>
                    <a:pt x="1" y="221"/>
                    <a:pt x="1" y="410"/>
                    <a:pt x="127" y="568"/>
                  </a:cubicBezTo>
                  <a:lnTo>
                    <a:pt x="820" y="1261"/>
                  </a:lnTo>
                  <a:cubicBezTo>
                    <a:pt x="883" y="1324"/>
                    <a:pt x="969" y="1356"/>
                    <a:pt x="1056" y="1356"/>
                  </a:cubicBezTo>
                  <a:cubicBezTo>
                    <a:pt x="1143" y="1356"/>
                    <a:pt x="1229" y="1324"/>
                    <a:pt x="1292" y="1261"/>
                  </a:cubicBezTo>
                  <a:cubicBezTo>
                    <a:pt x="1418" y="1166"/>
                    <a:pt x="1418" y="914"/>
                    <a:pt x="1292" y="788"/>
                  </a:cubicBezTo>
                  <a:lnTo>
                    <a:pt x="599" y="95"/>
                  </a:lnTo>
                  <a:cubicBezTo>
                    <a:pt x="536" y="32"/>
                    <a:pt x="442" y="1"/>
                    <a:pt x="3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2351;p21">
              <a:extLst>
                <a:ext uri="{FF2B5EF4-FFF2-40B4-BE49-F238E27FC236}">
                  <a16:creationId xmlns:a16="http://schemas.microsoft.com/office/drawing/2014/main" id="{CD7A4048-4F7D-2C31-1143-4BAD4CD3FE20}"/>
                </a:ext>
              </a:extLst>
            </p:cNvPr>
            <p:cNvSpPr/>
            <p:nvPr/>
          </p:nvSpPr>
          <p:spPr>
            <a:xfrm>
              <a:off x="4207750" y="2041900"/>
              <a:ext cx="35450" cy="34500"/>
            </a:xfrm>
            <a:custGeom>
              <a:avLst/>
              <a:gdLst/>
              <a:ahLst/>
              <a:cxnLst/>
              <a:rect l="l" t="t" r="r" b="b"/>
              <a:pathLst>
                <a:path w="1418" h="1380" extrusionOk="0">
                  <a:moveTo>
                    <a:pt x="1067" y="1"/>
                  </a:moveTo>
                  <a:cubicBezTo>
                    <a:pt x="977" y="1"/>
                    <a:pt x="882" y="32"/>
                    <a:pt x="819" y="95"/>
                  </a:cubicBezTo>
                  <a:lnTo>
                    <a:pt x="126" y="788"/>
                  </a:lnTo>
                  <a:cubicBezTo>
                    <a:pt x="0" y="914"/>
                    <a:pt x="0" y="1135"/>
                    <a:pt x="126" y="1261"/>
                  </a:cubicBezTo>
                  <a:cubicBezTo>
                    <a:pt x="189" y="1340"/>
                    <a:pt x="268" y="1379"/>
                    <a:pt x="351" y="1379"/>
                  </a:cubicBezTo>
                  <a:cubicBezTo>
                    <a:pt x="433" y="1379"/>
                    <a:pt x="520" y="1340"/>
                    <a:pt x="599" y="1261"/>
                  </a:cubicBezTo>
                  <a:lnTo>
                    <a:pt x="1292" y="568"/>
                  </a:lnTo>
                  <a:cubicBezTo>
                    <a:pt x="1418" y="442"/>
                    <a:pt x="1418" y="190"/>
                    <a:pt x="1292" y="95"/>
                  </a:cubicBezTo>
                  <a:cubicBezTo>
                    <a:pt x="1244" y="32"/>
                    <a:pt x="1158" y="1"/>
                    <a:pt x="10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2352;p21">
              <a:extLst>
                <a:ext uri="{FF2B5EF4-FFF2-40B4-BE49-F238E27FC236}">
                  <a16:creationId xmlns:a16="http://schemas.microsoft.com/office/drawing/2014/main" id="{9022EE8A-F291-9552-943D-65C089784333}"/>
                </a:ext>
              </a:extLst>
            </p:cNvPr>
            <p:cNvSpPr/>
            <p:nvPr/>
          </p:nvSpPr>
          <p:spPr>
            <a:xfrm>
              <a:off x="3962775" y="1990700"/>
              <a:ext cx="226075" cy="224500"/>
            </a:xfrm>
            <a:custGeom>
              <a:avLst/>
              <a:gdLst/>
              <a:ahLst/>
              <a:cxnLst/>
              <a:rect l="l" t="t" r="r" b="b"/>
              <a:pathLst>
                <a:path w="9043" h="8980" extrusionOk="0">
                  <a:moveTo>
                    <a:pt x="1419" y="3403"/>
                  </a:moveTo>
                  <a:lnTo>
                    <a:pt x="1419" y="4790"/>
                  </a:lnTo>
                  <a:cubicBezTo>
                    <a:pt x="1009" y="4790"/>
                    <a:pt x="694" y="4506"/>
                    <a:pt x="694" y="4097"/>
                  </a:cubicBezTo>
                  <a:cubicBezTo>
                    <a:pt x="694" y="3719"/>
                    <a:pt x="1009" y="3403"/>
                    <a:pt x="1419" y="3403"/>
                  </a:cubicBezTo>
                  <a:close/>
                  <a:moveTo>
                    <a:pt x="4191" y="2710"/>
                  </a:moveTo>
                  <a:lnTo>
                    <a:pt x="4191" y="5483"/>
                  </a:lnTo>
                  <a:lnTo>
                    <a:pt x="2490" y="5483"/>
                  </a:lnTo>
                  <a:cubicBezTo>
                    <a:pt x="2269" y="5483"/>
                    <a:pt x="2112" y="5325"/>
                    <a:pt x="2112" y="5105"/>
                  </a:cubicBezTo>
                  <a:lnTo>
                    <a:pt x="2112" y="3088"/>
                  </a:lnTo>
                  <a:cubicBezTo>
                    <a:pt x="2112" y="2868"/>
                    <a:pt x="2269" y="2710"/>
                    <a:pt x="2490" y="2710"/>
                  </a:cubicBezTo>
                  <a:close/>
                  <a:moveTo>
                    <a:pt x="6995" y="1828"/>
                  </a:moveTo>
                  <a:lnTo>
                    <a:pt x="6995" y="6428"/>
                  </a:lnTo>
                  <a:cubicBezTo>
                    <a:pt x="6428" y="5924"/>
                    <a:pt x="5672" y="5609"/>
                    <a:pt x="4884" y="5514"/>
                  </a:cubicBezTo>
                  <a:lnTo>
                    <a:pt x="4884" y="2710"/>
                  </a:lnTo>
                  <a:cubicBezTo>
                    <a:pt x="5672" y="2647"/>
                    <a:pt x="6428" y="2332"/>
                    <a:pt x="6995" y="1828"/>
                  </a:cubicBezTo>
                  <a:close/>
                  <a:moveTo>
                    <a:pt x="8066" y="631"/>
                  </a:moveTo>
                  <a:cubicBezTo>
                    <a:pt x="8255" y="631"/>
                    <a:pt x="8413" y="789"/>
                    <a:pt x="8413" y="978"/>
                  </a:cubicBezTo>
                  <a:lnTo>
                    <a:pt x="8413" y="7216"/>
                  </a:lnTo>
                  <a:cubicBezTo>
                    <a:pt x="8413" y="7405"/>
                    <a:pt x="8255" y="7562"/>
                    <a:pt x="8066" y="7562"/>
                  </a:cubicBezTo>
                  <a:cubicBezTo>
                    <a:pt x="7877" y="7562"/>
                    <a:pt x="7720" y="7405"/>
                    <a:pt x="7720" y="7216"/>
                  </a:cubicBezTo>
                  <a:lnTo>
                    <a:pt x="7720" y="978"/>
                  </a:lnTo>
                  <a:cubicBezTo>
                    <a:pt x="7720" y="789"/>
                    <a:pt x="7877" y="631"/>
                    <a:pt x="8066" y="631"/>
                  </a:cubicBezTo>
                  <a:close/>
                  <a:moveTo>
                    <a:pt x="3498" y="6176"/>
                  </a:moveTo>
                  <a:lnTo>
                    <a:pt x="3498" y="7909"/>
                  </a:lnTo>
                  <a:cubicBezTo>
                    <a:pt x="3498" y="8129"/>
                    <a:pt x="3340" y="8287"/>
                    <a:pt x="3151" y="8287"/>
                  </a:cubicBezTo>
                  <a:cubicBezTo>
                    <a:pt x="2962" y="8287"/>
                    <a:pt x="2805" y="8129"/>
                    <a:pt x="2805" y="7909"/>
                  </a:cubicBezTo>
                  <a:lnTo>
                    <a:pt x="2805" y="6176"/>
                  </a:lnTo>
                  <a:close/>
                  <a:moveTo>
                    <a:pt x="8035" y="1"/>
                  </a:moveTo>
                  <a:cubicBezTo>
                    <a:pt x="7531" y="1"/>
                    <a:pt x="7090" y="411"/>
                    <a:pt x="6995" y="883"/>
                  </a:cubicBezTo>
                  <a:lnTo>
                    <a:pt x="6680" y="1198"/>
                  </a:lnTo>
                  <a:cubicBezTo>
                    <a:pt x="6144" y="1734"/>
                    <a:pt x="5325" y="2049"/>
                    <a:pt x="4538" y="2049"/>
                  </a:cubicBezTo>
                  <a:lnTo>
                    <a:pt x="2427" y="2049"/>
                  </a:lnTo>
                  <a:cubicBezTo>
                    <a:pt x="2017" y="2049"/>
                    <a:pt x="1608" y="2332"/>
                    <a:pt x="1450" y="2773"/>
                  </a:cubicBezTo>
                  <a:lnTo>
                    <a:pt x="1387" y="2773"/>
                  </a:lnTo>
                  <a:cubicBezTo>
                    <a:pt x="631" y="2773"/>
                    <a:pt x="1" y="3403"/>
                    <a:pt x="1" y="4128"/>
                  </a:cubicBezTo>
                  <a:cubicBezTo>
                    <a:pt x="1" y="4884"/>
                    <a:pt x="631" y="5514"/>
                    <a:pt x="1387" y="5514"/>
                  </a:cubicBezTo>
                  <a:lnTo>
                    <a:pt x="1450" y="5514"/>
                  </a:lnTo>
                  <a:cubicBezTo>
                    <a:pt x="1576" y="5798"/>
                    <a:pt x="1797" y="6018"/>
                    <a:pt x="2080" y="6144"/>
                  </a:cubicBezTo>
                  <a:lnTo>
                    <a:pt x="2080" y="7940"/>
                  </a:lnTo>
                  <a:cubicBezTo>
                    <a:pt x="2112" y="8507"/>
                    <a:pt x="2584" y="8980"/>
                    <a:pt x="3151" y="8980"/>
                  </a:cubicBezTo>
                  <a:cubicBezTo>
                    <a:pt x="3750" y="8980"/>
                    <a:pt x="4160" y="8507"/>
                    <a:pt x="4160" y="7972"/>
                  </a:cubicBezTo>
                  <a:lnTo>
                    <a:pt x="4160" y="6239"/>
                  </a:lnTo>
                  <a:lnTo>
                    <a:pt x="4538" y="6239"/>
                  </a:lnTo>
                  <a:cubicBezTo>
                    <a:pt x="5325" y="6239"/>
                    <a:pt x="6144" y="6554"/>
                    <a:pt x="6680" y="7090"/>
                  </a:cubicBezTo>
                  <a:lnTo>
                    <a:pt x="6995" y="7405"/>
                  </a:lnTo>
                  <a:cubicBezTo>
                    <a:pt x="7090" y="7909"/>
                    <a:pt x="7531" y="8287"/>
                    <a:pt x="8035" y="8287"/>
                  </a:cubicBezTo>
                  <a:cubicBezTo>
                    <a:pt x="8633" y="8287"/>
                    <a:pt x="9043" y="7814"/>
                    <a:pt x="9043" y="7247"/>
                  </a:cubicBezTo>
                  <a:lnTo>
                    <a:pt x="9043" y="1041"/>
                  </a:lnTo>
                  <a:cubicBezTo>
                    <a:pt x="9043" y="442"/>
                    <a:pt x="8570" y="1"/>
                    <a:pt x="803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2353;p21">
            <a:extLst>
              <a:ext uri="{FF2B5EF4-FFF2-40B4-BE49-F238E27FC236}">
                <a16:creationId xmlns:a16="http://schemas.microsoft.com/office/drawing/2014/main" id="{7C951C3B-5302-3DE6-E409-1DBD86720CB8}"/>
              </a:ext>
            </a:extLst>
          </p:cNvPr>
          <p:cNvSpPr txBox="1"/>
          <p:nvPr/>
        </p:nvSpPr>
        <p:spPr>
          <a:xfrm>
            <a:off x="12810526" y="4180618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latin typeface="Arial"/>
                <a:cs typeface="Arial"/>
                <a:sym typeface="Arial"/>
              </a:rPr>
              <a:t>قالب پاورپوینت قابل ویرایش می باشد</a:t>
            </a:r>
          </a:p>
        </p:txBody>
      </p:sp>
      <p:sp>
        <p:nvSpPr>
          <p:cNvPr id="113" name="Google Shape;12354;p21">
            <a:extLst>
              <a:ext uri="{FF2B5EF4-FFF2-40B4-BE49-F238E27FC236}">
                <a16:creationId xmlns:a16="http://schemas.microsoft.com/office/drawing/2014/main" id="{3AD735C5-DC4C-9BAB-D2BA-316A5F616A4B}"/>
              </a:ext>
            </a:extLst>
          </p:cNvPr>
          <p:cNvSpPr txBox="1"/>
          <p:nvPr/>
        </p:nvSpPr>
        <p:spPr>
          <a:xfrm>
            <a:off x="9654822" y="4180618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latin typeface="Arial"/>
                <a:cs typeface="Arial"/>
                <a:sym typeface="Arial"/>
              </a:rPr>
              <a:t>قالب پاورپوینت قابل ویرایش می باشد</a:t>
            </a:r>
          </a:p>
        </p:txBody>
      </p:sp>
      <p:sp>
        <p:nvSpPr>
          <p:cNvPr id="114" name="Google Shape;12355;p21">
            <a:extLst>
              <a:ext uri="{FF2B5EF4-FFF2-40B4-BE49-F238E27FC236}">
                <a16:creationId xmlns:a16="http://schemas.microsoft.com/office/drawing/2014/main" id="{D0A4794F-FD5B-95F6-F491-8915557CD71B}"/>
              </a:ext>
            </a:extLst>
          </p:cNvPr>
          <p:cNvSpPr txBox="1"/>
          <p:nvPr/>
        </p:nvSpPr>
        <p:spPr>
          <a:xfrm>
            <a:off x="11252754" y="6299492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latin typeface="Arial"/>
                <a:cs typeface="Arial"/>
                <a:sym typeface="Arial"/>
              </a:rPr>
              <a:t>قالب پاورپوینت قابل ویرایش می باشد</a:t>
            </a:r>
          </a:p>
        </p:txBody>
      </p:sp>
      <p:sp>
        <p:nvSpPr>
          <p:cNvPr id="115" name="Google Shape;12356;p21">
            <a:extLst>
              <a:ext uri="{FF2B5EF4-FFF2-40B4-BE49-F238E27FC236}">
                <a16:creationId xmlns:a16="http://schemas.microsoft.com/office/drawing/2014/main" id="{D264BBFC-0130-94BF-8B03-9A39510F8799}"/>
              </a:ext>
            </a:extLst>
          </p:cNvPr>
          <p:cNvSpPr txBox="1"/>
          <p:nvPr/>
        </p:nvSpPr>
        <p:spPr>
          <a:xfrm>
            <a:off x="14357554" y="6273342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latin typeface="Arial"/>
                <a:cs typeface="Arial"/>
                <a:sym typeface="Arial"/>
              </a:rPr>
              <a:t>قالب پاورپوینت قابل ویرایش می باشد</a:t>
            </a:r>
          </a:p>
        </p:txBody>
      </p:sp>
      <p:sp>
        <p:nvSpPr>
          <p:cNvPr id="116" name="Google Shape;12357;p21">
            <a:extLst>
              <a:ext uri="{FF2B5EF4-FFF2-40B4-BE49-F238E27FC236}">
                <a16:creationId xmlns:a16="http://schemas.microsoft.com/office/drawing/2014/main" id="{70B3CC22-6F4D-880D-704D-251B86996B8F}"/>
              </a:ext>
            </a:extLst>
          </p:cNvPr>
          <p:cNvSpPr txBox="1"/>
          <p:nvPr/>
        </p:nvSpPr>
        <p:spPr>
          <a:xfrm>
            <a:off x="8074754" y="6273342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latin typeface="Arial"/>
                <a:cs typeface="Arial"/>
                <a:sym typeface="Arial"/>
              </a:rPr>
              <a:t>قالب پاورپوینت قابل ویرایش می باشد</a:t>
            </a:r>
          </a:p>
        </p:txBody>
      </p:sp>
      <p:sp>
        <p:nvSpPr>
          <p:cNvPr id="117" name="Google Shape;12358;p21">
            <a:extLst>
              <a:ext uri="{FF2B5EF4-FFF2-40B4-BE49-F238E27FC236}">
                <a16:creationId xmlns:a16="http://schemas.microsoft.com/office/drawing/2014/main" id="{BAFD7D46-43FE-71F6-AE1C-6CE5A4535453}"/>
              </a:ext>
            </a:extLst>
          </p:cNvPr>
          <p:cNvSpPr txBox="1">
            <a:spLocks/>
          </p:cNvSpPr>
          <p:nvPr/>
        </p:nvSpPr>
        <p:spPr>
          <a:xfrm>
            <a:off x="2079014" y="1060041"/>
            <a:ext cx="14094600" cy="964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dirty="0">
                <a:cs typeface="B Nazanin" panose="00000700000000000000" pitchFamily="2" charset="-78"/>
              </a:rPr>
              <a:t>اینفوگرافیک ممتاز</a:t>
            </a:r>
          </a:p>
        </p:txBody>
      </p:sp>
    </p:spTree>
    <p:extLst>
      <p:ext uri="{BB962C8B-B14F-4D97-AF65-F5344CB8AC3E}">
        <p14:creationId xmlns:p14="http://schemas.microsoft.com/office/powerpoint/2010/main" val="3389925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180" cy="10287000"/>
          </a:xfrm>
          <a:custGeom>
            <a:avLst/>
            <a:gdLst/>
            <a:ahLst/>
            <a:cxnLst/>
            <a:rect l="l" t="t" r="r" b="b"/>
            <a:pathLst>
              <a:path w="18288180" h="10287000">
                <a:moveTo>
                  <a:pt x="0" y="0"/>
                </a:moveTo>
                <a:lnTo>
                  <a:pt x="18288180" y="0"/>
                </a:lnTo>
                <a:lnTo>
                  <a:pt x="182881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5140" y="2408400"/>
            <a:ext cx="15603840" cy="6387120"/>
          </a:xfrm>
          <a:custGeom>
            <a:avLst/>
            <a:gdLst/>
            <a:ahLst/>
            <a:cxnLst/>
            <a:rect l="l" t="t" r="r" b="b"/>
            <a:pathLst>
              <a:path w="15603840" h="6387120">
                <a:moveTo>
                  <a:pt x="0" y="0"/>
                </a:moveTo>
                <a:lnTo>
                  <a:pt x="15603840" y="0"/>
                </a:lnTo>
                <a:lnTo>
                  <a:pt x="15603840" y="6387120"/>
                </a:lnTo>
                <a:lnTo>
                  <a:pt x="0" y="6387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125080" y="2471670"/>
            <a:ext cx="3935700" cy="273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7128"/>
              </a:lnSpc>
            </a:pPr>
            <a:r>
              <a:rPr lang="en-US" sz="54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One </a:t>
            </a:r>
          </a:p>
          <a:p>
            <a:pPr algn="r" rtl="1">
              <a:lnSpc>
                <a:spcPts val="7128"/>
              </a:lnSpc>
            </a:pPr>
            <a:r>
              <a:rPr lang="en-US" sz="54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Column </a:t>
            </a:r>
          </a:p>
          <a:p>
            <a:pPr algn="r" rtl="1">
              <a:lnSpc>
                <a:spcPts val="7128"/>
              </a:lnSpc>
            </a:pPr>
            <a:r>
              <a:rPr lang="fa-IR" sz="54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اینفوگرافیک</a:t>
            </a:r>
            <a:endParaRPr lang="en-US" sz="5400" spc="-1" dirty="0">
              <a:solidFill>
                <a:srgbClr val="FFFFFF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789060" y="2751555"/>
            <a:ext cx="9321120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520"/>
              </a:lnSpc>
            </a:pPr>
            <a:r>
              <a:rPr lang="fa-IR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شما به سادگی می توانید مخاطبان خود را تحت تاثیر قرار دهید و یک محصول منحصر به فرد اضافه کنید</a:t>
            </a:r>
            <a:r>
              <a:rPr lang="en-US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 and appeal to your </a:t>
            </a:r>
            <a:r>
              <a:rPr lang="fa-IR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ارائه</a:t>
            </a:r>
            <a:r>
              <a:rPr lang="en-US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s.</a:t>
            </a:r>
          </a:p>
        </p:txBody>
      </p:sp>
      <p:sp>
        <p:nvSpPr>
          <p:cNvPr id="8" name="Freeform 8"/>
          <p:cNvSpPr/>
          <p:nvPr/>
        </p:nvSpPr>
        <p:spPr>
          <a:xfrm>
            <a:off x="1573560" y="952500"/>
            <a:ext cx="15603840" cy="8071440"/>
          </a:xfrm>
          <a:custGeom>
            <a:avLst/>
            <a:gdLst/>
            <a:ahLst/>
            <a:cxnLst/>
            <a:rect l="l" t="t" r="r" b="b"/>
            <a:pathLst>
              <a:path w="15603840" h="6387120">
                <a:moveTo>
                  <a:pt x="0" y="0"/>
                </a:moveTo>
                <a:lnTo>
                  <a:pt x="15603840" y="0"/>
                </a:lnTo>
                <a:lnTo>
                  <a:pt x="15603840" y="6387120"/>
                </a:lnTo>
                <a:lnTo>
                  <a:pt x="0" y="63871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Google Shape;12363;p22">
            <a:extLst>
              <a:ext uri="{FF2B5EF4-FFF2-40B4-BE49-F238E27FC236}">
                <a16:creationId xmlns:a16="http://schemas.microsoft.com/office/drawing/2014/main" id="{400A37DD-D1E9-25FE-1803-E82D7F66C043}"/>
              </a:ext>
            </a:extLst>
          </p:cNvPr>
          <p:cNvSpPr/>
          <p:nvPr/>
        </p:nvSpPr>
        <p:spPr>
          <a:xfrm>
            <a:off x="2096700" y="8004292"/>
            <a:ext cx="3311400" cy="1476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9" name="Google Shape;12364;p22">
            <a:extLst>
              <a:ext uri="{FF2B5EF4-FFF2-40B4-BE49-F238E27FC236}">
                <a16:creationId xmlns:a16="http://schemas.microsoft.com/office/drawing/2014/main" id="{C319584C-508C-947B-9DC5-2E88D5F06C70}"/>
              </a:ext>
            </a:extLst>
          </p:cNvPr>
          <p:cNvGrpSpPr/>
          <p:nvPr/>
        </p:nvGrpSpPr>
        <p:grpSpPr>
          <a:xfrm>
            <a:off x="2989185" y="3171059"/>
            <a:ext cx="1526438" cy="1526438"/>
            <a:chOff x="4049800" y="640400"/>
            <a:chExt cx="858900" cy="858900"/>
          </a:xfrm>
        </p:grpSpPr>
        <p:sp>
          <p:nvSpPr>
            <p:cNvPr id="10" name="Google Shape;12365;p22">
              <a:extLst>
                <a:ext uri="{FF2B5EF4-FFF2-40B4-BE49-F238E27FC236}">
                  <a16:creationId xmlns:a16="http://schemas.microsoft.com/office/drawing/2014/main" id="{9095E8CB-CD8B-D981-2B73-69B827526EB7}"/>
                </a:ext>
              </a:extLst>
            </p:cNvPr>
            <p:cNvSpPr/>
            <p:nvPr/>
          </p:nvSpPr>
          <p:spPr>
            <a:xfrm>
              <a:off x="4049800" y="640400"/>
              <a:ext cx="858900" cy="858900"/>
            </a:xfrm>
            <a:prstGeom prst="donut">
              <a:avLst>
                <a:gd name="adj" fmla="val 11951"/>
              </a:avLst>
            </a:prstGeom>
            <a:noFill/>
            <a:ln w="19050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1" name="Google Shape;12366;p22">
              <a:extLst>
                <a:ext uri="{FF2B5EF4-FFF2-40B4-BE49-F238E27FC236}">
                  <a16:creationId xmlns:a16="http://schemas.microsoft.com/office/drawing/2014/main" id="{5BEA252C-B958-4FE5-F60B-A07DA52BF5FE}"/>
                </a:ext>
              </a:extLst>
            </p:cNvPr>
            <p:cNvSpPr/>
            <p:nvPr/>
          </p:nvSpPr>
          <p:spPr>
            <a:xfrm>
              <a:off x="4049800" y="640400"/>
              <a:ext cx="858900" cy="858900"/>
            </a:xfrm>
            <a:prstGeom prst="blockArc">
              <a:avLst>
                <a:gd name="adj1" fmla="val 7914150"/>
                <a:gd name="adj2" fmla="val 1926007"/>
                <a:gd name="adj3" fmla="val 12032"/>
              </a:avLst>
            </a:prstGeom>
            <a:solidFill>
              <a:srgbClr val="A5B7C6"/>
            </a:solidFill>
            <a:ln w="19050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12" name="Google Shape;12367;p22">
            <a:extLst>
              <a:ext uri="{FF2B5EF4-FFF2-40B4-BE49-F238E27FC236}">
                <a16:creationId xmlns:a16="http://schemas.microsoft.com/office/drawing/2014/main" id="{640B5B33-5677-2971-959A-2725C446B477}"/>
              </a:ext>
            </a:extLst>
          </p:cNvPr>
          <p:cNvSpPr/>
          <p:nvPr/>
        </p:nvSpPr>
        <p:spPr>
          <a:xfrm>
            <a:off x="2420204" y="5139230"/>
            <a:ext cx="2664000" cy="22632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" name="Google Shape;12368;p22">
            <a:extLst>
              <a:ext uri="{FF2B5EF4-FFF2-40B4-BE49-F238E27FC236}">
                <a16:creationId xmlns:a16="http://schemas.microsoft.com/office/drawing/2014/main" id="{764023CD-EB25-800E-D403-08331346D28B}"/>
              </a:ext>
            </a:extLst>
          </p:cNvPr>
          <p:cNvSpPr/>
          <p:nvPr/>
        </p:nvSpPr>
        <p:spPr>
          <a:xfrm>
            <a:off x="3518170" y="7843884"/>
            <a:ext cx="468600" cy="468600"/>
          </a:xfrm>
          <a:prstGeom prst="ellipse">
            <a:avLst/>
          </a:prstGeom>
          <a:solidFill>
            <a:srgbClr val="0E2A47"/>
          </a:solidFill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B Nazanin" panose="00000700000000000000" pitchFamily="2" charset="-78"/>
              <a:sym typeface="Arial"/>
            </a:endParaRPr>
          </a:p>
        </p:txBody>
      </p:sp>
      <p:cxnSp>
        <p:nvCxnSpPr>
          <p:cNvPr id="14" name="Google Shape;12369;p22">
            <a:extLst>
              <a:ext uri="{FF2B5EF4-FFF2-40B4-BE49-F238E27FC236}">
                <a16:creationId xmlns:a16="http://schemas.microsoft.com/office/drawing/2014/main" id="{33524645-CCA3-2560-6C9E-C2806CB6C135}"/>
              </a:ext>
            </a:extLst>
          </p:cNvPr>
          <p:cNvCxnSpPr>
            <a:stCxn id="10" idx="4"/>
            <a:endCxn id="12" idx="0"/>
          </p:cNvCxnSpPr>
          <p:nvPr/>
        </p:nvCxnSpPr>
        <p:spPr>
          <a:xfrm>
            <a:off x="3752402" y="4697496"/>
            <a:ext cx="0" cy="441600"/>
          </a:xfrm>
          <a:prstGeom prst="straightConnector1">
            <a:avLst/>
          </a:prstGeom>
          <a:noFill/>
          <a:ln w="9525" cap="flat" cmpd="sng">
            <a:solidFill>
              <a:srgbClr val="D7DF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12370;p22">
            <a:extLst>
              <a:ext uri="{FF2B5EF4-FFF2-40B4-BE49-F238E27FC236}">
                <a16:creationId xmlns:a16="http://schemas.microsoft.com/office/drawing/2014/main" id="{31CBFD68-D01E-EA25-40AD-CFE0760A4E3D}"/>
              </a:ext>
            </a:extLst>
          </p:cNvPr>
          <p:cNvCxnSpPr/>
          <p:nvPr/>
        </p:nvCxnSpPr>
        <p:spPr>
          <a:xfrm>
            <a:off x="3752358" y="7402130"/>
            <a:ext cx="0" cy="441600"/>
          </a:xfrm>
          <a:prstGeom prst="straightConnector1">
            <a:avLst/>
          </a:prstGeom>
          <a:noFill/>
          <a:ln w="9525" cap="flat" cmpd="sng">
            <a:solidFill>
              <a:srgbClr val="D7DF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12371;p22">
            <a:extLst>
              <a:ext uri="{FF2B5EF4-FFF2-40B4-BE49-F238E27FC236}">
                <a16:creationId xmlns:a16="http://schemas.microsoft.com/office/drawing/2014/main" id="{1D80CDAA-FF42-8B43-64AA-0A8965828B5B}"/>
              </a:ext>
            </a:extLst>
          </p:cNvPr>
          <p:cNvSpPr txBox="1"/>
          <p:nvPr/>
        </p:nvSpPr>
        <p:spPr>
          <a:xfrm>
            <a:off x="2594796" y="6235368"/>
            <a:ext cx="2315400" cy="9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sz="1600" kern="0" dirty="0">
                <a:latin typeface="Arial"/>
                <a:cs typeface="B Nazanin" panose="00000700000000000000" pitchFamily="2" charset="-78"/>
                <a:sym typeface="Arial"/>
              </a:rPr>
              <a:t>قالب پاورپوینت قابل ویرایش می باشد</a:t>
            </a:r>
            <a:endParaRPr lang="en-US" sz="1600" kern="0" dirty="0">
              <a:latin typeface="Arial"/>
              <a:cs typeface="B Nazanin" panose="00000700000000000000" pitchFamily="2" charset="-78"/>
              <a:sym typeface="Arial"/>
            </a:endParaRPr>
          </a:p>
        </p:txBody>
      </p:sp>
      <p:cxnSp>
        <p:nvCxnSpPr>
          <p:cNvPr id="17" name="Google Shape;12372;p22">
            <a:extLst>
              <a:ext uri="{FF2B5EF4-FFF2-40B4-BE49-F238E27FC236}">
                <a16:creationId xmlns:a16="http://schemas.microsoft.com/office/drawing/2014/main" id="{E54DB5C6-AFD5-CB3B-A0D3-2021980AF178}"/>
              </a:ext>
            </a:extLst>
          </p:cNvPr>
          <p:cNvCxnSpPr/>
          <p:nvPr/>
        </p:nvCxnSpPr>
        <p:spPr>
          <a:xfrm>
            <a:off x="3243474" y="5973842"/>
            <a:ext cx="1017600" cy="0"/>
          </a:xfrm>
          <a:prstGeom prst="straightConnector1">
            <a:avLst/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Google Shape;12373;p22">
            <a:extLst>
              <a:ext uri="{FF2B5EF4-FFF2-40B4-BE49-F238E27FC236}">
                <a16:creationId xmlns:a16="http://schemas.microsoft.com/office/drawing/2014/main" id="{F036A943-3321-9A9F-C92E-B7F81C033791}"/>
              </a:ext>
            </a:extLst>
          </p:cNvPr>
          <p:cNvSpPr txBox="1"/>
          <p:nvPr/>
        </p:nvSpPr>
        <p:spPr>
          <a:xfrm>
            <a:off x="2908272" y="5466432"/>
            <a:ext cx="16884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sz="1600" b="1" kern="0" dirty="0">
                <a:latin typeface="Arial"/>
                <a:cs typeface="B Nazanin" panose="00000700000000000000" pitchFamily="2" charset="-78"/>
                <a:sym typeface="Arial"/>
              </a:rPr>
              <a:t>عنوان</a:t>
            </a:r>
            <a:r>
              <a:rPr lang="es" sz="1600" b="1" kern="0" dirty="0">
                <a:latin typeface="Arial"/>
                <a:cs typeface="B Nazanin" panose="00000700000000000000" pitchFamily="2" charset="-78"/>
                <a:sym typeface="Arial"/>
              </a:rPr>
              <a:t> 1</a:t>
            </a:r>
            <a:endParaRPr sz="1600" b="1" kern="0" dirty="0">
              <a:latin typeface="Arial"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9" name="Google Shape;12374;p22">
            <a:extLst>
              <a:ext uri="{FF2B5EF4-FFF2-40B4-BE49-F238E27FC236}">
                <a16:creationId xmlns:a16="http://schemas.microsoft.com/office/drawing/2014/main" id="{41EF48B9-DF4E-11E2-6167-71C331C0671F}"/>
              </a:ext>
            </a:extLst>
          </p:cNvPr>
          <p:cNvSpPr txBox="1"/>
          <p:nvPr/>
        </p:nvSpPr>
        <p:spPr>
          <a:xfrm>
            <a:off x="3171928" y="3568914"/>
            <a:ext cx="1161000" cy="7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s" sz="2600" b="1" kern="0">
                <a:latin typeface="Arial"/>
                <a:cs typeface="B Nazanin" panose="00000700000000000000" pitchFamily="2" charset="-78"/>
                <a:sym typeface="Arial"/>
              </a:rPr>
              <a:t>75%</a:t>
            </a:r>
            <a:endParaRPr sz="2600" b="1" kern="0">
              <a:latin typeface="Arial"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20" name="Google Shape;12375;p22">
            <a:extLst>
              <a:ext uri="{FF2B5EF4-FFF2-40B4-BE49-F238E27FC236}">
                <a16:creationId xmlns:a16="http://schemas.microsoft.com/office/drawing/2014/main" id="{41AC7332-B316-5A8E-3919-496647C01A67}"/>
              </a:ext>
            </a:extLst>
          </p:cNvPr>
          <p:cNvSpPr/>
          <p:nvPr/>
        </p:nvSpPr>
        <p:spPr>
          <a:xfrm>
            <a:off x="6878710" y="3990300"/>
            <a:ext cx="3576600" cy="3576600"/>
          </a:xfrm>
          <a:prstGeom prst="arc">
            <a:avLst>
              <a:gd name="adj1" fmla="val 16200000"/>
              <a:gd name="adj2" fmla="val 5298411"/>
            </a:avLst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21" name="Google Shape;12376;p22">
            <a:extLst>
              <a:ext uri="{FF2B5EF4-FFF2-40B4-BE49-F238E27FC236}">
                <a16:creationId xmlns:a16="http://schemas.microsoft.com/office/drawing/2014/main" id="{8AE50957-843E-85CA-ACCC-0FEF86BD3229}"/>
              </a:ext>
            </a:extLst>
          </p:cNvPr>
          <p:cNvSpPr/>
          <p:nvPr/>
        </p:nvSpPr>
        <p:spPr>
          <a:xfrm>
            <a:off x="13098808" y="3492400"/>
            <a:ext cx="3084600" cy="1404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9BAB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22" name="Google Shape;12377;p22">
            <a:extLst>
              <a:ext uri="{FF2B5EF4-FFF2-40B4-BE49-F238E27FC236}">
                <a16:creationId xmlns:a16="http://schemas.microsoft.com/office/drawing/2014/main" id="{3BA82863-53A7-856A-2672-254770FCA528}"/>
              </a:ext>
            </a:extLst>
          </p:cNvPr>
          <p:cNvGrpSpPr/>
          <p:nvPr/>
        </p:nvGrpSpPr>
        <p:grpSpPr>
          <a:xfrm>
            <a:off x="7152972" y="4336232"/>
            <a:ext cx="2887664" cy="2887664"/>
            <a:chOff x="5681300" y="2527788"/>
            <a:chExt cx="805800" cy="805800"/>
          </a:xfrm>
        </p:grpSpPr>
        <p:sp>
          <p:nvSpPr>
            <p:cNvPr id="23" name="Google Shape;12378;p22">
              <a:extLst>
                <a:ext uri="{FF2B5EF4-FFF2-40B4-BE49-F238E27FC236}">
                  <a16:creationId xmlns:a16="http://schemas.microsoft.com/office/drawing/2014/main" id="{9D920DB2-6F46-853E-C446-99E71DC8147E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solidFill>
              <a:srgbClr val="A5B7C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4" name="Google Shape;12379;p22">
              <a:extLst>
                <a:ext uri="{FF2B5EF4-FFF2-40B4-BE49-F238E27FC236}">
                  <a16:creationId xmlns:a16="http://schemas.microsoft.com/office/drawing/2014/main" id="{DDB615AE-0719-1AC7-2A0E-28AE0915D586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pie">
              <a:avLst>
                <a:gd name="adj1" fmla="val 0"/>
                <a:gd name="adj2" fmla="val 16200000"/>
              </a:avLst>
            </a:prstGeom>
            <a:solidFill>
              <a:srgbClr val="667E9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5" name="Google Shape;12380;p22">
            <a:extLst>
              <a:ext uri="{FF2B5EF4-FFF2-40B4-BE49-F238E27FC236}">
                <a16:creationId xmlns:a16="http://schemas.microsoft.com/office/drawing/2014/main" id="{58507F25-C771-84D4-B314-FC7A74CD1B08}"/>
              </a:ext>
            </a:extLst>
          </p:cNvPr>
          <p:cNvGrpSpPr/>
          <p:nvPr/>
        </p:nvGrpSpPr>
        <p:grpSpPr>
          <a:xfrm>
            <a:off x="12481774" y="3567776"/>
            <a:ext cx="1253180" cy="1253180"/>
            <a:chOff x="5681300" y="2527788"/>
            <a:chExt cx="805800" cy="805800"/>
          </a:xfrm>
        </p:grpSpPr>
        <p:sp>
          <p:nvSpPr>
            <p:cNvPr id="26" name="Google Shape;12381;p22">
              <a:extLst>
                <a:ext uri="{FF2B5EF4-FFF2-40B4-BE49-F238E27FC236}">
                  <a16:creationId xmlns:a16="http://schemas.microsoft.com/office/drawing/2014/main" id="{CC72E8B1-1ABB-BFA0-E7A7-6A9B9E430090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solidFill>
              <a:srgbClr val="A5B7C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7" name="Google Shape;12382;p22">
              <a:extLst>
                <a:ext uri="{FF2B5EF4-FFF2-40B4-BE49-F238E27FC236}">
                  <a16:creationId xmlns:a16="http://schemas.microsoft.com/office/drawing/2014/main" id="{A919142B-667F-7FFE-6A48-40A3FCEAEF97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pie">
              <a:avLst>
                <a:gd name="adj1" fmla="val 12271918"/>
                <a:gd name="adj2" fmla="val 1620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28" name="Google Shape;12383;p22">
            <a:extLst>
              <a:ext uri="{FF2B5EF4-FFF2-40B4-BE49-F238E27FC236}">
                <a16:creationId xmlns:a16="http://schemas.microsoft.com/office/drawing/2014/main" id="{34F026F7-D53C-6388-F74F-4AA2B7059C4D}"/>
              </a:ext>
            </a:extLst>
          </p:cNvPr>
          <p:cNvSpPr txBox="1"/>
          <p:nvPr/>
        </p:nvSpPr>
        <p:spPr>
          <a:xfrm>
            <a:off x="13986230" y="3752492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latin typeface="Arial"/>
                <a:cs typeface="B Nazanin" panose="00000700000000000000" pitchFamily="2" charset="-78"/>
                <a:sym typeface="Arial"/>
              </a:rPr>
              <a:t>قالب پاورپوینت قابل ویرایش می باشد</a:t>
            </a:r>
            <a:endParaRPr sz="1600" kern="0" dirty="0">
              <a:latin typeface="Arial"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29" name="Google Shape;12384;p22">
            <a:extLst>
              <a:ext uri="{FF2B5EF4-FFF2-40B4-BE49-F238E27FC236}">
                <a16:creationId xmlns:a16="http://schemas.microsoft.com/office/drawing/2014/main" id="{6940C581-015C-74EE-3ED1-D31C301AA899}"/>
              </a:ext>
            </a:extLst>
          </p:cNvPr>
          <p:cNvSpPr/>
          <p:nvPr/>
        </p:nvSpPr>
        <p:spPr>
          <a:xfrm>
            <a:off x="13098808" y="5076600"/>
            <a:ext cx="3084600" cy="1404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9BAB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30" name="Google Shape;12385;p22">
            <a:extLst>
              <a:ext uri="{FF2B5EF4-FFF2-40B4-BE49-F238E27FC236}">
                <a16:creationId xmlns:a16="http://schemas.microsoft.com/office/drawing/2014/main" id="{656A2C2C-009C-3BAE-D87D-4A0F5F84DCF5}"/>
              </a:ext>
            </a:extLst>
          </p:cNvPr>
          <p:cNvGrpSpPr/>
          <p:nvPr/>
        </p:nvGrpSpPr>
        <p:grpSpPr>
          <a:xfrm>
            <a:off x="12481774" y="5151976"/>
            <a:ext cx="1253180" cy="1253180"/>
            <a:chOff x="5681300" y="2527788"/>
            <a:chExt cx="805800" cy="805800"/>
          </a:xfrm>
        </p:grpSpPr>
        <p:sp>
          <p:nvSpPr>
            <p:cNvPr id="31" name="Google Shape;12386;p22">
              <a:extLst>
                <a:ext uri="{FF2B5EF4-FFF2-40B4-BE49-F238E27FC236}">
                  <a16:creationId xmlns:a16="http://schemas.microsoft.com/office/drawing/2014/main" id="{69045A0B-5A80-900F-69FA-CDDE200CD4EA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solidFill>
              <a:srgbClr val="A5B7C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2" name="Google Shape;12387;p22">
              <a:extLst>
                <a:ext uri="{FF2B5EF4-FFF2-40B4-BE49-F238E27FC236}">
                  <a16:creationId xmlns:a16="http://schemas.microsoft.com/office/drawing/2014/main" id="{0228321F-EBDC-29F7-10DC-BFACF48C279C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pie">
              <a:avLst>
                <a:gd name="adj1" fmla="val 9253407"/>
                <a:gd name="adj2" fmla="val 16200000"/>
              </a:avLst>
            </a:prstGeom>
            <a:solidFill>
              <a:srgbClr val="4056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33" name="Google Shape;12388;p22">
            <a:extLst>
              <a:ext uri="{FF2B5EF4-FFF2-40B4-BE49-F238E27FC236}">
                <a16:creationId xmlns:a16="http://schemas.microsoft.com/office/drawing/2014/main" id="{92C753B3-CAAB-2A0D-1695-36A78B41A0C7}"/>
              </a:ext>
            </a:extLst>
          </p:cNvPr>
          <p:cNvSpPr txBox="1"/>
          <p:nvPr/>
        </p:nvSpPr>
        <p:spPr>
          <a:xfrm>
            <a:off x="13986230" y="5336692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latin typeface="Arial"/>
                <a:cs typeface="B Nazanin" panose="00000700000000000000" pitchFamily="2" charset="-78"/>
                <a:sym typeface="Arial"/>
              </a:rPr>
              <a:t>قالب پاورپوینت قابل ویرایش می باشد</a:t>
            </a:r>
          </a:p>
        </p:txBody>
      </p:sp>
      <p:sp>
        <p:nvSpPr>
          <p:cNvPr id="34" name="Google Shape;12389;p22">
            <a:extLst>
              <a:ext uri="{FF2B5EF4-FFF2-40B4-BE49-F238E27FC236}">
                <a16:creationId xmlns:a16="http://schemas.microsoft.com/office/drawing/2014/main" id="{DA1D8791-5BE4-2909-779F-89C8F35F3618}"/>
              </a:ext>
            </a:extLst>
          </p:cNvPr>
          <p:cNvSpPr/>
          <p:nvPr/>
        </p:nvSpPr>
        <p:spPr>
          <a:xfrm>
            <a:off x="13098808" y="6660800"/>
            <a:ext cx="3084600" cy="1404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9BAB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35" name="Google Shape;12390;p22">
            <a:extLst>
              <a:ext uri="{FF2B5EF4-FFF2-40B4-BE49-F238E27FC236}">
                <a16:creationId xmlns:a16="http://schemas.microsoft.com/office/drawing/2014/main" id="{0D376E09-43B7-06A8-C8A8-C7559BAB21EE}"/>
              </a:ext>
            </a:extLst>
          </p:cNvPr>
          <p:cNvGrpSpPr/>
          <p:nvPr/>
        </p:nvGrpSpPr>
        <p:grpSpPr>
          <a:xfrm>
            <a:off x="12481774" y="6736176"/>
            <a:ext cx="1253180" cy="1253180"/>
            <a:chOff x="5681300" y="2527788"/>
            <a:chExt cx="805800" cy="805800"/>
          </a:xfrm>
        </p:grpSpPr>
        <p:sp>
          <p:nvSpPr>
            <p:cNvPr id="36" name="Google Shape;12391;p22">
              <a:extLst>
                <a:ext uri="{FF2B5EF4-FFF2-40B4-BE49-F238E27FC236}">
                  <a16:creationId xmlns:a16="http://schemas.microsoft.com/office/drawing/2014/main" id="{716E3D18-F365-62D0-BCFC-7F1BCF0EEA6E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solidFill>
              <a:srgbClr val="A5B7C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7" name="Google Shape;12392;p22">
              <a:extLst>
                <a:ext uri="{FF2B5EF4-FFF2-40B4-BE49-F238E27FC236}">
                  <a16:creationId xmlns:a16="http://schemas.microsoft.com/office/drawing/2014/main" id="{FD260D85-45EB-FF79-B899-F15B17CFBF3E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pie">
              <a:avLst>
                <a:gd name="adj1" fmla="val 5544305"/>
                <a:gd name="adj2" fmla="val 16200000"/>
              </a:avLst>
            </a:prstGeom>
            <a:solidFill>
              <a:srgbClr val="667E9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38" name="Google Shape;12393;p22">
            <a:extLst>
              <a:ext uri="{FF2B5EF4-FFF2-40B4-BE49-F238E27FC236}">
                <a16:creationId xmlns:a16="http://schemas.microsoft.com/office/drawing/2014/main" id="{E8F817AA-AA14-7963-CCF4-C12BF3CFDD75}"/>
              </a:ext>
            </a:extLst>
          </p:cNvPr>
          <p:cNvSpPr txBox="1"/>
          <p:nvPr/>
        </p:nvSpPr>
        <p:spPr>
          <a:xfrm>
            <a:off x="13986230" y="6920892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latin typeface="Arial"/>
                <a:cs typeface="B Nazanin" panose="00000700000000000000" pitchFamily="2" charset="-78"/>
                <a:sym typeface="Arial"/>
              </a:rPr>
              <a:t>قالب پاورپوینت قابل ویرایش می باشد</a:t>
            </a:r>
          </a:p>
        </p:txBody>
      </p:sp>
      <p:sp>
        <p:nvSpPr>
          <p:cNvPr id="39" name="Google Shape;12394;p22">
            <a:extLst>
              <a:ext uri="{FF2B5EF4-FFF2-40B4-BE49-F238E27FC236}">
                <a16:creationId xmlns:a16="http://schemas.microsoft.com/office/drawing/2014/main" id="{BD4494BD-770F-C0C4-D226-76BF2DD466AE}"/>
              </a:ext>
            </a:extLst>
          </p:cNvPr>
          <p:cNvSpPr/>
          <p:nvPr/>
        </p:nvSpPr>
        <p:spPr>
          <a:xfrm>
            <a:off x="8459708" y="3859450"/>
            <a:ext cx="274200" cy="274200"/>
          </a:xfrm>
          <a:prstGeom prst="ellipse">
            <a:avLst/>
          </a:prstGeom>
          <a:solidFill>
            <a:srgbClr val="667E9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40" name="Google Shape;12395;p22">
            <a:extLst>
              <a:ext uri="{FF2B5EF4-FFF2-40B4-BE49-F238E27FC236}">
                <a16:creationId xmlns:a16="http://schemas.microsoft.com/office/drawing/2014/main" id="{70F99499-BFA6-34C7-25D8-C1F87007B104}"/>
              </a:ext>
            </a:extLst>
          </p:cNvPr>
          <p:cNvSpPr/>
          <p:nvPr/>
        </p:nvSpPr>
        <p:spPr>
          <a:xfrm>
            <a:off x="8459708" y="7426500"/>
            <a:ext cx="274200" cy="274200"/>
          </a:xfrm>
          <a:prstGeom prst="ellipse">
            <a:avLst/>
          </a:prstGeom>
          <a:solidFill>
            <a:srgbClr val="667E9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41" name="Google Shape;12396;p22">
            <a:extLst>
              <a:ext uri="{FF2B5EF4-FFF2-40B4-BE49-F238E27FC236}">
                <a16:creationId xmlns:a16="http://schemas.microsoft.com/office/drawing/2014/main" id="{DDC2F57B-9D2F-61B5-9EF1-5ACA8EF811A2}"/>
              </a:ext>
            </a:extLst>
          </p:cNvPr>
          <p:cNvSpPr/>
          <p:nvPr/>
        </p:nvSpPr>
        <p:spPr>
          <a:xfrm>
            <a:off x="10315808" y="5642976"/>
            <a:ext cx="274200" cy="274200"/>
          </a:xfrm>
          <a:prstGeom prst="ellipse">
            <a:avLst/>
          </a:prstGeom>
          <a:solidFill>
            <a:srgbClr val="667E9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latin typeface="Arial"/>
              <a:cs typeface="B Nazanin" panose="00000700000000000000" pitchFamily="2" charset="-78"/>
              <a:sym typeface="Arial"/>
            </a:endParaRPr>
          </a:p>
        </p:txBody>
      </p:sp>
      <p:cxnSp>
        <p:nvCxnSpPr>
          <p:cNvPr id="42" name="Google Shape;12397;p22">
            <a:extLst>
              <a:ext uri="{FF2B5EF4-FFF2-40B4-BE49-F238E27FC236}">
                <a16:creationId xmlns:a16="http://schemas.microsoft.com/office/drawing/2014/main" id="{F9EEC62D-2BAF-C5F8-9C19-94945B8378E1}"/>
              </a:ext>
            </a:extLst>
          </p:cNvPr>
          <p:cNvCxnSpPr>
            <a:stCxn id="41" idx="6"/>
            <a:endCxn id="27" idx="2"/>
          </p:cNvCxnSpPr>
          <p:nvPr/>
        </p:nvCxnSpPr>
        <p:spPr>
          <a:xfrm rot="10800000" flipH="1">
            <a:off x="10590008" y="4194276"/>
            <a:ext cx="1891800" cy="1585800"/>
          </a:xfrm>
          <a:prstGeom prst="bentConnector3">
            <a:avLst>
              <a:gd name="adj1" fmla="val 51494"/>
            </a:avLst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12398;p22">
            <a:extLst>
              <a:ext uri="{FF2B5EF4-FFF2-40B4-BE49-F238E27FC236}">
                <a16:creationId xmlns:a16="http://schemas.microsoft.com/office/drawing/2014/main" id="{197094FE-89F2-5BAF-5BCD-9CB55877E230}"/>
              </a:ext>
            </a:extLst>
          </p:cNvPr>
          <p:cNvCxnSpPr>
            <a:stCxn id="41" idx="6"/>
            <a:endCxn id="37" idx="2"/>
          </p:cNvCxnSpPr>
          <p:nvPr/>
        </p:nvCxnSpPr>
        <p:spPr>
          <a:xfrm>
            <a:off x="10590008" y="5780076"/>
            <a:ext cx="1891800" cy="1582800"/>
          </a:xfrm>
          <a:prstGeom prst="bentConnector3">
            <a:avLst>
              <a:gd name="adj1" fmla="val 49999"/>
            </a:avLst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12399;p22">
            <a:extLst>
              <a:ext uri="{FF2B5EF4-FFF2-40B4-BE49-F238E27FC236}">
                <a16:creationId xmlns:a16="http://schemas.microsoft.com/office/drawing/2014/main" id="{51448BC6-2007-7E55-B0F4-B625FA44752E}"/>
              </a:ext>
            </a:extLst>
          </p:cNvPr>
          <p:cNvCxnSpPr>
            <a:stCxn id="41" idx="6"/>
            <a:endCxn id="32" idx="2"/>
          </p:cNvCxnSpPr>
          <p:nvPr/>
        </p:nvCxnSpPr>
        <p:spPr>
          <a:xfrm rot="10800000" flipH="1">
            <a:off x="10590008" y="5778276"/>
            <a:ext cx="1891800" cy="1800"/>
          </a:xfrm>
          <a:prstGeom prst="bentConnector3">
            <a:avLst>
              <a:gd name="adj1" fmla="val 49999"/>
            </a:avLst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" name="Google Shape;12400;p22">
            <a:extLst>
              <a:ext uri="{FF2B5EF4-FFF2-40B4-BE49-F238E27FC236}">
                <a16:creationId xmlns:a16="http://schemas.microsoft.com/office/drawing/2014/main" id="{F336B6BD-3519-716E-F7C5-BF72BDA43A7B}"/>
              </a:ext>
            </a:extLst>
          </p:cNvPr>
          <p:cNvSpPr txBox="1"/>
          <p:nvPr/>
        </p:nvSpPr>
        <p:spPr>
          <a:xfrm>
            <a:off x="7601426" y="5153386"/>
            <a:ext cx="1990800" cy="12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s" sz="6000" b="1" kern="0">
                <a:latin typeface="Arial"/>
                <a:cs typeface="B Nazanin" panose="00000700000000000000" pitchFamily="2" charset="-78"/>
                <a:sym typeface="Arial"/>
              </a:rPr>
              <a:t>75%</a:t>
            </a:r>
            <a:endParaRPr sz="6000" b="1" kern="0">
              <a:latin typeface="Arial"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46" name="Google Shape;12401;p22">
            <a:extLst>
              <a:ext uri="{FF2B5EF4-FFF2-40B4-BE49-F238E27FC236}">
                <a16:creationId xmlns:a16="http://schemas.microsoft.com/office/drawing/2014/main" id="{E45E4774-9120-5623-68F6-51CF66E29CBA}"/>
              </a:ext>
            </a:extLst>
          </p:cNvPr>
          <p:cNvSpPr txBox="1">
            <a:spLocks/>
          </p:cNvSpPr>
          <p:nvPr/>
        </p:nvSpPr>
        <p:spPr>
          <a:xfrm>
            <a:off x="2015580" y="1151351"/>
            <a:ext cx="14094600" cy="964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dirty="0">
                <a:cs typeface="B Nazanin" panose="00000700000000000000" pitchFamily="2" charset="-78"/>
              </a:rPr>
              <a:t>اینفوگرافیک ممتاز</a:t>
            </a:r>
          </a:p>
        </p:txBody>
      </p:sp>
    </p:spTree>
    <p:extLst>
      <p:ext uri="{BB962C8B-B14F-4D97-AF65-F5344CB8AC3E}">
        <p14:creationId xmlns:p14="http://schemas.microsoft.com/office/powerpoint/2010/main" val="3383573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180" cy="10287000"/>
          </a:xfrm>
          <a:custGeom>
            <a:avLst/>
            <a:gdLst/>
            <a:ahLst/>
            <a:cxnLst/>
            <a:rect l="l" t="t" r="r" b="b"/>
            <a:pathLst>
              <a:path w="18288180" h="10287000">
                <a:moveTo>
                  <a:pt x="0" y="0"/>
                </a:moveTo>
                <a:lnTo>
                  <a:pt x="18288180" y="0"/>
                </a:lnTo>
                <a:lnTo>
                  <a:pt x="182881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5140" y="2408400"/>
            <a:ext cx="15603840" cy="6387120"/>
          </a:xfrm>
          <a:custGeom>
            <a:avLst/>
            <a:gdLst/>
            <a:ahLst/>
            <a:cxnLst/>
            <a:rect l="l" t="t" r="r" b="b"/>
            <a:pathLst>
              <a:path w="15603840" h="6387120">
                <a:moveTo>
                  <a:pt x="0" y="0"/>
                </a:moveTo>
                <a:lnTo>
                  <a:pt x="15603840" y="0"/>
                </a:lnTo>
                <a:lnTo>
                  <a:pt x="15603840" y="6387120"/>
                </a:lnTo>
                <a:lnTo>
                  <a:pt x="0" y="6387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125080" y="2471670"/>
            <a:ext cx="3935700" cy="273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7128"/>
              </a:lnSpc>
            </a:pPr>
            <a:r>
              <a:rPr lang="en-US" sz="54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One </a:t>
            </a:r>
          </a:p>
          <a:p>
            <a:pPr algn="r" rtl="1">
              <a:lnSpc>
                <a:spcPts val="7128"/>
              </a:lnSpc>
            </a:pPr>
            <a:r>
              <a:rPr lang="en-US" sz="54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Column </a:t>
            </a:r>
          </a:p>
          <a:p>
            <a:pPr algn="r" rtl="1">
              <a:lnSpc>
                <a:spcPts val="7128"/>
              </a:lnSpc>
            </a:pPr>
            <a:r>
              <a:rPr lang="fa-IR" sz="54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اینفوگرافیک</a:t>
            </a:r>
            <a:endParaRPr lang="en-US" sz="5400" spc="-1" dirty="0">
              <a:solidFill>
                <a:srgbClr val="FFFFFF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789060" y="2751555"/>
            <a:ext cx="9321120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520"/>
              </a:lnSpc>
            </a:pPr>
            <a:r>
              <a:rPr lang="fa-IR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شما به سادگی می توانید مخاطبان خود را تحت تاثیر قرار دهید و یک محصول منحصر به فرد اضافه کنید</a:t>
            </a:r>
            <a:r>
              <a:rPr lang="en-US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 and appeal to your </a:t>
            </a:r>
            <a:r>
              <a:rPr lang="fa-IR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ارائه</a:t>
            </a:r>
            <a:r>
              <a:rPr lang="en-US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s.</a:t>
            </a:r>
          </a:p>
        </p:txBody>
      </p:sp>
      <p:sp>
        <p:nvSpPr>
          <p:cNvPr id="8" name="Freeform 8"/>
          <p:cNvSpPr/>
          <p:nvPr/>
        </p:nvSpPr>
        <p:spPr>
          <a:xfrm>
            <a:off x="1573560" y="952500"/>
            <a:ext cx="15603840" cy="8071440"/>
          </a:xfrm>
          <a:custGeom>
            <a:avLst/>
            <a:gdLst/>
            <a:ahLst/>
            <a:cxnLst/>
            <a:rect l="l" t="t" r="r" b="b"/>
            <a:pathLst>
              <a:path w="15603840" h="6387120">
                <a:moveTo>
                  <a:pt x="0" y="0"/>
                </a:moveTo>
                <a:lnTo>
                  <a:pt x="15603840" y="0"/>
                </a:lnTo>
                <a:lnTo>
                  <a:pt x="15603840" y="6387120"/>
                </a:lnTo>
                <a:lnTo>
                  <a:pt x="0" y="63871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oogle Shape;7448;p72">
            <a:extLst>
              <a:ext uri="{FF2B5EF4-FFF2-40B4-BE49-F238E27FC236}">
                <a16:creationId xmlns:a16="http://schemas.microsoft.com/office/drawing/2014/main" id="{38ACEE6F-D2C2-F601-C30D-7B0015405241}"/>
              </a:ext>
            </a:extLst>
          </p:cNvPr>
          <p:cNvGrpSpPr/>
          <p:nvPr/>
        </p:nvGrpSpPr>
        <p:grpSpPr>
          <a:xfrm>
            <a:off x="4201121" y="6797327"/>
            <a:ext cx="2205782" cy="1520674"/>
            <a:chOff x="4967783" y="2151471"/>
            <a:chExt cx="3920692" cy="2702940"/>
          </a:xfrm>
        </p:grpSpPr>
        <p:grpSp>
          <p:nvGrpSpPr>
            <p:cNvPr id="9" name="Google Shape;7449;p72">
              <a:extLst>
                <a:ext uri="{FF2B5EF4-FFF2-40B4-BE49-F238E27FC236}">
                  <a16:creationId xmlns:a16="http://schemas.microsoft.com/office/drawing/2014/main" id="{829EBADA-AAED-EE25-ABD9-337376E66024}"/>
                </a:ext>
              </a:extLst>
            </p:cNvPr>
            <p:cNvGrpSpPr/>
            <p:nvPr/>
          </p:nvGrpSpPr>
          <p:grpSpPr>
            <a:xfrm>
              <a:off x="5045709" y="2252109"/>
              <a:ext cx="3761071" cy="2501708"/>
              <a:chOff x="2691784" y="1805334"/>
              <a:chExt cx="3761071" cy="2501708"/>
            </a:xfrm>
          </p:grpSpPr>
          <p:sp>
            <p:nvSpPr>
              <p:cNvPr id="16" name="Google Shape;7450;p72">
                <a:extLst>
                  <a:ext uri="{FF2B5EF4-FFF2-40B4-BE49-F238E27FC236}">
                    <a16:creationId xmlns:a16="http://schemas.microsoft.com/office/drawing/2014/main" id="{513F8D3F-AF21-6425-5C7D-B30420795112}"/>
                  </a:ext>
                </a:extLst>
              </p:cNvPr>
              <p:cNvSpPr/>
              <p:nvPr/>
            </p:nvSpPr>
            <p:spPr>
              <a:xfrm>
                <a:off x="4306153" y="4266675"/>
                <a:ext cx="932050" cy="40353"/>
              </a:xfrm>
              <a:custGeom>
                <a:avLst/>
                <a:gdLst/>
                <a:ahLst/>
                <a:cxnLst/>
                <a:rect l="l" t="t" r="r" b="b"/>
                <a:pathLst>
                  <a:path w="106520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06520" y="2705"/>
                    </a:lnTo>
                    <a:lnTo>
                      <a:pt x="106520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7" name="Google Shape;7451;p72">
                <a:extLst>
                  <a:ext uri="{FF2B5EF4-FFF2-40B4-BE49-F238E27FC236}">
                    <a16:creationId xmlns:a16="http://schemas.microsoft.com/office/drawing/2014/main" id="{A3210547-6D2C-B371-F1C4-ADFD02630818}"/>
                  </a:ext>
                </a:extLst>
              </p:cNvPr>
              <p:cNvSpPr/>
              <p:nvPr/>
            </p:nvSpPr>
            <p:spPr>
              <a:xfrm>
                <a:off x="2691784" y="3762285"/>
                <a:ext cx="1916675" cy="544757"/>
              </a:xfrm>
              <a:custGeom>
                <a:avLst/>
                <a:gdLst/>
                <a:ahLst/>
                <a:cxnLst/>
                <a:rect l="l" t="t" r="r" b="b"/>
                <a:pathLst>
                  <a:path w="128485" h="36518" extrusionOk="0">
                    <a:moveTo>
                      <a:pt x="2706" y="1"/>
                    </a:moveTo>
                    <a:lnTo>
                      <a:pt x="1" y="326"/>
                    </a:lnTo>
                    <a:cubicBezTo>
                      <a:pt x="1461" y="10577"/>
                      <a:pt x="6547" y="19612"/>
                      <a:pt x="13850" y="26130"/>
                    </a:cubicBezTo>
                    <a:cubicBezTo>
                      <a:pt x="21288" y="32568"/>
                      <a:pt x="30999" y="36517"/>
                      <a:pt x="41575" y="36517"/>
                    </a:cubicBezTo>
                    <a:lnTo>
                      <a:pt x="128484" y="36517"/>
                    </a:lnTo>
                    <a:lnTo>
                      <a:pt x="128484" y="33812"/>
                    </a:lnTo>
                    <a:lnTo>
                      <a:pt x="41575" y="33812"/>
                    </a:lnTo>
                    <a:cubicBezTo>
                      <a:pt x="31675" y="33812"/>
                      <a:pt x="22641" y="30188"/>
                      <a:pt x="15662" y="24102"/>
                    </a:cubicBezTo>
                    <a:cubicBezTo>
                      <a:pt x="8792" y="18016"/>
                      <a:pt x="4058" y="9468"/>
                      <a:pt x="2706" y="1"/>
                    </a:cubicBez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" name="Google Shape;7452;p72">
                <a:extLst>
                  <a:ext uri="{FF2B5EF4-FFF2-40B4-BE49-F238E27FC236}">
                    <a16:creationId xmlns:a16="http://schemas.microsoft.com/office/drawing/2014/main" id="{0504A801-FAC0-847A-485A-F8F104283010}"/>
                  </a:ext>
                </a:extLst>
              </p:cNvPr>
              <p:cNvSpPr/>
              <p:nvPr/>
            </p:nvSpPr>
            <p:spPr>
              <a:xfrm>
                <a:off x="2695021" y="3035999"/>
                <a:ext cx="754960" cy="529407"/>
              </a:xfrm>
              <a:custGeom>
                <a:avLst/>
                <a:gdLst/>
                <a:ahLst/>
                <a:cxnLst/>
                <a:rect l="l" t="t" r="r" b="b"/>
                <a:pathLst>
                  <a:path w="50609" h="35489" extrusionOk="0">
                    <a:moveTo>
                      <a:pt x="41358" y="0"/>
                    </a:moveTo>
                    <a:cubicBezTo>
                      <a:pt x="30998" y="0"/>
                      <a:pt x="21423" y="3814"/>
                      <a:pt x="14093" y="10144"/>
                    </a:cubicBezTo>
                    <a:cubicBezTo>
                      <a:pt x="6762" y="16338"/>
                      <a:pt x="1596" y="25129"/>
                      <a:pt x="0" y="35029"/>
                    </a:cubicBezTo>
                    <a:lnTo>
                      <a:pt x="2597" y="35489"/>
                    </a:lnTo>
                    <a:cubicBezTo>
                      <a:pt x="4166" y="26238"/>
                      <a:pt x="9034" y="18015"/>
                      <a:pt x="15905" y="12173"/>
                    </a:cubicBezTo>
                    <a:cubicBezTo>
                      <a:pt x="22775" y="6303"/>
                      <a:pt x="31675" y="2705"/>
                      <a:pt x="41358" y="2705"/>
                    </a:cubicBezTo>
                    <a:lnTo>
                      <a:pt x="50609" y="2705"/>
                    </a:lnTo>
                    <a:lnTo>
                      <a:pt x="50609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9" name="Google Shape;7453;p72">
                <a:extLst>
                  <a:ext uri="{FF2B5EF4-FFF2-40B4-BE49-F238E27FC236}">
                    <a16:creationId xmlns:a16="http://schemas.microsoft.com/office/drawing/2014/main" id="{17D65926-C81D-5F76-1529-72E523A6B92E}"/>
                  </a:ext>
                </a:extLst>
              </p:cNvPr>
              <p:cNvSpPr/>
              <p:nvPr/>
            </p:nvSpPr>
            <p:spPr>
              <a:xfrm>
                <a:off x="3661791" y="2531620"/>
                <a:ext cx="2791064" cy="544757"/>
              </a:xfrm>
              <a:custGeom>
                <a:avLst/>
                <a:gdLst/>
                <a:ahLst/>
                <a:cxnLst/>
                <a:rect l="l" t="t" r="r" b="b"/>
                <a:pathLst>
                  <a:path w="187100" h="36518" extrusionOk="0">
                    <a:moveTo>
                      <a:pt x="184395" y="1"/>
                    </a:moveTo>
                    <a:cubicBezTo>
                      <a:pt x="183150" y="9468"/>
                      <a:pt x="178309" y="17908"/>
                      <a:pt x="171438" y="23994"/>
                    </a:cubicBezTo>
                    <a:cubicBezTo>
                      <a:pt x="164432" y="30080"/>
                      <a:pt x="155425" y="33812"/>
                      <a:pt x="145498" y="33812"/>
                    </a:cubicBezTo>
                    <a:lnTo>
                      <a:pt x="1" y="33812"/>
                    </a:lnTo>
                    <a:lnTo>
                      <a:pt x="1" y="36517"/>
                    </a:lnTo>
                    <a:lnTo>
                      <a:pt x="145498" y="36517"/>
                    </a:lnTo>
                    <a:cubicBezTo>
                      <a:pt x="156101" y="36517"/>
                      <a:pt x="165785" y="32568"/>
                      <a:pt x="173223" y="26022"/>
                    </a:cubicBezTo>
                    <a:cubicBezTo>
                      <a:pt x="180554" y="19612"/>
                      <a:pt x="185747" y="10469"/>
                      <a:pt x="187100" y="326"/>
                    </a:cubicBezTo>
                    <a:lnTo>
                      <a:pt x="184395" y="1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0" name="Google Shape;7454;p72">
                <a:extLst>
                  <a:ext uri="{FF2B5EF4-FFF2-40B4-BE49-F238E27FC236}">
                    <a16:creationId xmlns:a16="http://schemas.microsoft.com/office/drawing/2014/main" id="{110E28AB-1EF8-4D2A-A22E-CFA4A4322996}"/>
                  </a:ext>
                </a:extLst>
              </p:cNvPr>
              <p:cNvSpPr/>
              <p:nvPr/>
            </p:nvSpPr>
            <p:spPr>
              <a:xfrm>
                <a:off x="5153124" y="1805334"/>
                <a:ext cx="1294451" cy="512461"/>
              </a:xfrm>
              <a:custGeom>
                <a:avLst/>
                <a:gdLst/>
                <a:ahLst/>
                <a:cxnLst/>
                <a:rect l="l" t="t" r="r" b="b"/>
                <a:pathLst>
                  <a:path w="86774" h="34353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45524" y="2705"/>
                    </a:lnTo>
                    <a:cubicBezTo>
                      <a:pt x="54991" y="2705"/>
                      <a:pt x="63674" y="6195"/>
                      <a:pt x="70545" y="11821"/>
                    </a:cubicBezTo>
                    <a:cubicBezTo>
                      <a:pt x="77415" y="17582"/>
                      <a:pt x="82284" y="25454"/>
                      <a:pt x="84177" y="34353"/>
                    </a:cubicBezTo>
                    <a:lnTo>
                      <a:pt x="86774" y="33920"/>
                    </a:lnTo>
                    <a:cubicBezTo>
                      <a:pt x="84854" y="24345"/>
                      <a:pt x="79579" y="15878"/>
                      <a:pt x="72249" y="9792"/>
                    </a:cubicBezTo>
                    <a:cubicBezTo>
                      <a:pt x="65027" y="3706"/>
                      <a:pt x="55668" y="0"/>
                      <a:pt x="45524" y="0"/>
                    </a:cubicBez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1" name="Google Shape;7455;p72">
                <a:extLst>
                  <a:ext uri="{FF2B5EF4-FFF2-40B4-BE49-F238E27FC236}">
                    <a16:creationId xmlns:a16="http://schemas.microsoft.com/office/drawing/2014/main" id="{2EF1687B-D01D-C307-495B-8ACDD8F7EA06}"/>
                  </a:ext>
                </a:extLst>
              </p:cNvPr>
              <p:cNvSpPr/>
              <p:nvPr/>
            </p:nvSpPr>
            <p:spPr>
              <a:xfrm>
                <a:off x="2785807" y="1805334"/>
                <a:ext cx="2143839" cy="40367"/>
              </a:xfrm>
              <a:custGeom>
                <a:avLst/>
                <a:gdLst/>
                <a:ahLst/>
                <a:cxnLst/>
                <a:rect l="l" t="t" r="r" b="b"/>
                <a:pathLst>
                  <a:path w="143713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43712" y="2705"/>
                    </a:lnTo>
                    <a:lnTo>
                      <a:pt x="143712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2" name="Google Shape;7456;p72">
                <a:extLst>
                  <a:ext uri="{FF2B5EF4-FFF2-40B4-BE49-F238E27FC236}">
                    <a16:creationId xmlns:a16="http://schemas.microsoft.com/office/drawing/2014/main" id="{8430F9D6-F78D-1E34-DA17-2FBB01416AB4}"/>
                  </a:ext>
                </a:extLst>
              </p:cNvPr>
              <p:cNvSpPr/>
              <p:nvPr/>
            </p:nvSpPr>
            <p:spPr>
              <a:xfrm>
                <a:off x="5447728" y="4266675"/>
                <a:ext cx="932050" cy="40353"/>
              </a:xfrm>
              <a:custGeom>
                <a:avLst/>
                <a:gdLst/>
                <a:ahLst/>
                <a:cxnLst/>
                <a:rect l="l" t="t" r="r" b="b"/>
                <a:pathLst>
                  <a:path w="106520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06520" y="2705"/>
                    </a:lnTo>
                    <a:lnTo>
                      <a:pt x="106520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0" name="Google Shape;7457;p72">
              <a:extLst>
                <a:ext uri="{FF2B5EF4-FFF2-40B4-BE49-F238E27FC236}">
                  <a16:creationId xmlns:a16="http://schemas.microsoft.com/office/drawing/2014/main" id="{2BFC3BD9-F1E0-28F7-A3E0-A56A00D3C0B2}"/>
                </a:ext>
              </a:extLst>
            </p:cNvPr>
            <p:cNvGrpSpPr/>
            <p:nvPr/>
          </p:nvGrpSpPr>
          <p:grpSpPr>
            <a:xfrm>
              <a:off x="4967783" y="2151471"/>
              <a:ext cx="3920692" cy="2702940"/>
              <a:chOff x="2613858" y="1704696"/>
              <a:chExt cx="3920692" cy="2702940"/>
            </a:xfrm>
          </p:grpSpPr>
          <p:sp>
            <p:nvSpPr>
              <p:cNvPr id="11" name="Google Shape;7458;p72">
                <a:extLst>
                  <a:ext uri="{FF2B5EF4-FFF2-40B4-BE49-F238E27FC236}">
                    <a16:creationId xmlns:a16="http://schemas.microsoft.com/office/drawing/2014/main" id="{45859E8E-8642-5FA0-3402-395573408958}"/>
                  </a:ext>
                </a:extLst>
              </p:cNvPr>
              <p:cNvSpPr/>
              <p:nvPr/>
            </p:nvSpPr>
            <p:spPr>
              <a:xfrm rot="5400000">
                <a:off x="4924676" y="1720789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" name="Google Shape;7459;p72">
                <a:extLst>
                  <a:ext uri="{FF2B5EF4-FFF2-40B4-BE49-F238E27FC236}">
                    <a16:creationId xmlns:a16="http://schemas.microsoft.com/office/drawing/2014/main" id="{9B7C9130-5221-D0EF-2831-B0A936EAC67E}"/>
                  </a:ext>
                </a:extLst>
              </p:cNvPr>
              <p:cNvSpPr/>
              <p:nvPr/>
            </p:nvSpPr>
            <p:spPr>
              <a:xfrm rot="5400000">
                <a:off x="6309028" y="2311963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" name="Google Shape;7460;p72">
                <a:extLst>
                  <a:ext uri="{FF2B5EF4-FFF2-40B4-BE49-F238E27FC236}">
                    <a16:creationId xmlns:a16="http://schemas.microsoft.com/office/drawing/2014/main" id="{EAD35779-1ABA-940A-6546-2058CE9E48F9}"/>
                  </a:ext>
                </a:extLst>
              </p:cNvPr>
              <p:cNvSpPr/>
              <p:nvPr/>
            </p:nvSpPr>
            <p:spPr>
              <a:xfrm rot="5400000">
                <a:off x="5222154" y="4182115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4" name="Google Shape;7461;p72">
                <a:extLst>
                  <a:ext uri="{FF2B5EF4-FFF2-40B4-BE49-F238E27FC236}">
                    <a16:creationId xmlns:a16="http://schemas.microsoft.com/office/drawing/2014/main" id="{4B05C82F-0E82-C89A-FF54-5D3A0F75DDE4}"/>
                  </a:ext>
                </a:extLst>
              </p:cNvPr>
              <p:cNvSpPr/>
              <p:nvPr/>
            </p:nvSpPr>
            <p:spPr>
              <a:xfrm rot="5400000">
                <a:off x="2597765" y="3554395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5" name="Google Shape;7462;p72">
                <a:extLst>
                  <a:ext uri="{FF2B5EF4-FFF2-40B4-BE49-F238E27FC236}">
                    <a16:creationId xmlns:a16="http://schemas.microsoft.com/office/drawing/2014/main" id="{79F65C5B-AA54-18B2-9540-A5101F82E1E8}"/>
                  </a:ext>
                </a:extLst>
              </p:cNvPr>
              <p:cNvSpPr/>
              <p:nvPr/>
            </p:nvSpPr>
            <p:spPr>
              <a:xfrm rot="5400000">
                <a:off x="3433899" y="2945028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23" name="Google Shape;7463;p72">
            <a:extLst>
              <a:ext uri="{FF2B5EF4-FFF2-40B4-BE49-F238E27FC236}">
                <a16:creationId xmlns:a16="http://schemas.microsoft.com/office/drawing/2014/main" id="{94CFA698-6296-44C3-40CC-B823C9E34508}"/>
              </a:ext>
            </a:extLst>
          </p:cNvPr>
          <p:cNvGrpSpPr/>
          <p:nvPr/>
        </p:nvGrpSpPr>
        <p:grpSpPr>
          <a:xfrm>
            <a:off x="7008937" y="2573880"/>
            <a:ext cx="3123822" cy="1417160"/>
            <a:chOff x="3530532" y="1496185"/>
            <a:chExt cx="1561911" cy="708580"/>
          </a:xfrm>
        </p:grpSpPr>
        <p:grpSp>
          <p:nvGrpSpPr>
            <p:cNvPr id="24" name="Google Shape;7464;p72">
              <a:extLst>
                <a:ext uri="{FF2B5EF4-FFF2-40B4-BE49-F238E27FC236}">
                  <a16:creationId xmlns:a16="http://schemas.microsoft.com/office/drawing/2014/main" id="{8B991138-4A65-B9F2-5FF8-4066E5DD18AF}"/>
                </a:ext>
              </a:extLst>
            </p:cNvPr>
            <p:cNvGrpSpPr/>
            <p:nvPr/>
          </p:nvGrpSpPr>
          <p:grpSpPr>
            <a:xfrm>
              <a:off x="3720318" y="1857562"/>
              <a:ext cx="1372125" cy="54"/>
              <a:chOff x="3720318" y="1857562"/>
              <a:chExt cx="1372125" cy="54"/>
            </a:xfrm>
          </p:grpSpPr>
          <p:cxnSp>
            <p:nvCxnSpPr>
              <p:cNvPr id="41" name="Google Shape;7465;p72">
                <a:extLst>
                  <a:ext uri="{FF2B5EF4-FFF2-40B4-BE49-F238E27FC236}">
                    <a16:creationId xmlns:a16="http://schemas.microsoft.com/office/drawing/2014/main" id="{FFF55ECB-1FF3-E3A4-E6F6-71C7560584BC}"/>
                  </a:ext>
                </a:extLst>
              </p:cNvPr>
              <p:cNvCxnSpPr>
                <a:endCxn id="31" idx="2"/>
              </p:cNvCxnSpPr>
              <p:nvPr/>
            </p:nvCxnSpPr>
            <p:spPr>
              <a:xfrm>
                <a:off x="4440243" y="1857616"/>
                <a:ext cx="173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7467;p72">
                <a:extLst>
                  <a:ext uri="{FF2B5EF4-FFF2-40B4-BE49-F238E27FC236}">
                    <a16:creationId xmlns:a16="http://schemas.microsoft.com/office/drawing/2014/main" id="{05E9145C-D2C4-902E-9A2E-EE209C786FA6}"/>
                  </a:ext>
                </a:extLst>
              </p:cNvPr>
              <p:cNvCxnSpPr/>
              <p:nvPr/>
            </p:nvCxnSpPr>
            <p:spPr>
              <a:xfrm>
                <a:off x="4074943" y="1857562"/>
                <a:ext cx="173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7468;p72">
                <a:extLst>
                  <a:ext uri="{FF2B5EF4-FFF2-40B4-BE49-F238E27FC236}">
                    <a16:creationId xmlns:a16="http://schemas.microsoft.com/office/drawing/2014/main" id="{A7539698-F7C0-6B35-ABA6-DD81834364BA}"/>
                  </a:ext>
                </a:extLst>
              </p:cNvPr>
              <p:cNvCxnSpPr/>
              <p:nvPr/>
            </p:nvCxnSpPr>
            <p:spPr>
              <a:xfrm>
                <a:off x="3720318" y="1857562"/>
                <a:ext cx="173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7469;p72">
                <a:extLst>
                  <a:ext uri="{FF2B5EF4-FFF2-40B4-BE49-F238E27FC236}">
                    <a16:creationId xmlns:a16="http://schemas.microsoft.com/office/drawing/2014/main" id="{2C562ADB-6A46-67C4-D3FE-31D29CCA275D}"/>
                  </a:ext>
                </a:extLst>
              </p:cNvPr>
              <p:cNvCxnSpPr>
                <a:stCxn id="31" idx="6"/>
              </p:cNvCxnSpPr>
              <p:nvPr/>
            </p:nvCxnSpPr>
            <p:spPr>
              <a:xfrm>
                <a:off x="4801443" y="1857616"/>
                <a:ext cx="291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grpSp>
          <p:nvGrpSpPr>
            <p:cNvPr id="25" name="Google Shape;7470;p72">
              <a:extLst>
                <a:ext uri="{FF2B5EF4-FFF2-40B4-BE49-F238E27FC236}">
                  <a16:creationId xmlns:a16="http://schemas.microsoft.com/office/drawing/2014/main" id="{8095B0E2-1746-0414-3E0A-38524864A37A}"/>
                </a:ext>
              </a:extLst>
            </p:cNvPr>
            <p:cNvGrpSpPr/>
            <p:nvPr/>
          </p:nvGrpSpPr>
          <p:grpSpPr>
            <a:xfrm>
              <a:off x="3567462" y="1496185"/>
              <a:ext cx="286500" cy="272914"/>
              <a:chOff x="3567462" y="1496185"/>
              <a:chExt cx="286500" cy="272914"/>
            </a:xfrm>
          </p:grpSpPr>
          <p:cxnSp>
            <p:nvCxnSpPr>
              <p:cNvPr id="39" name="Google Shape;7471;p72">
                <a:extLst>
                  <a:ext uri="{FF2B5EF4-FFF2-40B4-BE49-F238E27FC236}">
                    <a16:creationId xmlns:a16="http://schemas.microsoft.com/office/drawing/2014/main" id="{F537327E-7493-7D41-B0F4-D9A577A24BC7}"/>
                  </a:ext>
                </a:extLst>
              </p:cNvPr>
              <p:cNvCxnSpPr/>
              <p:nvPr/>
            </p:nvCxnSpPr>
            <p:spPr>
              <a:xfrm rot="10800000">
                <a:off x="3626625" y="1596000"/>
                <a:ext cx="0" cy="173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0" name="Google Shape;7472;p72">
                <a:extLst>
                  <a:ext uri="{FF2B5EF4-FFF2-40B4-BE49-F238E27FC236}">
                    <a16:creationId xmlns:a16="http://schemas.microsoft.com/office/drawing/2014/main" id="{B301ACC6-CDA9-3F4E-5EAD-A29703994888}"/>
                  </a:ext>
                </a:extLst>
              </p:cNvPr>
              <p:cNvSpPr/>
              <p:nvPr/>
            </p:nvSpPr>
            <p:spPr>
              <a:xfrm>
                <a:off x="3567462" y="1496185"/>
                <a:ext cx="286500" cy="99900"/>
              </a:xfrm>
              <a:prstGeom prst="rect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sp>
          <p:nvSpPr>
            <p:cNvPr id="26" name="Google Shape;7473;p72">
              <a:extLst>
                <a:ext uri="{FF2B5EF4-FFF2-40B4-BE49-F238E27FC236}">
                  <a16:creationId xmlns:a16="http://schemas.microsoft.com/office/drawing/2014/main" id="{B029A108-D4C3-B202-866C-351CC4D5449E}"/>
                </a:ext>
              </a:extLst>
            </p:cNvPr>
            <p:cNvSpPr/>
            <p:nvPr/>
          </p:nvSpPr>
          <p:spPr>
            <a:xfrm>
              <a:off x="3530532" y="1771972"/>
              <a:ext cx="187800" cy="187800"/>
            </a:xfrm>
            <a:prstGeom prst="ellipse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" name="Google Shape;7474;p72">
              <a:extLst>
                <a:ext uri="{FF2B5EF4-FFF2-40B4-BE49-F238E27FC236}">
                  <a16:creationId xmlns:a16="http://schemas.microsoft.com/office/drawing/2014/main" id="{A000F2EF-7CCF-62B0-C011-14F70575B63A}"/>
                </a:ext>
              </a:extLst>
            </p:cNvPr>
            <p:cNvSpPr/>
            <p:nvPr/>
          </p:nvSpPr>
          <p:spPr>
            <a:xfrm>
              <a:off x="3891569" y="1779209"/>
              <a:ext cx="187800" cy="187800"/>
            </a:xfrm>
            <a:prstGeom prst="ellipse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grpSp>
          <p:nvGrpSpPr>
            <p:cNvPr id="28" name="Google Shape;7475;p72">
              <a:extLst>
                <a:ext uri="{FF2B5EF4-FFF2-40B4-BE49-F238E27FC236}">
                  <a16:creationId xmlns:a16="http://schemas.microsoft.com/office/drawing/2014/main" id="{1C450B9C-C732-B523-857D-64FAB396FC8B}"/>
                </a:ext>
              </a:extLst>
            </p:cNvPr>
            <p:cNvGrpSpPr/>
            <p:nvPr/>
          </p:nvGrpSpPr>
          <p:grpSpPr>
            <a:xfrm>
              <a:off x="3929014" y="1960574"/>
              <a:ext cx="286500" cy="242342"/>
              <a:chOff x="3929014" y="1960574"/>
              <a:chExt cx="286500" cy="242342"/>
            </a:xfrm>
          </p:grpSpPr>
          <p:cxnSp>
            <p:nvCxnSpPr>
              <p:cNvPr id="37" name="Google Shape;7476;p72">
                <a:extLst>
                  <a:ext uri="{FF2B5EF4-FFF2-40B4-BE49-F238E27FC236}">
                    <a16:creationId xmlns:a16="http://schemas.microsoft.com/office/drawing/2014/main" id="{7A5C5727-B22B-A940-F920-084F1622A817}"/>
                  </a:ext>
                </a:extLst>
              </p:cNvPr>
              <p:cNvCxnSpPr/>
              <p:nvPr/>
            </p:nvCxnSpPr>
            <p:spPr>
              <a:xfrm rot="10800000">
                <a:off x="3988400" y="1960574"/>
                <a:ext cx="0" cy="144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8" name="Google Shape;7477;p72">
                <a:extLst>
                  <a:ext uri="{FF2B5EF4-FFF2-40B4-BE49-F238E27FC236}">
                    <a16:creationId xmlns:a16="http://schemas.microsoft.com/office/drawing/2014/main" id="{E0040DEA-F72E-1BC1-C10D-72ED840F53C7}"/>
                  </a:ext>
                </a:extLst>
              </p:cNvPr>
              <p:cNvSpPr/>
              <p:nvPr/>
            </p:nvSpPr>
            <p:spPr>
              <a:xfrm>
                <a:off x="3929014" y="2103016"/>
                <a:ext cx="286500" cy="99900"/>
              </a:xfrm>
              <a:prstGeom prst="rect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29" name="Google Shape;7478;p72">
              <a:extLst>
                <a:ext uri="{FF2B5EF4-FFF2-40B4-BE49-F238E27FC236}">
                  <a16:creationId xmlns:a16="http://schemas.microsoft.com/office/drawing/2014/main" id="{2969A7E6-2CBA-7576-62DF-BDC6E0ED8D3B}"/>
                </a:ext>
              </a:extLst>
            </p:cNvPr>
            <p:cNvGrpSpPr/>
            <p:nvPr/>
          </p:nvGrpSpPr>
          <p:grpSpPr>
            <a:xfrm>
              <a:off x="4290828" y="1496185"/>
              <a:ext cx="286500" cy="272914"/>
              <a:chOff x="4290828" y="1496185"/>
              <a:chExt cx="286500" cy="272914"/>
            </a:xfrm>
          </p:grpSpPr>
          <p:cxnSp>
            <p:nvCxnSpPr>
              <p:cNvPr id="35" name="Google Shape;7479;p72">
                <a:extLst>
                  <a:ext uri="{FF2B5EF4-FFF2-40B4-BE49-F238E27FC236}">
                    <a16:creationId xmlns:a16="http://schemas.microsoft.com/office/drawing/2014/main" id="{07D04862-E3D2-ED5E-44BF-C1467D338947}"/>
                  </a:ext>
                </a:extLst>
              </p:cNvPr>
              <p:cNvCxnSpPr/>
              <p:nvPr/>
            </p:nvCxnSpPr>
            <p:spPr>
              <a:xfrm rot="10800000">
                <a:off x="4350000" y="1596000"/>
                <a:ext cx="0" cy="173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6" name="Google Shape;7480;p72">
                <a:extLst>
                  <a:ext uri="{FF2B5EF4-FFF2-40B4-BE49-F238E27FC236}">
                    <a16:creationId xmlns:a16="http://schemas.microsoft.com/office/drawing/2014/main" id="{FF6DADCE-3CAE-D700-BBA9-88D2F7C62D63}"/>
                  </a:ext>
                </a:extLst>
              </p:cNvPr>
              <p:cNvSpPr/>
              <p:nvPr/>
            </p:nvSpPr>
            <p:spPr>
              <a:xfrm>
                <a:off x="4290828" y="1496185"/>
                <a:ext cx="286500" cy="99900"/>
              </a:xfrm>
              <a:prstGeom prst="rect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sp>
          <p:nvSpPr>
            <p:cNvPr id="30" name="Google Shape;7481;p72">
              <a:extLst>
                <a:ext uri="{FF2B5EF4-FFF2-40B4-BE49-F238E27FC236}">
                  <a16:creationId xmlns:a16="http://schemas.microsoft.com/office/drawing/2014/main" id="{AE1B5CCF-3EB1-D4AD-139C-E644F1713C8F}"/>
                </a:ext>
              </a:extLst>
            </p:cNvPr>
            <p:cNvSpPr/>
            <p:nvPr/>
          </p:nvSpPr>
          <p:spPr>
            <a:xfrm>
              <a:off x="4252606" y="1771972"/>
              <a:ext cx="187800" cy="187800"/>
            </a:xfrm>
            <a:prstGeom prst="ellipse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" name="Google Shape;7466;p72">
              <a:extLst>
                <a:ext uri="{FF2B5EF4-FFF2-40B4-BE49-F238E27FC236}">
                  <a16:creationId xmlns:a16="http://schemas.microsoft.com/office/drawing/2014/main" id="{03CCDA70-B24F-DA52-C462-4C5E9E454767}"/>
                </a:ext>
              </a:extLst>
            </p:cNvPr>
            <p:cNvSpPr/>
            <p:nvPr/>
          </p:nvSpPr>
          <p:spPr>
            <a:xfrm>
              <a:off x="4613643" y="1763716"/>
              <a:ext cx="187800" cy="187800"/>
            </a:xfrm>
            <a:prstGeom prst="ellipse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grpSp>
          <p:nvGrpSpPr>
            <p:cNvPr id="32" name="Google Shape;7482;p72">
              <a:extLst>
                <a:ext uri="{FF2B5EF4-FFF2-40B4-BE49-F238E27FC236}">
                  <a16:creationId xmlns:a16="http://schemas.microsoft.com/office/drawing/2014/main" id="{9A987A60-8A78-2EA8-6F80-F938BCF5391C}"/>
                </a:ext>
              </a:extLst>
            </p:cNvPr>
            <p:cNvGrpSpPr/>
            <p:nvPr/>
          </p:nvGrpSpPr>
          <p:grpSpPr>
            <a:xfrm>
              <a:off x="4657726" y="1959674"/>
              <a:ext cx="286500" cy="245092"/>
              <a:chOff x="4657726" y="1959674"/>
              <a:chExt cx="286500" cy="245092"/>
            </a:xfrm>
          </p:grpSpPr>
          <p:cxnSp>
            <p:nvCxnSpPr>
              <p:cNvPr id="33" name="Google Shape;7483;p72">
                <a:extLst>
                  <a:ext uri="{FF2B5EF4-FFF2-40B4-BE49-F238E27FC236}">
                    <a16:creationId xmlns:a16="http://schemas.microsoft.com/office/drawing/2014/main" id="{1C6D83B0-DB9D-1921-7FA9-AE6ACB56059A}"/>
                  </a:ext>
                </a:extLst>
              </p:cNvPr>
              <p:cNvCxnSpPr/>
              <p:nvPr/>
            </p:nvCxnSpPr>
            <p:spPr>
              <a:xfrm rot="10800000">
                <a:off x="4707475" y="1959674"/>
                <a:ext cx="0" cy="145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4" name="Google Shape;7484;p72">
                <a:extLst>
                  <a:ext uri="{FF2B5EF4-FFF2-40B4-BE49-F238E27FC236}">
                    <a16:creationId xmlns:a16="http://schemas.microsoft.com/office/drawing/2014/main" id="{CF77C313-7C17-517A-51AD-7AE9B050A34C}"/>
                  </a:ext>
                </a:extLst>
              </p:cNvPr>
              <p:cNvSpPr/>
              <p:nvPr/>
            </p:nvSpPr>
            <p:spPr>
              <a:xfrm>
                <a:off x="4657726" y="2104866"/>
                <a:ext cx="286500" cy="99900"/>
              </a:xfrm>
              <a:prstGeom prst="rect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45" name="Google Shape;7485;p72">
            <a:extLst>
              <a:ext uri="{FF2B5EF4-FFF2-40B4-BE49-F238E27FC236}">
                <a16:creationId xmlns:a16="http://schemas.microsoft.com/office/drawing/2014/main" id="{32D157A6-DD64-1E2B-B428-D12F5733C10C}"/>
              </a:ext>
            </a:extLst>
          </p:cNvPr>
          <p:cNvGrpSpPr/>
          <p:nvPr/>
        </p:nvGrpSpPr>
        <p:grpSpPr>
          <a:xfrm>
            <a:off x="6972976" y="4298073"/>
            <a:ext cx="3194064" cy="757298"/>
            <a:chOff x="3512551" y="2358282"/>
            <a:chExt cx="1597032" cy="378649"/>
          </a:xfrm>
        </p:grpSpPr>
        <p:grpSp>
          <p:nvGrpSpPr>
            <p:cNvPr id="46" name="Google Shape;7486;p72">
              <a:extLst>
                <a:ext uri="{FF2B5EF4-FFF2-40B4-BE49-F238E27FC236}">
                  <a16:creationId xmlns:a16="http://schemas.microsoft.com/office/drawing/2014/main" id="{700F92D5-A702-D336-3C18-6AC4AABF6FE7}"/>
                </a:ext>
              </a:extLst>
            </p:cNvPr>
            <p:cNvGrpSpPr/>
            <p:nvPr/>
          </p:nvGrpSpPr>
          <p:grpSpPr>
            <a:xfrm>
              <a:off x="3738198" y="2553002"/>
              <a:ext cx="1145834" cy="117"/>
              <a:chOff x="3738198" y="2553002"/>
              <a:chExt cx="1145834" cy="117"/>
            </a:xfrm>
          </p:grpSpPr>
          <p:cxnSp>
            <p:nvCxnSpPr>
              <p:cNvPr id="63" name="Google Shape;7487;p72">
                <a:extLst>
                  <a:ext uri="{FF2B5EF4-FFF2-40B4-BE49-F238E27FC236}">
                    <a16:creationId xmlns:a16="http://schemas.microsoft.com/office/drawing/2014/main" id="{79C11B34-326A-06ED-21E7-D3FCF17826D8}"/>
                  </a:ext>
                </a:extLst>
              </p:cNvPr>
              <p:cNvCxnSpPr/>
              <p:nvPr/>
            </p:nvCxnSpPr>
            <p:spPr>
              <a:xfrm>
                <a:off x="4195395" y="2553002"/>
                <a:ext cx="231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7488;p72">
                <a:extLst>
                  <a:ext uri="{FF2B5EF4-FFF2-40B4-BE49-F238E27FC236}">
                    <a16:creationId xmlns:a16="http://schemas.microsoft.com/office/drawing/2014/main" id="{B0A4D47F-8ED2-5527-E3F5-B4233F35745B}"/>
                  </a:ext>
                </a:extLst>
              </p:cNvPr>
              <p:cNvCxnSpPr/>
              <p:nvPr/>
            </p:nvCxnSpPr>
            <p:spPr>
              <a:xfrm>
                <a:off x="4652432" y="2553002"/>
                <a:ext cx="231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7489;p72">
                <a:extLst>
                  <a:ext uri="{FF2B5EF4-FFF2-40B4-BE49-F238E27FC236}">
                    <a16:creationId xmlns:a16="http://schemas.microsoft.com/office/drawing/2014/main" id="{3766A8EA-D3C9-ED37-D5F1-54659B0D2417}"/>
                  </a:ext>
                </a:extLst>
              </p:cNvPr>
              <p:cNvCxnSpPr>
                <a:stCxn id="52" idx="6"/>
                <a:endCxn id="61" idx="2"/>
              </p:cNvCxnSpPr>
              <p:nvPr/>
            </p:nvCxnSpPr>
            <p:spPr>
              <a:xfrm>
                <a:off x="3738198" y="2553118"/>
                <a:ext cx="231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7" name="Google Shape;7492;p72">
              <a:extLst>
                <a:ext uri="{FF2B5EF4-FFF2-40B4-BE49-F238E27FC236}">
                  <a16:creationId xmlns:a16="http://schemas.microsoft.com/office/drawing/2014/main" id="{0553407B-C19A-1328-43A7-5405D1673373}"/>
                </a:ext>
              </a:extLst>
            </p:cNvPr>
            <p:cNvGrpSpPr/>
            <p:nvPr/>
          </p:nvGrpSpPr>
          <p:grpSpPr>
            <a:xfrm>
              <a:off x="3969644" y="2440153"/>
              <a:ext cx="225900" cy="296779"/>
              <a:chOff x="3969644" y="2440153"/>
              <a:chExt cx="225900" cy="296779"/>
            </a:xfrm>
          </p:grpSpPr>
          <p:cxnSp>
            <p:nvCxnSpPr>
              <p:cNvPr id="60" name="Google Shape;7493;p72">
                <a:extLst>
                  <a:ext uri="{FF2B5EF4-FFF2-40B4-BE49-F238E27FC236}">
                    <a16:creationId xmlns:a16="http://schemas.microsoft.com/office/drawing/2014/main" id="{4833AA05-7731-3818-5DD2-0F724DA12526}"/>
                  </a:ext>
                </a:extLst>
              </p:cNvPr>
              <p:cNvCxnSpPr/>
              <p:nvPr/>
            </p:nvCxnSpPr>
            <p:spPr>
              <a:xfrm>
                <a:off x="4082390" y="2637031"/>
                <a:ext cx="0" cy="99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1" name="Google Shape;7491;p72">
                <a:extLst>
                  <a:ext uri="{FF2B5EF4-FFF2-40B4-BE49-F238E27FC236}">
                    <a16:creationId xmlns:a16="http://schemas.microsoft.com/office/drawing/2014/main" id="{9A418393-4C41-6DF0-BB3A-F8355C3ECCED}"/>
                  </a:ext>
                </a:extLst>
              </p:cNvPr>
              <p:cNvSpPr/>
              <p:nvPr/>
            </p:nvSpPr>
            <p:spPr>
              <a:xfrm>
                <a:off x="3969644" y="2440153"/>
                <a:ext cx="225900" cy="225900"/>
              </a:xfrm>
              <a:prstGeom prst="ellipse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62" name="Google Shape;7494;p72">
                <a:extLst>
                  <a:ext uri="{FF2B5EF4-FFF2-40B4-BE49-F238E27FC236}">
                    <a16:creationId xmlns:a16="http://schemas.microsoft.com/office/drawing/2014/main" id="{CA93F253-6C06-1500-BA94-8786EE717B00}"/>
                  </a:ext>
                </a:extLst>
              </p:cNvPr>
              <p:cNvSpPr/>
              <p:nvPr/>
            </p:nvSpPr>
            <p:spPr>
              <a:xfrm>
                <a:off x="3998471" y="2468982"/>
                <a:ext cx="168300" cy="168300"/>
              </a:xfrm>
              <a:prstGeom prst="ellipse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48" name="Google Shape;7495;p72">
              <a:extLst>
                <a:ext uri="{FF2B5EF4-FFF2-40B4-BE49-F238E27FC236}">
                  <a16:creationId xmlns:a16="http://schemas.microsoft.com/office/drawing/2014/main" id="{176E86E4-5D79-90B9-D19D-AD31BE180CF8}"/>
                </a:ext>
              </a:extLst>
            </p:cNvPr>
            <p:cNvGrpSpPr/>
            <p:nvPr/>
          </p:nvGrpSpPr>
          <p:grpSpPr>
            <a:xfrm>
              <a:off x="4426818" y="2358282"/>
              <a:ext cx="225600" cy="307471"/>
              <a:chOff x="4426818" y="2358282"/>
              <a:chExt cx="225600" cy="307471"/>
            </a:xfrm>
          </p:grpSpPr>
          <p:cxnSp>
            <p:nvCxnSpPr>
              <p:cNvPr id="57" name="Google Shape;7496;p72">
                <a:extLst>
                  <a:ext uri="{FF2B5EF4-FFF2-40B4-BE49-F238E27FC236}">
                    <a16:creationId xmlns:a16="http://schemas.microsoft.com/office/drawing/2014/main" id="{61F591EB-D1EA-795E-EB94-242093BB47EE}"/>
                  </a:ext>
                </a:extLst>
              </p:cNvPr>
              <p:cNvCxnSpPr>
                <a:stCxn id="59" idx="0"/>
              </p:cNvCxnSpPr>
              <p:nvPr/>
            </p:nvCxnSpPr>
            <p:spPr>
              <a:xfrm rot="10800000">
                <a:off x="4539644" y="2358282"/>
                <a:ext cx="0" cy="110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8" name="Google Shape;7498;p72">
                <a:extLst>
                  <a:ext uri="{FF2B5EF4-FFF2-40B4-BE49-F238E27FC236}">
                    <a16:creationId xmlns:a16="http://schemas.microsoft.com/office/drawing/2014/main" id="{2E049D99-8BAD-BDB8-11F3-FF11CAE25FEC}"/>
                  </a:ext>
                </a:extLst>
              </p:cNvPr>
              <p:cNvSpPr/>
              <p:nvPr/>
            </p:nvSpPr>
            <p:spPr>
              <a:xfrm>
                <a:off x="4426818" y="2440153"/>
                <a:ext cx="225600" cy="225600"/>
              </a:xfrm>
              <a:prstGeom prst="ellipse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9" name="Google Shape;7497;p72">
                <a:extLst>
                  <a:ext uri="{FF2B5EF4-FFF2-40B4-BE49-F238E27FC236}">
                    <a16:creationId xmlns:a16="http://schemas.microsoft.com/office/drawing/2014/main" id="{73D7D91D-A104-70CA-D72D-FC552C3A9598}"/>
                  </a:ext>
                </a:extLst>
              </p:cNvPr>
              <p:cNvSpPr/>
              <p:nvPr/>
            </p:nvSpPr>
            <p:spPr>
              <a:xfrm>
                <a:off x="4455644" y="2468982"/>
                <a:ext cx="168000" cy="168000"/>
              </a:xfrm>
              <a:prstGeom prst="ellipse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49" name="Google Shape;7499;p72">
              <a:extLst>
                <a:ext uri="{FF2B5EF4-FFF2-40B4-BE49-F238E27FC236}">
                  <a16:creationId xmlns:a16="http://schemas.microsoft.com/office/drawing/2014/main" id="{696D9189-184B-2C67-E7E6-3FC04F3E6F75}"/>
                </a:ext>
              </a:extLst>
            </p:cNvPr>
            <p:cNvGrpSpPr/>
            <p:nvPr/>
          </p:nvGrpSpPr>
          <p:grpSpPr>
            <a:xfrm>
              <a:off x="4883984" y="2440153"/>
              <a:ext cx="225600" cy="296479"/>
              <a:chOff x="4883984" y="2440153"/>
              <a:chExt cx="225600" cy="296479"/>
            </a:xfrm>
          </p:grpSpPr>
          <p:cxnSp>
            <p:nvCxnSpPr>
              <p:cNvPr id="54" name="Google Shape;7500;p72">
                <a:extLst>
                  <a:ext uri="{FF2B5EF4-FFF2-40B4-BE49-F238E27FC236}">
                    <a16:creationId xmlns:a16="http://schemas.microsoft.com/office/drawing/2014/main" id="{D61D6EFE-1662-1A2E-17A9-78CC4EF877B7}"/>
                  </a:ext>
                </a:extLst>
              </p:cNvPr>
              <p:cNvCxnSpPr/>
              <p:nvPr/>
            </p:nvCxnSpPr>
            <p:spPr>
              <a:xfrm>
                <a:off x="4996858" y="2637031"/>
                <a:ext cx="0" cy="99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5" name="Google Shape;7501;p72">
                <a:extLst>
                  <a:ext uri="{FF2B5EF4-FFF2-40B4-BE49-F238E27FC236}">
                    <a16:creationId xmlns:a16="http://schemas.microsoft.com/office/drawing/2014/main" id="{0E0183DD-91AB-63D4-35A7-E8732AA40E3E}"/>
                  </a:ext>
                </a:extLst>
              </p:cNvPr>
              <p:cNvSpPr/>
              <p:nvPr/>
            </p:nvSpPr>
            <p:spPr>
              <a:xfrm>
                <a:off x="4883984" y="2440153"/>
                <a:ext cx="225600" cy="225600"/>
              </a:xfrm>
              <a:prstGeom prst="ellipse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6" name="Google Shape;7502;p72">
                <a:extLst>
                  <a:ext uri="{FF2B5EF4-FFF2-40B4-BE49-F238E27FC236}">
                    <a16:creationId xmlns:a16="http://schemas.microsoft.com/office/drawing/2014/main" id="{A0C33610-F157-3599-AC7C-33B54EA6A10F}"/>
                  </a:ext>
                </a:extLst>
              </p:cNvPr>
              <p:cNvSpPr/>
              <p:nvPr/>
            </p:nvSpPr>
            <p:spPr>
              <a:xfrm>
                <a:off x="4912810" y="2468982"/>
                <a:ext cx="168000" cy="168000"/>
              </a:xfrm>
              <a:prstGeom prst="ellipse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50" name="Google Shape;7503;p72">
              <a:extLst>
                <a:ext uri="{FF2B5EF4-FFF2-40B4-BE49-F238E27FC236}">
                  <a16:creationId xmlns:a16="http://schemas.microsoft.com/office/drawing/2014/main" id="{91FA60F4-C251-E328-5618-B731C22CF2AD}"/>
                </a:ext>
              </a:extLst>
            </p:cNvPr>
            <p:cNvGrpSpPr/>
            <p:nvPr/>
          </p:nvGrpSpPr>
          <p:grpSpPr>
            <a:xfrm>
              <a:off x="3512551" y="2358356"/>
              <a:ext cx="225647" cy="307629"/>
              <a:chOff x="2182679" y="2005014"/>
              <a:chExt cx="792300" cy="1080158"/>
            </a:xfrm>
          </p:grpSpPr>
          <p:cxnSp>
            <p:nvCxnSpPr>
              <p:cNvPr id="51" name="Google Shape;7504;p72">
                <a:extLst>
                  <a:ext uri="{FF2B5EF4-FFF2-40B4-BE49-F238E27FC236}">
                    <a16:creationId xmlns:a16="http://schemas.microsoft.com/office/drawing/2014/main" id="{CF16CF0B-5F17-DB76-93CF-20AA4769F6E6}"/>
                  </a:ext>
                </a:extLst>
              </p:cNvPr>
              <p:cNvCxnSpPr>
                <a:stCxn id="53" idx="0"/>
              </p:cNvCxnSpPr>
              <p:nvPr/>
            </p:nvCxnSpPr>
            <p:spPr>
              <a:xfrm rot="10800000">
                <a:off x="2578961" y="2005014"/>
                <a:ext cx="0" cy="38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2" name="Google Shape;7490;p72">
                <a:extLst>
                  <a:ext uri="{FF2B5EF4-FFF2-40B4-BE49-F238E27FC236}">
                    <a16:creationId xmlns:a16="http://schemas.microsoft.com/office/drawing/2014/main" id="{E25A6114-07CD-8998-092E-E93528B4BBDB}"/>
                  </a:ext>
                </a:extLst>
              </p:cNvPr>
              <p:cNvSpPr/>
              <p:nvPr/>
            </p:nvSpPr>
            <p:spPr>
              <a:xfrm>
                <a:off x="2182679" y="2292572"/>
                <a:ext cx="792300" cy="792600"/>
              </a:xfrm>
              <a:prstGeom prst="ellipse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3" name="Google Shape;7505;p72">
                <a:extLst>
                  <a:ext uri="{FF2B5EF4-FFF2-40B4-BE49-F238E27FC236}">
                    <a16:creationId xmlns:a16="http://schemas.microsoft.com/office/drawing/2014/main" id="{31BEE55E-4784-AEB8-7A62-0A5562ED4575}"/>
                  </a:ext>
                </a:extLst>
              </p:cNvPr>
              <p:cNvSpPr/>
              <p:nvPr/>
            </p:nvSpPr>
            <p:spPr>
              <a:xfrm>
                <a:off x="2283911" y="2393814"/>
                <a:ext cx="590100" cy="590100"/>
              </a:xfrm>
              <a:prstGeom prst="ellipse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66" name="Google Shape;7506;p72">
            <a:extLst>
              <a:ext uri="{FF2B5EF4-FFF2-40B4-BE49-F238E27FC236}">
                <a16:creationId xmlns:a16="http://schemas.microsoft.com/office/drawing/2014/main" id="{578DB71C-6923-F908-ED14-947D4650810A}"/>
              </a:ext>
            </a:extLst>
          </p:cNvPr>
          <p:cNvGrpSpPr/>
          <p:nvPr/>
        </p:nvGrpSpPr>
        <p:grpSpPr>
          <a:xfrm>
            <a:off x="13693141" y="1945668"/>
            <a:ext cx="3119618" cy="1445220"/>
            <a:chOff x="634175" y="2986275"/>
            <a:chExt cx="3147949" cy="1458344"/>
          </a:xfrm>
        </p:grpSpPr>
        <p:cxnSp>
          <p:nvCxnSpPr>
            <p:cNvPr id="67" name="Google Shape;7507;p72">
              <a:extLst>
                <a:ext uri="{FF2B5EF4-FFF2-40B4-BE49-F238E27FC236}">
                  <a16:creationId xmlns:a16="http://schemas.microsoft.com/office/drawing/2014/main" id="{B549F11F-5A4E-E07E-DB81-AA01D914D8AD}"/>
                </a:ext>
              </a:extLst>
            </p:cNvPr>
            <p:cNvCxnSpPr>
              <a:stCxn id="73" idx="4"/>
              <a:endCxn id="75" idx="0"/>
            </p:cNvCxnSpPr>
            <p:nvPr/>
          </p:nvCxnSpPr>
          <p:spPr>
            <a:xfrm>
              <a:off x="929975" y="3577875"/>
              <a:ext cx="591300" cy="27510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7510;p72">
              <a:extLst>
                <a:ext uri="{FF2B5EF4-FFF2-40B4-BE49-F238E27FC236}">
                  <a16:creationId xmlns:a16="http://schemas.microsoft.com/office/drawing/2014/main" id="{D827F9D5-F17A-7544-2A47-DA28BFB558E3}"/>
                </a:ext>
              </a:extLst>
            </p:cNvPr>
            <p:cNvCxnSpPr>
              <a:stCxn id="75" idx="0"/>
              <a:endCxn id="72" idx="4"/>
            </p:cNvCxnSpPr>
            <p:nvPr/>
          </p:nvCxnSpPr>
          <p:spPr>
            <a:xfrm rot="10800000" flipH="1">
              <a:off x="1521366" y="3577919"/>
              <a:ext cx="686700" cy="27510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7512;p72">
              <a:extLst>
                <a:ext uri="{FF2B5EF4-FFF2-40B4-BE49-F238E27FC236}">
                  <a16:creationId xmlns:a16="http://schemas.microsoft.com/office/drawing/2014/main" id="{EFCB2EC9-AC1E-BBB7-C3A5-2F10ABA84FAF}"/>
                </a:ext>
              </a:extLst>
            </p:cNvPr>
            <p:cNvCxnSpPr>
              <a:stCxn id="72" idx="4"/>
              <a:endCxn id="74" idx="0"/>
            </p:cNvCxnSpPr>
            <p:nvPr/>
          </p:nvCxnSpPr>
          <p:spPr>
            <a:xfrm>
              <a:off x="2208152" y="3577875"/>
              <a:ext cx="686700" cy="27510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514;p72">
              <a:extLst>
                <a:ext uri="{FF2B5EF4-FFF2-40B4-BE49-F238E27FC236}">
                  <a16:creationId xmlns:a16="http://schemas.microsoft.com/office/drawing/2014/main" id="{4C2DE739-70C9-700B-536B-A8F63F1F32F1}"/>
                </a:ext>
              </a:extLst>
            </p:cNvPr>
            <p:cNvCxnSpPr>
              <a:stCxn id="74" idx="0"/>
              <a:endCxn id="71" idx="4"/>
            </p:cNvCxnSpPr>
            <p:nvPr/>
          </p:nvCxnSpPr>
          <p:spPr>
            <a:xfrm rot="10800000" flipH="1">
              <a:off x="2894933" y="3577918"/>
              <a:ext cx="591300" cy="27510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1" name="Google Shape;7515;p72">
              <a:extLst>
                <a:ext uri="{FF2B5EF4-FFF2-40B4-BE49-F238E27FC236}">
                  <a16:creationId xmlns:a16="http://schemas.microsoft.com/office/drawing/2014/main" id="{2616E245-80FD-4943-A5F8-2D2B8E5AF2F3}"/>
                </a:ext>
              </a:extLst>
            </p:cNvPr>
            <p:cNvSpPr/>
            <p:nvPr/>
          </p:nvSpPr>
          <p:spPr>
            <a:xfrm>
              <a:off x="3190524" y="2986275"/>
              <a:ext cx="591600" cy="591600"/>
            </a:xfrm>
            <a:prstGeom prst="ellipse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algn="ctr"/>
              <a:endParaRPr sz="2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511;p72">
              <a:extLst>
                <a:ext uri="{FF2B5EF4-FFF2-40B4-BE49-F238E27FC236}">
                  <a16:creationId xmlns:a16="http://schemas.microsoft.com/office/drawing/2014/main" id="{254490E5-E0DF-7E59-8524-578DB328C843}"/>
                </a:ext>
              </a:extLst>
            </p:cNvPr>
            <p:cNvSpPr/>
            <p:nvPr/>
          </p:nvSpPr>
          <p:spPr>
            <a:xfrm>
              <a:off x="1912352" y="2986275"/>
              <a:ext cx="591600" cy="591600"/>
            </a:xfrm>
            <a:prstGeom prst="ellipse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algn="ctr"/>
              <a:endParaRPr sz="2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508;p72">
              <a:extLst>
                <a:ext uri="{FF2B5EF4-FFF2-40B4-BE49-F238E27FC236}">
                  <a16:creationId xmlns:a16="http://schemas.microsoft.com/office/drawing/2014/main" id="{872F2B69-1A6E-B3FA-7575-DB8D90A38411}"/>
                </a:ext>
              </a:extLst>
            </p:cNvPr>
            <p:cNvSpPr/>
            <p:nvPr/>
          </p:nvSpPr>
          <p:spPr>
            <a:xfrm>
              <a:off x="634175" y="2986275"/>
              <a:ext cx="591600" cy="591600"/>
            </a:xfrm>
            <a:prstGeom prst="ellipse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algn="ctr"/>
              <a:endParaRPr sz="2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513;p72">
              <a:extLst>
                <a:ext uri="{FF2B5EF4-FFF2-40B4-BE49-F238E27FC236}">
                  <a16:creationId xmlns:a16="http://schemas.microsoft.com/office/drawing/2014/main" id="{3D0253CC-E543-66D1-7AA6-4072ACACBBA0}"/>
                </a:ext>
              </a:extLst>
            </p:cNvPr>
            <p:cNvSpPr/>
            <p:nvPr/>
          </p:nvSpPr>
          <p:spPr>
            <a:xfrm>
              <a:off x="2599133" y="3853018"/>
              <a:ext cx="591600" cy="591600"/>
            </a:xfrm>
            <a:prstGeom prst="ellipse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algn="ctr"/>
              <a:endParaRPr sz="2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09;p72">
              <a:extLst>
                <a:ext uri="{FF2B5EF4-FFF2-40B4-BE49-F238E27FC236}">
                  <a16:creationId xmlns:a16="http://schemas.microsoft.com/office/drawing/2014/main" id="{A2E9A025-C24B-D2CA-E20D-AA9A652E6F70}"/>
                </a:ext>
              </a:extLst>
            </p:cNvPr>
            <p:cNvSpPr/>
            <p:nvPr/>
          </p:nvSpPr>
          <p:spPr>
            <a:xfrm>
              <a:off x="1225566" y="3853019"/>
              <a:ext cx="591600" cy="591600"/>
            </a:xfrm>
            <a:prstGeom prst="ellipse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algn="ctr"/>
              <a:endParaRPr sz="2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" name="Google Shape;7516;p72">
            <a:extLst>
              <a:ext uri="{FF2B5EF4-FFF2-40B4-BE49-F238E27FC236}">
                <a16:creationId xmlns:a16="http://schemas.microsoft.com/office/drawing/2014/main" id="{1FD1AAEC-EC22-6AB4-9DDA-952400FD5DB5}"/>
              </a:ext>
            </a:extLst>
          </p:cNvPr>
          <p:cNvGrpSpPr/>
          <p:nvPr/>
        </p:nvGrpSpPr>
        <p:grpSpPr>
          <a:xfrm>
            <a:off x="7000721" y="5365483"/>
            <a:ext cx="3141438" cy="588246"/>
            <a:chOff x="998425" y="1182125"/>
            <a:chExt cx="1065400" cy="199500"/>
          </a:xfrm>
        </p:grpSpPr>
        <p:sp>
          <p:nvSpPr>
            <p:cNvPr id="77" name="Google Shape;7517;p72">
              <a:extLst>
                <a:ext uri="{FF2B5EF4-FFF2-40B4-BE49-F238E27FC236}">
                  <a16:creationId xmlns:a16="http://schemas.microsoft.com/office/drawing/2014/main" id="{6E7873A8-FA52-131C-69FD-4BC8622A790A}"/>
                </a:ext>
              </a:extLst>
            </p:cNvPr>
            <p:cNvSpPr/>
            <p:nvPr/>
          </p:nvSpPr>
          <p:spPr>
            <a:xfrm>
              <a:off x="998425" y="1182125"/>
              <a:ext cx="1065400" cy="199500"/>
            </a:xfrm>
            <a:custGeom>
              <a:avLst/>
              <a:gdLst/>
              <a:ahLst/>
              <a:cxnLst/>
              <a:rect l="l" t="t" r="r" b="b"/>
              <a:pathLst>
                <a:path w="42616" h="7980" extrusionOk="0">
                  <a:moveTo>
                    <a:pt x="4324" y="1"/>
                  </a:moveTo>
                  <a:cubicBezTo>
                    <a:pt x="3159" y="1"/>
                    <a:pt x="1997" y="512"/>
                    <a:pt x="1246" y="1424"/>
                  </a:cubicBezTo>
                  <a:cubicBezTo>
                    <a:pt x="180" y="2720"/>
                    <a:pt x="1" y="4577"/>
                    <a:pt x="867" y="6031"/>
                  </a:cubicBezTo>
                  <a:cubicBezTo>
                    <a:pt x="1600" y="7262"/>
                    <a:pt x="2935" y="7980"/>
                    <a:pt x="4331" y="7980"/>
                  </a:cubicBezTo>
                  <a:cubicBezTo>
                    <a:pt x="4576" y="7980"/>
                    <a:pt x="4822" y="7958"/>
                    <a:pt x="5067" y="7913"/>
                  </a:cubicBezTo>
                  <a:cubicBezTo>
                    <a:pt x="6219" y="7700"/>
                    <a:pt x="7170" y="6971"/>
                    <a:pt x="7733" y="6006"/>
                  </a:cubicBezTo>
                  <a:cubicBezTo>
                    <a:pt x="8105" y="5370"/>
                    <a:pt x="8773" y="4970"/>
                    <a:pt x="9508" y="4970"/>
                  </a:cubicBezTo>
                  <a:lnTo>
                    <a:pt x="10488" y="4970"/>
                  </a:lnTo>
                  <a:cubicBezTo>
                    <a:pt x="11237" y="4970"/>
                    <a:pt x="11919" y="5376"/>
                    <a:pt x="12300" y="6020"/>
                  </a:cubicBezTo>
                  <a:lnTo>
                    <a:pt x="12307" y="6031"/>
                  </a:lnTo>
                  <a:cubicBezTo>
                    <a:pt x="13039" y="7262"/>
                    <a:pt x="14375" y="7980"/>
                    <a:pt x="15771" y="7980"/>
                  </a:cubicBezTo>
                  <a:cubicBezTo>
                    <a:pt x="16016" y="7980"/>
                    <a:pt x="16262" y="7958"/>
                    <a:pt x="16507" y="7913"/>
                  </a:cubicBezTo>
                  <a:cubicBezTo>
                    <a:pt x="17658" y="7700"/>
                    <a:pt x="18610" y="6971"/>
                    <a:pt x="19173" y="6006"/>
                  </a:cubicBezTo>
                  <a:cubicBezTo>
                    <a:pt x="19545" y="5370"/>
                    <a:pt x="20213" y="4970"/>
                    <a:pt x="20946" y="4970"/>
                  </a:cubicBezTo>
                  <a:lnTo>
                    <a:pt x="21928" y="4970"/>
                  </a:lnTo>
                  <a:cubicBezTo>
                    <a:pt x="22677" y="4970"/>
                    <a:pt x="23359" y="5376"/>
                    <a:pt x="23740" y="6020"/>
                  </a:cubicBezTo>
                  <a:lnTo>
                    <a:pt x="23747" y="6031"/>
                  </a:lnTo>
                  <a:cubicBezTo>
                    <a:pt x="24479" y="7262"/>
                    <a:pt x="25815" y="7980"/>
                    <a:pt x="27210" y="7980"/>
                  </a:cubicBezTo>
                  <a:cubicBezTo>
                    <a:pt x="27454" y="7980"/>
                    <a:pt x="27700" y="7958"/>
                    <a:pt x="27945" y="7913"/>
                  </a:cubicBezTo>
                  <a:cubicBezTo>
                    <a:pt x="29098" y="7700"/>
                    <a:pt x="30048" y="6971"/>
                    <a:pt x="30613" y="6006"/>
                  </a:cubicBezTo>
                  <a:cubicBezTo>
                    <a:pt x="30985" y="5370"/>
                    <a:pt x="31652" y="4970"/>
                    <a:pt x="32388" y="4970"/>
                  </a:cubicBezTo>
                  <a:lnTo>
                    <a:pt x="33368" y="4970"/>
                  </a:lnTo>
                  <a:cubicBezTo>
                    <a:pt x="34117" y="4970"/>
                    <a:pt x="34799" y="5376"/>
                    <a:pt x="35180" y="6020"/>
                  </a:cubicBezTo>
                  <a:lnTo>
                    <a:pt x="35187" y="6031"/>
                  </a:lnTo>
                  <a:cubicBezTo>
                    <a:pt x="35920" y="7262"/>
                    <a:pt x="37255" y="7980"/>
                    <a:pt x="38651" y="7980"/>
                  </a:cubicBezTo>
                  <a:cubicBezTo>
                    <a:pt x="38896" y="7980"/>
                    <a:pt x="39142" y="7958"/>
                    <a:pt x="39387" y="7913"/>
                  </a:cubicBezTo>
                  <a:cubicBezTo>
                    <a:pt x="41256" y="7567"/>
                    <a:pt x="42594" y="5866"/>
                    <a:pt x="42615" y="3993"/>
                  </a:cubicBezTo>
                  <a:cubicBezTo>
                    <a:pt x="42599" y="2323"/>
                    <a:pt x="41557" y="833"/>
                    <a:pt x="39994" y="246"/>
                  </a:cubicBezTo>
                  <a:cubicBezTo>
                    <a:pt x="39559" y="81"/>
                    <a:pt x="39100" y="2"/>
                    <a:pt x="38642" y="2"/>
                  </a:cubicBezTo>
                  <a:cubicBezTo>
                    <a:pt x="37477" y="2"/>
                    <a:pt x="36315" y="513"/>
                    <a:pt x="35565" y="1426"/>
                  </a:cubicBezTo>
                  <a:cubicBezTo>
                    <a:pt x="35428" y="1592"/>
                    <a:pt x="35304" y="1770"/>
                    <a:pt x="35195" y="1957"/>
                  </a:cubicBezTo>
                  <a:cubicBezTo>
                    <a:pt x="34817" y="2606"/>
                    <a:pt x="34133" y="3018"/>
                    <a:pt x="33382" y="3018"/>
                  </a:cubicBezTo>
                  <a:lnTo>
                    <a:pt x="32420" y="3018"/>
                  </a:lnTo>
                  <a:cubicBezTo>
                    <a:pt x="31683" y="3018"/>
                    <a:pt x="30996" y="2632"/>
                    <a:pt x="30624" y="1994"/>
                  </a:cubicBezTo>
                  <a:cubicBezTo>
                    <a:pt x="30157" y="1190"/>
                    <a:pt x="29425" y="572"/>
                    <a:pt x="28556" y="244"/>
                  </a:cubicBezTo>
                  <a:cubicBezTo>
                    <a:pt x="28121" y="80"/>
                    <a:pt x="27663" y="1"/>
                    <a:pt x="27205" y="1"/>
                  </a:cubicBezTo>
                  <a:cubicBezTo>
                    <a:pt x="26039" y="1"/>
                    <a:pt x="24877" y="513"/>
                    <a:pt x="24125" y="1426"/>
                  </a:cubicBezTo>
                  <a:cubicBezTo>
                    <a:pt x="23989" y="1592"/>
                    <a:pt x="23865" y="1770"/>
                    <a:pt x="23755" y="1957"/>
                  </a:cubicBezTo>
                  <a:cubicBezTo>
                    <a:pt x="23377" y="2606"/>
                    <a:pt x="22695" y="3018"/>
                    <a:pt x="21944" y="3018"/>
                  </a:cubicBezTo>
                  <a:lnTo>
                    <a:pt x="20981" y="3018"/>
                  </a:lnTo>
                  <a:cubicBezTo>
                    <a:pt x="20243" y="3018"/>
                    <a:pt x="19556" y="2632"/>
                    <a:pt x="19185" y="1994"/>
                  </a:cubicBezTo>
                  <a:cubicBezTo>
                    <a:pt x="18717" y="1190"/>
                    <a:pt x="17987" y="572"/>
                    <a:pt x="17116" y="244"/>
                  </a:cubicBezTo>
                  <a:cubicBezTo>
                    <a:pt x="16681" y="80"/>
                    <a:pt x="16223" y="1"/>
                    <a:pt x="15766" y="1"/>
                  </a:cubicBezTo>
                  <a:cubicBezTo>
                    <a:pt x="14600" y="1"/>
                    <a:pt x="13437" y="513"/>
                    <a:pt x="12686" y="1426"/>
                  </a:cubicBezTo>
                  <a:cubicBezTo>
                    <a:pt x="12549" y="1592"/>
                    <a:pt x="12425" y="1770"/>
                    <a:pt x="12316" y="1957"/>
                  </a:cubicBezTo>
                  <a:cubicBezTo>
                    <a:pt x="11937" y="2606"/>
                    <a:pt x="11255" y="3016"/>
                    <a:pt x="10504" y="3016"/>
                  </a:cubicBezTo>
                  <a:lnTo>
                    <a:pt x="9541" y="3016"/>
                  </a:lnTo>
                  <a:cubicBezTo>
                    <a:pt x="8805" y="3016"/>
                    <a:pt x="8116" y="2632"/>
                    <a:pt x="7745" y="1994"/>
                  </a:cubicBezTo>
                  <a:cubicBezTo>
                    <a:pt x="7277" y="1190"/>
                    <a:pt x="6547" y="572"/>
                    <a:pt x="5676" y="244"/>
                  </a:cubicBezTo>
                  <a:cubicBezTo>
                    <a:pt x="5241" y="80"/>
                    <a:pt x="4782" y="1"/>
                    <a:pt x="432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78" name="Google Shape;7518;p72">
              <a:extLst>
                <a:ext uri="{FF2B5EF4-FFF2-40B4-BE49-F238E27FC236}">
                  <a16:creationId xmlns:a16="http://schemas.microsoft.com/office/drawing/2014/main" id="{2E7BB490-EE8A-395A-1B72-DFA6337EA46D}"/>
                </a:ext>
              </a:extLst>
            </p:cNvPr>
            <p:cNvSpPr/>
            <p:nvPr/>
          </p:nvSpPr>
          <p:spPr>
            <a:xfrm>
              <a:off x="1017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50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50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5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79" name="Google Shape;7519;p72">
              <a:extLst>
                <a:ext uri="{FF2B5EF4-FFF2-40B4-BE49-F238E27FC236}">
                  <a16:creationId xmlns:a16="http://schemas.microsoft.com/office/drawing/2014/main" id="{9B14636F-A9BE-A244-7625-29E4E2856B03}"/>
                </a:ext>
              </a:extLst>
            </p:cNvPr>
            <p:cNvSpPr/>
            <p:nvPr/>
          </p:nvSpPr>
          <p:spPr>
            <a:xfrm>
              <a:off x="1303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50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50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5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0" name="Google Shape;7520;p72">
              <a:extLst>
                <a:ext uri="{FF2B5EF4-FFF2-40B4-BE49-F238E27FC236}">
                  <a16:creationId xmlns:a16="http://schemas.microsoft.com/office/drawing/2014/main" id="{E44E708F-5922-E890-5D35-A92A529A28B7}"/>
                </a:ext>
              </a:extLst>
            </p:cNvPr>
            <p:cNvSpPr/>
            <p:nvPr/>
          </p:nvSpPr>
          <p:spPr>
            <a:xfrm>
              <a:off x="1589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49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49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4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1" name="Google Shape;7521;p72">
              <a:extLst>
                <a:ext uri="{FF2B5EF4-FFF2-40B4-BE49-F238E27FC236}">
                  <a16:creationId xmlns:a16="http://schemas.microsoft.com/office/drawing/2014/main" id="{2C1FD25B-8C10-7E82-7DE4-0D57F59CD28A}"/>
                </a:ext>
              </a:extLst>
            </p:cNvPr>
            <p:cNvSpPr/>
            <p:nvPr/>
          </p:nvSpPr>
          <p:spPr>
            <a:xfrm>
              <a:off x="1875200" y="1193175"/>
              <a:ext cx="177525" cy="177500"/>
            </a:xfrm>
            <a:custGeom>
              <a:avLst/>
              <a:gdLst/>
              <a:ahLst/>
              <a:cxnLst/>
              <a:rect l="l" t="t" r="r" b="b"/>
              <a:pathLst>
                <a:path w="7101" h="7100" extrusionOk="0">
                  <a:moveTo>
                    <a:pt x="3551" y="1"/>
                  </a:moveTo>
                  <a:cubicBezTo>
                    <a:pt x="1590" y="1"/>
                    <a:pt x="0" y="1589"/>
                    <a:pt x="0" y="3551"/>
                  </a:cubicBezTo>
                  <a:cubicBezTo>
                    <a:pt x="0" y="5511"/>
                    <a:pt x="1590" y="7099"/>
                    <a:pt x="3551" y="7099"/>
                  </a:cubicBezTo>
                  <a:cubicBezTo>
                    <a:pt x="5511" y="7099"/>
                    <a:pt x="7101" y="5511"/>
                    <a:pt x="7101" y="3551"/>
                  </a:cubicBezTo>
                  <a:cubicBezTo>
                    <a:pt x="7101" y="1589"/>
                    <a:pt x="5511" y="1"/>
                    <a:pt x="355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82" name="Google Shape;7522;p72">
            <a:extLst>
              <a:ext uri="{FF2B5EF4-FFF2-40B4-BE49-F238E27FC236}">
                <a16:creationId xmlns:a16="http://schemas.microsoft.com/office/drawing/2014/main" id="{964F5422-3E1F-433D-14E4-58D9A7ECD293}"/>
              </a:ext>
            </a:extLst>
          </p:cNvPr>
          <p:cNvGrpSpPr/>
          <p:nvPr/>
        </p:nvGrpSpPr>
        <p:grpSpPr>
          <a:xfrm>
            <a:off x="13687232" y="3600457"/>
            <a:ext cx="3131432" cy="733458"/>
            <a:chOff x="1247650" y="2075423"/>
            <a:chExt cx="6648477" cy="1557238"/>
          </a:xfrm>
        </p:grpSpPr>
        <p:sp>
          <p:nvSpPr>
            <p:cNvPr id="83" name="Google Shape;7523;p72">
              <a:extLst>
                <a:ext uri="{FF2B5EF4-FFF2-40B4-BE49-F238E27FC236}">
                  <a16:creationId xmlns:a16="http://schemas.microsoft.com/office/drawing/2014/main" id="{F357E9B8-F7E3-F134-1D71-1E145973980A}"/>
                </a:ext>
              </a:extLst>
            </p:cNvPr>
            <p:cNvSpPr/>
            <p:nvPr/>
          </p:nvSpPr>
          <p:spPr>
            <a:xfrm>
              <a:off x="6633862" y="2075423"/>
              <a:ext cx="953444" cy="825696"/>
            </a:xfrm>
            <a:custGeom>
              <a:avLst/>
              <a:gdLst/>
              <a:ahLst/>
              <a:cxnLst/>
              <a:rect l="l" t="t" r="r" b="b"/>
              <a:pathLst>
                <a:path w="57767" h="50027" extrusionOk="0">
                  <a:moveTo>
                    <a:pt x="14439" y="0"/>
                  </a:moveTo>
                  <a:lnTo>
                    <a:pt x="0" y="25014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7" y="25014"/>
                  </a:lnTo>
                  <a:lnTo>
                    <a:pt x="4332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4" name="Google Shape;7524;p72">
              <a:extLst>
                <a:ext uri="{FF2B5EF4-FFF2-40B4-BE49-F238E27FC236}">
                  <a16:creationId xmlns:a16="http://schemas.microsoft.com/office/drawing/2014/main" id="{5DD6C7BA-8EFA-535E-ACB9-465ECAAC6643}"/>
                </a:ext>
              </a:extLst>
            </p:cNvPr>
            <p:cNvSpPr/>
            <p:nvPr/>
          </p:nvSpPr>
          <p:spPr>
            <a:xfrm>
              <a:off x="5359252" y="2806965"/>
              <a:ext cx="953461" cy="825696"/>
            </a:xfrm>
            <a:custGeom>
              <a:avLst/>
              <a:gdLst/>
              <a:ahLst/>
              <a:cxnLst/>
              <a:rect l="l" t="t" r="r" b="b"/>
              <a:pathLst>
                <a:path w="57768" h="50027" extrusionOk="0">
                  <a:moveTo>
                    <a:pt x="14439" y="0"/>
                  </a:moveTo>
                  <a:lnTo>
                    <a:pt x="1" y="25013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7" y="25013"/>
                  </a:lnTo>
                  <a:lnTo>
                    <a:pt x="4332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5" name="Google Shape;7525;p72">
              <a:extLst>
                <a:ext uri="{FF2B5EF4-FFF2-40B4-BE49-F238E27FC236}">
                  <a16:creationId xmlns:a16="http://schemas.microsoft.com/office/drawing/2014/main" id="{95BE1878-4952-BEE6-5EEE-3C18E1A8172C}"/>
                </a:ext>
              </a:extLst>
            </p:cNvPr>
            <p:cNvSpPr/>
            <p:nvPr/>
          </p:nvSpPr>
          <p:spPr>
            <a:xfrm>
              <a:off x="1601478" y="2075425"/>
              <a:ext cx="953316" cy="825696"/>
            </a:xfrm>
            <a:custGeom>
              <a:avLst/>
              <a:gdLst/>
              <a:ahLst/>
              <a:cxnLst/>
              <a:rect l="l" t="t" r="r" b="b"/>
              <a:pathLst>
                <a:path w="57768" h="50027" extrusionOk="0">
                  <a:moveTo>
                    <a:pt x="14439" y="0"/>
                  </a:moveTo>
                  <a:lnTo>
                    <a:pt x="1" y="25013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8" y="25013"/>
                  </a:lnTo>
                  <a:lnTo>
                    <a:pt x="4332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6" name="Google Shape;7526;p72">
              <a:extLst>
                <a:ext uri="{FF2B5EF4-FFF2-40B4-BE49-F238E27FC236}">
                  <a16:creationId xmlns:a16="http://schemas.microsoft.com/office/drawing/2014/main" id="{A6936CC2-3957-BB27-AC3C-05442A2BFE4F}"/>
                </a:ext>
              </a:extLst>
            </p:cNvPr>
            <p:cNvSpPr/>
            <p:nvPr/>
          </p:nvSpPr>
          <p:spPr>
            <a:xfrm>
              <a:off x="2857827" y="2807112"/>
              <a:ext cx="953370" cy="825320"/>
            </a:xfrm>
            <a:custGeom>
              <a:avLst/>
              <a:gdLst/>
              <a:ahLst/>
              <a:cxnLst/>
              <a:rect l="l" t="t" r="r" b="b"/>
              <a:pathLst>
                <a:path w="57780" h="50027" extrusionOk="0">
                  <a:moveTo>
                    <a:pt x="14452" y="0"/>
                  </a:moveTo>
                  <a:lnTo>
                    <a:pt x="0" y="25013"/>
                  </a:lnTo>
                  <a:lnTo>
                    <a:pt x="14452" y="50027"/>
                  </a:lnTo>
                  <a:lnTo>
                    <a:pt x="43328" y="50027"/>
                  </a:lnTo>
                  <a:lnTo>
                    <a:pt x="57780" y="25013"/>
                  </a:lnTo>
                  <a:lnTo>
                    <a:pt x="4332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7" name="Google Shape;7527;p72">
              <a:extLst>
                <a:ext uri="{FF2B5EF4-FFF2-40B4-BE49-F238E27FC236}">
                  <a16:creationId xmlns:a16="http://schemas.microsoft.com/office/drawing/2014/main" id="{077735F1-9BCC-B3F6-33F7-F8844A6625DE}"/>
                </a:ext>
              </a:extLst>
            </p:cNvPr>
            <p:cNvSpPr/>
            <p:nvPr/>
          </p:nvSpPr>
          <p:spPr>
            <a:xfrm>
              <a:off x="4097386" y="2075425"/>
              <a:ext cx="953444" cy="825696"/>
            </a:xfrm>
            <a:custGeom>
              <a:avLst/>
              <a:gdLst/>
              <a:ahLst/>
              <a:cxnLst/>
              <a:rect l="l" t="t" r="r" b="b"/>
              <a:pathLst>
                <a:path w="57767" h="50027" extrusionOk="0">
                  <a:moveTo>
                    <a:pt x="14439" y="0"/>
                  </a:moveTo>
                  <a:lnTo>
                    <a:pt x="0" y="25013"/>
                  </a:lnTo>
                  <a:lnTo>
                    <a:pt x="14439" y="50027"/>
                  </a:lnTo>
                  <a:lnTo>
                    <a:pt x="43328" y="50027"/>
                  </a:lnTo>
                  <a:lnTo>
                    <a:pt x="57767" y="25013"/>
                  </a:lnTo>
                  <a:lnTo>
                    <a:pt x="4332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8" name="Google Shape;7528;p72">
              <a:extLst>
                <a:ext uri="{FF2B5EF4-FFF2-40B4-BE49-F238E27FC236}">
                  <a16:creationId xmlns:a16="http://schemas.microsoft.com/office/drawing/2014/main" id="{A5A5A855-23A6-B44E-9F01-706FAE4B9BD3}"/>
                </a:ext>
              </a:extLst>
            </p:cNvPr>
            <p:cNvSpPr/>
            <p:nvPr/>
          </p:nvSpPr>
          <p:spPr>
            <a:xfrm>
              <a:off x="1247650" y="2490334"/>
              <a:ext cx="6648477" cy="729445"/>
            </a:xfrm>
            <a:custGeom>
              <a:avLst/>
              <a:gdLst/>
              <a:ahLst/>
              <a:cxnLst/>
              <a:rect l="l" t="t" r="r" b="b"/>
              <a:pathLst>
                <a:path w="285373" h="31310" fill="none" extrusionOk="0">
                  <a:moveTo>
                    <a:pt x="285373" y="3317"/>
                  </a:moveTo>
                  <a:lnTo>
                    <a:pt x="269256" y="31309"/>
                  </a:lnTo>
                  <a:lnTo>
                    <a:pt x="233095" y="31309"/>
                  </a:lnTo>
                  <a:lnTo>
                    <a:pt x="215067" y="352"/>
                  </a:lnTo>
                  <a:lnTo>
                    <a:pt x="179426" y="352"/>
                  </a:lnTo>
                  <a:lnTo>
                    <a:pt x="161606" y="31218"/>
                  </a:lnTo>
                  <a:lnTo>
                    <a:pt x="125718" y="31309"/>
                  </a:lnTo>
                  <a:lnTo>
                    <a:pt x="107651" y="0"/>
                  </a:lnTo>
                  <a:lnTo>
                    <a:pt x="71490" y="0"/>
                  </a:lnTo>
                  <a:lnTo>
                    <a:pt x="53669" y="31075"/>
                  </a:lnTo>
                  <a:lnTo>
                    <a:pt x="18042" y="31075"/>
                  </a:lnTo>
                  <a:lnTo>
                    <a:pt x="0" y="118"/>
                  </a:lnTo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miter lim="1300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89" name="Google Shape;7529;p72">
            <a:extLst>
              <a:ext uri="{FF2B5EF4-FFF2-40B4-BE49-F238E27FC236}">
                <a16:creationId xmlns:a16="http://schemas.microsoft.com/office/drawing/2014/main" id="{6F513C15-EFCF-BEED-9FA0-F21BDF604C47}"/>
              </a:ext>
            </a:extLst>
          </p:cNvPr>
          <p:cNvGrpSpPr/>
          <p:nvPr/>
        </p:nvGrpSpPr>
        <p:grpSpPr>
          <a:xfrm>
            <a:off x="13655857" y="5898086"/>
            <a:ext cx="3194122" cy="1326880"/>
            <a:chOff x="6796238" y="3158297"/>
            <a:chExt cx="1630319" cy="677257"/>
          </a:xfrm>
        </p:grpSpPr>
        <p:cxnSp>
          <p:nvCxnSpPr>
            <p:cNvPr id="90" name="Google Shape;7530;p72">
              <a:extLst>
                <a:ext uri="{FF2B5EF4-FFF2-40B4-BE49-F238E27FC236}">
                  <a16:creationId xmlns:a16="http://schemas.microsoft.com/office/drawing/2014/main" id="{2E1D5185-71AF-9F29-74CE-7DE2A85F02C4}"/>
                </a:ext>
              </a:extLst>
            </p:cNvPr>
            <p:cNvCxnSpPr/>
            <p:nvPr/>
          </p:nvCxnSpPr>
          <p:spPr>
            <a:xfrm>
              <a:off x="7012244" y="3664854"/>
              <a:ext cx="0" cy="170700"/>
            </a:xfrm>
            <a:prstGeom prst="straightConnector1">
              <a:avLst/>
            </a:pr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cxnSp>
          <p:nvCxnSpPr>
            <p:cNvPr id="91" name="Google Shape;7531;p72">
              <a:extLst>
                <a:ext uri="{FF2B5EF4-FFF2-40B4-BE49-F238E27FC236}">
                  <a16:creationId xmlns:a16="http://schemas.microsoft.com/office/drawing/2014/main" id="{250FF4C3-1FCC-D4B2-835A-E2FEC00C40AA}"/>
                </a:ext>
              </a:extLst>
            </p:cNvPr>
            <p:cNvCxnSpPr/>
            <p:nvPr/>
          </p:nvCxnSpPr>
          <p:spPr>
            <a:xfrm>
              <a:off x="7810957" y="3664854"/>
              <a:ext cx="0" cy="170700"/>
            </a:xfrm>
            <a:prstGeom prst="straightConnector1">
              <a:avLst/>
            </a:pr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cxnSp>
          <p:nvCxnSpPr>
            <p:cNvPr id="92" name="Google Shape;7532;p72">
              <a:extLst>
                <a:ext uri="{FF2B5EF4-FFF2-40B4-BE49-F238E27FC236}">
                  <a16:creationId xmlns:a16="http://schemas.microsoft.com/office/drawing/2014/main" id="{42C82E26-69F7-BD22-A47A-AE0924193B71}"/>
                </a:ext>
              </a:extLst>
            </p:cNvPr>
            <p:cNvCxnSpPr/>
            <p:nvPr/>
          </p:nvCxnSpPr>
          <p:spPr>
            <a:xfrm rot="10800000">
              <a:off x="8196652" y="3170826"/>
              <a:ext cx="0" cy="169800"/>
            </a:xfrm>
            <a:prstGeom prst="straightConnector1">
              <a:avLst/>
            </a:pr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cxnSp>
          <p:nvCxnSpPr>
            <p:cNvPr id="93" name="Google Shape;7533;p72">
              <a:extLst>
                <a:ext uri="{FF2B5EF4-FFF2-40B4-BE49-F238E27FC236}">
                  <a16:creationId xmlns:a16="http://schemas.microsoft.com/office/drawing/2014/main" id="{F4C725C7-F2CC-41D7-51FC-79801350EDD5}"/>
                </a:ext>
              </a:extLst>
            </p:cNvPr>
            <p:cNvCxnSpPr/>
            <p:nvPr/>
          </p:nvCxnSpPr>
          <p:spPr>
            <a:xfrm rot="10800000">
              <a:off x="7411601" y="3158297"/>
              <a:ext cx="0" cy="170700"/>
            </a:xfrm>
            <a:prstGeom prst="straightConnector1">
              <a:avLst/>
            </a:pr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grpSp>
          <p:nvGrpSpPr>
            <p:cNvPr id="94" name="Google Shape;7534;p72">
              <a:extLst>
                <a:ext uri="{FF2B5EF4-FFF2-40B4-BE49-F238E27FC236}">
                  <a16:creationId xmlns:a16="http://schemas.microsoft.com/office/drawing/2014/main" id="{3919EEE4-036F-799E-FE17-4D4E09650952}"/>
                </a:ext>
              </a:extLst>
            </p:cNvPr>
            <p:cNvGrpSpPr/>
            <p:nvPr/>
          </p:nvGrpSpPr>
          <p:grpSpPr>
            <a:xfrm>
              <a:off x="6796238" y="3311904"/>
              <a:ext cx="1630319" cy="377697"/>
              <a:chOff x="6796238" y="3311904"/>
              <a:chExt cx="1630319" cy="377697"/>
            </a:xfrm>
          </p:grpSpPr>
          <p:sp>
            <p:nvSpPr>
              <p:cNvPr id="95" name="Google Shape;7535;p72">
                <a:extLst>
                  <a:ext uri="{FF2B5EF4-FFF2-40B4-BE49-F238E27FC236}">
                    <a16:creationId xmlns:a16="http://schemas.microsoft.com/office/drawing/2014/main" id="{71B02C4C-DA93-3F1E-7E83-180E1F92B54F}"/>
                  </a:ext>
                </a:extLst>
              </p:cNvPr>
              <p:cNvSpPr/>
              <p:nvPr/>
            </p:nvSpPr>
            <p:spPr>
              <a:xfrm>
                <a:off x="6796238" y="3311904"/>
                <a:ext cx="798025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4368" h="16266" extrusionOk="0">
                    <a:moveTo>
                      <a:pt x="4679" y="0"/>
                    </a:moveTo>
                    <a:lnTo>
                      <a:pt x="0" y="8133"/>
                    </a:lnTo>
                    <a:lnTo>
                      <a:pt x="4679" y="16265"/>
                    </a:lnTo>
                    <a:lnTo>
                      <a:pt x="14094" y="16265"/>
                    </a:lnTo>
                    <a:lnTo>
                      <a:pt x="17913" y="9590"/>
                    </a:lnTo>
                    <a:lnTo>
                      <a:pt x="22591" y="1458"/>
                    </a:lnTo>
                    <a:lnTo>
                      <a:pt x="30301" y="1458"/>
                    </a:lnTo>
                    <a:lnTo>
                      <a:pt x="33522" y="7098"/>
                    </a:lnTo>
                    <a:lnTo>
                      <a:pt x="34367" y="5640"/>
                    </a:lnTo>
                    <a:lnTo>
                      <a:pt x="33522" y="4183"/>
                    </a:lnTo>
                    <a:lnTo>
                      <a:pt x="31146" y="0"/>
                    </a:lnTo>
                    <a:lnTo>
                      <a:pt x="21746" y="0"/>
                    </a:lnTo>
                    <a:lnTo>
                      <a:pt x="17067" y="8133"/>
                    </a:lnTo>
                    <a:lnTo>
                      <a:pt x="13234" y="14808"/>
                    </a:lnTo>
                    <a:lnTo>
                      <a:pt x="5524" y="14808"/>
                    </a:lnTo>
                    <a:lnTo>
                      <a:pt x="1706" y="8133"/>
                    </a:lnTo>
                    <a:lnTo>
                      <a:pt x="5524" y="1458"/>
                    </a:lnTo>
                    <a:lnTo>
                      <a:pt x="13234" y="1458"/>
                    </a:lnTo>
                    <a:lnTo>
                      <a:pt x="16455" y="7098"/>
                    </a:lnTo>
                    <a:lnTo>
                      <a:pt x="17301" y="5640"/>
                    </a:lnTo>
                    <a:lnTo>
                      <a:pt x="16455" y="4183"/>
                    </a:lnTo>
                    <a:lnTo>
                      <a:pt x="14094" y="0"/>
                    </a:ln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96" name="Google Shape;7536;p72">
                <a:extLst>
                  <a:ext uri="{FF2B5EF4-FFF2-40B4-BE49-F238E27FC236}">
                    <a16:creationId xmlns:a16="http://schemas.microsoft.com/office/drawing/2014/main" id="{8E008706-1F6A-C206-5D55-FD853017AFBC}"/>
                  </a:ext>
                </a:extLst>
              </p:cNvPr>
              <p:cNvSpPr/>
              <p:nvPr/>
            </p:nvSpPr>
            <p:spPr>
              <a:xfrm>
                <a:off x="7628207" y="3311904"/>
                <a:ext cx="798350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4382" h="16266" extrusionOk="0">
                    <a:moveTo>
                      <a:pt x="20288" y="0"/>
                    </a:moveTo>
                    <a:lnTo>
                      <a:pt x="16470" y="6675"/>
                    </a:lnTo>
                    <a:lnTo>
                      <a:pt x="11791" y="14808"/>
                    </a:lnTo>
                    <a:lnTo>
                      <a:pt x="4081" y="14808"/>
                    </a:lnTo>
                    <a:lnTo>
                      <a:pt x="860" y="9167"/>
                    </a:lnTo>
                    <a:lnTo>
                      <a:pt x="0" y="10625"/>
                    </a:lnTo>
                    <a:lnTo>
                      <a:pt x="860" y="12082"/>
                    </a:lnTo>
                    <a:lnTo>
                      <a:pt x="3221" y="16265"/>
                    </a:lnTo>
                    <a:lnTo>
                      <a:pt x="12637" y="16265"/>
                    </a:lnTo>
                    <a:lnTo>
                      <a:pt x="17315" y="8133"/>
                    </a:lnTo>
                    <a:lnTo>
                      <a:pt x="21134" y="1458"/>
                    </a:lnTo>
                    <a:lnTo>
                      <a:pt x="28858" y="1458"/>
                    </a:lnTo>
                    <a:lnTo>
                      <a:pt x="32677" y="8133"/>
                    </a:lnTo>
                    <a:lnTo>
                      <a:pt x="28858" y="14808"/>
                    </a:lnTo>
                    <a:lnTo>
                      <a:pt x="21134" y="14808"/>
                    </a:lnTo>
                    <a:lnTo>
                      <a:pt x="17927" y="9167"/>
                    </a:lnTo>
                    <a:lnTo>
                      <a:pt x="17067" y="10625"/>
                    </a:lnTo>
                    <a:lnTo>
                      <a:pt x="17927" y="12082"/>
                    </a:lnTo>
                    <a:lnTo>
                      <a:pt x="20288" y="16265"/>
                    </a:lnTo>
                    <a:lnTo>
                      <a:pt x="29703" y="16265"/>
                    </a:lnTo>
                    <a:lnTo>
                      <a:pt x="34382" y="8133"/>
                    </a:lnTo>
                    <a:lnTo>
                      <a:pt x="29703" y="0"/>
                    </a:ln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97" name="Google Shape;7537;p72">
                <a:extLst>
                  <a:ext uri="{FF2B5EF4-FFF2-40B4-BE49-F238E27FC236}">
                    <a16:creationId xmlns:a16="http://schemas.microsoft.com/office/drawing/2014/main" id="{B7D5A669-6F57-0317-1E00-39CB60C0957C}"/>
                  </a:ext>
                </a:extLst>
              </p:cNvPr>
              <p:cNvSpPr/>
              <p:nvPr/>
            </p:nvSpPr>
            <p:spPr>
              <a:xfrm>
                <a:off x="7229098" y="3311904"/>
                <a:ext cx="762823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2852" h="16266" extrusionOk="0">
                    <a:moveTo>
                      <a:pt x="20347" y="0"/>
                    </a:moveTo>
                    <a:lnTo>
                      <a:pt x="16455" y="6675"/>
                    </a:lnTo>
                    <a:lnTo>
                      <a:pt x="11850" y="14808"/>
                    </a:lnTo>
                    <a:lnTo>
                      <a:pt x="4125" y="14808"/>
                    </a:lnTo>
                    <a:lnTo>
                      <a:pt x="846" y="9167"/>
                    </a:lnTo>
                    <a:lnTo>
                      <a:pt x="0" y="10625"/>
                    </a:lnTo>
                    <a:lnTo>
                      <a:pt x="846" y="12082"/>
                    </a:lnTo>
                    <a:lnTo>
                      <a:pt x="3280" y="16265"/>
                    </a:lnTo>
                    <a:lnTo>
                      <a:pt x="12695" y="16265"/>
                    </a:lnTo>
                    <a:lnTo>
                      <a:pt x="17315" y="8133"/>
                    </a:lnTo>
                    <a:lnTo>
                      <a:pt x="21134" y="1458"/>
                    </a:lnTo>
                    <a:lnTo>
                      <a:pt x="28902" y="1458"/>
                    </a:lnTo>
                    <a:lnTo>
                      <a:pt x="32065" y="6981"/>
                    </a:lnTo>
                    <a:lnTo>
                      <a:pt x="32852" y="5524"/>
                    </a:lnTo>
                    <a:lnTo>
                      <a:pt x="29703" y="0"/>
                    </a:ln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98" name="Google Shape;7538;p72">
            <a:extLst>
              <a:ext uri="{FF2B5EF4-FFF2-40B4-BE49-F238E27FC236}">
                <a16:creationId xmlns:a16="http://schemas.microsoft.com/office/drawing/2014/main" id="{40470D7C-15E6-569C-35C1-3EBF27A5FA97}"/>
              </a:ext>
            </a:extLst>
          </p:cNvPr>
          <p:cNvGrpSpPr/>
          <p:nvPr/>
        </p:nvGrpSpPr>
        <p:grpSpPr>
          <a:xfrm>
            <a:off x="10698132" y="1940871"/>
            <a:ext cx="2737212" cy="3187610"/>
            <a:chOff x="1839112" y="2209163"/>
            <a:chExt cx="1918159" cy="2233784"/>
          </a:xfrm>
        </p:grpSpPr>
        <p:sp>
          <p:nvSpPr>
            <p:cNvPr id="99" name="Google Shape;7539;p72">
              <a:extLst>
                <a:ext uri="{FF2B5EF4-FFF2-40B4-BE49-F238E27FC236}">
                  <a16:creationId xmlns:a16="http://schemas.microsoft.com/office/drawing/2014/main" id="{EE5EBD83-9C8D-7B65-2476-8BC6C427A6BD}"/>
                </a:ext>
              </a:extLst>
            </p:cNvPr>
            <p:cNvSpPr/>
            <p:nvPr/>
          </p:nvSpPr>
          <p:spPr>
            <a:xfrm>
              <a:off x="1839112" y="2209163"/>
              <a:ext cx="575100" cy="575100"/>
            </a:xfrm>
            <a:prstGeom prst="flowChartConnector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0" name="Google Shape;7540;p72">
              <a:extLst>
                <a:ext uri="{FF2B5EF4-FFF2-40B4-BE49-F238E27FC236}">
                  <a16:creationId xmlns:a16="http://schemas.microsoft.com/office/drawing/2014/main" id="{7A7ECD57-FE89-27B3-3744-6581AAEA0D88}"/>
                </a:ext>
              </a:extLst>
            </p:cNvPr>
            <p:cNvSpPr/>
            <p:nvPr/>
          </p:nvSpPr>
          <p:spPr>
            <a:xfrm>
              <a:off x="3182171" y="2209163"/>
              <a:ext cx="575100" cy="575100"/>
            </a:xfrm>
            <a:prstGeom prst="flowChartConnector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1" name="Google Shape;7541;p72">
              <a:extLst>
                <a:ext uri="{FF2B5EF4-FFF2-40B4-BE49-F238E27FC236}">
                  <a16:creationId xmlns:a16="http://schemas.microsoft.com/office/drawing/2014/main" id="{CA7022EA-7F80-C9D4-83B8-623E4959F5C1}"/>
                </a:ext>
              </a:extLst>
            </p:cNvPr>
            <p:cNvSpPr/>
            <p:nvPr/>
          </p:nvSpPr>
          <p:spPr>
            <a:xfrm>
              <a:off x="3182171" y="3040766"/>
              <a:ext cx="575100" cy="575100"/>
            </a:xfrm>
            <a:prstGeom prst="flowChartConnector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cxnSp>
          <p:nvCxnSpPr>
            <p:cNvPr id="102" name="Google Shape;7542;p72">
              <a:extLst>
                <a:ext uri="{FF2B5EF4-FFF2-40B4-BE49-F238E27FC236}">
                  <a16:creationId xmlns:a16="http://schemas.microsoft.com/office/drawing/2014/main" id="{E90BED4D-B3A9-01CC-8B50-4B7C95D120BD}"/>
                </a:ext>
              </a:extLst>
            </p:cNvPr>
            <p:cNvCxnSpPr>
              <a:stCxn id="99" idx="6"/>
              <a:endCxn id="100" idx="2"/>
            </p:cNvCxnSpPr>
            <p:nvPr/>
          </p:nvCxnSpPr>
          <p:spPr>
            <a:xfrm>
              <a:off x="2414212" y="2496713"/>
              <a:ext cx="768000" cy="600"/>
            </a:xfrm>
            <a:prstGeom prst="bentConnector3">
              <a:avLst>
                <a:gd name="adj1" fmla="val 50017"/>
              </a:avLst>
            </a:prstGeom>
            <a:noFill/>
            <a:ln w="9525" cap="flat" cmpd="sng">
              <a:solidFill>
                <a:srgbClr val="325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7543;p72">
              <a:extLst>
                <a:ext uri="{FF2B5EF4-FFF2-40B4-BE49-F238E27FC236}">
                  <a16:creationId xmlns:a16="http://schemas.microsoft.com/office/drawing/2014/main" id="{484E05E0-CC46-7C8B-E3B8-DBDF3283CCC3}"/>
                </a:ext>
              </a:extLst>
            </p:cNvPr>
            <p:cNvCxnSpPr>
              <a:stCxn id="100" idx="4"/>
              <a:endCxn id="106" idx="0"/>
            </p:cNvCxnSpPr>
            <p:nvPr/>
          </p:nvCxnSpPr>
          <p:spPr>
            <a:xfrm rot="5400000">
              <a:off x="2669921" y="2240963"/>
              <a:ext cx="256500" cy="13431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325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7545;p72">
              <a:extLst>
                <a:ext uri="{FF2B5EF4-FFF2-40B4-BE49-F238E27FC236}">
                  <a16:creationId xmlns:a16="http://schemas.microsoft.com/office/drawing/2014/main" id="{C9E97D34-F77C-16E0-A50B-7B21EC2FAE43}"/>
                </a:ext>
              </a:extLst>
            </p:cNvPr>
            <p:cNvCxnSpPr>
              <a:stCxn id="106" idx="6"/>
              <a:endCxn id="101" idx="2"/>
            </p:cNvCxnSpPr>
            <p:nvPr/>
          </p:nvCxnSpPr>
          <p:spPr>
            <a:xfrm>
              <a:off x="2414212" y="3328316"/>
              <a:ext cx="768000" cy="600"/>
            </a:xfrm>
            <a:prstGeom prst="bentConnector3">
              <a:avLst>
                <a:gd name="adj1" fmla="val 50017"/>
              </a:avLst>
            </a:prstGeom>
            <a:noFill/>
            <a:ln w="9525" cap="flat" cmpd="sng">
              <a:solidFill>
                <a:srgbClr val="325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7546;p72">
              <a:extLst>
                <a:ext uri="{FF2B5EF4-FFF2-40B4-BE49-F238E27FC236}">
                  <a16:creationId xmlns:a16="http://schemas.microsoft.com/office/drawing/2014/main" id="{FAFDDEF0-7923-FCA5-ECFB-41BAE0EB2040}"/>
                </a:ext>
              </a:extLst>
            </p:cNvPr>
            <p:cNvCxnSpPr>
              <a:stCxn id="101" idx="4"/>
              <a:endCxn id="107" idx="0"/>
            </p:cNvCxnSpPr>
            <p:nvPr/>
          </p:nvCxnSpPr>
          <p:spPr>
            <a:xfrm rot="5400000">
              <a:off x="2672171" y="3070316"/>
              <a:ext cx="252000" cy="1343100"/>
            </a:xfrm>
            <a:prstGeom prst="bentConnector3">
              <a:avLst>
                <a:gd name="adj1" fmla="val 49996"/>
              </a:avLst>
            </a:prstGeom>
            <a:noFill/>
            <a:ln w="9525" cap="flat" cmpd="sng">
              <a:solidFill>
                <a:srgbClr val="325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6" name="Google Shape;7544;p72">
              <a:extLst>
                <a:ext uri="{FF2B5EF4-FFF2-40B4-BE49-F238E27FC236}">
                  <a16:creationId xmlns:a16="http://schemas.microsoft.com/office/drawing/2014/main" id="{8D26E483-D33E-F470-361E-9DD3806EA793}"/>
                </a:ext>
              </a:extLst>
            </p:cNvPr>
            <p:cNvSpPr/>
            <p:nvPr/>
          </p:nvSpPr>
          <p:spPr>
            <a:xfrm>
              <a:off x="1839112" y="3040766"/>
              <a:ext cx="575100" cy="575100"/>
            </a:xfrm>
            <a:prstGeom prst="flowChartConnector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7" name="Google Shape;7547;p72">
              <a:extLst>
                <a:ext uri="{FF2B5EF4-FFF2-40B4-BE49-F238E27FC236}">
                  <a16:creationId xmlns:a16="http://schemas.microsoft.com/office/drawing/2014/main" id="{53DF762C-3189-397B-B3DE-184E9B03F989}"/>
                </a:ext>
              </a:extLst>
            </p:cNvPr>
            <p:cNvSpPr/>
            <p:nvPr/>
          </p:nvSpPr>
          <p:spPr>
            <a:xfrm>
              <a:off x="1839112" y="3867848"/>
              <a:ext cx="575100" cy="575100"/>
            </a:xfrm>
            <a:prstGeom prst="flowChartConnector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8" name="Google Shape;7548;p72">
              <a:extLst>
                <a:ext uri="{FF2B5EF4-FFF2-40B4-BE49-F238E27FC236}">
                  <a16:creationId xmlns:a16="http://schemas.microsoft.com/office/drawing/2014/main" id="{0D62D67D-9C54-A158-4BDB-5B7E3AB1A20E}"/>
                </a:ext>
              </a:extLst>
            </p:cNvPr>
            <p:cNvSpPr/>
            <p:nvPr/>
          </p:nvSpPr>
          <p:spPr>
            <a:xfrm>
              <a:off x="3182171" y="3867848"/>
              <a:ext cx="575100" cy="575100"/>
            </a:xfrm>
            <a:prstGeom prst="flowChartConnector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cxnSp>
          <p:nvCxnSpPr>
            <p:cNvPr id="109" name="Google Shape;7549;p72">
              <a:extLst>
                <a:ext uri="{FF2B5EF4-FFF2-40B4-BE49-F238E27FC236}">
                  <a16:creationId xmlns:a16="http://schemas.microsoft.com/office/drawing/2014/main" id="{859AFC40-2F18-1D91-E9DA-2504DAB00AFE}"/>
                </a:ext>
              </a:extLst>
            </p:cNvPr>
            <p:cNvCxnSpPr>
              <a:endCxn id="108" idx="2"/>
            </p:cNvCxnSpPr>
            <p:nvPr/>
          </p:nvCxnSpPr>
          <p:spPr>
            <a:xfrm>
              <a:off x="2413871" y="4154498"/>
              <a:ext cx="768300" cy="9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325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0" name="Google Shape;7550;p72">
            <a:extLst>
              <a:ext uri="{FF2B5EF4-FFF2-40B4-BE49-F238E27FC236}">
                <a16:creationId xmlns:a16="http://schemas.microsoft.com/office/drawing/2014/main" id="{6354DB98-E912-7266-C976-B4C9296FC12F}"/>
              </a:ext>
            </a:extLst>
          </p:cNvPr>
          <p:cNvGrpSpPr/>
          <p:nvPr/>
        </p:nvGrpSpPr>
        <p:grpSpPr>
          <a:xfrm>
            <a:off x="6962878" y="1953342"/>
            <a:ext cx="3275936" cy="309884"/>
            <a:chOff x="238125" y="2506075"/>
            <a:chExt cx="7115411" cy="673075"/>
          </a:xfrm>
        </p:grpSpPr>
        <p:sp>
          <p:nvSpPr>
            <p:cNvPr id="111" name="Google Shape;7551;p72">
              <a:extLst>
                <a:ext uri="{FF2B5EF4-FFF2-40B4-BE49-F238E27FC236}">
                  <a16:creationId xmlns:a16="http://schemas.microsoft.com/office/drawing/2014/main" id="{4AF38D79-79F7-577F-C9FF-368A339198FE}"/>
                </a:ext>
              </a:extLst>
            </p:cNvPr>
            <p:cNvSpPr/>
            <p:nvPr/>
          </p:nvSpPr>
          <p:spPr>
            <a:xfrm>
              <a:off x="238125" y="2506075"/>
              <a:ext cx="1643150" cy="673075"/>
            </a:xfrm>
            <a:custGeom>
              <a:avLst/>
              <a:gdLst/>
              <a:ahLst/>
              <a:cxnLst/>
              <a:rect l="l" t="t" r="r" b="b"/>
              <a:pathLst>
                <a:path w="65726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2" name="Google Shape;7552;p72">
              <a:extLst>
                <a:ext uri="{FF2B5EF4-FFF2-40B4-BE49-F238E27FC236}">
                  <a16:creationId xmlns:a16="http://schemas.microsoft.com/office/drawing/2014/main" id="{2E911126-AE78-676B-D74E-9C2BF21A785D}"/>
                </a:ext>
              </a:extLst>
            </p:cNvPr>
            <p:cNvSpPr/>
            <p:nvPr/>
          </p:nvSpPr>
          <p:spPr>
            <a:xfrm>
              <a:off x="1606190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3" name="Google Shape;7553;p72">
              <a:extLst>
                <a:ext uri="{FF2B5EF4-FFF2-40B4-BE49-F238E27FC236}">
                  <a16:creationId xmlns:a16="http://schemas.microsoft.com/office/drawing/2014/main" id="{7580B5D5-A559-6EC1-9CF3-ACE83B919102}"/>
                </a:ext>
              </a:extLst>
            </p:cNvPr>
            <p:cNvSpPr/>
            <p:nvPr/>
          </p:nvSpPr>
          <p:spPr>
            <a:xfrm>
              <a:off x="2973481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4" name="Google Shape;7554;p72">
              <a:extLst>
                <a:ext uri="{FF2B5EF4-FFF2-40B4-BE49-F238E27FC236}">
                  <a16:creationId xmlns:a16="http://schemas.microsoft.com/office/drawing/2014/main" id="{3EE3B67D-4C58-DBF5-DFBD-4CF5136BD25F}"/>
                </a:ext>
              </a:extLst>
            </p:cNvPr>
            <p:cNvSpPr/>
            <p:nvPr/>
          </p:nvSpPr>
          <p:spPr>
            <a:xfrm>
              <a:off x="5709611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5" name="Google Shape;7555;p72">
              <a:extLst>
                <a:ext uri="{FF2B5EF4-FFF2-40B4-BE49-F238E27FC236}">
                  <a16:creationId xmlns:a16="http://schemas.microsoft.com/office/drawing/2014/main" id="{485ED24B-8667-CCC8-7EE1-A1F8E5CC242F}"/>
                </a:ext>
              </a:extLst>
            </p:cNvPr>
            <p:cNvSpPr/>
            <p:nvPr/>
          </p:nvSpPr>
          <p:spPr>
            <a:xfrm>
              <a:off x="4342321" y="2506075"/>
              <a:ext cx="1643150" cy="673075"/>
            </a:xfrm>
            <a:custGeom>
              <a:avLst/>
              <a:gdLst/>
              <a:ahLst/>
              <a:cxnLst/>
              <a:rect l="l" t="t" r="r" b="b"/>
              <a:pathLst>
                <a:path w="65726" h="26923" extrusionOk="0">
                  <a:moveTo>
                    <a:pt x="1" y="0"/>
                  </a:moveTo>
                  <a:lnTo>
                    <a:pt x="10751" y="13477"/>
                  </a:lnTo>
                  <a:lnTo>
                    <a:pt x="1" y="26923"/>
                  </a:lnTo>
                  <a:lnTo>
                    <a:pt x="54944" y="26923"/>
                  </a:lnTo>
                  <a:lnTo>
                    <a:pt x="65726" y="13477"/>
                  </a:lnTo>
                  <a:lnTo>
                    <a:pt x="5494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116" name="Google Shape;7556;p72">
            <a:extLst>
              <a:ext uri="{FF2B5EF4-FFF2-40B4-BE49-F238E27FC236}">
                <a16:creationId xmlns:a16="http://schemas.microsoft.com/office/drawing/2014/main" id="{8D332348-7E54-3F72-AEE6-7A4B7205658A}"/>
              </a:ext>
            </a:extLst>
          </p:cNvPr>
          <p:cNvGrpSpPr/>
          <p:nvPr/>
        </p:nvGrpSpPr>
        <p:grpSpPr>
          <a:xfrm>
            <a:off x="1440248" y="2596539"/>
            <a:ext cx="4953524" cy="183486"/>
            <a:chOff x="1464850" y="436376"/>
            <a:chExt cx="6001362" cy="222300"/>
          </a:xfrm>
        </p:grpSpPr>
        <p:sp>
          <p:nvSpPr>
            <p:cNvPr id="117" name="Google Shape;7557;p72">
              <a:extLst>
                <a:ext uri="{FF2B5EF4-FFF2-40B4-BE49-F238E27FC236}">
                  <a16:creationId xmlns:a16="http://schemas.microsoft.com/office/drawing/2014/main" id="{32C11DAE-9AB4-6B64-9EA6-FF0FE0877D2B}"/>
                </a:ext>
              </a:extLst>
            </p:cNvPr>
            <p:cNvSpPr/>
            <p:nvPr/>
          </p:nvSpPr>
          <p:spPr>
            <a:xfrm>
              <a:off x="1464850" y="436376"/>
              <a:ext cx="222300" cy="222300"/>
            </a:xfrm>
            <a:prstGeom prst="diamond">
              <a:avLst/>
            </a:pr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8" name="Google Shape;7558;p72">
              <a:extLst>
                <a:ext uri="{FF2B5EF4-FFF2-40B4-BE49-F238E27FC236}">
                  <a16:creationId xmlns:a16="http://schemas.microsoft.com/office/drawing/2014/main" id="{98AECC52-B380-D6D3-ED77-0DE1F6EC68F9}"/>
                </a:ext>
              </a:extLst>
            </p:cNvPr>
            <p:cNvSpPr/>
            <p:nvPr/>
          </p:nvSpPr>
          <p:spPr>
            <a:xfrm>
              <a:off x="4410215" y="436376"/>
              <a:ext cx="222300" cy="222300"/>
            </a:xfrm>
            <a:prstGeom prst="diamond">
              <a:avLst/>
            </a:pr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9" name="Google Shape;7559;p72">
              <a:extLst>
                <a:ext uri="{FF2B5EF4-FFF2-40B4-BE49-F238E27FC236}">
                  <a16:creationId xmlns:a16="http://schemas.microsoft.com/office/drawing/2014/main" id="{A54C769B-11B1-10E4-EC8F-2879822AF6A2}"/>
                </a:ext>
              </a:extLst>
            </p:cNvPr>
            <p:cNvSpPr/>
            <p:nvPr/>
          </p:nvSpPr>
          <p:spPr>
            <a:xfrm>
              <a:off x="7243912" y="436376"/>
              <a:ext cx="222300" cy="222300"/>
            </a:xfrm>
            <a:prstGeom prst="diamond">
              <a:avLst/>
            </a:pr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20" name="Google Shape;7560;p72">
              <a:extLst>
                <a:ext uri="{FF2B5EF4-FFF2-40B4-BE49-F238E27FC236}">
                  <a16:creationId xmlns:a16="http://schemas.microsoft.com/office/drawing/2014/main" id="{B19FF7E8-DC4B-319C-1F82-A37C8AABF339}"/>
                </a:ext>
              </a:extLst>
            </p:cNvPr>
            <p:cNvSpPr/>
            <p:nvPr/>
          </p:nvSpPr>
          <p:spPr>
            <a:xfrm>
              <a:off x="2920366" y="436376"/>
              <a:ext cx="222300" cy="222300"/>
            </a:xfrm>
            <a:prstGeom prst="diamond">
              <a:avLst/>
            </a:pr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21" name="Google Shape;7561;p72">
              <a:extLst>
                <a:ext uri="{FF2B5EF4-FFF2-40B4-BE49-F238E27FC236}">
                  <a16:creationId xmlns:a16="http://schemas.microsoft.com/office/drawing/2014/main" id="{D983DB95-C465-AF7F-457F-CA954D320CFF}"/>
                </a:ext>
              </a:extLst>
            </p:cNvPr>
            <p:cNvSpPr/>
            <p:nvPr/>
          </p:nvSpPr>
          <p:spPr>
            <a:xfrm>
              <a:off x="5831847" y="436376"/>
              <a:ext cx="222300" cy="222300"/>
            </a:xfrm>
            <a:prstGeom prst="diamond">
              <a:avLst/>
            </a:pr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cxnSp>
          <p:nvCxnSpPr>
            <p:cNvPr id="122" name="Google Shape;7562;p72">
              <a:extLst>
                <a:ext uri="{FF2B5EF4-FFF2-40B4-BE49-F238E27FC236}">
                  <a16:creationId xmlns:a16="http://schemas.microsoft.com/office/drawing/2014/main" id="{84544A4E-AB37-0422-9799-FF5AC001B102}"/>
                </a:ext>
              </a:extLst>
            </p:cNvPr>
            <p:cNvCxnSpPr/>
            <p:nvPr/>
          </p:nvCxnSpPr>
          <p:spPr>
            <a:xfrm>
              <a:off x="1798637" y="547513"/>
              <a:ext cx="988200" cy="0"/>
            </a:xfrm>
            <a:prstGeom prst="straightConnector1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7563;p72">
              <a:extLst>
                <a:ext uri="{FF2B5EF4-FFF2-40B4-BE49-F238E27FC236}">
                  <a16:creationId xmlns:a16="http://schemas.microsoft.com/office/drawing/2014/main" id="{9240A065-34C6-CAF0-EF9C-626CA1D61481}"/>
                </a:ext>
              </a:extLst>
            </p:cNvPr>
            <p:cNvCxnSpPr/>
            <p:nvPr/>
          </p:nvCxnSpPr>
          <p:spPr>
            <a:xfrm>
              <a:off x="3276248" y="547513"/>
              <a:ext cx="988200" cy="0"/>
            </a:xfrm>
            <a:prstGeom prst="straightConnector1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7564;p72">
              <a:extLst>
                <a:ext uri="{FF2B5EF4-FFF2-40B4-BE49-F238E27FC236}">
                  <a16:creationId xmlns:a16="http://schemas.microsoft.com/office/drawing/2014/main" id="{87A3ED3D-7483-FD25-9893-B12B5AB7A165}"/>
                </a:ext>
              </a:extLst>
            </p:cNvPr>
            <p:cNvCxnSpPr/>
            <p:nvPr/>
          </p:nvCxnSpPr>
          <p:spPr>
            <a:xfrm>
              <a:off x="4753898" y="547513"/>
              <a:ext cx="988200" cy="0"/>
            </a:xfrm>
            <a:prstGeom prst="straightConnector1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7565;p72">
              <a:extLst>
                <a:ext uri="{FF2B5EF4-FFF2-40B4-BE49-F238E27FC236}">
                  <a16:creationId xmlns:a16="http://schemas.microsoft.com/office/drawing/2014/main" id="{A58441C9-0CFE-E678-A490-EA802FC31790}"/>
                </a:ext>
              </a:extLst>
            </p:cNvPr>
            <p:cNvCxnSpPr/>
            <p:nvPr/>
          </p:nvCxnSpPr>
          <p:spPr>
            <a:xfrm>
              <a:off x="6143961" y="547513"/>
              <a:ext cx="988200" cy="0"/>
            </a:xfrm>
            <a:prstGeom prst="straightConnector1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6" name="Google Shape;7566;p72">
            <a:extLst>
              <a:ext uri="{FF2B5EF4-FFF2-40B4-BE49-F238E27FC236}">
                <a16:creationId xmlns:a16="http://schemas.microsoft.com/office/drawing/2014/main" id="{749FA0B0-038E-FD73-57CF-346DB78382D5}"/>
              </a:ext>
            </a:extLst>
          </p:cNvPr>
          <p:cNvGrpSpPr/>
          <p:nvPr/>
        </p:nvGrpSpPr>
        <p:grpSpPr>
          <a:xfrm>
            <a:off x="1412782" y="5067469"/>
            <a:ext cx="2905420" cy="1303846"/>
            <a:chOff x="803162" y="2667727"/>
            <a:chExt cx="1411906" cy="633611"/>
          </a:xfrm>
        </p:grpSpPr>
        <p:cxnSp>
          <p:nvCxnSpPr>
            <p:cNvPr id="127" name="Google Shape;7567;p72">
              <a:extLst>
                <a:ext uri="{FF2B5EF4-FFF2-40B4-BE49-F238E27FC236}">
                  <a16:creationId xmlns:a16="http://schemas.microsoft.com/office/drawing/2014/main" id="{93E9E8F8-83FE-2E23-0E38-DA554F9D313C}"/>
                </a:ext>
              </a:extLst>
            </p:cNvPr>
            <p:cNvCxnSpPr>
              <a:stCxn id="139" idx="2"/>
              <a:endCxn id="137" idx="0"/>
            </p:cNvCxnSpPr>
            <p:nvPr/>
          </p:nvCxnSpPr>
          <p:spPr>
            <a:xfrm rot="-5400000" flipH="1">
              <a:off x="1629114" y="2672827"/>
              <a:ext cx="129300" cy="369300"/>
            </a:xfrm>
            <a:prstGeom prst="bentConnector3">
              <a:avLst>
                <a:gd name="adj1" fmla="val 49963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8" name="Google Shape;7570;p72">
              <a:extLst>
                <a:ext uri="{FF2B5EF4-FFF2-40B4-BE49-F238E27FC236}">
                  <a16:creationId xmlns:a16="http://schemas.microsoft.com/office/drawing/2014/main" id="{32FC3F12-AE6A-E524-70A9-E1E44536CEF8}"/>
                </a:ext>
              </a:extLst>
            </p:cNvPr>
            <p:cNvCxnSpPr>
              <a:stCxn id="138" idx="0"/>
              <a:endCxn id="139" idx="2"/>
            </p:cNvCxnSpPr>
            <p:nvPr/>
          </p:nvCxnSpPr>
          <p:spPr>
            <a:xfrm rot="-5400000">
              <a:off x="1259830" y="2672682"/>
              <a:ext cx="129300" cy="369300"/>
            </a:xfrm>
            <a:prstGeom prst="bentConnector3">
              <a:avLst>
                <a:gd name="adj1" fmla="val 49963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9" name="Google Shape;7572;p72">
              <a:extLst>
                <a:ext uri="{FF2B5EF4-FFF2-40B4-BE49-F238E27FC236}">
                  <a16:creationId xmlns:a16="http://schemas.microsoft.com/office/drawing/2014/main" id="{ADF079E8-B5D8-B9CA-0B4A-DBBD5E092DDE}"/>
                </a:ext>
              </a:extLst>
            </p:cNvPr>
            <p:cNvCxnSpPr>
              <a:stCxn id="138" idx="2"/>
              <a:endCxn id="134" idx="0"/>
            </p:cNvCxnSpPr>
            <p:nvPr/>
          </p:nvCxnSpPr>
          <p:spPr>
            <a:xfrm rot="-5400000" flipH="1">
              <a:off x="1163380" y="3023532"/>
              <a:ext cx="129300" cy="176400"/>
            </a:xfrm>
            <a:prstGeom prst="bentConnector3">
              <a:avLst>
                <a:gd name="adj1" fmla="val 49963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0" name="Google Shape;7574;p72">
              <a:extLst>
                <a:ext uri="{FF2B5EF4-FFF2-40B4-BE49-F238E27FC236}">
                  <a16:creationId xmlns:a16="http://schemas.microsoft.com/office/drawing/2014/main" id="{2E3086B5-642A-A7C1-FBDC-0D505385F80F}"/>
                </a:ext>
              </a:extLst>
            </p:cNvPr>
            <p:cNvCxnSpPr>
              <a:stCxn id="133" idx="0"/>
              <a:endCxn id="138" idx="2"/>
            </p:cNvCxnSpPr>
            <p:nvPr/>
          </p:nvCxnSpPr>
          <p:spPr>
            <a:xfrm rot="-5400000">
              <a:off x="987062" y="3023388"/>
              <a:ext cx="129300" cy="176400"/>
            </a:xfrm>
            <a:prstGeom prst="bentConnector3">
              <a:avLst>
                <a:gd name="adj1" fmla="val 49963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1" name="Google Shape;7576;p72">
              <a:extLst>
                <a:ext uri="{FF2B5EF4-FFF2-40B4-BE49-F238E27FC236}">
                  <a16:creationId xmlns:a16="http://schemas.microsoft.com/office/drawing/2014/main" id="{45A7F050-FAEC-A4D8-FFEA-9A5C3D95C2B7}"/>
                </a:ext>
              </a:extLst>
            </p:cNvPr>
            <p:cNvCxnSpPr>
              <a:stCxn id="137" idx="2"/>
              <a:endCxn id="136" idx="0"/>
            </p:cNvCxnSpPr>
            <p:nvPr/>
          </p:nvCxnSpPr>
          <p:spPr>
            <a:xfrm rot="-5400000" flipH="1">
              <a:off x="1901948" y="3023532"/>
              <a:ext cx="129300" cy="176400"/>
            </a:xfrm>
            <a:prstGeom prst="bentConnector3">
              <a:avLst>
                <a:gd name="adj1" fmla="val 49963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2" name="Google Shape;7578;p72">
              <a:extLst>
                <a:ext uri="{FF2B5EF4-FFF2-40B4-BE49-F238E27FC236}">
                  <a16:creationId xmlns:a16="http://schemas.microsoft.com/office/drawing/2014/main" id="{1EB4FB67-296B-E946-7C7F-07EEB7D5E3CB}"/>
                </a:ext>
              </a:extLst>
            </p:cNvPr>
            <p:cNvCxnSpPr>
              <a:stCxn id="135" idx="0"/>
              <a:endCxn id="137" idx="2"/>
            </p:cNvCxnSpPr>
            <p:nvPr/>
          </p:nvCxnSpPr>
          <p:spPr>
            <a:xfrm rot="-5400000">
              <a:off x="1725631" y="3023388"/>
              <a:ext cx="129300" cy="176400"/>
            </a:xfrm>
            <a:prstGeom prst="bentConnector3">
              <a:avLst>
                <a:gd name="adj1" fmla="val 49963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33" name="Google Shape;7575;p72">
              <a:extLst>
                <a:ext uri="{FF2B5EF4-FFF2-40B4-BE49-F238E27FC236}">
                  <a16:creationId xmlns:a16="http://schemas.microsoft.com/office/drawing/2014/main" id="{3FF30941-B0B7-691C-8457-A6D25706E16F}"/>
                </a:ext>
              </a:extLst>
            </p:cNvPr>
            <p:cNvSpPr/>
            <p:nvPr/>
          </p:nvSpPr>
          <p:spPr>
            <a:xfrm>
              <a:off x="803162" y="3176238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/>
              <a:endParaRPr sz="3600"/>
            </a:p>
          </p:txBody>
        </p:sp>
        <p:sp>
          <p:nvSpPr>
            <p:cNvPr id="134" name="Google Shape;7573;p72">
              <a:extLst>
                <a:ext uri="{FF2B5EF4-FFF2-40B4-BE49-F238E27FC236}">
                  <a16:creationId xmlns:a16="http://schemas.microsoft.com/office/drawing/2014/main" id="{A0CF955C-377C-6463-C9F0-2457F4B8E29B}"/>
                </a:ext>
              </a:extLst>
            </p:cNvPr>
            <p:cNvSpPr/>
            <p:nvPr/>
          </p:nvSpPr>
          <p:spPr>
            <a:xfrm>
              <a:off x="1155799" y="3176238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/>
              <a:endParaRPr sz="3600"/>
            </a:p>
          </p:txBody>
        </p:sp>
        <p:sp>
          <p:nvSpPr>
            <p:cNvPr id="135" name="Google Shape;7579;p72">
              <a:extLst>
                <a:ext uri="{FF2B5EF4-FFF2-40B4-BE49-F238E27FC236}">
                  <a16:creationId xmlns:a16="http://schemas.microsoft.com/office/drawing/2014/main" id="{BF19EB80-50B5-1C26-2378-0737E6B4A5FB}"/>
                </a:ext>
              </a:extLst>
            </p:cNvPr>
            <p:cNvSpPr/>
            <p:nvPr/>
          </p:nvSpPr>
          <p:spPr>
            <a:xfrm>
              <a:off x="1541731" y="3176238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/>
              <a:endParaRPr sz="3600"/>
            </a:p>
          </p:txBody>
        </p:sp>
        <p:sp>
          <p:nvSpPr>
            <p:cNvPr id="136" name="Google Shape;7577;p72">
              <a:extLst>
                <a:ext uri="{FF2B5EF4-FFF2-40B4-BE49-F238E27FC236}">
                  <a16:creationId xmlns:a16="http://schemas.microsoft.com/office/drawing/2014/main" id="{F1243873-B32E-B8C3-7F99-08F16B66CF1E}"/>
                </a:ext>
              </a:extLst>
            </p:cNvPr>
            <p:cNvSpPr/>
            <p:nvPr/>
          </p:nvSpPr>
          <p:spPr>
            <a:xfrm>
              <a:off x="1894368" y="3176238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/>
              <a:endParaRPr sz="3600"/>
            </a:p>
          </p:txBody>
        </p:sp>
        <p:sp>
          <p:nvSpPr>
            <p:cNvPr id="137" name="Google Shape;7569;p72">
              <a:extLst>
                <a:ext uri="{FF2B5EF4-FFF2-40B4-BE49-F238E27FC236}">
                  <a16:creationId xmlns:a16="http://schemas.microsoft.com/office/drawing/2014/main" id="{A50B5AEF-1084-29EE-7B34-64B53C9CD429}"/>
                </a:ext>
              </a:extLst>
            </p:cNvPr>
            <p:cNvSpPr/>
            <p:nvPr/>
          </p:nvSpPr>
          <p:spPr>
            <a:xfrm>
              <a:off x="1718048" y="2921982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/>
              <a:endParaRPr sz="3600"/>
            </a:p>
          </p:txBody>
        </p:sp>
        <p:sp>
          <p:nvSpPr>
            <p:cNvPr id="138" name="Google Shape;7571;p72">
              <a:extLst>
                <a:ext uri="{FF2B5EF4-FFF2-40B4-BE49-F238E27FC236}">
                  <a16:creationId xmlns:a16="http://schemas.microsoft.com/office/drawing/2014/main" id="{2283F03B-EC3B-7A4F-284E-F5ECEE1F072A}"/>
                </a:ext>
              </a:extLst>
            </p:cNvPr>
            <p:cNvSpPr/>
            <p:nvPr/>
          </p:nvSpPr>
          <p:spPr>
            <a:xfrm>
              <a:off x="979480" y="2921982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/>
              <a:endParaRPr sz="3600"/>
            </a:p>
          </p:txBody>
        </p:sp>
        <p:sp>
          <p:nvSpPr>
            <p:cNvPr id="139" name="Google Shape;7568;p72">
              <a:extLst>
                <a:ext uri="{FF2B5EF4-FFF2-40B4-BE49-F238E27FC236}">
                  <a16:creationId xmlns:a16="http://schemas.microsoft.com/office/drawing/2014/main" id="{F1205AD4-46E9-37D6-9C5F-FB0791814FEA}"/>
                </a:ext>
              </a:extLst>
            </p:cNvPr>
            <p:cNvSpPr/>
            <p:nvPr/>
          </p:nvSpPr>
          <p:spPr>
            <a:xfrm>
              <a:off x="1348764" y="2667727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140" name="Google Shape;7580;p72">
            <a:extLst>
              <a:ext uri="{FF2B5EF4-FFF2-40B4-BE49-F238E27FC236}">
                <a16:creationId xmlns:a16="http://schemas.microsoft.com/office/drawing/2014/main" id="{80654F16-CB8A-9FC7-C479-94074161A736}"/>
              </a:ext>
            </a:extLst>
          </p:cNvPr>
          <p:cNvGrpSpPr/>
          <p:nvPr/>
        </p:nvGrpSpPr>
        <p:grpSpPr>
          <a:xfrm>
            <a:off x="1412787" y="1938547"/>
            <a:ext cx="5037082" cy="418618"/>
            <a:chOff x="803163" y="1111966"/>
            <a:chExt cx="2447800" cy="203430"/>
          </a:xfrm>
        </p:grpSpPr>
        <p:grpSp>
          <p:nvGrpSpPr>
            <p:cNvPr id="141" name="Google Shape;7581;p72">
              <a:extLst>
                <a:ext uri="{FF2B5EF4-FFF2-40B4-BE49-F238E27FC236}">
                  <a16:creationId xmlns:a16="http://schemas.microsoft.com/office/drawing/2014/main" id="{934F5FF9-FE38-969F-114D-DD3C87AB0ADA}"/>
                </a:ext>
              </a:extLst>
            </p:cNvPr>
            <p:cNvGrpSpPr/>
            <p:nvPr/>
          </p:nvGrpSpPr>
          <p:grpSpPr>
            <a:xfrm>
              <a:off x="1958180" y="1111966"/>
              <a:ext cx="588019" cy="121396"/>
              <a:chOff x="4808316" y="2800065"/>
              <a:chExt cx="1999386" cy="412910"/>
            </a:xfrm>
          </p:grpSpPr>
          <p:sp>
            <p:nvSpPr>
              <p:cNvPr id="159" name="Google Shape;7582;p72">
                <a:extLst>
                  <a:ext uri="{FF2B5EF4-FFF2-40B4-BE49-F238E27FC236}">
                    <a16:creationId xmlns:a16="http://schemas.microsoft.com/office/drawing/2014/main" id="{640C1DB4-E2E8-B8E9-AD56-7B33BB9F2FF1}"/>
                  </a:ext>
                </a:extLst>
              </p:cNvPr>
              <p:cNvSpPr/>
              <p:nvPr/>
            </p:nvSpPr>
            <p:spPr>
              <a:xfrm>
                <a:off x="4849302" y="3079475"/>
                <a:ext cx="1958400" cy="1335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grpSp>
            <p:nvGrpSpPr>
              <p:cNvPr id="160" name="Google Shape;7583;p72">
                <a:extLst>
                  <a:ext uri="{FF2B5EF4-FFF2-40B4-BE49-F238E27FC236}">
                    <a16:creationId xmlns:a16="http://schemas.microsoft.com/office/drawing/2014/main" id="{95794ED7-A80B-F757-08B6-002DD8BACF55}"/>
                  </a:ext>
                </a:extLst>
              </p:cNvPr>
              <p:cNvGrpSpPr/>
              <p:nvPr/>
            </p:nvGrpSpPr>
            <p:grpSpPr>
              <a:xfrm>
                <a:off x="4808316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161" name="Google Shape;7584;p72">
                  <a:extLst>
                    <a:ext uri="{FF2B5EF4-FFF2-40B4-BE49-F238E27FC236}">
                      <a16:creationId xmlns:a16="http://schemas.microsoft.com/office/drawing/2014/main" id="{33ED6A68-ED21-4025-3A33-E531001D5256}"/>
                    </a:ext>
                  </a:extLst>
                </p:cNvPr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62" name="Google Shape;7585;p72">
                  <a:extLst>
                    <a:ext uri="{FF2B5EF4-FFF2-40B4-BE49-F238E27FC236}">
                      <a16:creationId xmlns:a16="http://schemas.microsoft.com/office/drawing/2014/main" id="{60DAAE68-3E86-22FB-3073-BBFD4D801F80}"/>
                    </a:ext>
                  </a:extLst>
                </p:cNvPr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</p:grpSp>
        </p:grpSp>
        <p:cxnSp>
          <p:nvCxnSpPr>
            <p:cNvPr id="142" name="Google Shape;7586;p72">
              <a:extLst>
                <a:ext uri="{FF2B5EF4-FFF2-40B4-BE49-F238E27FC236}">
                  <a16:creationId xmlns:a16="http://schemas.microsoft.com/office/drawing/2014/main" id="{8833A628-E9F5-F1C2-A578-41DB26465FBD}"/>
                </a:ext>
              </a:extLst>
            </p:cNvPr>
            <p:cNvCxnSpPr/>
            <p:nvPr/>
          </p:nvCxnSpPr>
          <p:spPr>
            <a:xfrm>
              <a:off x="3237251" y="1127387"/>
              <a:ext cx="0" cy="105600"/>
            </a:xfrm>
            <a:prstGeom prst="straightConnector1">
              <a:avLst/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43" name="Google Shape;7587;p72">
              <a:extLst>
                <a:ext uri="{FF2B5EF4-FFF2-40B4-BE49-F238E27FC236}">
                  <a16:creationId xmlns:a16="http://schemas.microsoft.com/office/drawing/2014/main" id="{381C1207-49C7-F369-F221-4F5095D1E6E3}"/>
                </a:ext>
              </a:extLst>
            </p:cNvPr>
            <p:cNvSpPr/>
            <p:nvPr/>
          </p:nvSpPr>
          <p:spPr>
            <a:xfrm>
              <a:off x="3223663" y="1111974"/>
              <a:ext cx="27300" cy="27300"/>
            </a:xfrm>
            <a:prstGeom prst="ellipse">
              <a:avLst/>
            </a:prstGeom>
            <a:solidFill>
              <a:srgbClr val="667E9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grpSp>
          <p:nvGrpSpPr>
            <p:cNvPr id="144" name="Google Shape;7588;p72">
              <a:extLst>
                <a:ext uri="{FF2B5EF4-FFF2-40B4-BE49-F238E27FC236}">
                  <a16:creationId xmlns:a16="http://schemas.microsoft.com/office/drawing/2014/main" id="{D089BB32-2C9A-C998-BDDF-B012FEB59486}"/>
                </a:ext>
              </a:extLst>
            </p:cNvPr>
            <p:cNvGrpSpPr/>
            <p:nvPr/>
          </p:nvGrpSpPr>
          <p:grpSpPr>
            <a:xfrm>
              <a:off x="803163" y="1111974"/>
              <a:ext cx="591158" cy="121545"/>
              <a:chOff x="803163" y="1111974"/>
              <a:chExt cx="591158" cy="121545"/>
            </a:xfrm>
          </p:grpSpPr>
          <p:grpSp>
            <p:nvGrpSpPr>
              <p:cNvPr id="155" name="Google Shape;7589;p72">
                <a:extLst>
                  <a:ext uri="{FF2B5EF4-FFF2-40B4-BE49-F238E27FC236}">
                    <a16:creationId xmlns:a16="http://schemas.microsoft.com/office/drawing/2014/main" id="{C45AEF36-730F-2137-8492-17FA53D85D9F}"/>
                  </a:ext>
                </a:extLst>
              </p:cNvPr>
              <p:cNvGrpSpPr/>
              <p:nvPr/>
            </p:nvGrpSpPr>
            <p:grpSpPr>
              <a:xfrm>
                <a:off x="803163" y="1111974"/>
                <a:ext cx="27175" cy="121077"/>
                <a:chOff x="845575" y="2563700"/>
                <a:chExt cx="92400" cy="411825"/>
              </a:xfrm>
            </p:grpSpPr>
            <p:cxnSp>
              <p:nvCxnSpPr>
                <p:cNvPr id="157" name="Google Shape;7590;p72">
                  <a:extLst>
                    <a:ext uri="{FF2B5EF4-FFF2-40B4-BE49-F238E27FC236}">
                      <a16:creationId xmlns:a16="http://schemas.microsoft.com/office/drawing/2014/main" id="{F0D7DBCA-325E-ADAF-CAB8-4321F8AA2DEC}"/>
                    </a:ext>
                  </a:extLst>
                </p:cNvPr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58" name="Google Shape;7591;p72">
                  <a:extLst>
                    <a:ext uri="{FF2B5EF4-FFF2-40B4-BE49-F238E27FC236}">
                      <a16:creationId xmlns:a16="http://schemas.microsoft.com/office/drawing/2014/main" id="{8D833007-8068-87F2-1A82-C10D5717F2EA}"/>
                    </a:ext>
                  </a:extLst>
                </p:cNvPr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</p:grpSp>
          <p:sp>
            <p:nvSpPr>
              <p:cNvPr id="156" name="Google Shape;7592;p72">
                <a:extLst>
                  <a:ext uri="{FF2B5EF4-FFF2-40B4-BE49-F238E27FC236}">
                    <a16:creationId xmlns:a16="http://schemas.microsoft.com/office/drawing/2014/main" id="{7F6DFF00-9CA6-FF02-1895-FB9767F0085B}"/>
                  </a:ext>
                </a:extLst>
              </p:cNvPr>
              <p:cNvSpPr/>
              <p:nvPr/>
            </p:nvSpPr>
            <p:spPr>
              <a:xfrm>
                <a:off x="818321" y="1194219"/>
                <a:ext cx="576000" cy="393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45" name="Google Shape;7593;p72">
              <a:extLst>
                <a:ext uri="{FF2B5EF4-FFF2-40B4-BE49-F238E27FC236}">
                  <a16:creationId xmlns:a16="http://schemas.microsoft.com/office/drawing/2014/main" id="{3838E49C-4A52-A48D-A0EF-CBEA89F93813}"/>
                </a:ext>
              </a:extLst>
            </p:cNvPr>
            <p:cNvGrpSpPr/>
            <p:nvPr/>
          </p:nvGrpSpPr>
          <p:grpSpPr>
            <a:xfrm>
              <a:off x="1381910" y="1194219"/>
              <a:ext cx="588341" cy="121177"/>
              <a:chOff x="1381910" y="1194219"/>
              <a:chExt cx="588341" cy="121177"/>
            </a:xfrm>
          </p:grpSpPr>
          <p:grpSp>
            <p:nvGrpSpPr>
              <p:cNvPr id="151" name="Google Shape;7594;p72">
                <a:extLst>
                  <a:ext uri="{FF2B5EF4-FFF2-40B4-BE49-F238E27FC236}">
                    <a16:creationId xmlns:a16="http://schemas.microsoft.com/office/drawing/2014/main" id="{68ACA3C4-111D-6A4A-EF62-9949F3443F4C}"/>
                  </a:ext>
                </a:extLst>
              </p:cNvPr>
              <p:cNvGrpSpPr/>
              <p:nvPr/>
            </p:nvGrpSpPr>
            <p:grpSpPr>
              <a:xfrm rot="10800000">
                <a:off x="1381910" y="1194319"/>
                <a:ext cx="27175" cy="121077"/>
                <a:chOff x="2070100" y="2563700"/>
                <a:chExt cx="92400" cy="411825"/>
              </a:xfrm>
            </p:grpSpPr>
            <p:cxnSp>
              <p:nvCxnSpPr>
                <p:cNvPr id="153" name="Google Shape;7595;p72">
                  <a:extLst>
                    <a:ext uri="{FF2B5EF4-FFF2-40B4-BE49-F238E27FC236}">
                      <a16:creationId xmlns:a16="http://schemas.microsoft.com/office/drawing/2014/main" id="{ADC2BE81-E261-57CD-26D5-61AE4E00946A}"/>
                    </a:ext>
                  </a:extLst>
                </p:cNvPr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54" name="Google Shape;7596;p72">
                  <a:extLst>
                    <a:ext uri="{FF2B5EF4-FFF2-40B4-BE49-F238E27FC236}">
                      <a16:creationId xmlns:a16="http://schemas.microsoft.com/office/drawing/2014/main" id="{421C5DEE-B501-FC04-E2B5-B560DD2A4217}"/>
                    </a:ext>
                  </a:extLst>
                </p:cNvPr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</p:grpSp>
          <p:sp>
            <p:nvSpPr>
              <p:cNvPr id="152" name="Google Shape;7597;p72">
                <a:extLst>
                  <a:ext uri="{FF2B5EF4-FFF2-40B4-BE49-F238E27FC236}">
                    <a16:creationId xmlns:a16="http://schemas.microsoft.com/office/drawing/2014/main" id="{837659D8-ADFA-2291-3BFC-2B6B5A266E30}"/>
                  </a:ext>
                </a:extLst>
              </p:cNvPr>
              <p:cNvSpPr/>
              <p:nvPr/>
            </p:nvSpPr>
            <p:spPr>
              <a:xfrm>
                <a:off x="1394250" y="1194219"/>
                <a:ext cx="576000" cy="39300"/>
              </a:xfrm>
              <a:prstGeom prst="rect">
                <a:avLst/>
              </a:pr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46" name="Google Shape;7598;p72">
              <a:extLst>
                <a:ext uri="{FF2B5EF4-FFF2-40B4-BE49-F238E27FC236}">
                  <a16:creationId xmlns:a16="http://schemas.microsoft.com/office/drawing/2014/main" id="{B3F0256C-6E14-8F62-638D-67BC4D414043}"/>
                </a:ext>
              </a:extLst>
            </p:cNvPr>
            <p:cNvGrpSpPr/>
            <p:nvPr/>
          </p:nvGrpSpPr>
          <p:grpSpPr>
            <a:xfrm>
              <a:off x="2532079" y="1194219"/>
              <a:ext cx="704927" cy="121177"/>
              <a:chOff x="2532079" y="1194219"/>
              <a:chExt cx="704927" cy="121177"/>
            </a:xfrm>
          </p:grpSpPr>
          <p:grpSp>
            <p:nvGrpSpPr>
              <p:cNvPr id="147" name="Google Shape;7599;p72">
                <a:extLst>
                  <a:ext uri="{FF2B5EF4-FFF2-40B4-BE49-F238E27FC236}">
                    <a16:creationId xmlns:a16="http://schemas.microsoft.com/office/drawing/2014/main" id="{69F44052-2219-BFE6-1654-50BCEADB014B}"/>
                  </a:ext>
                </a:extLst>
              </p:cNvPr>
              <p:cNvGrpSpPr/>
              <p:nvPr/>
            </p:nvGrpSpPr>
            <p:grpSpPr>
              <a:xfrm rot="10800000">
                <a:off x="2532079" y="1194319"/>
                <a:ext cx="27175" cy="121077"/>
                <a:chOff x="2070100" y="2563700"/>
                <a:chExt cx="92400" cy="411825"/>
              </a:xfrm>
            </p:grpSpPr>
            <p:cxnSp>
              <p:nvCxnSpPr>
                <p:cNvPr id="149" name="Google Shape;7600;p72">
                  <a:extLst>
                    <a:ext uri="{FF2B5EF4-FFF2-40B4-BE49-F238E27FC236}">
                      <a16:creationId xmlns:a16="http://schemas.microsoft.com/office/drawing/2014/main" id="{69A3F3A5-9959-B4C8-4E6D-D06404D617DE}"/>
                    </a:ext>
                  </a:extLst>
                </p:cNvPr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50" name="Google Shape;7601;p72">
                  <a:extLst>
                    <a:ext uri="{FF2B5EF4-FFF2-40B4-BE49-F238E27FC236}">
                      <a16:creationId xmlns:a16="http://schemas.microsoft.com/office/drawing/2014/main" id="{289F3B67-C035-45A1-1B48-6FA3CAB9E8B8}"/>
                    </a:ext>
                  </a:extLst>
                </p:cNvPr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</p:grpSp>
          <p:sp>
            <p:nvSpPr>
              <p:cNvPr id="148" name="Google Shape;7602;p72">
                <a:extLst>
                  <a:ext uri="{FF2B5EF4-FFF2-40B4-BE49-F238E27FC236}">
                    <a16:creationId xmlns:a16="http://schemas.microsoft.com/office/drawing/2014/main" id="{E6F16DEA-0DBE-BA34-6041-EF3970B5AB33}"/>
                  </a:ext>
                </a:extLst>
              </p:cNvPr>
              <p:cNvSpPr/>
              <p:nvPr/>
            </p:nvSpPr>
            <p:spPr>
              <a:xfrm>
                <a:off x="2546107" y="1194219"/>
                <a:ext cx="690900" cy="39300"/>
              </a:xfrm>
              <a:prstGeom prst="rect">
                <a:avLst/>
              </a:pr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163" name="Google Shape;7603;p72">
            <a:extLst>
              <a:ext uri="{FF2B5EF4-FFF2-40B4-BE49-F238E27FC236}">
                <a16:creationId xmlns:a16="http://schemas.microsoft.com/office/drawing/2014/main" id="{F06602D2-5AF1-536A-5890-7C9551CE3BF5}"/>
              </a:ext>
            </a:extLst>
          </p:cNvPr>
          <p:cNvGrpSpPr/>
          <p:nvPr/>
        </p:nvGrpSpPr>
        <p:grpSpPr>
          <a:xfrm>
            <a:off x="6998806" y="7331809"/>
            <a:ext cx="3135556" cy="983354"/>
            <a:chOff x="5194708" y="3484366"/>
            <a:chExt cx="3148148" cy="987304"/>
          </a:xfrm>
        </p:grpSpPr>
        <p:grpSp>
          <p:nvGrpSpPr>
            <p:cNvPr id="164" name="Google Shape;7604;p72">
              <a:extLst>
                <a:ext uri="{FF2B5EF4-FFF2-40B4-BE49-F238E27FC236}">
                  <a16:creationId xmlns:a16="http://schemas.microsoft.com/office/drawing/2014/main" id="{63AAE130-76D1-9E43-4771-57529DF46004}"/>
                </a:ext>
              </a:extLst>
            </p:cNvPr>
            <p:cNvGrpSpPr/>
            <p:nvPr/>
          </p:nvGrpSpPr>
          <p:grpSpPr>
            <a:xfrm>
              <a:off x="7531521" y="3484366"/>
              <a:ext cx="811335" cy="987304"/>
              <a:chOff x="3379425" y="1617275"/>
              <a:chExt cx="1090650" cy="1327200"/>
            </a:xfrm>
          </p:grpSpPr>
          <p:sp>
            <p:nvSpPr>
              <p:cNvPr id="177" name="Google Shape;7605;p72">
                <a:extLst>
                  <a:ext uri="{FF2B5EF4-FFF2-40B4-BE49-F238E27FC236}">
                    <a16:creationId xmlns:a16="http://schemas.microsoft.com/office/drawing/2014/main" id="{212566DB-7E5C-2037-7279-EE70748D7CC4}"/>
                  </a:ext>
                </a:extLst>
              </p:cNvPr>
              <p:cNvSpPr/>
              <p:nvPr/>
            </p:nvSpPr>
            <p:spPr>
              <a:xfrm>
                <a:off x="3554475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78" name="Google Shape;7606;p72">
                <a:extLst>
                  <a:ext uri="{FF2B5EF4-FFF2-40B4-BE49-F238E27FC236}">
                    <a16:creationId xmlns:a16="http://schemas.microsoft.com/office/drawing/2014/main" id="{A4D59211-265A-6AB4-DDC2-B891121863BE}"/>
                  </a:ext>
                </a:extLst>
              </p:cNvPr>
              <p:cNvSpPr/>
              <p:nvPr/>
            </p:nvSpPr>
            <p:spPr>
              <a:xfrm>
                <a:off x="3379425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5" y="42750"/>
                    </a:cubicBezTo>
                    <a:lnTo>
                      <a:pt x="20935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79" name="Google Shape;7607;p72">
                <a:extLst>
                  <a:ext uri="{FF2B5EF4-FFF2-40B4-BE49-F238E27FC236}">
                    <a16:creationId xmlns:a16="http://schemas.microsoft.com/office/drawing/2014/main" id="{3603B918-5D8D-614D-EE6A-32527A5CB9DB}"/>
                  </a:ext>
                </a:extLst>
              </p:cNvPr>
              <p:cNvSpPr/>
              <p:nvPr/>
            </p:nvSpPr>
            <p:spPr>
              <a:xfrm>
                <a:off x="3775050" y="2771175"/>
                <a:ext cx="30087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5" h="6932" extrusionOk="0">
                    <a:moveTo>
                      <a:pt x="11087" y="1"/>
                    </a:moveTo>
                    <a:cubicBezTo>
                      <a:pt x="10861" y="1"/>
                      <a:pt x="10636" y="87"/>
                      <a:pt x="10465" y="260"/>
                    </a:cubicBezTo>
                    <a:lnTo>
                      <a:pt x="6866" y="3859"/>
                    </a:lnTo>
                    <a:lnTo>
                      <a:pt x="5979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6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3" y="1306"/>
                      <a:pt x="350" y="1636"/>
                    </a:cubicBezTo>
                    <a:lnTo>
                      <a:pt x="5389" y="6675"/>
                    </a:lnTo>
                    <a:cubicBezTo>
                      <a:pt x="5559" y="6846"/>
                      <a:pt x="5784" y="6931"/>
                      <a:pt x="6009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6" y="1250"/>
                      <a:pt x="12034" y="668"/>
                      <a:pt x="11712" y="260"/>
                    </a:cubicBezTo>
                    <a:cubicBezTo>
                      <a:pt x="11539" y="87"/>
                      <a:pt x="11313" y="1"/>
                      <a:pt x="11087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65" name="Google Shape;7608;p72">
              <a:extLst>
                <a:ext uri="{FF2B5EF4-FFF2-40B4-BE49-F238E27FC236}">
                  <a16:creationId xmlns:a16="http://schemas.microsoft.com/office/drawing/2014/main" id="{B4896147-44E0-2ADD-1F2F-AD7FE16CB113}"/>
                </a:ext>
              </a:extLst>
            </p:cNvPr>
            <p:cNvGrpSpPr/>
            <p:nvPr/>
          </p:nvGrpSpPr>
          <p:grpSpPr>
            <a:xfrm>
              <a:off x="6752546" y="3484366"/>
              <a:ext cx="811428" cy="987304"/>
              <a:chOff x="2332275" y="1617275"/>
              <a:chExt cx="1090775" cy="1327200"/>
            </a:xfrm>
          </p:grpSpPr>
          <p:sp>
            <p:nvSpPr>
              <p:cNvPr id="174" name="Google Shape;7609;p72">
                <a:extLst>
                  <a:ext uri="{FF2B5EF4-FFF2-40B4-BE49-F238E27FC236}">
                    <a16:creationId xmlns:a16="http://schemas.microsoft.com/office/drawing/2014/main" id="{F745C8CB-E4FB-1984-E23A-4B4A8E4A5782}"/>
                  </a:ext>
                </a:extLst>
              </p:cNvPr>
              <p:cNvSpPr/>
              <p:nvPr/>
            </p:nvSpPr>
            <p:spPr>
              <a:xfrm>
                <a:off x="2507425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75" name="Google Shape;7610;p72">
                <a:extLst>
                  <a:ext uri="{FF2B5EF4-FFF2-40B4-BE49-F238E27FC236}">
                    <a16:creationId xmlns:a16="http://schemas.microsoft.com/office/drawing/2014/main" id="{9DA6B6F8-DE1D-0654-CCCF-D5AAEB64884C}"/>
                  </a:ext>
                </a:extLst>
              </p:cNvPr>
              <p:cNvSpPr/>
              <p:nvPr/>
            </p:nvSpPr>
            <p:spPr>
              <a:xfrm>
                <a:off x="2332275" y="1617275"/>
                <a:ext cx="1090775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1" h="50958" extrusionOk="0">
                    <a:moveTo>
                      <a:pt x="21816" y="0"/>
                    </a:moveTo>
                    <a:cubicBezTo>
                      <a:pt x="9786" y="0"/>
                      <a:pt x="1" y="9788"/>
                      <a:pt x="1" y="21814"/>
                    </a:cubicBezTo>
                    <a:cubicBezTo>
                      <a:pt x="12" y="22289"/>
                      <a:pt x="402" y="22672"/>
                      <a:pt x="880" y="22672"/>
                    </a:cubicBezTo>
                    <a:cubicBezTo>
                      <a:pt x="1355" y="22672"/>
                      <a:pt x="1745" y="22289"/>
                      <a:pt x="1756" y="21814"/>
                    </a:cubicBezTo>
                    <a:cubicBezTo>
                      <a:pt x="1756" y="10757"/>
                      <a:pt x="10754" y="1755"/>
                      <a:pt x="21812" y="1755"/>
                    </a:cubicBezTo>
                    <a:cubicBezTo>
                      <a:pt x="32869" y="1755"/>
                      <a:pt x="41871" y="10753"/>
                      <a:pt x="41871" y="21814"/>
                    </a:cubicBezTo>
                    <a:cubicBezTo>
                      <a:pt x="41871" y="32872"/>
                      <a:pt x="32873" y="41870"/>
                      <a:pt x="21816" y="41870"/>
                    </a:cubicBezTo>
                    <a:cubicBezTo>
                      <a:pt x="21329" y="41870"/>
                      <a:pt x="20936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7" y="43147"/>
                      <a:pt x="43630" y="33547"/>
                      <a:pt x="43627" y="21814"/>
                    </a:cubicBezTo>
                    <a:cubicBezTo>
                      <a:pt x="43627" y="9785"/>
                      <a:pt x="33842" y="0"/>
                      <a:pt x="21816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76" name="Google Shape;7611;p72">
                <a:extLst>
                  <a:ext uri="{FF2B5EF4-FFF2-40B4-BE49-F238E27FC236}">
                    <a16:creationId xmlns:a16="http://schemas.microsoft.com/office/drawing/2014/main" id="{3C09031F-5A07-DD89-BFDE-0258AB7105C0}"/>
                  </a:ext>
                </a:extLst>
              </p:cNvPr>
              <p:cNvSpPr/>
              <p:nvPr/>
            </p:nvSpPr>
            <p:spPr>
              <a:xfrm>
                <a:off x="2727925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7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8" y="6675"/>
                    </a:lnTo>
                    <a:cubicBezTo>
                      <a:pt x="5561" y="6846"/>
                      <a:pt x="5785" y="6931"/>
                      <a:pt x="6010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66" name="Google Shape;7612;p72">
              <a:extLst>
                <a:ext uri="{FF2B5EF4-FFF2-40B4-BE49-F238E27FC236}">
                  <a16:creationId xmlns:a16="http://schemas.microsoft.com/office/drawing/2014/main" id="{90C4CB0F-0B9E-C5F5-FA51-E0228AB747CB}"/>
                </a:ext>
              </a:extLst>
            </p:cNvPr>
            <p:cNvGrpSpPr/>
            <p:nvPr/>
          </p:nvGrpSpPr>
          <p:grpSpPr>
            <a:xfrm>
              <a:off x="5973664" y="3484366"/>
              <a:ext cx="811335" cy="987304"/>
              <a:chOff x="1285250" y="1617275"/>
              <a:chExt cx="1090650" cy="1327200"/>
            </a:xfrm>
          </p:grpSpPr>
          <p:sp>
            <p:nvSpPr>
              <p:cNvPr id="171" name="Google Shape;7613;p72">
                <a:extLst>
                  <a:ext uri="{FF2B5EF4-FFF2-40B4-BE49-F238E27FC236}">
                    <a16:creationId xmlns:a16="http://schemas.microsoft.com/office/drawing/2014/main" id="{87557C8F-F116-664F-3465-E1F487D84C7A}"/>
                  </a:ext>
                </a:extLst>
              </p:cNvPr>
              <p:cNvSpPr/>
              <p:nvPr/>
            </p:nvSpPr>
            <p:spPr>
              <a:xfrm>
                <a:off x="1460300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72" name="Google Shape;7614;p72">
                <a:extLst>
                  <a:ext uri="{FF2B5EF4-FFF2-40B4-BE49-F238E27FC236}">
                    <a16:creationId xmlns:a16="http://schemas.microsoft.com/office/drawing/2014/main" id="{D20D7E67-14A6-A3CD-A7F8-987A7B50A2F3}"/>
                  </a:ext>
                </a:extLst>
              </p:cNvPr>
              <p:cNvSpPr/>
              <p:nvPr/>
            </p:nvSpPr>
            <p:spPr>
              <a:xfrm>
                <a:off x="1285250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73" name="Google Shape;7615;p72">
                <a:extLst>
                  <a:ext uri="{FF2B5EF4-FFF2-40B4-BE49-F238E27FC236}">
                    <a16:creationId xmlns:a16="http://schemas.microsoft.com/office/drawing/2014/main" id="{E8CF4306-DEB6-5331-A371-23351D729580}"/>
                  </a:ext>
                </a:extLst>
              </p:cNvPr>
              <p:cNvSpPr/>
              <p:nvPr/>
            </p:nvSpPr>
            <p:spPr>
              <a:xfrm>
                <a:off x="1680900" y="2771175"/>
                <a:ext cx="3008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4" h="6932" extrusionOk="0">
                    <a:moveTo>
                      <a:pt x="11086" y="1"/>
                    </a:moveTo>
                    <a:cubicBezTo>
                      <a:pt x="10860" y="1"/>
                      <a:pt x="10635" y="87"/>
                      <a:pt x="10464" y="260"/>
                    </a:cubicBezTo>
                    <a:lnTo>
                      <a:pt x="6865" y="3859"/>
                    </a:lnTo>
                    <a:lnTo>
                      <a:pt x="5978" y="4742"/>
                    </a:lnTo>
                    <a:lnTo>
                      <a:pt x="5110" y="3874"/>
                    </a:lnTo>
                    <a:lnTo>
                      <a:pt x="1495" y="260"/>
                    </a:lnTo>
                    <a:cubicBezTo>
                      <a:pt x="1341" y="153"/>
                      <a:pt x="1165" y="102"/>
                      <a:pt x="989" y="102"/>
                    </a:cubicBezTo>
                    <a:cubicBezTo>
                      <a:pt x="730" y="102"/>
                      <a:pt x="474" y="214"/>
                      <a:pt x="297" y="427"/>
                    </a:cubicBezTo>
                    <a:cubicBezTo>
                      <a:pt x="0" y="783"/>
                      <a:pt x="22" y="1306"/>
                      <a:pt x="349" y="1636"/>
                    </a:cubicBezTo>
                    <a:lnTo>
                      <a:pt x="5388" y="6675"/>
                    </a:lnTo>
                    <a:cubicBezTo>
                      <a:pt x="5559" y="6846"/>
                      <a:pt x="5783" y="6931"/>
                      <a:pt x="6008" y="6931"/>
                    </a:cubicBezTo>
                    <a:cubicBezTo>
                      <a:pt x="6233" y="6931"/>
                      <a:pt x="6458" y="6846"/>
                      <a:pt x="6631" y="6675"/>
                    </a:cubicBezTo>
                    <a:lnTo>
                      <a:pt x="11666" y="1636"/>
                    </a:lnTo>
                    <a:cubicBezTo>
                      <a:pt x="12015" y="1250"/>
                      <a:pt x="12034" y="668"/>
                      <a:pt x="11711" y="260"/>
                    </a:cubicBezTo>
                    <a:cubicBezTo>
                      <a:pt x="11538" y="87"/>
                      <a:pt x="11312" y="1"/>
                      <a:pt x="11086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67" name="Google Shape;7616;p72">
              <a:extLst>
                <a:ext uri="{FF2B5EF4-FFF2-40B4-BE49-F238E27FC236}">
                  <a16:creationId xmlns:a16="http://schemas.microsoft.com/office/drawing/2014/main" id="{70504BF8-F66F-F194-C1EA-2BC9763424C2}"/>
                </a:ext>
              </a:extLst>
            </p:cNvPr>
            <p:cNvGrpSpPr/>
            <p:nvPr/>
          </p:nvGrpSpPr>
          <p:grpSpPr>
            <a:xfrm>
              <a:off x="5194708" y="3484366"/>
              <a:ext cx="811409" cy="987304"/>
              <a:chOff x="238125" y="1617275"/>
              <a:chExt cx="1090750" cy="1327200"/>
            </a:xfrm>
          </p:grpSpPr>
          <p:sp>
            <p:nvSpPr>
              <p:cNvPr id="168" name="Google Shape;7617;p72">
                <a:extLst>
                  <a:ext uri="{FF2B5EF4-FFF2-40B4-BE49-F238E27FC236}">
                    <a16:creationId xmlns:a16="http://schemas.microsoft.com/office/drawing/2014/main" id="{0424502C-5104-6757-D92B-960D0CD94C6D}"/>
                  </a:ext>
                </a:extLst>
              </p:cNvPr>
              <p:cNvSpPr/>
              <p:nvPr/>
            </p:nvSpPr>
            <p:spPr>
              <a:xfrm>
                <a:off x="413250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69" name="Google Shape;7618;p72">
                <a:extLst>
                  <a:ext uri="{FF2B5EF4-FFF2-40B4-BE49-F238E27FC236}">
                    <a16:creationId xmlns:a16="http://schemas.microsoft.com/office/drawing/2014/main" id="{D639D624-2178-35B8-279C-211552B0787F}"/>
                  </a:ext>
                </a:extLst>
              </p:cNvPr>
              <p:cNvSpPr/>
              <p:nvPr/>
            </p:nvSpPr>
            <p:spPr>
              <a:xfrm>
                <a:off x="238125" y="1617275"/>
                <a:ext cx="10907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0" h="50958" extrusionOk="0">
                    <a:moveTo>
                      <a:pt x="21815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11" y="22289"/>
                      <a:pt x="401" y="22672"/>
                      <a:pt x="879" y="22672"/>
                    </a:cubicBezTo>
                    <a:cubicBezTo>
                      <a:pt x="1354" y="22672"/>
                      <a:pt x="1744" y="22289"/>
                      <a:pt x="1755" y="21814"/>
                    </a:cubicBezTo>
                    <a:cubicBezTo>
                      <a:pt x="1755" y="10757"/>
                      <a:pt x="10753" y="1755"/>
                      <a:pt x="21811" y="1755"/>
                    </a:cubicBezTo>
                    <a:cubicBezTo>
                      <a:pt x="32869" y="1755"/>
                      <a:pt x="41870" y="10753"/>
                      <a:pt x="41870" y="21814"/>
                    </a:cubicBezTo>
                    <a:cubicBezTo>
                      <a:pt x="41870" y="32872"/>
                      <a:pt x="32872" y="41870"/>
                      <a:pt x="21815" y="41870"/>
                    </a:cubicBezTo>
                    <a:cubicBezTo>
                      <a:pt x="21329" y="41870"/>
                      <a:pt x="20935" y="42263"/>
                      <a:pt x="20935" y="42750"/>
                    </a:cubicBezTo>
                    <a:lnTo>
                      <a:pt x="20935" y="50957"/>
                    </a:lnTo>
                    <a:lnTo>
                      <a:pt x="22694" y="50942"/>
                    </a:lnTo>
                    <a:lnTo>
                      <a:pt x="22694" y="43610"/>
                    </a:lnTo>
                    <a:cubicBezTo>
                      <a:pt x="34316" y="43147"/>
                      <a:pt x="43629" y="33547"/>
                      <a:pt x="43626" y="21814"/>
                    </a:cubicBezTo>
                    <a:cubicBezTo>
                      <a:pt x="43626" y="9785"/>
                      <a:pt x="33841" y="0"/>
                      <a:pt x="21815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70" name="Google Shape;7619;p72">
                <a:extLst>
                  <a:ext uri="{FF2B5EF4-FFF2-40B4-BE49-F238E27FC236}">
                    <a16:creationId xmlns:a16="http://schemas.microsoft.com/office/drawing/2014/main" id="{0EB5891F-C242-84A1-465A-A11E717D9338}"/>
                  </a:ext>
                </a:extLst>
              </p:cNvPr>
              <p:cNvSpPr/>
              <p:nvPr/>
            </p:nvSpPr>
            <p:spPr>
              <a:xfrm>
                <a:off x="633750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9" y="6675"/>
                    </a:lnTo>
                    <a:cubicBezTo>
                      <a:pt x="5561" y="6846"/>
                      <a:pt x="5786" y="6931"/>
                      <a:pt x="6010" y="6931"/>
                    </a:cubicBezTo>
                    <a:cubicBezTo>
                      <a:pt x="6235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180" name="Google Shape;7620;p72">
            <a:extLst>
              <a:ext uri="{FF2B5EF4-FFF2-40B4-BE49-F238E27FC236}">
                <a16:creationId xmlns:a16="http://schemas.microsoft.com/office/drawing/2014/main" id="{413E42F5-094B-9F99-53DB-9D47A186F296}"/>
              </a:ext>
            </a:extLst>
          </p:cNvPr>
          <p:cNvGrpSpPr/>
          <p:nvPr/>
        </p:nvGrpSpPr>
        <p:grpSpPr>
          <a:xfrm>
            <a:off x="6920024" y="6292630"/>
            <a:ext cx="3233928" cy="692512"/>
            <a:chOff x="1808063" y="4294338"/>
            <a:chExt cx="3370782" cy="721817"/>
          </a:xfrm>
        </p:grpSpPr>
        <p:sp>
          <p:nvSpPr>
            <p:cNvPr id="181" name="Google Shape;7621;p72">
              <a:extLst>
                <a:ext uri="{FF2B5EF4-FFF2-40B4-BE49-F238E27FC236}">
                  <a16:creationId xmlns:a16="http://schemas.microsoft.com/office/drawing/2014/main" id="{5E06C4A3-5DE6-143C-E5DA-DD861DCCFAF6}"/>
                </a:ext>
              </a:extLst>
            </p:cNvPr>
            <p:cNvSpPr/>
            <p:nvPr/>
          </p:nvSpPr>
          <p:spPr>
            <a:xfrm>
              <a:off x="1906300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7DF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2" name="Google Shape;7622;p72">
              <a:extLst>
                <a:ext uri="{FF2B5EF4-FFF2-40B4-BE49-F238E27FC236}">
                  <a16:creationId xmlns:a16="http://schemas.microsoft.com/office/drawing/2014/main" id="{DD1DA500-9635-2AFE-373E-28EF9B31BDB0}"/>
                </a:ext>
              </a:extLst>
            </p:cNvPr>
            <p:cNvSpPr/>
            <p:nvPr/>
          </p:nvSpPr>
          <p:spPr>
            <a:xfrm>
              <a:off x="3795035" y="4655290"/>
              <a:ext cx="721912" cy="360865"/>
            </a:xfrm>
            <a:custGeom>
              <a:avLst/>
              <a:gdLst/>
              <a:ahLst/>
              <a:cxnLst/>
              <a:rect l="l" t="t" r="r" b="b"/>
              <a:pathLst>
                <a:path w="7904" h="3951" extrusionOk="0">
                  <a:moveTo>
                    <a:pt x="1" y="0"/>
                  </a:moveTo>
                  <a:cubicBezTo>
                    <a:pt x="1" y="540"/>
                    <a:pt x="113" y="1075"/>
                    <a:pt x="327" y="1571"/>
                  </a:cubicBezTo>
                  <a:cubicBezTo>
                    <a:pt x="938" y="2971"/>
                    <a:pt x="2332" y="3951"/>
                    <a:pt x="3953" y="3951"/>
                  </a:cubicBezTo>
                  <a:cubicBezTo>
                    <a:pt x="6132" y="3951"/>
                    <a:pt x="7903" y="2178"/>
                    <a:pt x="7903" y="0"/>
                  </a:cubicBezTo>
                  <a:lnTo>
                    <a:pt x="7248" y="0"/>
                  </a:lnTo>
                  <a:cubicBezTo>
                    <a:pt x="7248" y="1818"/>
                    <a:pt x="5770" y="3296"/>
                    <a:pt x="3953" y="3296"/>
                  </a:cubicBezTo>
                  <a:cubicBezTo>
                    <a:pt x="2135" y="3296"/>
                    <a:pt x="657" y="1818"/>
                    <a:pt x="65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3" name="Google Shape;7623;p72">
              <a:extLst>
                <a:ext uri="{FF2B5EF4-FFF2-40B4-BE49-F238E27FC236}">
                  <a16:creationId xmlns:a16="http://schemas.microsoft.com/office/drawing/2014/main" id="{E4C6FAF3-BD86-C67B-153E-7924341358BE}"/>
                </a:ext>
              </a:extLst>
            </p:cNvPr>
            <p:cNvSpPr/>
            <p:nvPr/>
          </p:nvSpPr>
          <p:spPr>
            <a:xfrm>
              <a:off x="3133137" y="4294338"/>
              <a:ext cx="721729" cy="360865"/>
            </a:xfrm>
            <a:custGeom>
              <a:avLst/>
              <a:gdLst/>
              <a:ahLst/>
              <a:cxnLst/>
              <a:rect l="l" t="t" r="r" b="b"/>
              <a:pathLst>
                <a:path w="7902" h="3951" extrusionOk="0">
                  <a:moveTo>
                    <a:pt x="3951" y="0"/>
                  </a:moveTo>
                  <a:cubicBezTo>
                    <a:pt x="2330" y="0"/>
                    <a:pt x="935" y="982"/>
                    <a:pt x="327" y="2380"/>
                  </a:cubicBezTo>
                  <a:cubicBezTo>
                    <a:pt x="111" y="2874"/>
                    <a:pt x="0" y="3409"/>
                    <a:pt x="0" y="3951"/>
                  </a:cubicBezTo>
                  <a:lnTo>
                    <a:pt x="653" y="3951"/>
                  </a:lnTo>
                  <a:cubicBezTo>
                    <a:pt x="653" y="2135"/>
                    <a:pt x="2133" y="657"/>
                    <a:pt x="3951" y="657"/>
                  </a:cubicBezTo>
                  <a:cubicBezTo>
                    <a:pt x="5767" y="657"/>
                    <a:pt x="7246" y="2135"/>
                    <a:pt x="7246" y="3951"/>
                  </a:cubicBezTo>
                  <a:lnTo>
                    <a:pt x="7901" y="3951"/>
                  </a:lnTo>
                  <a:cubicBezTo>
                    <a:pt x="7901" y="3411"/>
                    <a:pt x="7791" y="2876"/>
                    <a:pt x="7574" y="2381"/>
                  </a:cubicBezTo>
                  <a:cubicBezTo>
                    <a:pt x="6966" y="982"/>
                    <a:pt x="5571" y="0"/>
                    <a:pt x="395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4" name="Google Shape;7624;p72">
              <a:extLst>
                <a:ext uri="{FF2B5EF4-FFF2-40B4-BE49-F238E27FC236}">
                  <a16:creationId xmlns:a16="http://schemas.microsoft.com/office/drawing/2014/main" id="{7214FC91-9C1B-37BF-F9D5-47994902F5C0}"/>
                </a:ext>
              </a:extLst>
            </p:cNvPr>
            <p:cNvSpPr/>
            <p:nvPr/>
          </p:nvSpPr>
          <p:spPr>
            <a:xfrm>
              <a:off x="1808063" y="4294338"/>
              <a:ext cx="722460" cy="362052"/>
            </a:xfrm>
            <a:custGeom>
              <a:avLst/>
              <a:gdLst/>
              <a:ahLst/>
              <a:cxnLst/>
              <a:rect l="l" t="t" r="r" b="b"/>
              <a:pathLst>
                <a:path w="7910" h="3964" extrusionOk="0">
                  <a:moveTo>
                    <a:pt x="3958" y="0"/>
                  </a:moveTo>
                  <a:cubicBezTo>
                    <a:pt x="3954" y="0"/>
                    <a:pt x="3950" y="0"/>
                    <a:pt x="3946" y="0"/>
                  </a:cubicBezTo>
                  <a:cubicBezTo>
                    <a:pt x="1768" y="6"/>
                    <a:pt x="0" y="1784"/>
                    <a:pt x="6" y="3963"/>
                  </a:cubicBezTo>
                  <a:lnTo>
                    <a:pt x="661" y="3962"/>
                  </a:lnTo>
                  <a:cubicBezTo>
                    <a:pt x="657" y="2144"/>
                    <a:pt x="2131" y="661"/>
                    <a:pt x="3947" y="655"/>
                  </a:cubicBezTo>
                  <a:cubicBezTo>
                    <a:pt x="3951" y="655"/>
                    <a:pt x="3955" y="655"/>
                    <a:pt x="3959" y="655"/>
                  </a:cubicBezTo>
                  <a:cubicBezTo>
                    <a:pt x="5771" y="655"/>
                    <a:pt x="7248" y="2127"/>
                    <a:pt x="7254" y="3939"/>
                  </a:cubicBezTo>
                  <a:lnTo>
                    <a:pt x="7256" y="3939"/>
                  </a:lnTo>
                  <a:lnTo>
                    <a:pt x="7909" y="3938"/>
                  </a:lnTo>
                  <a:cubicBezTo>
                    <a:pt x="7907" y="3398"/>
                    <a:pt x="7795" y="2863"/>
                    <a:pt x="7578" y="2368"/>
                  </a:cubicBezTo>
                  <a:cubicBezTo>
                    <a:pt x="6966" y="976"/>
                    <a:pt x="5573" y="0"/>
                    <a:pt x="395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5" name="Google Shape;7625;p72">
              <a:extLst>
                <a:ext uri="{FF2B5EF4-FFF2-40B4-BE49-F238E27FC236}">
                  <a16:creationId xmlns:a16="http://schemas.microsoft.com/office/drawing/2014/main" id="{008256FB-3B8B-14F7-F2A8-61B220709092}"/>
                </a:ext>
              </a:extLst>
            </p:cNvPr>
            <p:cNvSpPr/>
            <p:nvPr/>
          </p:nvSpPr>
          <p:spPr>
            <a:xfrm>
              <a:off x="2470965" y="4655290"/>
              <a:ext cx="721912" cy="360865"/>
            </a:xfrm>
            <a:custGeom>
              <a:avLst/>
              <a:gdLst/>
              <a:ahLst/>
              <a:cxnLst/>
              <a:rect l="l" t="t" r="r" b="b"/>
              <a:pathLst>
                <a:path w="7904" h="3951" extrusionOk="0">
                  <a:moveTo>
                    <a:pt x="1" y="0"/>
                  </a:moveTo>
                  <a:cubicBezTo>
                    <a:pt x="1" y="540"/>
                    <a:pt x="111" y="1075"/>
                    <a:pt x="328" y="1571"/>
                  </a:cubicBezTo>
                  <a:cubicBezTo>
                    <a:pt x="938" y="2971"/>
                    <a:pt x="2332" y="3951"/>
                    <a:pt x="3953" y="3951"/>
                  </a:cubicBezTo>
                  <a:cubicBezTo>
                    <a:pt x="5574" y="3951"/>
                    <a:pt x="6967" y="2971"/>
                    <a:pt x="7575" y="1573"/>
                  </a:cubicBezTo>
                  <a:cubicBezTo>
                    <a:pt x="7791" y="1076"/>
                    <a:pt x="7903" y="541"/>
                    <a:pt x="7903" y="0"/>
                  </a:cubicBezTo>
                  <a:lnTo>
                    <a:pt x="7249" y="0"/>
                  </a:lnTo>
                  <a:cubicBezTo>
                    <a:pt x="7249" y="1818"/>
                    <a:pt x="5770" y="3296"/>
                    <a:pt x="3953" y="3296"/>
                  </a:cubicBezTo>
                  <a:cubicBezTo>
                    <a:pt x="2135" y="3296"/>
                    <a:pt x="657" y="1818"/>
                    <a:pt x="65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6" name="Google Shape;7626;p72">
              <a:extLst>
                <a:ext uri="{FF2B5EF4-FFF2-40B4-BE49-F238E27FC236}">
                  <a16:creationId xmlns:a16="http://schemas.microsoft.com/office/drawing/2014/main" id="{949E3FF9-4D82-7190-35FB-62EC29CA4A43}"/>
                </a:ext>
              </a:extLst>
            </p:cNvPr>
            <p:cNvSpPr/>
            <p:nvPr/>
          </p:nvSpPr>
          <p:spPr>
            <a:xfrm>
              <a:off x="4456385" y="4294338"/>
              <a:ext cx="722460" cy="362052"/>
            </a:xfrm>
            <a:custGeom>
              <a:avLst/>
              <a:gdLst/>
              <a:ahLst/>
              <a:cxnLst/>
              <a:rect l="l" t="t" r="r" b="b"/>
              <a:pathLst>
                <a:path w="7910" h="3964" extrusionOk="0">
                  <a:moveTo>
                    <a:pt x="3959" y="0"/>
                  </a:moveTo>
                  <a:cubicBezTo>
                    <a:pt x="3955" y="0"/>
                    <a:pt x="3951" y="0"/>
                    <a:pt x="3947" y="0"/>
                  </a:cubicBezTo>
                  <a:cubicBezTo>
                    <a:pt x="1769" y="8"/>
                    <a:pt x="1" y="1786"/>
                    <a:pt x="7" y="3963"/>
                  </a:cubicBezTo>
                  <a:lnTo>
                    <a:pt x="664" y="3962"/>
                  </a:lnTo>
                  <a:cubicBezTo>
                    <a:pt x="658" y="2144"/>
                    <a:pt x="2132" y="661"/>
                    <a:pt x="3948" y="657"/>
                  </a:cubicBezTo>
                  <a:cubicBezTo>
                    <a:pt x="3952" y="657"/>
                    <a:pt x="3956" y="657"/>
                    <a:pt x="3960" y="657"/>
                  </a:cubicBezTo>
                  <a:cubicBezTo>
                    <a:pt x="5772" y="657"/>
                    <a:pt x="7249" y="2127"/>
                    <a:pt x="7255" y="3941"/>
                  </a:cubicBezTo>
                  <a:lnTo>
                    <a:pt x="7257" y="3941"/>
                  </a:lnTo>
                  <a:lnTo>
                    <a:pt x="7910" y="3939"/>
                  </a:lnTo>
                  <a:cubicBezTo>
                    <a:pt x="7908" y="3398"/>
                    <a:pt x="7796" y="2865"/>
                    <a:pt x="7578" y="2370"/>
                  </a:cubicBezTo>
                  <a:cubicBezTo>
                    <a:pt x="6967" y="976"/>
                    <a:pt x="5574" y="0"/>
                    <a:pt x="395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7" name="Google Shape;7627;p72">
              <a:extLst>
                <a:ext uri="{FF2B5EF4-FFF2-40B4-BE49-F238E27FC236}">
                  <a16:creationId xmlns:a16="http://schemas.microsoft.com/office/drawing/2014/main" id="{2658099D-7681-CC69-34BC-F463D897AD28}"/>
                </a:ext>
              </a:extLst>
            </p:cNvPr>
            <p:cNvSpPr/>
            <p:nvPr/>
          </p:nvSpPr>
          <p:spPr>
            <a:xfrm>
              <a:off x="2568813" y="43514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7DF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8" name="Google Shape;7628;p72">
              <a:extLst>
                <a:ext uri="{FF2B5EF4-FFF2-40B4-BE49-F238E27FC236}">
                  <a16:creationId xmlns:a16="http://schemas.microsoft.com/office/drawing/2014/main" id="{902A36E0-4305-D9A4-05E3-456275011AB5}"/>
                </a:ext>
              </a:extLst>
            </p:cNvPr>
            <p:cNvSpPr/>
            <p:nvPr/>
          </p:nvSpPr>
          <p:spPr>
            <a:xfrm>
              <a:off x="3231883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7DF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9" name="Google Shape;7629;p72">
              <a:extLst>
                <a:ext uri="{FF2B5EF4-FFF2-40B4-BE49-F238E27FC236}">
                  <a16:creationId xmlns:a16="http://schemas.microsoft.com/office/drawing/2014/main" id="{1FD0CB77-E594-382C-606C-B67A00EFEBF2}"/>
                </a:ext>
              </a:extLst>
            </p:cNvPr>
            <p:cNvSpPr/>
            <p:nvPr/>
          </p:nvSpPr>
          <p:spPr>
            <a:xfrm>
              <a:off x="3894395" y="43514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7DF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0" name="Google Shape;7630;p72">
              <a:extLst>
                <a:ext uri="{FF2B5EF4-FFF2-40B4-BE49-F238E27FC236}">
                  <a16:creationId xmlns:a16="http://schemas.microsoft.com/office/drawing/2014/main" id="{A0C5A816-423F-BEF1-56C5-AC6DB680EE4E}"/>
                </a:ext>
              </a:extLst>
            </p:cNvPr>
            <p:cNvSpPr/>
            <p:nvPr/>
          </p:nvSpPr>
          <p:spPr>
            <a:xfrm>
              <a:off x="4560958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7DF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191" name="Google Shape;7631;p72">
            <a:extLst>
              <a:ext uri="{FF2B5EF4-FFF2-40B4-BE49-F238E27FC236}">
                <a16:creationId xmlns:a16="http://schemas.microsoft.com/office/drawing/2014/main" id="{7F186BB3-8B29-3814-0260-6EA5DD1BAAE1}"/>
              </a:ext>
            </a:extLst>
          </p:cNvPr>
          <p:cNvGrpSpPr/>
          <p:nvPr/>
        </p:nvGrpSpPr>
        <p:grpSpPr>
          <a:xfrm>
            <a:off x="1476448" y="6864689"/>
            <a:ext cx="2591764" cy="1293174"/>
            <a:chOff x="834100" y="3642869"/>
            <a:chExt cx="1259483" cy="628426"/>
          </a:xfrm>
        </p:grpSpPr>
        <p:sp>
          <p:nvSpPr>
            <p:cNvPr id="192" name="Google Shape;7632;p72">
              <a:extLst>
                <a:ext uri="{FF2B5EF4-FFF2-40B4-BE49-F238E27FC236}">
                  <a16:creationId xmlns:a16="http://schemas.microsoft.com/office/drawing/2014/main" id="{136D5DD7-5C82-10B0-2AB6-50C36A5FE807}"/>
                </a:ext>
              </a:extLst>
            </p:cNvPr>
            <p:cNvSpPr/>
            <p:nvPr/>
          </p:nvSpPr>
          <p:spPr>
            <a:xfrm>
              <a:off x="1557115" y="4061516"/>
              <a:ext cx="127079" cy="163426"/>
            </a:xfrm>
            <a:custGeom>
              <a:avLst/>
              <a:gdLst/>
              <a:ahLst/>
              <a:cxnLst/>
              <a:rect l="l" t="t" r="r" b="b"/>
              <a:pathLst>
                <a:path w="28816" h="37079" fill="none" extrusionOk="0">
                  <a:moveTo>
                    <a:pt x="28815" y="37078"/>
                  </a:moveTo>
                  <a:lnTo>
                    <a:pt x="17922" y="37078"/>
                  </a:lnTo>
                  <a:cubicBezTo>
                    <a:pt x="14829" y="37078"/>
                    <a:pt x="14212" y="33613"/>
                    <a:pt x="14212" y="33613"/>
                  </a:cubicBezTo>
                  <a:lnTo>
                    <a:pt x="14212" y="10631"/>
                  </a:lnTo>
                  <a:lnTo>
                    <a:pt x="0" y="10631"/>
                  </a:ln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3" name="Google Shape;7633;p72">
              <a:extLst>
                <a:ext uri="{FF2B5EF4-FFF2-40B4-BE49-F238E27FC236}">
                  <a16:creationId xmlns:a16="http://schemas.microsoft.com/office/drawing/2014/main" id="{0CEE1CB4-1DDD-3DFA-5078-BCA81930AEF6}"/>
                </a:ext>
              </a:extLst>
            </p:cNvPr>
            <p:cNvSpPr/>
            <p:nvPr/>
          </p:nvSpPr>
          <p:spPr>
            <a:xfrm>
              <a:off x="1847875" y="4224937"/>
              <a:ext cx="161119" cy="4"/>
            </a:xfrm>
            <a:custGeom>
              <a:avLst/>
              <a:gdLst/>
              <a:ahLst/>
              <a:cxnLst/>
              <a:rect l="l" t="t" r="r" b="b"/>
              <a:pathLst>
                <a:path w="36535" h="1" fill="none" extrusionOk="0">
                  <a:moveTo>
                    <a:pt x="1" y="0"/>
                  </a:moveTo>
                  <a:lnTo>
                    <a:pt x="36535" y="0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4" name="Google Shape;7634;p72">
              <a:extLst>
                <a:ext uri="{FF2B5EF4-FFF2-40B4-BE49-F238E27FC236}">
                  <a16:creationId xmlns:a16="http://schemas.microsoft.com/office/drawing/2014/main" id="{71D607F2-2215-CDA2-9842-F4D68E898011}"/>
                </a:ext>
              </a:extLst>
            </p:cNvPr>
            <p:cNvSpPr/>
            <p:nvPr/>
          </p:nvSpPr>
          <p:spPr>
            <a:xfrm>
              <a:off x="1684189" y="4176763"/>
              <a:ext cx="163690" cy="94532"/>
            </a:xfrm>
            <a:custGeom>
              <a:avLst/>
              <a:gdLst/>
              <a:ahLst/>
              <a:cxnLst/>
              <a:rect l="l" t="t" r="r" b="b"/>
              <a:pathLst>
                <a:path w="37118" h="21448" extrusionOk="0">
                  <a:moveTo>
                    <a:pt x="4950" y="1"/>
                  </a:moveTo>
                  <a:cubicBezTo>
                    <a:pt x="2218" y="1"/>
                    <a:pt x="0" y="2679"/>
                    <a:pt x="0" y="5984"/>
                  </a:cubicBezTo>
                  <a:lnTo>
                    <a:pt x="0" y="15461"/>
                  </a:lnTo>
                  <a:cubicBezTo>
                    <a:pt x="0" y="18766"/>
                    <a:pt x="2218" y="21447"/>
                    <a:pt x="4950" y="21447"/>
                  </a:cubicBezTo>
                  <a:lnTo>
                    <a:pt x="32168" y="21447"/>
                  </a:lnTo>
                  <a:cubicBezTo>
                    <a:pt x="34904" y="21447"/>
                    <a:pt x="37118" y="18766"/>
                    <a:pt x="37118" y="15461"/>
                  </a:cubicBezTo>
                  <a:lnTo>
                    <a:pt x="37118" y="5984"/>
                  </a:lnTo>
                  <a:cubicBezTo>
                    <a:pt x="37118" y="2679"/>
                    <a:pt x="34904" y="1"/>
                    <a:pt x="3216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5" name="Google Shape;7635;p72">
              <a:extLst>
                <a:ext uri="{FF2B5EF4-FFF2-40B4-BE49-F238E27FC236}">
                  <a16:creationId xmlns:a16="http://schemas.microsoft.com/office/drawing/2014/main" id="{EE23FB71-2F3A-56C4-791D-8FD57E82D29D}"/>
                </a:ext>
              </a:extLst>
            </p:cNvPr>
            <p:cNvSpPr/>
            <p:nvPr/>
          </p:nvSpPr>
          <p:spPr>
            <a:xfrm>
              <a:off x="1246916" y="3961205"/>
              <a:ext cx="77612" cy="4"/>
            </a:xfrm>
            <a:custGeom>
              <a:avLst/>
              <a:gdLst/>
              <a:ahLst/>
              <a:cxnLst/>
              <a:rect l="l" t="t" r="r" b="b"/>
              <a:pathLst>
                <a:path w="17599" h="1" fill="none" extrusionOk="0">
                  <a:moveTo>
                    <a:pt x="17598" y="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6" name="Google Shape;7636;p72">
              <a:extLst>
                <a:ext uri="{FF2B5EF4-FFF2-40B4-BE49-F238E27FC236}">
                  <a16:creationId xmlns:a16="http://schemas.microsoft.com/office/drawing/2014/main" id="{167CFDF0-28E1-1BBC-C356-F91E27CAF12B}"/>
                </a:ext>
              </a:extLst>
            </p:cNvPr>
            <p:cNvSpPr/>
            <p:nvPr/>
          </p:nvSpPr>
          <p:spPr>
            <a:xfrm>
              <a:off x="854078" y="3861292"/>
              <a:ext cx="154429" cy="4"/>
            </a:xfrm>
            <a:custGeom>
              <a:avLst/>
              <a:gdLst/>
              <a:ahLst/>
              <a:cxnLst/>
              <a:rect l="l" t="t" r="r" b="b"/>
              <a:pathLst>
                <a:path w="35018" h="1" fill="none" extrusionOk="0">
                  <a:moveTo>
                    <a:pt x="35017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7" name="Google Shape;7637;p72">
              <a:extLst>
                <a:ext uri="{FF2B5EF4-FFF2-40B4-BE49-F238E27FC236}">
                  <a16:creationId xmlns:a16="http://schemas.microsoft.com/office/drawing/2014/main" id="{33D36D38-79A3-60C9-6F2C-A1CA7762F614}"/>
                </a:ext>
              </a:extLst>
            </p:cNvPr>
            <p:cNvSpPr/>
            <p:nvPr/>
          </p:nvSpPr>
          <p:spPr>
            <a:xfrm>
              <a:off x="1164630" y="3861309"/>
              <a:ext cx="79574" cy="199792"/>
            </a:xfrm>
            <a:custGeom>
              <a:avLst/>
              <a:gdLst/>
              <a:ahLst/>
              <a:cxnLst/>
              <a:rect l="l" t="t" r="r" b="b"/>
              <a:pathLst>
                <a:path w="18044" h="45330" fill="none" extrusionOk="0">
                  <a:moveTo>
                    <a:pt x="0" y="45330"/>
                  </a:moveTo>
                  <a:lnTo>
                    <a:pt x="12418" y="45330"/>
                  </a:lnTo>
                  <a:cubicBezTo>
                    <a:pt x="15150" y="45330"/>
                    <a:pt x="18043" y="42619"/>
                    <a:pt x="18043" y="35634"/>
                  </a:cubicBezTo>
                  <a:lnTo>
                    <a:pt x="18043" y="9697"/>
                  </a:lnTo>
                  <a:cubicBezTo>
                    <a:pt x="18043" y="2711"/>
                    <a:pt x="15150" y="1"/>
                    <a:pt x="12418" y="1"/>
                  </a:cubicBezTo>
                  <a:lnTo>
                    <a:pt x="1715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8" name="Google Shape;7638;p72">
              <a:extLst>
                <a:ext uri="{FF2B5EF4-FFF2-40B4-BE49-F238E27FC236}">
                  <a16:creationId xmlns:a16="http://schemas.microsoft.com/office/drawing/2014/main" id="{182E5D88-7A1C-CE0F-31DD-061455EE6823}"/>
                </a:ext>
              </a:extLst>
            </p:cNvPr>
            <p:cNvSpPr/>
            <p:nvPr/>
          </p:nvSpPr>
          <p:spPr>
            <a:xfrm>
              <a:off x="854078" y="4061097"/>
              <a:ext cx="146866" cy="4"/>
            </a:xfrm>
            <a:custGeom>
              <a:avLst/>
              <a:gdLst/>
              <a:ahLst/>
              <a:cxnLst/>
              <a:rect l="l" t="t" r="r" b="b"/>
              <a:pathLst>
                <a:path w="33303" h="1" fill="none" extrusionOk="0">
                  <a:moveTo>
                    <a:pt x="1" y="1"/>
                  </a:moveTo>
                  <a:lnTo>
                    <a:pt x="33303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9" name="Google Shape;7639;p72">
              <a:extLst>
                <a:ext uri="{FF2B5EF4-FFF2-40B4-BE49-F238E27FC236}">
                  <a16:creationId xmlns:a16="http://schemas.microsoft.com/office/drawing/2014/main" id="{E9355E50-69CF-9F53-5655-A15756F0D912}"/>
                </a:ext>
              </a:extLst>
            </p:cNvPr>
            <p:cNvSpPr/>
            <p:nvPr/>
          </p:nvSpPr>
          <p:spPr>
            <a:xfrm>
              <a:off x="1000939" y="4005884"/>
              <a:ext cx="163695" cy="94514"/>
            </a:xfrm>
            <a:custGeom>
              <a:avLst/>
              <a:gdLst/>
              <a:ahLst/>
              <a:cxnLst/>
              <a:rect l="l" t="t" r="r" b="b"/>
              <a:pathLst>
                <a:path w="37119" h="21444" extrusionOk="0">
                  <a:moveTo>
                    <a:pt x="4947" y="1"/>
                  </a:moveTo>
                  <a:cubicBezTo>
                    <a:pt x="2215" y="1"/>
                    <a:pt x="1" y="2678"/>
                    <a:pt x="1" y="5983"/>
                  </a:cubicBezTo>
                  <a:lnTo>
                    <a:pt x="1" y="15461"/>
                  </a:lnTo>
                  <a:cubicBezTo>
                    <a:pt x="1" y="18766"/>
                    <a:pt x="2215" y="21443"/>
                    <a:pt x="4947" y="21443"/>
                  </a:cubicBezTo>
                  <a:lnTo>
                    <a:pt x="32168" y="21443"/>
                  </a:lnTo>
                  <a:cubicBezTo>
                    <a:pt x="34901" y="21443"/>
                    <a:pt x="37118" y="18766"/>
                    <a:pt x="37118" y="15461"/>
                  </a:cubicBezTo>
                  <a:lnTo>
                    <a:pt x="37118" y="5983"/>
                  </a:lnTo>
                  <a:cubicBezTo>
                    <a:pt x="37118" y="2678"/>
                    <a:pt x="34901" y="1"/>
                    <a:pt x="3216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0" name="Google Shape;7640;p72">
              <a:extLst>
                <a:ext uri="{FF2B5EF4-FFF2-40B4-BE49-F238E27FC236}">
                  <a16:creationId xmlns:a16="http://schemas.microsoft.com/office/drawing/2014/main" id="{688D201F-204D-4655-6F39-B83F1CB333C8}"/>
                </a:ext>
              </a:extLst>
            </p:cNvPr>
            <p:cNvSpPr/>
            <p:nvPr/>
          </p:nvSpPr>
          <p:spPr>
            <a:xfrm>
              <a:off x="1008502" y="3822418"/>
              <a:ext cx="163690" cy="94528"/>
            </a:xfrm>
            <a:custGeom>
              <a:avLst/>
              <a:gdLst/>
              <a:ahLst/>
              <a:cxnLst/>
              <a:rect l="l" t="t" r="r" b="b"/>
              <a:pathLst>
                <a:path w="37118" h="21447" extrusionOk="0">
                  <a:moveTo>
                    <a:pt x="4951" y="0"/>
                  </a:moveTo>
                  <a:cubicBezTo>
                    <a:pt x="2218" y="0"/>
                    <a:pt x="0" y="2678"/>
                    <a:pt x="0" y="5983"/>
                  </a:cubicBezTo>
                  <a:lnTo>
                    <a:pt x="0" y="15460"/>
                  </a:lnTo>
                  <a:cubicBezTo>
                    <a:pt x="0" y="18765"/>
                    <a:pt x="2215" y="21446"/>
                    <a:pt x="4951" y="21446"/>
                  </a:cubicBezTo>
                  <a:lnTo>
                    <a:pt x="32168" y="21446"/>
                  </a:lnTo>
                  <a:cubicBezTo>
                    <a:pt x="34900" y="21446"/>
                    <a:pt x="37118" y="18765"/>
                    <a:pt x="37118" y="15460"/>
                  </a:cubicBezTo>
                  <a:lnTo>
                    <a:pt x="37118" y="5983"/>
                  </a:lnTo>
                  <a:cubicBezTo>
                    <a:pt x="37118" y="2678"/>
                    <a:pt x="34900" y="0"/>
                    <a:pt x="3216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1" name="Google Shape;7641;p72">
              <a:extLst>
                <a:ext uri="{FF2B5EF4-FFF2-40B4-BE49-F238E27FC236}">
                  <a16:creationId xmlns:a16="http://schemas.microsoft.com/office/drawing/2014/main" id="{6F11F853-B998-4FD9-40CF-D38D620457AE}"/>
                </a:ext>
              </a:extLst>
            </p:cNvPr>
            <p:cNvSpPr/>
            <p:nvPr/>
          </p:nvSpPr>
          <p:spPr>
            <a:xfrm>
              <a:off x="1603156" y="3961205"/>
              <a:ext cx="77612" cy="4"/>
            </a:xfrm>
            <a:custGeom>
              <a:avLst/>
              <a:gdLst/>
              <a:ahLst/>
              <a:cxnLst/>
              <a:rect l="l" t="t" r="r" b="b"/>
              <a:pathLst>
                <a:path w="17599" h="1" fill="none" extrusionOk="0">
                  <a:moveTo>
                    <a:pt x="1" y="0"/>
                  </a:moveTo>
                  <a:lnTo>
                    <a:pt x="17598" y="0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2" name="Google Shape;7642;p72">
              <a:extLst>
                <a:ext uri="{FF2B5EF4-FFF2-40B4-BE49-F238E27FC236}">
                  <a16:creationId xmlns:a16="http://schemas.microsoft.com/office/drawing/2014/main" id="{C89ADC2B-8413-867A-D1DC-6E97906B426B}"/>
                </a:ext>
              </a:extLst>
            </p:cNvPr>
            <p:cNvSpPr/>
            <p:nvPr/>
          </p:nvSpPr>
          <p:spPr>
            <a:xfrm>
              <a:off x="1926576" y="3861292"/>
              <a:ext cx="144308" cy="4"/>
            </a:xfrm>
            <a:custGeom>
              <a:avLst/>
              <a:gdLst/>
              <a:ahLst/>
              <a:cxnLst/>
              <a:rect l="l" t="t" r="r" b="b"/>
              <a:pathLst>
                <a:path w="32723" h="1" fill="none" extrusionOk="0">
                  <a:moveTo>
                    <a:pt x="1" y="1"/>
                  </a:moveTo>
                  <a:lnTo>
                    <a:pt x="32723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3" name="Google Shape;7643;p72">
              <a:extLst>
                <a:ext uri="{FF2B5EF4-FFF2-40B4-BE49-F238E27FC236}">
                  <a16:creationId xmlns:a16="http://schemas.microsoft.com/office/drawing/2014/main" id="{67C2AD87-C0FB-D606-DE0E-EDA1FE93C265}"/>
                </a:ext>
              </a:extLst>
            </p:cNvPr>
            <p:cNvSpPr/>
            <p:nvPr/>
          </p:nvSpPr>
          <p:spPr>
            <a:xfrm>
              <a:off x="1680763" y="3861309"/>
              <a:ext cx="82127" cy="199792"/>
            </a:xfrm>
            <a:custGeom>
              <a:avLst/>
              <a:gdLst/>
              <a:ahLst/>
              <a:cxnLst/>
              <a:rect l="l" t="t" r="r" b="b"/>
              <a:pathLst>
                <a:path w="18623" h="45330" fill="none" extrusionOk="0">
                  <a:moveTo>
                    <a:pt x="18623" y="45330"/>
                  </a:moveTo>
                  <a:lnTo>
                    <a:pt x="5625" y="45330"/>
                  </a:lnTo>
                  <a:cubicBezTo>
                    <a:pt x="2889" y="45330"/>
                    <a:pt x="0" y="42619"/>
                    <a:pt x="0" y="35634"/>
                  </a:cubicBezTo>
                  <a:lnTo>
                    <a:pt x="0" y="9697"/>
                  </a:lnTo>
                  <a:cubicBezTo>
                    <a:pt x="0" y="2711"/>
                    <a:pt x="2889" y="1"/>
                    <a:pt x="5625" y="1"/>
                  </a:cubicBezTo>
                  <a:lnTo>
                    <a:pt x="18623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4" name="Google Shape;7644;p72">
              <a:extLst>
                <a:ext uri="{FF2B5EF4-FFF2-40B4-BE49-F238E27FC236}">
                  <a16:creationId xmlns:a16="http://schemas.microsoft.com/office/drawing/2014/main" id="{3DC6C208-4E8F-A0D9-1A80-3F26960BB827}"/>
                </a:ext>
              </a:extLst>
            </p:cNvPr>
            <p:cNvSpPr/>
            <p:nvPr/>
          </p:nvSpPr>
          <p:spPr>
            <a:xfrm>
              <a:off x="1926576" y="4061097"/>
              <a:ext cx="144308" cy="4"/>
            </a:xfrm>
            <a:custGeom>
              <a:avLst/>
              <a:gdLst/>
              <a:ahLst/>
              <a:cxnLst/>
              <a:rect l="l" t="t" r="r" b="b"/>
              <a:pathLst>
                <a:path w="32723" h="1" fill="none" extrusionOk="0">
                  <a:moveTo>
                    <a:pt x="32723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5" name="Google Shape;7645;p72">
              <a:extLst>
                <a:ext uri="{FF2B5EF4-FFF2-40B4-BE49-F238E27FC236}">
                  <a16:creationId xmlns:a16="http://schemas.microsoft.com/office/drawing/2014/main" id="{A82AB280-33C2-81DA-57FD-4C94404A3A84}"/>
                </a:ext>
              </a:extLst>
            </p:cNvPr>
            <p:cNvSpPr/>
            <p:nvPr/>
          </p:nvSpPr>
          <p:spPr>
            <a:xfrm>
              <a:off x="1762436" y="3822418"/>
              <a:ext cx="163677" cy="94528"/>
            </a:xfrm>
            <a:custGeom>
              <a:avLst/>
              <a:gdLst/>
              <a:ahLst/>
              <a:cxnLst/>
              <a:rect l="l" t="t" r="r" b="b"/>
              <a:pathLst>
                <a:path w="37115" h="21447" extrusionOk="0">
                  <a:moveTo>
                    <a:pt x="4951" y="0"/>
                  </a:moveTo>
                  <a:cubicBezTo>
                    <a:pt x="2215" y="0"/>
                    <a:pt x="1" y="2678"/>
                    <a:pt x="1" y="5983"/>
                  </a:cubicBezTo>
                  <a:lnTo>
                    <a:pt x="1" y="15460"/>
                  </a:lnTo>
                  <a:cubicBezTo>
                    <a:pt x="1" y="18765"/>
                    <a:pt x="2215" y="21446"/>
                    <a:pt x="4951" y="21446"/>
                  </a:cubicBezTo>
                  <a:lnTo>
                    <a:pt x="32168" y="21446"/>
                  </a:lnTo>
                  <a:cubicBezTo>
                    <a:pt x="34901" y="21446"/>
                    <a:pt x="37115" y="18765"/>
                    <a:pt x="37115" y="15460"/>
                  </a:cubicBezTo>
                  <a:lnTo>
                    <a:pt x="37115" y="5983"/>
                  </a:lnTo>
                  <a:cubicBezTo>
                    <a:pt x="37115" y="2678"/>
                    <a:pt x="34901" y="0"/>
                    <a:pt x="3216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6" name="Google Shape;7646;p72">
              <a:extLst>
                <a:ext uri="{FF2B5EF4-FFF2-40B4-BE49-F238E27FC236}">
                  <a16:creationId xmlns:a16="http://schemas.microsoft.com/office/drawing/2014/main" id="{55F60B44-089E-51B9-E09D-1DBCB06DE299}"/>
                </a:ext>
              </a:extLst>
            </p:cNvPr>
            <p:cNvSpPr/>
            <p:nvPr/>
          </p:nvSpPr>
          <p:spPr>
            <a:xfrm>
              <a:off x="1762886" y="4005884"/>
              <a:ext cx="163695" cy="94514"/>
            </a:xfrm>
            <a:custGeom>
              <a:avLst/>
              <a:gdLst/>
              <a:ahLst/>
              <a:cxnLst/>
              <a:rect l="l" t="t" r="r" b="b"/>
              <a:pathLst>
                <a:path w="37119" h="21444" extrusionOk="0">
                  <a:moveTo>
                    <a:pt x="4951" y="1"/>
                  </a:moveTo>
                  <a:cubicBezTo>
                    <a:pt x="2219" y="1"/>
                    <a:pt x="1" y="2678"/>
                    <a:pt x="1" y="5983"/>
                  </a:cubicBezTo>
                  <a:lnTo>
                    <a:pt x="1" y="15461"/>
                  </a:lnTo>
                  <a:cubicBezTo>
                    <a:pt x="1" y="18766"/>
                    <a:pt x="2219" y="21443"/>
                    <a:pt x="4951" y="21443"/>
                  </a:cubicBezTo>
                  <a:lnTo>
                    <a:pt x="32168" y="21443"/>
                  </a:lnTo>
                  <a:cubicBezTo>
                    <a:pt x="34901" y="21443"/>
                    <a:pt x="37119" y="18766"/>
                    <a:pt x="37119" y="15461"/>
                  </a:cubicBezTo>
                  <a:lnTo>
                    <a:pt x="37119" y="5983"/>
                  </a:lnTo>
                  <a:cubicBezTo>
                    <a:pt x="37119" y="2678"/>
                    <a:pt x="34901" y="1"/>
                    <a:pt x="3216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7" name="Google Shape;7647;p72">
              <a:extLst>
                <a:ext uri="{FF2B5EF4-FFF2-40B4-BE49-F238E27FC236}">
                  <a16:creationId xmlns:a16="http://schemas.microsoft.com/office/drawing/2014/main" id="{2A59FEA9-7830-FDEB-4FB2-3A793B8C785E}"/>
                </a:ext>
              </a:extLst>
            </p:cNvPr>
            <p:cNvSpPr/>
            <p:nvPr/>
          </p:nvSpPr>
          <p:spPr>
            <a:xfrm>
              <a:off x="1325004" y="3820086"/>
              <a:ext cx="278558" cy="278382"/>
            </a:xfrm>
            <a:custGeom>
              <a:avLst/>
              <a:gdLst/>
              <a:ahLst/>
              <a:cxnLst/>
              <a:rect l="l" t="t" r="r" b="b"/>
              <a:pathLst>
                <a:path w="63165" h="63161" fill="none" extrusionOk="0">
                  <a:moveTo>
                    <a:pt x="63165" y="31580"/>
                  </a:moveTo>
                  <a:cubicBezTo>
                    <a:pt x="63165" y="49021"/>
                    <a:pt x="49025" y="63161"/>
                    <a:pt x="31585" y="63161"/>
                  </a:cubicBezTo>
                  <a:cubicBezTo>
                    <a:pt x="14140" y="63161"/>
                    <a:pt x="1" y="49021"/>
                    <a:pt x="1" y="31580"/>
                  </a:cubicBezTo>
                  <a:cubicBezTo>
                    <a:pt x="1" y="14140"/>
                    <a:pt x="14140" y="0"/>
                    <a:pt x="31585" y="0"/>
                  </a:cubicBezTo>
                  <a:cubicBezTo>
                    <a:pt x="49025" y="0"/>
                    <a:pt x="63165" y="14140"/>
                    <a:pt x="63165" y="3158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8" name="Google Shape;7648;p72">
              <a:extLst>
                <a:ext uri="{FF2B5EF4-FFF2-40B4-BE49-F238E27FC236}">
                  <a16:creationId xmlns:a16="http://schemas.microsoft.com/office/drawing/2014/main" id="{74290FF5-BDBD-7A91-34F1-963AF9DCF63B}"/>
                </a:ext>
              </a:extLst>
            </p:cNvPr>
            <p:cNvSpPr/>
            <p:nvPr/>
          </p:nvSpPr>
          <p:spPr>
            <a:xfrm>
              <a:off x="1235816" y="3689223"/>
              <a:ext cx="134752" cy="171223"/>
            </a:xfrm>
            <a:custGeom>
              <a:avLst/>
              <a:gdLst/>
              <a:ahLst/>
              <a:cxnLst/>
              <a:rect l="l" t="t" r="r" b="b"/>
              <a:pathLst>
                <a:path w="30556" h="38848" fill="none" extrusionOk="0">
                  <a:moveTo>
                    <a:pt x="1" y="1"/>
                  </a:moveTo>
                  <a:lnTo>
                    <a:pt x="12633" y="1"/>
                  </a:lnTo>
                  <a:cubicBezTo>
                    <a:pt x="15723" y="1"/>
                    <a:pt x="16343" y="3466"/>
                    <a:pt x="16343" y="3466"/>
                  </a:cubicBezTo>
                  <a:lnTo>
                    <a:pt x="16343" y="26448"/>
                  </a:lnTo>
                  <a:lnTo>
                    <a:pt x="30556" y="26448"/>
                  </a:lnTo>
                  <a:lnTo>
                    <a:pt x="30556" y="38848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9" name="Google Shape;7649;p72">
              <a:extLst>
                <a:ext uri="{FF2B5EF4-FFF2-40B4-BE49-F238E27FC236}">
                  <a16:creationId xmlns:a16="http://schemas.microsoft.com/office/drawing/2014/main" id="{F33F7384-74B9-7E49-33BB-0F0372235853}"/>
                </a:ext>
              </a:extLst>
            </p:cNvPr>
            <p:cNvSpPr/>
            <p:nvPr/>
          </p:nvSpPr>
          <p:spPr>
            <a:xfrm>
              <a:off x="910512" y="3689223"/>
              <a:ext cx="161618" cy="4"/>
            </a:xfrm>
            <a:custGeom>
              <a:avLst/>
              <a:gdLst/>
              <a:ahLst/>
              <a:cxnLst/>
              <a:rect l="l" t="t" r="r" b="b"/>
              <a:pathLst>
                <a:path w="36648" h="1" fill="none" extrusionOk="0">
                  <a:moveTo>
                    <a:pt x="36648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10" name="Google Shape;7650;p72">
              <a:extLst>
                <a:ext uri="{FF2B5EF4-FFF2-40B4-BE49-F238E27FC236}">
                  <a16:creationId xmlns:a16="http://schemas.microsoft.com/office/drawing/2014/main" id="{0A5687A2-D249-D464-7F9A-8483898015EF}"/>
                </a:ext>
              </a:extLst>
            </p:cNvPr>
            <p:cNvSpPr/>
            <p:nvPr/>
          </p:nvSpPr>
          <p:spPr>
            <a:xfrm>
              <a:off x="1072126" y="3642869"/>
              <a:ext cx="163695" cy="94532"/>
            </a:xfrm>
            <a:custGeom>
              <a:avLst/>
              <a:gdLst/>
              <a:ahLst/>
              <a:cxnLst/>
              <a:rect l="l" t="t" r="r" b="b"/>
              <a:pathLst>
                <a:path w="37119" h="21448" extrusionOk="0">
                  <a:moveTo>
                    <a:pt x="4951" y="1"/>
                  </a:moveTo>
                  <a:cubicBezTo>
                    <a:pt x="2219" y="1"/>
                    <a:pt x="1" y="2682"/>
                    <a:pt x="1" y="5987"/>
                  </a:cubicBezTo>
                  <a:lnTo>
                    <a:pt x="1" y="15464"/>
                  </a:lnTo>
                  <a:cubicBezTo>
                    <a:pt x="1" y="18769"/>
                    <a:pt x="2219" y="21447"/>
                    <a:pt x="4951" y="21447"/>
                  </a:cubicBezTo>
                  <a:lnTo>
                    <a:pt x="32172" y="21447"/>
                  </a:lnTo>
                  <a:cubicBezTo>
                    <a:pt x="34904" y="21447"/>
                    <a:pt x="37119" y="18769"/>
                    <a:pt x="37119" y="15464"/>
                  </a:cubicBezTo>
                  <a:lnTo>
                    <a:pt x="37119" y="5987"/>
                  </a:lnTo>
                  <a:cubicBezTo>
                    <a:pt x="37119" y="2682"/>
                    <a:pt x="34904" y="1"/>
                    <a:pt x="3217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11" name="Google Shape;7651;p72">
              <a:extLst>
                <a:ext uri="{FF2B5EF4-FFF2-40B4-BE49-F238E27FC236}">
                  <a16:creationId xmlns:a16="http://schemas.microsoft.com/office/drawing/2014/main" id="{BF525CBF-A53A-4C10-2285-932604DD4A20}"/>
                </a:ext>
              </a:extLst>
            </p:cNvPr>
            <p:cNvSpPr/>
            <p:nvPr/>
          </p:nvSpPr>
          <p:spPr>
            <a:xfrm>
              <a:off x="1235913" y="4073301"/>
              <a:ext cx="134655" cy="151640"/>
            </a:xfrm>
            <a:custGeom>
              <a:avLst/>
              <a:gdLst/>
              <a:ahLst/>
              <a:cxnLst/>
              <a:rect l="l" t="t" r="r" b="b"/>
              <a:pathLst>
                <a:path w="30534" h="34405" fill="none" extrusionOk="0">
                  <a:moveTo>
                    <a:pt x="0" y="34404"/>
                  </a:moveTo>
                  <a:lnTo>
                    <a:pt x="12611" y="34404"/>
                  </a:lnTo>
                  <a:cubicBezTo>
                    <a:pt x="15705" y="34404"/>
                    <a:pt x="16325" y="30939"/>
                    <a:pt x="16325" y="30939"/>
                  </a:cubicBezTo>
                  <a:lnTo>
                    <a:pt x="16325" y="7957"/>
                  </a:lnTo>
                  <a:lnTo>
                    <a:pt x="30534" y="7957"/>
                  </a:lnTo>
                  <a:lnTo>
                    <a:pt x="30534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12" name="Google Shape;7652;p72">
              <a:extLst>
                <a:ext uri="{FF2B5EF4-FFF2-40B4-BE49-F238E27FC236}">
                  <a16:creationId xmlns:a16="http://schemas.microsoft.com/office/drawing/2014/main" id="{0CA7D428-D58D-66FA-E1C0-D8D9866B620C}"/>
                </a:ext>
              </a:extLst>
            </p:cNvPr>
            <p:cNvSpPr/>
            <p:nvPr/>
          </p:nvSpPr>
          <p:spPr>
            <a:xfrm>
              <a:off x="910512" y="4224937"/>
              <a:ext cx="161618" cy="4"/>
            </a:xfrm>
            <a:custGeom>
              <a:avLst/>
              <a:gdLst/>
              <a:ahLst/>
              <a:cxnLst/>
              <a:rect l="l" t="t" r="r" b="b"/>
              <a:pathLst>
                <a:path w="36648" h="1" fill="none" extrusionOk="0">
                  <a:moveTo>
                    <a:pt x="36648" y="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13" name="Google Shape;7653;p72">
              <a:extLst>
                <a:ext uri="{FF2B5EF4-FFF2-40B4-BE49-F238E27FC236}">
                  <a16:creationId xmlns:a16="http://schemas.microsoft.com/office/drawing/2014/main" id="{5B73CDE1-1821-2C9B-FE20-AAFA30640228}"/>
                </a:ext>
              </a:extLst>
            </p:cNvPr>
            <p:cNvSpPr/>
            <p:nvPr/>
          </p:nvSpPr>
          <p:spPr>
            <a:xfrm>
              <a:off x="1072126" y="4176763"/>
              <a:ext cx="163695" cy="94532"/>
            </a:xfrm>
            <a:custGeom>
              <a:avLst/>
              <a:gdLst/>
              <a:ahLst/>
              <a:cxnLst/>
              <a:rect l="l" t="t" r="r" b="b"/>
              <a:pathLst>
                <a:path w="37119" h="21448" extrusionOk="0">
                  <a:moveTo>
                    <a:pt x="4951" y="1"/>
                  </a:moveTo>
                  <a:cubicBezTo>
                    <a:pt x="2219" y="1"/>
                    <a:pt x="1" y="2679"/>
                    <a:pt x="1" y="5984"/>
                  </a:cubicBezTo>
                  <a:lnTo>
                    <a:pt x="1" y="15461"/>
                  </a:lnTo>
                  <a:cubicBezTo>
                    <a:pt x="1" y="18766"/>
                    <a:pt x="2219" y="21447"/>
                    <a:pt x="4951" y="21447"/>
                  </a:cubicBezTo>
                  <a:lnTo>
                    <a:pt x="32172" y="21447"/>
                  </a:lnTo>
                  <a:cubicBezTo>
                    <a:pt x="34904" y="21447"/>
                    <a:pt x="37119" y="18766"/>
                    <a:pt x="37119" y="15461"/>
                  </a:cubicBezTo>
                  <a:lnTo>
                    <a:pt x="37119" y="5984"/>
                  </a:lnTo>
                  <a:cubicBezTo>
                    <a:pt x="37119" y="2679"/>
                    <a:pt x="34904" y="1"/>
                    <a:pt x="3217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14" name="Google Shape;7654;p72">
              <a:extLst>
                <a:ext uri="{FF2B5EF4-FFF2-40B4-BE49-F238E27FC236}">
                  <a16:creationId xmlns:a16="http://schemas.microsoft.com/office/drawing/2014/main" id="{35EC1D44-9793-DB79-A7FF-727AFD2B66FD}"/>
                </a:ext>
              </a:extLst>
            </p:cNvPr>
            <p:cNvSpPr/>
            <p:nvPr/>
          </p:nvSpPr>
          <p:spPr>
            <a:xfrm>
              <a:off x="1562328" y="3689223"/>
              <a:ext cx="128816" cy="171223"/>
            </a:xfrm>
            <a:custGeom>
              <a:avLst/>
              <a:gdLst/>
              <a:ahLst/>
              <a:cxnLst/>
              <a:rect l="l" t="t" r="r" b="b"/>
              <a:pathLst>
                <a:path w="29210" h="38848" fill="none" extrusionOk="0">
                  <a:moveTo>
                    <a:pt x="29209" y="1"/>
                  </a:moveTo>
                  <a:lnTo>
                    <a:pt x="17922" y="1"/>
                  </a:lnTo>
                  <a:cubicBezTo>
                    <a:pt x="14829" y="1"/>
                    <a:pt x="14209" y="3466"/>
                    <a:pt x="14209" y="3466"/>
                  </a:cubicBezTo>
                  <a:lnTo>
                    <a:pt x="14209" y="26448"/>
                  </a:lnTo>
                  <a:lnTo>
                    <a:pt x="0" y="26448"/>
                  </a:lnTo>
                  <a:lnTo>
                    <a:pt x="0" y="38848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15" name="Google Shape;7655;p72">
              <a:extLst>
                <a:ext uri="{FF2B5EF4-FFF2-40B4-BE49-F238E27FC236}">
                  <a16:creationId xmlns:a16="http://schemas.microsoft.com/office/drawing/2014/main" id="{D1EC35CD-D9C9-6173-C81D-454045CCB103}"/>
                </a:ext>
              </a:extLst>
            </p:cNvPr>
            <p:cNvSpPr/>
            <p:nvPr/>
          </p:nvSpPr>
          <p:spPr>
            <a:xfrm>
              <a:off x="1854826" y="3689223"/>
              <a:ext cx="154169" cy="4"/>
            </a:xfrm>
            <a:custGeom>
              <a:avLst/>
              <a:gdLst/>
              <a:ahLst/>
              <a:cxnLst/>
              <a:rect l="l" t="t" r="r" b="b"/>
              <a:pathLst>
                <a:path w="34959" h="1" fill="none" extrusionOk="0">
                  <a:moveTo>
                    <a:pt x="1" y="1"/>
                  </a:moveTo>
                  <a:lnTo>
                    <a:pt x="34959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16" name="Google Shape;7656;p72">
              <a:extLst>
                <a:ext uri="{FF2B5EF4-FFF2-40B4-BE49-F238E27FC236}">
                  <a16:creationId xmlns:a16="http://schemas.microsoft.com/office/drawing/2014/main" id="{1BAC4F96-21A0-6BB9-C3B5-D33B9B1EF364}"/>
                </a:ext>
              </a:extLst>
            </p:cNvPr>
            <p:cNvSpPr/>
            <p:nvPr/>
          </p:nvSpPr>
          <p:spPr>
            <a:xfrm>
              <a:off x="1691140" y="3642869"/>
              <a:ext cx="163690" cy="94532"/>
            </a:xfrm>
            <a:custGeom>
              <a:avLst/>
              <a:gdLst/>
              <a:ahLst/>
              <a:cxnLst/>
              <a:rect l="l" t="t" r="r" b="b"/>
              <a:pathLst>
                <a:path w="37118" h="21448" extrusionOk="0">
                  <a:moveTo>
                    <a:pt x="4947" y="1"/>
                  </a:moveTo>
                  <a:cubicBezTo>
                    <a:pt x="2214" y="1"/>
                    <a:pt x="0" y="2682"/>
                    <a:pt x="0" y="5987"/>
                  </a:cubicBezTo>
                  <a:lnTo>
                    <a:pt x="0" y="15464"/>
                  </a:lnTo>
                  <a:cubicBezTo>
                    <a:pt x="0" y="18769"/>
                    <a:pt x="2214" y="21447"/>
                    <a:pt x="4950" y="21447"/>
                  </a:cubicBezTo>
                  <a:lnTo>
                    <a:pt x="32168" y="21447"/>
                  </a:lnTo>
                  <a:cubicBezTo>
                    <a:pt x="34900" y="21447"/>
                    <a:pt x="37118" y="18769"/>
                    <a:pt x="37118" y="15464"/>
                  </a:cubicBezTo>
                  <a:lnTo>
                    <a:pt x="37118" y="5987"/>
                  </a:lnTo>
                  <a:cubicBezTo>
                    <a:pt x="37118" y="2682"/>
                    <a:pt x="34900" y="1"/>
                    <a:pt x="3216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grpSp>
          <p:nvGrpSpPr>
            <p:cNvPr id="217" name="Google Shape;7657;p72">
              <a:extLst>
                <a:ext uri="{FF2B5EF4-FFF2-40B4-BE49-F238E27FC236}">
                  <a16:creationId xmlns:a16="http://schemas.microsoft.com/office/drawing/2014/main" id="{787A76EA-C1CF-37B9-968D-419CD8D0D3C3}"/>
                </a:ext>
              </a:extLst>
            </p:cNvPr>
            <p:cNvGrpSpPr/>
            <p:nvPr/>
          </p:nvGrpSpPr>
          <p:grpSpPr>
            <a:xfrm>
              <a:off x="1360364" y="3847835"/>
              <a:ext cx="208119" cy="224359"/>
              <a:chOff x="1360769" y="3847100"/>
              <a:chExt cx="208119" cy="224359"/>
            </a:xfrm>
          </p:grpSpPr>
          <p:sp>
            <p:nvSpPr>
              <p:cNvPr id="232" name="Google Shape;7658;p72">
                <a:extLst>
                  <a:ext uri="{FF2B5EF4-FFF2-40B4-BE49-F238E27FC236}">
                    <a16:creationId xmlns:a16="http://schemas.microsoft.com/office/drawing/2014/main" id="{D2811A49-604B-4BC7-FE22-619D4F61C03E}"/>
                  </a:ext>
                </a:extLst>
              </p:cNvPr>
              <p:cNvSpPr/>
              <p:nvPr/>
            </p:nvSpPr>
            <p:spPr>
              <a:xfrm>
                <a:off x="1360769" y="3847113"/>
                <a:ext cx="99163" cy="224346"/>
              </a:xfrm>
              <a:custGeom>
                <a:avLst/>
                <a:gdLst/>
                <a:ahLst/>
                <a:cxnLst/>
                <a:rect l="l" t="t" r="r" b="b"/>
                <a:pathLst>
                  <a:path w="22486" h="50901" fill="none" extrusionOk="0">
                    <a:moveTo>
                      <a:pt x="22384" y="2729"/>
                    </a:moveTo>
                    <a:cubicBezTo>
                      <a:pt x="22333" y="2383"/>
                      <a:pt x="22249" y="2040"/>
                      <a:pt x="22128" y="1711"/>
                    </a:cubicBezTo>
                    <a:cubicBezTo>
                      <a:pt x="21742" y="675"/>
                      <a:pt x="20979" y="1"/>
                      <a:pt x="19582" y="1"/>
                    </a:cubicBezTo>
                    <a:cubicBezTo>
                      <a:pt x="17966" y="1"/>
                      <a:pt x="17204" y="913"/>
                      <a:pt x="16883" y="2229"/>
                    </a:cubicBezTo>
                    <a:cubicBezTo>
                      <a:pt x="13443" y="1682"/>
                      <a:pt x="10331" y="4356"/>
                      <a:pt x="10353" y="7840"/>
                    </a:cubicBezTo>
                    <a:cubicBezTo>
                      <a:pt x="10353" y="7997"/>
                      <a:pt x="10364" y="8150"/>
                      <a:pt x="10378" y="8300"/>
                    </a:cubicBezTo>
                    <a:cubicBezTo>
                      <a:pt x="7945" y="7307"/>
                      <a:pt x="5147" y="7957"/>
                      <a:pt x="3404" y="9923"/>
                    </a:cubicBezTo>
                    <a:cubicBezTo>
                      <a:pt x="1660" y="11889"/>
                      <a:pt x="1343" y="14742"/>
                      <a:pt x="2616" y="17040"/>
                    </a:cubicBezTo>
                    <a:cubicBezTo>
                      <a:pt x="930" y="18382"/>
                      <a:pt x="0" y="20454"/>
                      <a:pt x="120" y="22607"/>
                    </a:cubicBezTo>
                    <a:cubicBezTo>
                      <a:pt x="241" y="24755"/>
                      <a:pt x="1394" y="26714"/>
                      <a:pt x="3218" y="27860"/>
                    </a:cubicBezTo>
                    <a:cubicBezTo>
                      <a:pt x="748" y="30913"/>
                      <a:pt x="1707" y="35462"/>
                      <a:pt x="5202" y="37260"/>
                    </a:cubicBezTo>
                    <a:cubicBezTo>
                      <a:pt x="5173" y="37490"/>
                      <a:pt x="5162" y="37720"/>
                      <a:pt x="5162" y="37954"/>
                    </a:cubicBezTo>
                    <a:cubicBezTo>
                      <a:pt x="5162" y="40832"/>
                      <a:pt x="7125" y="43243"/>
                      <a:pt x="9784" y="43943"/>
                    </a:cubicBezTo>
                    <a:cubicBezTo>
                      <a:pt x="10776" y="46782"/>
                      <a:pt x="13818" y="48350"/>
                      <a:pt x="16708" y="47511"/>
                    </a:cubicBezTo>
                    <a:cubicBezTo>
                      <a:pt x="16835" y="49437"/>
                      <a:pt x="17525" y="50900"/>
                      <a:pt x="19582" y="50900"/>
                    </a:cubicBezTo>
                    <a:cubicBezTo>
                      <a:pt x="22482" y="50900"/>
                      <a:pt x="22439" y="48390"/>
                      <a:pt x="22482" y="48401"/>
                    </a:cubicBezTo>
                    <a:cubicBezTo>
                      <a:pt x="22486" y="48401"/>
                      <a:pt x="22417" y="2722"/>
                      <a:pt x="22384" y="272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4E9E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33" name="Google Shape;7659;p72">
                <a:extLst>
                  <a:ext uri="{FF2B5EF4-FFF2-40B4-BE49-F238E27FC236}">
                    <a16:creationId xmlns:a16="http://schemas.microsoft.com/office/drawing/2014/main" id="{24A22A98-18DD-1FE3-7DAF-B7D4791AA66E}"/>
                  </a:ext>
                </a:extLst>
              </p:cNvPr>
              <p:cNvSpPr/>
              <p:nvPr/>
            </p:nvSpPr>
            <p:spPr>
              <a:xfrm>
                <a:off x="1418941" y="3907967"/>
                <a:ext cx="40718" cy="51312"/>
              </a:xfrm>
              <a:custGeom>
                <a:avLst/>
                <a:gdLst/>
                <a:ahLst/>
                <a:cxnLst/>
                <a:rect l="l" t="t" r="r" b="b"/>
                <a:pathLst>
                  <a:path w="9233" h="11642" fill="none" extrusionOk="0">
                    <a:moveTo>
                      <a:pt x="9233" y="1"/>
                    </a:moveTo>
                    <a:cubicBezTo>
                      <a:pt x="9233" y="1"/>
                      <a:pt x="0" y="570"/>
                      <a:pt x="2586" y="11641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34" name="Google Shape;7660;p72">
                <a:extLst>
                  <a:ext uri="{FF2B5EF4-FFF2-40B4-BE49-F238E27FC236}">
                    <a16:creationId xmlns:a16="http://schemas.microsoft.com/office/drawing/2014/main" id="{8C992865-8D20-9ECB-F956-C91D94F274A2}"/>
                  </a:ext>
                </a:extLst>
              </p:cNvPr>
              <p:cNvSpPr/>
              <p:nvPr/>
            </p:nvSpPr>
            <p:spPr>
              <a:xfrm>
                <a:off x="1432983" y="3877824"/>
                <a:ext cx="26566" cy="25035"/>
              </a:xfrm>
              <a:custGeom>
                <a:avLst/>
                <a:gdLst/>
                <a:ahLst/>
                <a:cxnLst/>
                <a:rect l="l" t="t" r="r" b="b"/>
                <a:pathLst>
                  <a:path w="6024" h="5680" fill="none" extrusionOk="0">
                    <a:moveTo>
                      <a:pt x="1" y="1795"/>
                    </a:moveTo>
                    <a:cubicBezTo>
                      <a:pt x="1" y="1795"/>
                      <a:pt x="6023" y="0"/>
                      <a:pt x="6023" y="5680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35" name="Google Shape;7661;p72">
                <a:extLst>
                  <a:ext uri="{FF2B5EF4-FFF2-40B4-BE49-F238E27FC236}">
                    <a16:creationId xmlns:a16="http://schemas.microsoft.com/office/drawing/2014/main" id="{1CC043F7-EE38-C161-2011-E496E3DE99A0}"/>
                  </a:ext>
                </a:extLst>
              </p:cNvPr>
              <p:cNvSpPr/>
              <p:nvPr/>
            </p:nvSpPr>
            <p:spPr>
              <a:xfrm>
                <a:off x="1406421" y="3881663"/>
                <a:ext cx="8727" cy="21196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4809" fill="none" extrusionOk="0">
                    <a:moveTo>
                      <a:pt x="1" y="1"/>
                    </a:moveTo>
                    <a:cubicBezTo>
                      <a:pt x="1" y="1"/>
                      <a:pt x="1" y="2730"/>
                      <a:pt x="1978" y="4809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36" name="Google Shape;7662;p72">
                <a:extLst>
                  <a:ext uri="{FF2B5EF4-FFF2-40B4-BE49-F238E27FC236}">
                    <a16:creationId xmlns:a16="http://schemas.microsoft.com/office/drawing/2014/main" id="{A93B5E6A-7B4D-D22D-08B3-DAD2490F7A23}"/>
                  </a:ext>
                </a:extLst>
              </p:cNvPr>
              <p:cNvSpPr/>
              <p:nvPr/>
            </p:nvSpPr>
            <p:spPr>
              <a:xfrm>
                <a:off x="1372301" y="3910479"/>
                <a:ext cx="51967" cy="15131"/>
              </a:xfrm>
              <a:custGeom>
                <a:avLst/>
                <a:gdLst/>
                <a:ahLst/>
                <a:cxnLst/>
                <a:rect l="l" t="t" r="r" b="b"/>
                <a:pathLst>
                  <a:path w="11784" h="3433" fill="none" extrusionOk="0">
                    <a:moveTo>
                      <a:pt x="1" y="2663"/>
                    </a:moveTo>
                    <a:cubicBezTo>
                      <a:pt x="3364" y="0"/>
                      <a:pt x="6622" y="3433"/>
                      <a:pt x="6622" y="3433"/>
                    </a:cubicBezTo>
                    <a:cubicBezTo>
                      <a:pt x="6622" y="3433"/>
                      <a:pt x="7307" y="387"/>
                      <a:pt x="11783" y="1653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37" name="Google Shape;7663;p72">
                <a:extLst>
                  <a:ext uri="{FF2B5EF4-FFF2-40B4-BE49-F238E27FC236}">
                    <a16:creationId xmlns:a16="http://schemas.microsoft.com/office/drawing/2014/main" id="{A2B07B06-BDD2-B09A-BC5F-5FACDAFDC26D}"/>
                  </a:ext>
                </a:extLst>
              </p:cNvPr>
              <p:cNvSpPr/>
              <p:nvPr/>
            </p:nvSpPr>
            <p:spPr>
              <a:xfrm>
                <a:off x="1383436" y="3963823"/>
                <a:ext cx="27351" cy="50572"/>
              </a:xfrm>
              <a:custGeom>
                <a:avLst/>
                <a:gdLst/>
                <a:ahLst/>
                <a:cxnLst/>
                <a:rect l="l" t="t" r="r" b="b"/>
                <a:pathLst>
                  <a:path w="6202" h="11474" fill="none" extrusionOk="0">
                    <a:moveTo>
                      <a:pt x="22" y="11474"/>
                    </a:moveTo>
                    <a:cubicBezTo>
                      <a:pt x="22" y="11474"/>
                      <a:pt x="0" y="5735"/>
                      <a:pt x="4440" y="6297"/>
                    </a:cubicBezTo>
                    <a:cubicBezTo>
                      <a:pt x="4440" y="6297"/>
                      <a:pt x="2134" y="3149"/>
                      <a:pt x="6202" y="1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38" name="Google Shape;7664;p72">
                <a:extLst>
                  <a:ext uri="{FF2B5EF4-FFF2-40B4-BE49-F238E27FC236}">
                    <a16:creationId xmlns:a16="http://schemas.microsoft.com/office/drawing/2014/main" id="{679F8DAF-70F6-5346-F4B2-E46656BE6599}"/>
                  </a:ext>
                </a:extLst>
              </p:cNvPr>
              <p:cNvSpPr/>
              <p:nvPr/>
            </p:nvSpPr>
            <p:spPr>
              <a:xfrm>
                <a:off x="1398461" y="4014391"/>
                <a:ext cx="12132" cy="31518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7151" fill="none" extrusionOk="0">
                    <a:moveTo>
                      <a:pt x="2751" y="1"/>
                    </a:moveTo>
                    <a:cubicBezTo>
                      <a:pt x="2751" y="1"/>
                      <a:pt x="0" y="2963"/>
                      <a:pt x="1806" y="7151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39" name="Google Shape;7665;p72">
                <a:extLst>
                  <a:ext uri="{FF2B5EF4-FFF2-40B4-BE49-F238E27FC236}">
                    <a16:creationId xmlns:a16="http://schemas.microsoft.com/office/drawing/2014/main" id="{5763092B-3C11-F58B-8EBB-A6D0303D0054}"/>
                  </a:ext>
                </a:extLst>
              </p:cNvPr>
              <p:cNvSpPr/>
              <p:nvPr/>
            </p:nvSpPr>
            <p:spPr>
              <a:xfrm>
                <a:off x="1424264" y="4012138"/>
                <a:ext cx="35284" cy="21165"/>
              </a:xfrm>
              <a:custGeom>
                <a:avLst/>
                <a:gdLst/>
                <a:ahLst/>
                <a:cxnLst/>
                <a:rect l="l" t="t" r="r" b="b"/>
                <a:pathLst>
                  <a:path w="8001" h="4802" fill="none" extrusionOk="0">
                    <a:moveTo>
                      <a:pt x="8000" y="512"/>
                    </a:moveTo>
                    <a:cubicBezTo>
                      <a:pt x="3783" y="1"/>
                      <a:pt x="1978" y="4087"/>
                      <a:pt x="1978" y="4087"/>
                    </a:cubicBezTo>
                    <a:cubicBezTo>
                      <a:pt x="1978" y="4087"/>
                      <a:pt x="858" y="3598"/>
                      <a:pt x="0" y="4802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40" name="Google Shape;7666;p72">
                <a:extLst>
                  <a:ext uri="{FF2B5EF4-FFF2-40B4-BE49-F238E27FC236}">
                    <a16:creationId xmlns:a16="http://schemas.microsoft.com/office/drawing/2014/main" id="{D4BD20C3-B058-0896-540F-160D45B00B2F}"/>
                  </a:ext>
                </a:extLst>
              </p:cNvPr>
              <p:cNvSpPr/>
              <p:nvPr/>
            </p:nvSpPr>
            <p:spPr>
              <a:xfrm>
                <a:off x="1397156" y="3942280"/>
                <a:ext cx="31183" cy="17449"/>
              </a:xfrm>
              <a:custGeom>
                <a:avLst/>
                <a:gdLst/>
                <a:ahLst/>
                <a:cxnLst/>
                <a:rect l="l" t="t" r="r" b="b"/>
                <a:pathLst>
                  <a:path w="7071" h="3959" fill="none" extrusionOk="0">
                    <a:moveTo>
                      <a:pt x="7070" y="1"/>
                    </a:moveTo>
                    <a:cubicBezTo>
                      <a:pt x="7070" y="1"/>
                      <a:pt x="2802" y="3959"/>
                      <a:pt x="1" y="1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41" name="Google Shape;7667;p72">
                <a:extLst>
                  <a:ext uri="{FF2B5EF4-FFF2-40B4-BE49-F238E27FC236}">
                    <a16:creationId xmlns:a16="http://schemas.microsoft.com/office/drawing/2014/main" id="{C858A5B8-31F1-AC77-7150-75EDFC1EB0D2}"/>
                  </a:ext>
                </a:extLst>
              </p:cNvPr>
              <p:cNvSpPr/>
              <p:nvPr/>
            </p:nvSpPr>
            <p:spPr>
              <a:xfrm>
                <a:off x="1428334" y="3973727"/>
                <a:ext cx="31214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3489" fill="none" extrusionOk="0">
                    <a:moveTo>
                      <a:pt x="0" y="1125"/>
                    </a:moveTo>
                    <a:cubicBezTo>
                      <a:pt x="0" y="1125"/>
                      <a:pt x="4411" y="1"/>
                      <a:pt x="7077" y="3488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42" name="Google Shape;7668;p72">
                <a:extLst>
                  <a:ext uri="{FF2B5EF4-FFF2-40B4-BE49-F238E27FC236}">
                    <a16:creationId xmlns:a16="http://schemas.microsoft.com/office/drawing/2014/main" id="{DBB936D0-8EEF-732D-1AA5-230678E33850}"/>
                  </a:ext>
                </a:extLst>
              </p:cNvPr>
              <p:cNvSpPr/>
              <p:nvPr/>
            </p:nvSpPr>
            <p:spPr>
              <a:xfrm>
                <a:off x="1468924" y="3907967"/>
                <a:ext cx="40704" cy="51312"/>
              </a:xfrm>
              <a:custGeom>
                <a:avLst/>
                <a:gdLst/>
                <a:ahLst/>
                <a:cxnLst/>
                <a:rect l="l" t="t" r="r" b="b"/>
                <a:pathLst>
                  <a:path w="9230" h="11642" fill="none" extrusionOk="0">
                    <a:moveTo>
                      <a:pt x="0" y="1"/>
                    </a:moveTo>
                    <a:cubicBezTo>
                      <a:pt x="0" y="1"/>
                      <a:pt x="9229" y="570"/>
                      <a:pt x="6647" y="11641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43" name="Google Shape;7669;p72">
                <a:extLst>
                  <a:ext uri="{FF2B5EF4-FFF2-40B4-BE49-F238E27FC236}">
                    <a16:creationId xmlns:a16="http://schemas.microsoft.com/office/drawing/2014/main" id="{6E9B4081-1D1E-6491-4172-18EC1328E627}"/>
                  </a:ext>
                </a:extLst>
              </p:cNvPr>
              <p:cNvSpPr/>
              <p:nvPr/>
            </p:nvSpPr>
            <p:spPr>
              <a:xfrm>
                <a:off x="1469021" y="3877824"/>
                <a:ext cx="26561" cy="25035"/>
              </a:xfrm>
              <a:custGeom>
                <a:avLst/>
                <a:gdLst/>
                <a:ahLst/>
                <a:cxnLst/>
                <a:rect l="l" t="t" r="r" b="b"/>
                <a:pathLst>
                  <a:path w="6023" h="5680" fill="none" extrusionOk="0">
                    <a:moveTo>
                      <a:pt x="6023" y="1795"/>
                    </a:moveTo>
                    <a:cubicBezTo>
                      <a:pt x="6023" y="1795"/>
                      <a:pt x="0" y="0"/>
                      <a:pt x="0" y="5680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44" name="Google Shape;7670;p72">
                <a:extLst>
                  <a:ext uri="{FF2B5EF4-FFF2-40B4-BE49-F238E27FC236}">
                    <a16:creationId xmlns:a16="http://schemas.microsoft.com/office/drawing/2014/main" id="{BD6BEBE0-18C9-949F-0479-1CC7C7195FAA}"/>
                  </a:ext>
                </a:extLst>
              </p:cNvPr>
              <p:cNvSpPr/>
              <p:nvPr/>
            </p:nvSpPr>
            <p:spPr>
              <a:xfrm>
                <a:off x="1513434" y="3881663"/>
                <a:ext cx="8710" cy="21196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4809" fill="none" extrusionOk="0">
                    <a:moveTo>
                      <a:pt x="1975" y="1"/>
                    </a:moveTo>
                    <a:cubicBezTo>
                      <a:pt x="1975" y="1"/>
                      <a:pt x="1975" y="2730"/>
                      <a:pt x="1" y="4809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45" name="Google Shape;7671;p72">
                <a:extLst>
                  <a:ext uri="{FF2B5EF4-FFF2-40B4-BE49-F238E27FC236}">
                    <a16:creationId xmlns:a16="http://schemas.microsoft.com/office/drawing/2014/main" id="{3ACBF681-B5A9-017C-2A95-31E94E906E98}"/>
                  </a:ext>
                </a:extLst>
              </p:cNvPr>
              <p:cNvSpPr/>
              <p:nvPr/>
            </p:nvSpPr>
            <p:spPr>
              <a:xfrm>
                <a:off x="1517778" y="3963823"/>
                <a:ext cx="27355" cy="50572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11474" fill="none" extrusionOk="0">
                    <a:moveTo>
                      <a:pt x="6181" y="11474"/>
                    </a:moveTo>
                    <a:cubicBezTo>
                      <a:pt x="6181" y="11474"/>
                      <a:pt x="6202" y="5735"/>
                      <a:pt x="1767" y="6297"/>
                    </a:cubicBezTo>
                    <a:cubicBezTo>
                      <a:pt x="1767" y="6297"/>
                      <a:pt x="4068" y="3149"/>
                      <a:pt x="1" y="1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46" name="Google Shape;7672;p72">
                <a:extLst>
                  <a:ext uri="{FF2B5EF4-FFF2-40B4-BE49-F238E27FC236}">
                    <a16:creationId xmlns:a16="http://schemas.microsoft.com/office/drawing/2014/main" id="{689CC325-9333-2B2A-A71C-813E9A24306B}"/>
                  </a:ext>
                </a:extLst>
              </p:cNvPr>
              <p:cNvSpPr/>
              <p:nvPr/>
            </p:nvSpPr>
            <p:spPr>
              <a:xfrm>
                <a:off x="1517990" y="4014391"/>
                <a:ext cx="12119" cy="31518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7151" fill="none" extrusionOk="0">
                    <a:moveTo>
                      <a:pt x="0" y="1"/>
                    </a:moveTo>
                    <a:cubicBezTo>
                      <a:pt x="0" y="1"/>
                      <a:pt x="2747" y="2963"/>
                      <a:pt x="942" y="7151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47" name="Google Shape;7673;p72">
                <a:extLst>
                  <a:ext uri="{FF2B5EF4-FFF2-40B4-BE49-F238E27FC236}">
                    <a16:creationId xmlns:a16="http://schemas.microsoft.com/office/drawing/2014/main" id="{FAA68994-0113-337A-CE16-0346A9F97247}"/>
                  </a:ext>
                </a:extLst>
              </p:cNvPr>
              <p:cNvSpPr/>
              <p:nvPr/>
            </p:nvSpPr>
            <p:spPr>
              <a:xfrm>
                <a:off x="1469021" y="4012138"/>
                <a:ext cx="35298" cy="21165"/>
              </a:xfrm>
              <a:custGeom>
                <a:avLst/>
                <a:gdLst/>
                <a:ahLst/>
                <a:cxnLst/>
                <a:rect l="l" t="t" r="r" b="b"/>
                <a:pathLst>
                  <a:path w="8004" h="4802" fill="none" extrusionOk="0">
                    <a:moveTo>
                      <a:pt x="0" y="512"/>
                    </a:moveTo>
                    <a:cubicBezTo>
                      <a:pt x="4217" y="1"/>
                      <a:pt x="6023" y="4087"/>
                      <a:pt x="6023" y="4087"/>
                    </a:cubicBezTo>
                    <a:cubicBezTo>
                      <a:pt x="6023" y="4087"/>
                      <a:pt x="7143" y="3598"/>
                      <a:pt x="8004" y="4802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48" name="Google Shape;7674;p72">
                <a:extLst>
                  <a:ext uri="{FF2B5EF4-FFF2-40B4-BE49-F238E27FC236}">
                    <a16:creationId xmlns:a16="http://schemas.microsoft.com/office/drawing/2014/main" id="{CE84C194-2CD2-9326-FA5A-C7FF1FC76523}"/>
                  </a:ext>
                </a:extLst>
              </p:cNvPr>
              <p:cNvSpPr/>
              <p:nvPr/>
            </p:nvSpPr>
            <p:spPr>
              <a:xfrm>
                <a:off x="1500244" y="3942280"/>
                <a:ext cx="31183" cy="17449"/>
              </a:xfrm>
              <a:custGeom>
                <a:avLst/>
                <a:gdLst/>
                <a:ahLst/>
                <a:cxnLst/>
                <a:rect l="l" t="t" r="r" b="b"/>
                <a:pathLst>
                  <a:path w="7071" h="3959" fill="none" extrusionOk="0">
                    <a:moveTo>
                      <a:pt x="1" y="1"/>
                    </a:moveTo>
                    <a:cubicBezTo>
                      <a:pt x="1" y="1"/>
                      <a:pt x="4265" y="3959"/>
                      <a:pt x="7070" y="1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49" name="Google Shape;7675;p72">
                <a:extLst>
                  <a:ext uri="{FF2B5EF4-FFF2-40B4-BE49-F238E27FC236}">
                    <a16:creationId xmlns:a16="http://schemas.microsoft.com/office/drawing/2014/main" id="{664F694B-6F3A-47AE-B054-6D8B8D2AF5B2}"/>
                  </a:ext>
                </a:extLst>
              </p:cNvPr>
              <p:cNvSpPr/>
              <p:nvPr/>
            </p:nvSpPr>
            <p:spPr>
              <a:xfrm>
                <a:off x="1469021" y="3973727"/>
                <a:ext cx="31227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7081" h="3489" fill="none" extrusionOk="0">
                    <a:moveTo>
                      <a:pt x="7081" y="1125"/>
                    </a:moveTo>
                    <a:cubicBezTo>
                      <a:pt x="7081" y="1125"/>
                      <a:pt x="2670" y="1"/>
                      <a:pt x="0" y="3488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50" name="Google Shape;7676;p72">
                <a:extLst>
                  <a:ext uri="{FF2B5EF4-FFF2-40B4-BE49-F238E27FC236}">
                    <a16:creationId xmlns:a16="http://schemas.microsoft.com/office/drawing/2014/main" id="{4F736147-7BE1-37D3-A845-430566F99727}"/>
                  </a:ext>
                </a:extLst>
              </p:cNvPr>
              <p:cNvSpPr/>
              <p:nvPr/>
            </p:nvSpPr>
            <p:spPr>
              <a:xfrm>
                <a:off x="1504314" y="3910479"/>
                <a:ext cx="51950" cy="15131"/>
              </a:xfrm>
              <a:custGeom>
                <a:avLst/>
                <a:gdLst/>
                <a:ahLst/>
                <a:cxnLst/>
                <a:rect l="l" t="t" r="r" b="b"/>
                <a:pathLst>
                  <a:path w="11780" h="3433" fill="none" extrusionOk="0">
                    <a:moveTo>
                      <a:pt x="11780" y="2663"/>
                    </a:moveTo>
                    <a:cubicBezTo>
                      <a:pt x="8420" y="0"/>
                      <a:pt x="5162" y="3433"/>
                      <a:pt x="5162" y="3433"/>
                    </a:cubicBezTo>
                    <a:cubicBezTo>
                      <a:pt x="5162" y="3433"/>
                      <a:pt x="4473" y="387"/>
                      <a:pt x="1" y="1653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51" name="Google Shape;7677;p72">
                <a:extLst>
                  <a:ext uri="{FF2B5EF4-FFF2-40B4-BE49-F238E27FC236}">
                    <a16:creationId xmlns:a16="http://schemas.microsoft.com/office/drawing/2014/main" id="{5A31511D-CCDD-3CA7-BE90-C16DF13E724C}"/>
                  </a:ext>
                </a:extLst>
              </p:cNvPr>
              <p:cNvSpPr/>
              <p:nvPr/>
            </p:nvSpPr>
            <p:spPr>
              <a:xfrm>
                <a:off x="1469738" y="3847100"/>
                <a:ext cx="99150" cy="224346"/>
              </a:xfrm>
              <a:custGeom>
                <a:avLst/>
                <a:gdLst/>
                <a:ahLst/>
                <a:cxnLst/>
                <a:rect l="l" t="t" r="r" b="b"/>
                <a:pathLst>
                  <a:path w="22483" h="50901" fill="none" extrusionOk="0">
                    <a:moveTo>
                      <a:pt x="99" y="2729"/>
                    </a:moveTo>
                    <a:cubicBezTo>
                      <a:pt x="150" y="2383"/>
                      <a:pt x="237" y="2040"/>
                      <a:pt x="354" y="1711"/>
                    </a:cubicBezTo>
                    <a:cubicBezTo>
                      <a:pt x="744" y="675"/>
                      <a:pt x="1503" y="1"/>
                      <a:pt x="2900" y="1"/>
                    </a:cubicBezTo>
                    <a:cubicBezTo>
                      <a:pt x="4516" y="1"/>
                      <a:pt x="5282" y="913"/>
                      <a:pt x="5600" y="2229"/>
                    </a:cubicBezTo>
                    <a:cubicBezTo>
                      <a:pt x="9040" y="1682"/>
                      <a:pt x="12151" y="4356"/>
                      <a:pt x="12130" y="7840"/>
                    </a:cubicBezTo>
                    <a:cubicBezTo>
                      <a:pt x="12130" y="7997"/>
                      <a:pt x="12119" y="8150"/>
                      <a:pt x="12108" y="8300"/>
                    </a:cubicBezTo>
                    <a:cubicBezTo>
                      <a:pt x="14541" y="7307"/>
                      <a:pt x="17335" y="7957"/>
                      <a:pt x="19082" y="9923"/>
                    </a:cubicBezTo>
                    <a:cubicBezTo>
                      <a:pt x="20826" y="11889"/>
                      <a:pt x="21140" y="14742"/>
                      <a:pt x="19867" y="17040"/>
                    </a:cubicBezTo>
                    <a:cubicBezTo>
                      <a:pt x="21552" y="18379"/>
                      <a:pt x="22482" y="20454"/>
                      <a:pt x="22362" y="22603"/>
                    </a:cubicBezTo>
                    <a:cubicBezTo>
                      <a:pt x="22242" y="24755"/>
                      <a:pt x="21089" y="26714"/>
                      <a:pt x="19265" y="27860"/>
                    </a:cubicBezTo>
                    <a:cubicBezTo>
                      <a:pt x="20440" y="29308"/>
                      <a:pt x="20896" y="31205"/>
                      <a:pt x="20512" y="33029"/>
                    </a:cubicBezTo>
                    <a:cubicBezTo>
                      <a:pt x="20126" y="34853"/>
                      <a:pt x="18940" y="36407"/>
                      <a:pt x="17284" y="37257"/>
                    </a:cubicBezTo>
                    <a:cubicBezTo>
                      <a:pt x="17310" y="37487"/>
                      <a:pt x="17321" y="37720"/>
                      <a:pt x="17324" y="37950"/>
                    </a:cubicBezTo>
                    <a:cubicBezTo>
                      <a:pt x="17321" y="40766"/>
                      <a:pt x="15420" y="43225"/>
                      <a:pt x="12699" y="43940"/>
                    </a:cubicBezTo>
                    <a:cubicBezTo>
                      <a:pt x="11710" y="46782"/>
                      <a:pt x="8664" y="48350"/>
                      <a:pt x="5778" y="47507"/>
                    </a:cubicBezTo>
                    <a:cubicBezTo>
                      <a:pt x="5647" y="49434"/>
                      <a:pt x="4958" y="50900"/>
                      <a:pt x="2900" y="50900"/>
                    </a:cubicBezTo>
                    <a:cubicBezTo>
                      <a:pt x="0" y="50900"/>
                      <a:pt x="40" y="48390"/>
                      <a:pt x="0" y="48401"/>
                    </a:cubicBezTo>
                    <a:cubicBezTo>
                      <a:pt x="0" y="48401"/>
                      <a:pt x="69" y="2722"/>
                      <a:pt x="99" y="272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sp>
          <p:nvSpPr>
            <p:cNvPr id="218" name="Google Shape;7678;p72">
              <a:extLst>
                <a:ext uri="{FF2B5EF4-FFF2-40B4-BE49-F238E27FC236}">
                  <a16:creationId xmlns:a16="http://schemas.microsoft.com/office/drawing/2014/main" id="{8423C3ED-67C9-7910-E9A7-D7C91A6BC8AC}"/>
                </a:ext>
              </a:extLst>
            </p:cNvPr>
            <p:cNvSpPr/>
            <p:nvPr/>
          </p:nvSpPr>
          <p:spPr>
            <a:xfrm>
              <a:off x="2008060" y="4212384"/>
              <a:ext cx="24537" cy="23585"/>
            </a:xfrm>
            <a:custGeom>
              <a:avLst/>
              <a:gdLst/>
              <a:ahLst/>
              <a:cxnLst/>
              <a:rect l="l" t="t" r="r" b="b"/>
              <a:pathLst>
                <a:path w="5564" h="5351" extrusionOk="0">
                  <a:moveTo>
                    <a:pt x="2887" y="0"/>
                  </a:moveTo>
                  <a:cubicBezTo>
                    <a:pt x="2190" y="0"/>
                    <a:pt x="1506" y="271"/>
                    <a:pt x="996" y="783"/>
                  </a:cubicBezTo>
                  <a:cubicBezTo>
                    <a:pt x="230" y="1550"/>
                    <a:pt x="0" y="2699"/>
                    <a:pt x="416" y="3698"/>
                  </a:cubicBezTo>
                  <a:cubicBezTo>
                    <a:pt x="828" y="4698"/>
                    <a:pt x="1806" y="5351"/>
                    <a:pt x="2886" y="5351"/>
                  </a:cubicBezTo>
                  <a:cubicBezTo>
                    <a:pt x="4363" y="5351"/>
                    <a:pt x="5560" y="4150"/>
                    <a:pt x="5563" y="2677"/>
                  </a:cubicBezTo>
                  <a:cubicBezTo>
                    <a:pt x="5560" y="1593"/>
                    <a:pt x="4911" y="619"/>
                    <a:pt x="3911" y="203"/>
                  </a:cubicBezTo>
                  <a:cubicBezTo>
                    <a:pt x="3580" y="67"/>
                    <a:pt x="3232" y="0"/>
                    <a:pt x="2887" y="0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19" name="Google Shape;7679;p72">
              <a:extLst>
                <a:ext uri="{FF2B5EF4-FFF2-40B4-BE49-F238E27FC236}">
                  <a16:creationId xmlns:a16="http://schemas.microsoft.com/office/drawing/2014/main" id="{AE925EC2-BFBF-A40D-DFC5-15BF629F524B}"/>
                </a:ext>
              </a:extLst>
            </p:cNvPr>
            <p:cNvSpPr/>
            <p:nvPr/>
          </p:nvSpPr>
          <p:spPr>
            <a:xfrm>
              <a:off x="1545645" y="4049730"/>
              <a:ext cx="24520" cy="23576"/>
            </a:xfrm>
            <a:custGeom>
              <a:avLst/>
              <a:gdLst/>
              <a:ahLst/>
              <a:cxnLst/>
              <a:rect l="l" t="t" r="r" b="b"/>
              <a:pathLst>
                <a:path w="5560" h="5349" extrusionOk="0">
                  <a:moveTo>
                    <a:pt x="2886" y="1"/>
                  </a:moveTo>
                  <a:cubicBezTo>
                    <a:pt x="1806" y="1"/>
                    <a:pt x="828" y="654"/>
                    <a:pt x="416" y="1653"/>
                  </a:cubicBezTo>
                  <a:cubicBezTo>
                    <a:pt x="0" y="2649"/>
                    <a:pt x="230" y="3802"/>
                    <a:pt x="996" y="4564"/>
                  </a:cubicBezTo>
                  <a:cubicBezTo>
                    <a:pt x="1506" y="5077"/>
                    <a:pt x="2190" y="5349"/>
                    <a:pt x="2886" y="5349"/>
                  </a:cubicBezTo>
                  <a:cubicBezTo>
                    <a:pt x="3232" y="5349"/>
                    <a:pt x="3580" y="5282"/>
                    <a:pt x="3911" y="5144"/>
                  </a:cubicBezTo>
                  <a:cubicBezTo>
                    <a:pt x="4910" y="4732"/>
                    <a:pt x="5560" y="3758"/>
                    <a:pt x="5560" y="2675"/>
                  </a:cubicBezTo>
                  <a:cubicBezTo>
                    <a:pt x="5560" y="1197"/>
                    <a:pt x="4363" y="1"/>
                    <a:pt x="2886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0" name="Google Shape;7680;p72">
              <a:extLst>
                <a:ext uri="{FF2B5EF4-FFF2-40B4-BE49-F238E27FC236}">
                  <a16:creationId xmlns:a16="http://schemas.microsoft.com/office/drawing/2014/main" id="{75E80990-B81C-CBA4-CF8F-17241A2291E7}"/>
                </a:ext>
              </a:extLst>
            </p:cNvPr>
            <p:cNvSpPr/>
            <p:nvPr/>
          </p:nvSpPr>
          <p:spPr>
            <a:xfrm>
              <a:off x="1231521" y="3947489"/>
              <a:ext cx="24524" cy="23576"/>
            </a:xfrm>
            <a:custGeom>
              <a:avLst/>
              <a:gdLst/>
              <a:ahLst/>
              <a:cxnLst/>
              <a:rect l="l" t="t" r="r" b="b"/>
              <a:pathLst>
                <a:path w="5561" h="5349" extrusionOk="0">
                  <a:moveTo>
                    <a:pt x="2886" y="1"/>
                  </a:moveTo>
                  <a:cubicBezTo>
                    <a:pt x="1803" y="1"/>
                    <a:pt x="829" y="650"/>
                    <a:pt x="413" y="1649"/>
                  </a:cubicBezTo>
                  <a:cubicBezTo>
                    <a:pt x="1" y="2649"/>
                    <a:pt x="227" y="3798"/>
                    <a:pt x="993" y="4564"/>
                  </a:cubicBezTo>
                  <a:cubicBezTo>
                    <a:pt x="1505" y="5076"/>
                    <a:pt x="2189" y="5349"/>
                    <a:pt x="2884" y="5349"/>
                  </a:cubicBezTo>
                  <a:cubicBezTo>
                    <a:pt x="3229" y="5349"/>
                    <a:pt x="3576" y="5282"/>
                    <a:pt x="3908" y="5144"/>
                  </a:cubicBezTo>
                  <a:cubicBezTo>
                    <a:pt x="4907" y="4732"/>
                    <a:pt x="5560" y="3758"/>
                    <a:pt x="5560" y="2674"/>
                  </a:cubicBezTo>
                  <a:cubicBezTo>
                    <a:pt x="5560" y="1197"/>
                    <a:pt x="4364" y="1"/>
                    <a:pt x="2886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1" name="Google Shape;7681;p72">
              <a:extLst>
                <a:ext uri="{FF2B5EF4-FFF2-40B4-BE49-F238E27FC236}">
                  <a16:creationId xmlns:a16="http://schemas.microsoft.com/office/drawing/2014/main" id="{571E618A-59B8-FC5A-8FB1-CB917EB4395C}"/>
                </a:ext>
              </a:extLst>
            </p:cNvPr>
            <p:cNvSpPr/>
            <p:nvPr/>
          </p:nvSpPr>
          <p:spPr>
            <a:xfrm>
              <a:off x="834100" y="4046742"/>
              <a:ext cx="24520" cy="23580"/>
            </a:xfrm>
            <a:custGeom>
              <a:avLst/>
              <a:gdLst/>
              <a:ahLst/>
              <a:cxnLst/>
              <a:rect l="l" t="t" r="r" b="b"/>
              <a:pathLst>
                <a:path w="5560" h="5350" extrusionOk="0">
                  <a:moveTo>
                    <a:pt x="2674" y="0"/>
                  </a:moveTo>
                  <a:cubicBezTo>
                    <a:pt x="1197" y="0"/>
                    <a:pt x="0" y="1197"/>
                    <a:pt x="0" y="2674"/>
                  </a:cubicBezTo>
                  <a:cubicBezTo>
                    <a:pt x="0" y="3758"/>
                    <a:pt x="653" y="4732"/>
                    <a:pt x="1653" y="5147"/>
                  </a:cubicBezTo>
                  <a:cubicBezTo>
                    <a:pt x="1983" y="5284"/>
                    <a:pt x="2329" y="5350"/>
                    <a:pt x="2673" y="5350"/>
                  </a:cubicBezTo>
                  <a:cubicBezTo>
                    <a:pt x="3369" y="5350"/>
                    <a:pt x="4054" y="5078"/>
                    <a:pt x="4567" y="4567"/>
                  </a:cubicBezTo>
                  <a:cubicBezTo>
                    <a:pt x="5330" y="3801"/>
                    <a:pt x="5559" y="2649"/>
                    <a:pt x="5147" y="1653"/>
                  </a:cubicBezTo>
                  <a:cubicBezTo>
                    <a:pt x="4731" y="653"/>
                    <a:pt x="3757" y="0"/>
                    <a:pt x="2674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2" name="Google Shape;7682;p72">
              <a:extLst>
                <a:ext uri="{FF2B5EF4-FFF2-40B4-BE49-F238E27FC236}">
                  <a16:creationId xmlns:a16="http://schemas.microsoft.com/office/drawing/2014/main" id="{9CC36371-FB1C-F462-BCBE-66A856128D48}"/>
                </a:ext>
              </a:extLst>
            </p:cNvPr>
            <p:cNvSpPr/>
            <p:nvPr/>
          </p:nvSpPr>
          <p:spPr>
            <a:xfrm>
              <a:off x="834100" y="3849652"/>
              <a:ext cx="24520" cy="23580"/>
            </a:xfrm>
            <a:custGeom>
              <a:avLst/>
              <a:gdLst/>
              <a:ahLst/>
              <a:cxnLst/>
              <a:rect l="l" t="t" r="r" b="b"/>
              <a:pathLst>
                <a:path w="5560" h="5350" extrusionOk="0">
                  <a:moveTo>
                    <a:pt x="2674" y="1"/>
                  </a:moveTo>
                  <a:cubicBezTo>
                    <a:pt x="1197" y="1"/>
                    <a:pt x="0" y="1197"/>
                    <a:pt x="0" y="2675"/>
                  </a:cubicBezTo>
                  <a:cubicBezTo>
                    <a:pt x="0" y="3758"/>
                    <a:pt x="653" y="4732"/>
                    <a:pt x="1653" y="5144"/>
                  </a:cubicBezTo>
                  <a:cubicBezTo>
                    <a:pt x="1984" y="5282"/>
                    <a:pt x="2331" y="5349"/>
                    <a:pt x="2676" y="5349"/>
                  </a:cubicBezTo>
                  <a:cubicBezTo>
                    <a:pt x="3371" y="5349"/>
                    <a:pt x="4055" y="5077"/>
                    <a:pt x="4567" y="4564"/>
                  </a:cubicBezTo>
                  <a:cubicBezTo>
                    <a:pt x="5330" y="3802"/>
                    <a:pt x="5559" y="2649"/>
                    <a:pt x="5147" y="1650"/>
                  </a:cubicBezTo>
                  <a:cubicBezTo>
                    <a:pt x="4731" y="650"/>
                    <a:pt x="3757" y="1"/>
                    <a:pt x="2674" y="1"/>
                  </a:cubicBezTo>
                  <a:close/>
                </a:path>
              </a:pathLst>
            </a:custGeom>
            <a:solidFill>
              <a:srgbClr val="E6EBE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3" name="Google Shape;7683;p72">
              <a:extLst>
                <a:ext uri="{FF2B5EF4-FFF2-40B4-BE49-F238E27FC236}">
                  <a16:creationId xmlns:a16="http://schemas.microsoft.com/office/drawing/2014/main" id="{8C8A2ED4-33C9-34E6-6AE6-5C1194D46E10}"/>
                </a:ext>
              </a:extLst>
            </p:cNvPr>
            <p:cNvSpPr/>
            <p:nvPr/>
          </p:nvSpPr>
          <p:spPr>
            <a:xfrm>
              <a:off x="1668053" y="3947489"/>
              <a:ext cx="24520" cy="23576"/>
            </a:xfrm>
            <a:custGeom>
              <a:avLst/>
              <a:gdLst/>
              <a:ahLst/>
              <a:cxnLst/>
              <a:rect l="l" t="t" r="r" b="b"/>
              <a:pathLst>
                <a:path w="5560" h="5349" extrusionOk="0">
                  <a:moveTo>
                    <a:pt x="2882" y="1"/>
                  </a:moveTo>
                  <a:cubicBezTo>
                    <a:pt x="1802" y="1"/>
                    <a:pt x="828" y="650"/>
                    <a:pt x="412" y="1649"/>
                  </a:cubicBezTo>
                  <a:cubicBezTo>
                    <a:pt x="0" y="2649"/>
                    <a:pt x="226" y="3798"/>
                    <a:pt x="993" y="4564"/>
                  </a:cubicBezTo>
                  <a:cubicBezTo>
                    <a:pt x="1502" y="5076"/>
                    <a:pt x="2187" y="5349"/>
                    <a:pt x="2883" y="5349"/>
                  </a:cubicBezTo>
                  <a:cubicBezTo>
                    <a:pt x="3228" y="5349"/>
                    <a:pt x="3576" y="5282"/>
                    <a:pt x="3907" y="5144"/>
                  </a:cubicBezTo>
                  <a:cubicBezTo>
                    <a:pt x="4907" y="4732"/>
                    <a:pt x="5556" y="3758"/>
                    <a:pt x="5560" y="2674"/>
                  </a:cubicBezTo>
                  <a:cubicBezTo>
                    <a:pt x="5560" y="1197"/>
                    <a:pt x="4360" y="1"/>
                    <a:pt x="2882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4" name="Google Shape;7684;p72">
              <a:extLst>
                <a:ext uri="{FF2B5EF4-FFF2-40B4-BE49-F238E27FC236}">
                  <a16:creationId xmlns:a16="http://schemas.microsoft.com/office/drawing/2014/main" id="{820AEB9A-405F-4220-F12F-B976979B16CE}"/>
                </a:ext>
              </a:extLst>
            </p:cNvPr>
            <p:cNvSpPr/>
            <p:nvPr/>
          </p:nvSpPr>
          <p:spPr>
            <a:xfrm>
              <a:off x="889649" y="3678195"/>
              <a:ext cx="23589" cy="23576"/>
            </a:xfrm>
            <a:custGeom>
              <a:avLst/>
              <a:gdLst/>
              <a:ahLst/>
              <a:cxnLst/>
              <a:rect l="l" t="t" r="r" b="b"/>
              <a:pathLst>
                <a:path w="5349" h="5349" extrusionOk="0">
                  <a:moveTo>
                    <a:pt x="2674" y="0"/>
                  </a:moveTo>
                  <a:cubicBezTo>
                    <a:pt x="1197" y="0"/>
                    <a:pt x="0" y="1197"/>
                    <a:pt x="0" y="2674"/>
                  </a:cubicBezTo>
                  <a:cubicBezTo>
                    <a:pt x="0" y="4152"/>
                    <a:pt x="1197" y="5348"/>
                    <a:pt x="2674" y="5348"/>
                  </a:cubicBezTo>
                  <a:cubicBezTo>
                    <a:pt x="4152" y="5348"/>
                    <a:pt x="5348" y="4152"/>
                    <a:pt x="5348" y="2674"/>
                  </a:cubicBezTo>
                  <a:cubicBezTo>
                    <a:pt x="5348" y="1197"/>
                    <a:pt x="4152" y="0"/>
                    <a:pt x="2674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5" name="Google Shape;7685;p72">
              <a:extLst>
                <a:ext uri="{FF2B5EF4-FFF2-40B4-BE49-F238E27FC236}">
                  <a16:creationId xmlns:a16="http://schemas.microsoft.com/office/drawing/2014/main" id="{A3464F4D-33DB-B4C0-395E-164CE95E12B9}"/>
                </a:ext>
              </a:extLst>
            </p:cNvPr>
            <p:cNvSpPr/>
            <p:nvPr/>
          </p:nvSpPr>
          <p:spPr>
            <a:xfrm>
              <a:off x="1357708" y="3848642"/>
              <a:ext cx="24542" cy="23585"/>
            </a:xfrm>
            <a:custGeom>
              <a:avLst/>
              <a:gdLst/>
              <a:ahLst/>
              <a:cxnLst/>
              <a:rect l="l" t="t" r="r" b="b"/>
              <a:pathLst>
                <a:path w="5565" h="5351" extrusionOk="0">
                  <a:moveTo>
                    <a:pt x="2890" y="0"/>
                  </a:moveTo>
                  <a:cubicBezTo>
                    <a:pt x="1807" y="0"/>
                    <a:pt x="833" y="653"/>
                    <a:pt x="417" y="1653"/>
                  </a:cubicBezTo>
                  <a:cubicBezTo>
                    <a:pt x="1" y="2652"/>
                    <a:pt x="231" y="3801"/>
                    <a:pt x="997" y="4567"/>
                  </a:cubicBezTo>
                  <a:cubicBezTo>
                    <a:pt x="1509" y="5080"/>
                    <a:pt x="2193" y="5350"/>
                    <a:pt x="2888" y="5350"/>
                  </a:cubicBezTo>
                  <a:cubicBezTo>
                    <a:pt x="3233" y="5350"/>
                    <a:pt x="3580" y="5284"/>
                    <a:pt x="3912" y="5147"/>
                  </a:cubicBezTo>
                  <a:cubicBezTo>
                    <a:pt x="4911" y="4731"/>
                    <a:pt x="5564" y="3757"/>
                    <a:pt x="5564" y="2678"/>
                  </a:cubicBezTo>
                  <a:cubicBezTo>
                    <a:pt x="5564" y="1200"/>
                    <a:pt x="4364" y="0"/>
                    <a:pt x="2890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6" name="Google Shape;7686;p72">
              <a:extLst>
                <a:ext uri="{FF2B5EF4-FFF2-40B4-BE49-F238E27FC236}">
                  <a16:creationId xmlns:a16="http://schemas.microsoft.com/office/drawing/2014/main" id="{E3863F9F-0720-DA01-DE4D-A465841A75CB}"/>
                </a:ext>
              </a:extLst>
            </p:cNvPr>
            <p:cNvSpPr/>
            <p:nvPr/>
          </p:nvSpPr>
          <p:spPr>
            <a:xfrm>
              <a:off x="1357708" y="4049730"/>
              <a:ext cx="24542" cy="23585"/>
            </a:xfrm>
            <a:custGeom>
              <a:avLst/>
              <a:gdLst/>
              <a:ahLst/>
              <a:cxnLst/>
              <a:rect l="l" t="t" r="r" b="b"/>
              <a:pathLst>
                <a:path w="5565" h="5351" extrusionOk="0">
                  <a:moveTo>
                    <a:pt x="2890" y="1"/>
                  </a:moveTo>
                  <a:cubicBezTo>
                    <a:pt x="1807" y="1"/>
                    <a:pt x="833" y="654"/>
                    <a:pt x="417" y="1653"/>
                  </a:cubicBezTo>
                  <a:cubicBezTo>
                    <a:pt x="1" y="2653"/>
                    <a:pt x="231" y="3802"/>
                    <a:pt x="997" y="4568"/>
                  </a:cubicBezTo>
                  <a:cubicBezTo>
                    <a:pt x="1510" y="5078"/>
                    <a:pt x="2195" y="5350"/>
                    <a:pt x="2891" y="5350"/>
                  </a:cubicBezTo>
                  <a:cubicBezTo>
                    <a:pt x="3235" y="5350"/>
                    <a:pt x="3581" y="5284"/>
                    <a:pt x="3912" y="5148"/>
                  </a:cubicBezTo>
                  <a:cubicBezTo>
                    <a:pt x="4911" y="4732"/>
                    <a:pt x="5564" y="3758"/>
                    <a:pt x="5564" y="2675"/>
                  </a:cubicBezTo>
                  <a:cubicBezTo>
                    <a:pt x="5564" y="1197"/>
                    <a:pt x="4364" y="1"/>
                    <a:pt x="2890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7" name="Google Shape;7687;p72">
              <a:extLst>
                <a:ext uri="{FF2B5EF4-FFF2-40B4-BE49-F238E27FC236}">
                  <a16:creationId xmlns:a16="http://schemas.microsoft.com/office/drawing/2014/main" id="{0EB9C42E-B204-AEA6-E778-594CB2E6E003}"/>
                </a:ext>
              </a:extLst>
            </p:cNvPr>
            <p:cNvSpPr/>
            <p:nvPr/>
          </p:nvSpPr>
          <p:spPr>
            <a:xfrm>
              <a:off x="889649" y="4212384"/>
              <a:ext cx="24520" cy="23585"/>
            </a:xfrm>
            <a:custGeom>
              <a:avLst/>
              <a:gdLst/>
              <a:ahLst/>
              <a:cxnLst/>
              <a:rect l="l" t="t" r="r" b="b"/>
              <a:pathLst>
                <a:path w="5560" h="5351" extrusionOk="0">
                  <a:moveTo>
                    <a:pt x="2674" y="0"/>
                  </a:moveTo>
                  <a:cubicBezTo>
                    <a:pt x="2328" y="0"/>
                    <a:pt x="1980" y="67"/>
                    <a:pt x="1649" y="203"/>
                  </a:cubicBezTo>
                  <a:cubicBezTo>
                    <a:pt x="650" y="619"/>
                    <a:pt x="0" y="1593"/>
                    <a:pt x="0" y="2677"/>
                  </a:cubicBezTo>
                  <a:cubicBezTo>
                    <a:pt x="0" y="4150"/>
                    <a:pt x="1197" y="5351"/>
                    <a:pt x="2674" y="5351"/>
                  </a:cubicBezTo>
                  <a:cubicBezTo>
                    <a:pt x="3754" y="5351"/>
                    <a:pt x="4732" y="4698"/>
                    <a:pt x="5144" y="3698"/>
                  </a:cubicBezTo>
                  <a:cubicBezTo>
                    <a:pt x="5560" y="2699"/>
                    <a:pt x="5330" y="1550"/>
                    <a:pt x="4568" y="783"/>
                  </a:cubicBezTo>
                  <a:cubicBezTo>
                    <a:pt x="4055" y="271"/>
                    <a:pt x="3370" y="0"/>
                    <a:pt x="2674" y="0"/>
                  </a:cubicBezTo>
                  <a:close/>
                </a:path>
              </a:pathLst>
            </a:custGeom>
            <a:solidFill>
              <a:srgbClr val="E4E9E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8" name="Google Shape;7688;p72">
              <a:extLst>
                <a:ext uri="{FF2B5EF4-FFF2-40B4-BE49-F238E27FC236}">
                  <a16:creationId xmlns:a16="http://schemas.microsoft.com/office/drawing/2014/main" id="{C4812179-5D6A-33EE-F415-7A2B97057C90}"/>
                </a:ext>
              </a:extLst>
            </p:cNvPr>
            <p:cNvSpPr/>
            <p:nvPr/>
          </p:nvSpPr>
          <p:spPr>
            <a:xfrm>
              <a:off x="2008060" y="3678195"/>
              <a:ext cx="24537" cy="23576"/>
            </a:xfrm>
            <a:custGeom>
              <a:avLst/>
              <a:gdLst/>
              <a:ahLst/>
              <a:cxnLst/>
              <a:rect l="l" t="t" r="r" b="b"/>
              <a:pathLst>
                <a:path w="5564" h="5349" extrusionOk="0">
                  <a:moveTo>
                    <a:pt x="2886" y="0"/>
                  </a:moveTo>
                  <a:cubicBezTo>
                    <a:pt x="1806" y="0"/>
                    <a:pt x="828" y="650"/>
                    <a:pt x="416" y="1649"/>
                  </a:cubicBezTo>
                  <a:cubicBezTo>
                    <a:pt x="0" y="2649"/>
                    <a:pt x="230" y="3802"/>
                    <a:pt x="996" y="4564"/>
                  </a:cubicBezTo>
                  <a:cubicBezTo>
                    <a:pt x="1506" y="5076"/>
                    <a:pt x="2190" y="5349"/>
                    <a:pt x="2887" y="5349"/>
                  </a:cubicBezTo>
                  <a:cubicBezTo>
                    <a:pt x="3232" y="5349"/>
                    <a:pt x="3580" y="5282"/>
                    <a:pt x="3911" y="5144"/>
                  </a:cubicBezTo>
                  <a:cubicBezTo>
                    <a:pt x="4911" y="4732"/>
                    <a:pt x="5560" y="3758"/>
                    <a:pt x="5563" y="2674"/>
                  </a:cubicBezTo>
                  <a:cubicBezTo>
                    <a:pt x="5560" y="1197"/>
                    <a:pt x="4363" y="0"/>
                    <a:pt x="2886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9" name="Google Shape;7689;p72">
              <a:extLst>
                <a:ext uri="{FF2B5EF4-FFF2-40B4-BE49-F238E27FC236}">
                  <a16:creationId xmlns:a16="http://schemas.microsoft.com/office/drawing/2014/main" id="{9DD6418C-D26B-F137-DA8E-23214AB4EBB9}"/>
                </a:ext>
              </a:extLst>
            </p:cNvPr>
            <p:cNvSpPr/>
            <p:nvPr/>
          </p:nvSpPr>
          <p:spPr>
            <a:xfrm>
              <a:off x="1548251" y="3848642"/>
              <a:ext cx="24520" cy="23580"/>
            </a:xfrm>
            <a:custGeom>
              <a:avLst/>
              <a:gdLst/>
              <a:ahLst/>
              <a:cxnLst/>
              <a:rect l="l" t="t" r="r" b="b"/>
              <a:pathLst>
                <a:path w="5560" h="5350" extrusionOk="0">
                  <a:moveTo>
                    <a:pt x="2886" y="0"/>
                  </a:moveTo>
                  <a:cubicBezTo>
                    <a:pt x="1806" y="0"/>
                    <a:pt x="828" y="653"/>
                    <a:pt x="416" y="1653"/>
                  </a:cubicBezTo>
                  <a:cubicBezTo>
                    <a:pt x="0" y="2652"/>
                    <a:pt x="230" y="3801"/>
                    <a:pt x="996" y="4567"/>
                  </a:cubicBezTo>
                  <a:cubicBezTo>
                    <a:pt x="1507" y="5078"/>
                    <a:pt x="2192" y="5350"/>
                    <a:pt x="2890" y="5350"/>
                  </a:cubicBezTo>
                  <a:cubicBezTo>
                    <a:pt x="3234" y="5350"/>
                    <a:pt x="3581" y="5283"/>
                    <a:pt x="3911" y="5147"/>
                  </a:cubicBezTo>
                  <a:cubicBezTo>
                    <a:pt x="4910" y="4731"/>
                    <a:pt x="5560" y="3757"/>
                    <a:pt x="5560" y="2678"/>
                  </a:cubicBezTo>
                  <a:cubicBezTo>
                    <a:pt x="5560" y="1200"/>
                    <a:pt x="4363" y="0"/>
                    <a:pt x="2886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0" name="Google Shape;7690;p72">
              <a:extLst>
                <a:ext uri="{FF2B5EF4-FFF2-40B4-BE49-F238E27FC236}">
                  <a16:creationId xmlns:a16="http://schemas.microsoft.com/office/drawing/2014/main" id="{18236CAF-11AA-771C-63E7-827C52C65579}"/>
                </a:ext>
              </a:extLst>
            </p:cNvPr>
            <p:cNvSpPr/>
            <p:nvPr/>
          </p:nvSpPr>
          <p:spPr>
            <a:xfrm>
              <a:off x="2069063" y="3847033"/>
              <a:ext cx="24520" cy="23585"/>
            </a:xfrm>
            <a:custGeom>
              <a:avLst/>
              <a:gdLst/>
              <a:ahLst/>
              <a:cxnLst/>
              <a:rect l="l" t="t" r="r" b="b"/>
              <a:pathLst>
                <a:path w="5560" h="5351" extrusionOk="0">
                  <a:moveTo>
                    <a:pt x="2886" y="0"/>
                  </a:moveTo>
                  <a:cubicBezTo>
                    <a:pt x="1806" y="0"/>
                    <a:pt x="828" y="653"/>
                    <a:pt x="416" y="1653"/>
                  </a:cubicBezTo>
                  <a:cubicBezTo>
                    <a:pt x="0" y="2652"/>
                    <a:pt x="230" y="3801"/>
                    <a:pt x="993" y="4567"/>
                  </a:cubicBezTo>
                  <a:cubicBezTo>
                    <a:pt x="1505" y="5080"/>
                    <a:pt x="2190" y="5351"/>
                    <a:pt x="2887" y="5351"/>
                  </a:cubicBezTo>
                  <a:cubicBezTo>
                    <a:pt x="3232" y="5351"/>
                    <a:pt x="3580" y="5284"/>
                    <a:pt x="3911" y="5148"/>
                  </a:cubicBezTo>
                  <a:cubicBezTo>
                    <a:pt x="4910" y="4732"/>
                    <a:pt x="5560" y="3758"/>
                    <a:pt x="5560" y="2678"/>
                  </a:cubicBezTo>
                  <a:cubicBezTo>
                    <a:pt x="5560" y="1200"/>
                    <a:pt x="4363" y="0"/>
                    <a:pt x="2886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1" name="Google Shape;7691;p72">
              <a:extLst>
                <a:ext uri="{FF2B5EF4-FFF2-40B4-BE49-F238E27FC236}">
                  <a16:creationId xmlns:a16="http://schemas.microsoft.com/office/drawing/2014/main" id="{8F2B67B4-0679-57F1-F25E-F9EFA38A23DB}"/>
                </a:ext>
              </a:extLst>
            </p:cNvPr>
            <p:cNvSpPr/>
            <p:nvPr/>
          </p:nvSpPr>
          <p:spPr>
            <a:xfrm>
              <a:off x="2069063" y="4046870"/>
              <a:ext cx="24520" cy="23576"/>
            </a:xfrm>
            <a:custGeom>
              <a:avLst/>
              <a:gdLst/>
              <a:ahLst/>
              <a:cxnLst/>
              <a:rect l="l" t="t" r="r" b="b"/>
              <a:pathLst>
                <a:path w="5560" h="5349" extrusionOk="0">
                  <a:moveTo>
                    <a:pt x="2886" y="0"/>
                  </a:moveTo>
                  <a:cubicBezTo>
                    <a:pt x="1806" y="0"/>
                    <a:pt x="828" y="650"/>
                    <a:pt x="416" y="1649"/>
                  </a:cubicBezTo>
                  <a:cubicBezTo>
                    <a:pt x="0" y="2649"/>
                    <a:pt x="230" y="3802"/>
                    <a:pt x="993" y="4564"/>
                  </a:cubicBezTo>
                  <a:cubicBezTo>
                    <a:pt x="1505" y="5076"/>
                    <a:pt x="2190" y="5349"/>
                    <a:pt x="2887" y="5349"/>
                  </a:cubicBezTo>
                  <a:cubicBezTo>
                    <a:pt x="3232" y="5349"/>
                    <a:pt x="3580" y="5282"/>
                    <a:pt x="3911" y="5144"/>
                  </a:cubicBezTo>
                  <a:cubicBezTo>
                    <a:pt x="4910" y="4732"/>
                    <a:pt x="5560" y="3758"/>
                    <a:pt x="5560" y="2674"/>
                  </a:cubicBezTo>
                  <a:cubicBezTo>
                    <a:pt x="5560" y="1197"/>
                    <a:pt x="4363" y="0"/>
                    <a:pt x="2886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252" name="Google Shape;7692;p72">
            <a:extLst>
              <a:ext uri="{FF2B5EF4-FFF2-40B4-BE49-F238E27FC236}">
                <a16:creationId xmlns:a16="http://schemas.microsoft.com/office/drawing/2014/main" id="{6221E017-925A-FE84-EDAA-2AB5BD1CC3F4}"/>
              </a:ext>
            </a:extLst>
          </p:cNvPr>
          <p:cNvGrpSpPr/>
          <p:nvPr/>
        </p:nvGrpSpPr>
        <p:grpSpPr>
          <a:xfrm rot="5400000">
            <a:off x="11902674" y="6457682"/>
            <a:ext cx="328128" cy="2829832"/>
            <a:chOff x="4428249" y="1369375"/>
            <a:chExt cx="36905" cy="429569"/>
          </a:xfrm>
        </p:grpSpPr>
        <p:sp>
          <p:nvSpPr>
            <p:cNvPr id="253" name="Google Shape;7693;p72">
              <a:extLst>
                <a:ext uri="{FF2B5EF4-FFF2-40B4-BE49-F238E27FC236}">
                  <a16:creationId xmlns:a16="http://schemas.microsoft.com/office/drawing/2014/main" id="{4A726403-0B8C-9A10-1021-6647BE07DAC3}"/>
                </a:ext>
              </a:extLst>
            </p:cNvPr>
            <p:cNvSpPr/>
            <p:nvPr/>
          </p:nvSpPr>
          <p:spPr>
            <a:xfrm>
              <a:off x="4428249" y="1369375"/>
              <a:ext cx="2375" cy="429104"/>
            </a:xfrm>
            <a:custGeom>
              <a:avLst/>
              <a:gdLst/>
              <a:ahLst/>
              <a:cxnLst/>
              <a:rect l="l" t="t" r="r" b="b"/>
              <a:pathLst>
                <a:path w="95" h="18328" extrusionOk="0">
                  <a:moveTo>
                    <a:pt x="48" y="1"/>
                  </a:moveTo>
                  <a:cubicBezTo>
                    <a:pt x="24" y="1"/>
                    <a:pt x="1" y="15"/>
                    <a:pt x="1" y="44"/>
                  </a:cubicBezTo>
                  <a:lnTo>
                    <a:pt x="1" y="18284"/>
                  </a:lnTo>
                  <a:cubicBezTo>
                    <a:pt x="1" y="18306"/>
                    <a:pt x="22" y="18328"/>
                    <a:pt x="51" y="18328"/>
                  </a:cubicBezTo>
                  <a:cubicBezTo>
                    <a:pt x="73" y="18328"/>
                    <a:pt x="95" y="18306"/>
                    <a:pt x="95" y="18284"/>
                  </a:cubicBezTo>
                  <a:lnTo>
                    <a:pt x="95" y="44"/>
                  </a:lnTo>
                  <a:cubicBezTo>
                    <a:pt x="95" y="15"/>
                    <a:pt x="71" y="1"/>
                    <a:pt x="48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4" name="Google Shape;7694;p72">
              <a:extLst>
                <a:ext uri="{FF2B5EF4-FFF2-40B4-BE49-F238E27FC236}">
                  <a16:creationId xmlns:a16="http://schemas.microsoft.com/office/drawing/2014/main" id="{BEEC2C44-239F-590F-9DBA-F1E68F0A5F96}"/>
                </a:ext>
              </a:extLst>
            </p:cNvPr>
            <p:cNvSpPr/>
            <p:nvPr/>
          </p:nvSpPr>
          <p:spPr>
            <a:xfrm>
              <a:off x="4428354" y="1369375"/>
              <a:ext cx="36800" cy="2200"/>
            </a:xfrm>
            <a:custGeom>
              <a:avLst/>
              <a:gdLst/>
              <a:ahLst/>
              <a:cxnLst/>
              <a:rect l="l" t="t" r="r" b="b"/>
              <a:pathLst>
                <a:path w="1472" h="88" extrusionOk="0">
                  <a:moveTo>
                    <a:pt x="65" y="1"/>
                  </a:moveTo>
                  <a:cubicBezTo>
                    <a:pt x="0" y="1"/>
                    <a:pt x="0" y="87"/>
                    <a:pt x="65" y="87"/>
                  </a:cubicBezTo>
                  <a:lnTo>
                    <a:pt x="1414" y="87"/>
                  </a:lnTo>
                  <a:cubicBezTo>
                    <a:pt x="1472" y="87"/>
                    <a:pt x="1472" y="1"/>
                    <a:pt x="1414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5" name="Google Shape;7695;p72">
              <a:extLst>
                <a:ext uri="{FF2B5EF4-FFF2-40B4-BE49-F238E27FC236}">
                  <a16:creationId xmlns:a16="http://schemas.microsoft.com/office/drawing/2014/main" id="{C610306F-2D52-B934-9604-26FC9507F5CA}"/>
                </a:ext>
              </a:extLst>
            </p:cNvPr>
            <p:cNvSpPr/>
            <p:nvPr/>
          </p:nvSpPr>
          <p:spPr>
            <a:xfrm>
              <a:off x="4428704" y="1383625"/>
              <a:ext cx="17350" cy="2200"/>
            </a:xfrm>
            <a:custGeom>
              <a:avLst/>
              <a:gdLst/>
              <a:ahLst/>
              <a:cxnLst/>
              <a:rect l="l" t="t" r="r" b="b"/>
              <a:pathLst>
                <a:path w="694" h="88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65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65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6" name="Google Shape;7696;p72">
              <a:extLst>
                <a:ext uri="{FF2B5EF4-FFF2-40B4-BE49-F238E27FC236}">
                  <a16:creationId xmlns:a16="http://schemas.microsoft.com/office/drawing/2014/main" id="{6C65B776-B02E-1D46-E7F5-BA0F5BC3C510}"/>
                </a:ext>
              </a:extLst>
            </p:cNvPr>
            <p:cNvSpPr/>
            <p:nvPr/>
          </p:nvSpPr>
          <p:spPr>
            <a:xfrm>
              <a:off x="4428704" y="1397875"/>
              <a:ext cx="17350" cy="2175"/>
            </a:xfrm>
            <a:custGeom>
              <a:avLst/>
              <a:gdLst/>
              <a:ahLst/>
              <a:cxnLst/>
              <a:rect l="l" t="t" r="r" b="b"/>
              <a:pathLst>
                <a:path w="694" h="87" extrusionOk="0">
                  <a:moveTo>
                    <a:pt x="51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72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72"/>
                    <a:pt x="693" y="44"/>
                  </a:cubicBezTo>
                  <a:cubicBezTo>
                    <a:pt x="693" y="22"/>
                    <a:pt x="672" y="0"/>
                    <a:pt x="65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7" name="Google Shape;7697;p72">
              <a:extLst>
                <a:ext uri="{FF2B5EF4-FFF2-40B4-BE49-F238E27FC236}">
                  <a16:creationId xmlns:a16="http://schemas.microsoft.com/office/drawing/2014/main" id="{0914C2FF-331E-3CEF-E786-3CA141386F67}"/>
                </a:ext>
              </a:extLst>
            </p:cNvPr>
            <p:cNvSpPr/>
            <p:nvPr/>
          </p:nvSpPr>
          <p:spPr>
            <a:xfrm>
              <a:off x="4428704" y="1412125"/>
              <a:ext cx="36100" cy="2175"/>
            </a:xfrm>
            <a:custGeom>
              <a:avLst/>
              <a:gdLst/>
              <a:ahLst/>
              <a:cxnLst/>
              <a:rect l="l" t="t" r="r" b="b"/>
              <a:pathLst>
                <a:path w="1444" h="87" extrusionOk="0">
                  <a:moveTo>
                    <a:pt x="51" y="0"/>
                  </a:moveTo>
                  <a:cubicBezTo>
                    <a:pt x="22" y="0"/>
                    <a:pt x="1" y="22"/>
                    <a:pt x="1" y="43"/>
                  </a:cubicBezTo>
                  <a:cubicBezTo>
                    <a:pt x="1" y="72"/>
                    <a:pt x="22" y="87"/>
                    <a:pt x="51" y="87"/>
                  </a:cubicBezTo>
                  <a:lnTo>
                    <a:pt x="1400" y="87"/>
                  </a:lnTo>
                  <a:cubicBezTo>
                    <a:pt x="1422" y="87"/>
                    <a:pt x="1443" y="72"/>
                    <a:pt x="1443" y="43"/>
                  </a:cubicBezTo>
                  <a:cubicBezTo>
                    <a:pt x="1443" y="22"/>
                    <a:pt x="1422" y="0"/>
                    <a:pt x="140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8" name="Google Shape;7698;p72">
              <a:extLst>
                <a:ext uri="{FF2B5EF4-FFF2-40B4-BE49-F238E27FC236}">
                  <a16:creationId xmlns:a16="http://schemas.microsoft.com/office/drawing/2014/main" id="{D6216065-255B-B8FC-698F-2A11427DBAFD}"/>
                </a:ext>
              </a:extLst>
            </p:cNvPr>
            <p:cNvSpPr/>
            <p:nvPr/>
          </p:nvSpPr>
          <p:spPr>
            <a:xfrm>
              <a:off x="4428354" y="1426350"/>
              <a:ext cx="18050" cy="2200"/>
            </a:xfrm>
            <a:custGeom>
              <a:avLst/>
              <a:gdLst/>
              <a:ahLst/>
              <a:cxnLst/>
              <a:rect l="l" t="t" r="r" b="b"/>
              <a:pathLst>
                <a:path w="722" h="88" extrusionOk="0">
                  <a:moveTo>
                    <a:pt x="65" y="1"/>
                  </a:moveTo>
                  <a:cubicBezTo>
                    <a:pt x="0" y="1"/>
                    <a:pt x="0" y="87"/>
                    <a:pt x="65" y="87"/>
                  </a:cubicBezTo>
                  <a:lnTo>
                    <a:pt x="664" y="87"/>
                  </a:lnTo>
                  <a:cubicBezTo>
                    <a:pt x="722" y="87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9" name="Google Shape;7699;p72">
              <a:extLst>
                <a:ext uri="{FF2B5EF4-FFF2-40B4-BE49-F238E27FC236}">
                  <a16:creationId xmlns:a16="http://schemas.microsoft.com/office/drawing/2014/main" id="{EA911DA1-9991-B6DD-8033-4688142362C3}"/>
                </a:ext>
              </a:extLst>
            </p:cNvPr>
            <p:cNvSpPr/>
            <p:nvPr/>
          </p:nvSpPr>
          <p:spPr>
            <a:xfrm>
              <a:off x="4428704" y="1440600"/>
              <a:ext cx="17350" cy="2200"/>
            </a:xfrm>
            <a:custGeom>
              <a:avLst/>
              <a:gdLst/>
              <a:ahLst/>
              <a:cxnLst/>
              <a:rect l="l" t="t" r="r" b="b"/>
              <a:pathLst>
                <a:path w="694" h="88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73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73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0" name="Google Shape;7700;p72">
              <a:extLst>
                <a:ext uri="{FF2B5EF4-FFF2-40B4-BE49-F238E27FC236}">
                  <a16:creationId xmlns:a16="http://schemas.microsoft.com/office/drawing/2014/main" id="{1705C596-6AB2-D7F9-417D-53658CBC1C37}"/>
                </a:ext>
              </a:extLst>
            </p:cNvPr>
            <p:cNvSpPr/>
            <p:nvPr/>
          </p:nvSpPr>
          <p:spPr>
            <a:xfrm>
              <a:off x="4428704" y="1454850"/>
              <a:ext cx="36100" cy="2375"/>
            </a:xfrm>
            <a:custGeom>
              <a:avLst/>
              <a:gdLst/>
              <a:ahLst/>
              <a:cxnLst/>
              <a:rect l="l" t="t" r="r" b="b"/>
              <a:pathLst>
                <a:path w="1444" h="95" extrusionOk="0">
                  <a:moveTo>
                    <a:pt x="51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73"/>
                    <a:pt x="22" y="94"/>
                    <a:pt x="51" y="94"/>
                  </a:cubicBezTo>
                  <a:lnTo>
                    <a:pt x="1400" y="94"/>
                  </a:lnTo>
                  <a:cubicBezTo>
                    <a:pt x="1422" y="94"/>
                    <a:pt x="1443" y="73"/>
                    <a:pt x="1443" y="44"/>
                  </a:cubicBezTo>
                  <a:cubicBezTo>
                    <a:pt x="1443" y="22"/>
                    <a:pt x="1422" y="0"/>
                    <a:pt x="140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1" name="Google Shape;7701;p72">
              <a:extLst>
                <a:ext uri="{FF2B5EF4-FFF2-40B4-BE49-F238E27FC236}">
                  <a16:creationId xmlns:a16="http://schemas.microsoft.com/office/drawing/2014/main" id="{1C54FE5A-5CB2-9D0F-307F-897F91072307}"/>
                </a:ext>
              </a:extLst>
            </p:cNvPr>
            <p:cNvSpPr/>
            <p:nvPr/>
          </p:nvSpPr>
          <p:spPr>
            <a:xfrm>
              <a:off x="4428354" y="1469100"/>
              <a:ext cx="18050" cy="2375"/>
            </a:xfrm>
            <a:custGeom>
              <a:avLst/>
              <a:gdLst/>
              <a:ahLst/>
              <a:cxnLst/>
              <a:rect l="l" t="t" r="r" b="b"/>
              <a:pathLst>
                <a:path w="722" h="95" extrusionOk="0">
                  <a:moveTo>
                    <a:pt x="65" y="0"/>
                  </a:moveTo>
                  <a:cubicBezTo>
                    <a:pt x="0" y="0"/>
                    <a:pt x="0" y="94"/>
                    <a:pt x="65" y="94"/>
                  </a:cubicBezTo>
                  <a:lnTo>
                    <a:pt x="664" y="94"/>
                  </a:lnTo>
                  <a:cubicBezTo>
                    <a:pt x="722" y="94"/>
                    <a:pt x="722" y="0"/>
                    <a:pt x="664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2" name="Google Shape;7702;p72">
              <a:extLst>
                <a:ext uri="{FF2B5EF4-FFF2-40B4-BE49-F238E27FC236}">
                  <a16:creationId xmlns:a16="http://schemas.microsoft.com/office/drawing/2014/main" id="{D4AB207B-1C69-B823-ECE0-AF6527DE4AAA}"/>
                </a:ext>
              </a:extLst>
            </p:cNvPr>
            <p:cNvSpPr/>
            <p:nvPr/>
          </p:nvSpPr>
          <p:spPr>
            <a:xfrm>
              <a:off x="4428354" y="1483350"/>
              <a:ext cx="18050" cy="2350"/>
            </a:xfrm>
            <a:custGeom>
              <a:avLst/>
              <a:gdLst/>
              <a:ahLst/>
              <a:cxnLst/>
              <a:rect l="l" t="t" r="r" b="b"/>
              <a:pathLst>
                <a:path w="722" h="94" extrusionOk="0">
                  <a:moveTo>
                    <a:pt x="65" y="0"/>
                  </a:moveTo>
                  <a:cubicBezTo>
                    <a:pt x="0" y="0"/>
                    <a:pt x="0" y="94"/>
                    <a:pt x="65" y="94"/>
                  </a:cubicBezTo>
                  <a:lnTo>
                    <a:pt x="664" y="94"/>
                  </a:lnTo>
                  <a:cubicBezTo>
                    <a:pt x="722" y="94"/>
                    <a:pt x="722" y="0"/>
                    <a:pt x="664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3" name="Google Shape;7703;p72">
              <a:extLst>
                <a:ext uri="{FF2B5EF4-FFF2-40B4-BE49-F238E27FC236}">
                  <a16:creationId xmlns:a16="http://schemas.microsoft.com/office/drawing/2014/main" id="{AB9C7278-0CE1-638B-DD1A-1E419F14E908}"/>
                </a:ext>
              </a:extLst>
            </p:cNvPr>
            <p:cNvSpPr/>
            <p:nvPr/>
          </p:nvSpPr>
          <p:spPr>
            <a:xfrm>
              <a:off x="4428704" y="1497575"/>
              <a:ext cx="36100" cy="2200"/>
            </a:xfrm>
            <a:custGeom>
              <a:avLst/>
              <a:gdLst/>
              <a:ahLst/>
              <a:cxnLst/>
              <a:rect l="l" t="t" r="r" b="b"/>
              <a:pathLst>
                <a:path w="1444" h="88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73"/>
                    <a:pt x="22" y="87"/>
                    <a:pt x="51" y="87"/>
                  </a:cubicBezTo>
                  <a:lnTo>
                    <a:pt x="1400" y="87"/>
                  </a:lnTo>
                  <a:cubicBezTo>
                    <a:pt x="1422" y="87"/>
                    <a:pt x="1443" y="73"/>
                    <a:pt x="1443" y="44"/>
                  </a:cubicBezTo>
                  <a:cubicBezTo>
                    <a:pt x="1443" y="22"/>
                    <a:pt x="1422" y="1"/>
                    <a:pt x="140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4" name="Google Shape;7704;p72">
              <a:extLst>
                <a:ext uri="{FF2B5EF4-FFF2-40B4-BE49-F238E27FC236}">
                  <a16:creationId xmlns:a16="http://schemas.microsoft.com/office/drawing/2014/main" id="{557A087E-FF89-B874-0968-D7C11700A735}"/>
                </a:ext>
              </a:extLst>
            </p:cNvPr>
            <p:cNvSpPr/>
            <p:nvPr/>
          </p:nvSpPr>
          <p:spPr>
            <a:xfrm>
              <a:off x="4428704" y="1511825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73"/>
                    <a:pt x="22" y="94"/>
                    <a:pt x="51" y="94"/>
                  </a:cubicBezTo>
                  <a:lnTo>
                    <a:pt x="650" y="94"/>
                  </a:lnTo>
                  <a:cubicBezTo>
                    <a:pt x="672" y="94"/>
                    <a:pt x="693" y="73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5" name="Google Shape;7705;p72">
              <a:extLst>
                <a:ext uri="{FF2B5EF4-FFF2-40B4-BE49-F238E27FC236}">
                  <a16:creationId xmlns:a16="http://schemas.microsoft.com/office/drawing/2014/main" id="{491156B0-EB34-34DC-3A4F-5BC1084BAE5E}"/>
                </a:ext>
              </a:extLst>
            </p:cNvPr>
            <p:cNvSpPr/>
            <p:nvPr/>
          </p:nvSpPr>
          <p:spPr>
            <a:xfrm>
              <a:off x="4428354" y="1526075"/>
              <a:ext cx="18050" cy="2375"/>
            </a:xfrm>
            <a:custGeom>
              <a:avLst/>
              <a:gdLst/>
              <a:ahLst/>
              <a:cxnLst/>
              <a:rect l="l" t="t" r="r" b="b"/>
              <a:pathLst>
                <a:path w="722" h="95" extrusionOk="0">
                  <a:moveTo>
                    <a:pt x="65" y="0"/>
                  </a:moveTo>
                  <a:cubicBezTo>
                    <a:pt x="0" y="0"/>
                    <a:pt x="0" y="94"/>
                    <a:pt x="65" y="94"/>
                  </a:cubicBezTo>
                  <a:lnTo>
                    <a:pt x="664" y="94"/>
                  </a:lnTo>
                  <a:cubicBezTo>
                    <a:pt x="722" y="94"/>
                    <a:pt x="722" y="0"/>
                    <a:pt x="664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6" name="Google Shape;7706;p72">
              <a:extLst>
                <a:ext uri="{FF2B5EF4-FFF2-40B4-BE49-F238E27FC236}">
                  <a16:creationId xmlns:a16="http://schemas.microsoft.com/office/drawing/2014/main" id="{011B5E40-51CB-854A-EA72-D0FF592F1086}"/>
                </a:ext>
              </a:extLst>
            </p:cNvPr>
            <p:cNvSpPr/>
            <p:nvPr/>
          </p:nvSpPr>
          <p:spPr>
            <a:xfrm>
              <a:off x="4428704" y="1540325"/>
              <a:ext cx="36100" cy="2350"/>
            </a:xfrm>
            <a:custGeom>
              <a:avLst/>
              <a:gdLst/>
              <a:ahLst/>
              <a:cxnLst/>
              <a:rect l="l" t="t" r="r" b="b"/>
              <a:pathLst>
                <a:path w="1444" h="94" extrusionOk="0">
                  <a:moveTo>
                    <a:pt x="51" y="0"/>
                  </a:moveTo>
                  <a:cubicBezTo>
                    <a:pt x="22" y="0"/>
                    <a:pt x="1" y="22"/>
                    <a:pt x="1" y="43"/>
                  </a:cubicBezTo>
                  <a:cubicBezTo>
                    <a:pt x="1" y="72"/>
                    <a:pt x="22" y="94"/>
                    <a:pt x="51" y="94"/>
                  </a:cubicBezTo>
                  <a:lnTo>
                    <a:pt x="1400" y="94"/>
                  </a:lnTo>
                  <a:cubicBezTo>
                    <a:pt x="1422" y="94"/>
                    <a:pt x="1443" y="72"/>
                    <a:pt x="1443" y="43"/>
                  </a:cubicBezTo>
                  <a:cubicBezTo>
                    <a:pt x="1443" y="22"/>
                    <a:pt x="1422" y="0"/>
                    <a:pt x="140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7" name="Google Shape;7707;p72">
              <a:extLst>
                <a:ext uri="{FF2B5EF4-FFF2-40B4-BE49-F238E27FC236}">
                  <a16:creationId xmlns:a16="http://schemas.microsoft.com/office/drawing/2014/main" id="{58073643-AF9B-7A7D-183A-9066C3F9C479}"/>
                </a:ext>
              </a:extLst>
            </p:cNvPr>
            <p:cNvSpPr/>
            <p:nvPr/>
          </p:nvSpPr>
          <p:spPr>
            <a:xfrm>
              <a:off x="4428704" y="1554550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1"/>
                  </a:moveTo>
                  <a:cubicBezTo>
                    <a:pt x="22" y="1"/>
                    <a:pt x="1" y="23"/>
                    <a:pt x="1" y="44"/>
                  </a:cubicBezTo>
                  <a:cubicBezTo>
                    <a:pt x="1" y="73"/>
                    <a:pt x="22" y="95"/>
                    <a:pt x="51" y="95"/>
                  </a:cubicBezTo>
                  <a:lnTo>
                    <a:pt x="650" y="95"/>
                  </a:lnTo>
                  <a:cubicBezTo>
                    <a:pt x="672" y="95"/>
                    <a:pt x="693" y="73"/>
                    <a:pt x="693" y="44"/>
                  </a:cubicBezTo>
                  <a:cubicBezTo>
                    <a:pt x="693" y="23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8" name="Google Shape;7708;p72">
              <a:extLst>
                <a:ext uri="{FF2B5EF4-FFF2-40B4-BE49-F238E27FC236}">
                  <a16:creationId xmlns:a16="http://schemas.microsoft.com/office/drawing/2014/main" id="{21DBDDA2-1E18-91A0-F446-A22807B62AF5}"/>
                </a:ext>
              </a:extLst>
            </p:cNvPr>
            <p:cNvSpPr/>
            <p:nvPr/>
          </p:nvSpPr>
          <p:spPr>
            <a:xfrm>
              <a:off x="4428704" y="1568800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73"/>
                    <a:pt x="22" y="95"/>
                    <a:pt x="51" y="95"/>
                  </a:cubicBezTo>
                  <a:lnTo>
                    <a:pt x="650" y="95"/>
                  </a:lnTo>
                  <a:cubicBezTo>
                    <a:pt x="672" y="95"/>
                    <a:pt x="693" y="73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9" name="Google Shape;7709;p72">
              <a:extLst>
                <a:ext uri="{FF2B5EF4-FFF2-40B4-BE49-F238E27FC236}">
                  <a16:creationId xmlns:a16="http://schemas.microsoft.com/office/drawing/2014/main" id="{51EB5AE1-A0B9-4464-F5C5-3425C78C5051}"/>
                </a:ext>
              </a:extLst>
            </p:cNvPr>
            <p:cNvSpPr/>
            <p:nvPr/>
          </p:nvSpPr>
          <p:spPr>
            <a:xfrm>
              <a:off x="4428354" y="1583050"/>
              <a:ext cx="36800" cy="2375"/>
            </a:xfrm>
            <a:custGeom>
              <a:avLst/>
              <a:gdLst/>
              <a:ahLst/>
              <a:cxnLst/>
              <a:rect l="l" t="t" r="r" b="b"/>
              <a:pathLst>
                <a:path w="1472" h="95" extrusionOk="0">
                  <a:moveTo>
                    <a:pt x="65" y="1"/>
                  </a:moveTo>
                  <a:cubicBezTo>
                    <a:pt x="0" y="1"/>
                    <a:pt x="0" y="94"/>
                    <a:pt x="65" y="94"/>
                  </a:cubicBezTo>
                  <a:lnTo>
                    <a:pt x="1414" y="94"/>
                  </a:lnTo>
                  <a:cubicBezTo>
                    <a:pt x="1472" y="94"/>
                    <a:pt x="1472" y="1"/>
                    <a:pt x="1414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0" name="Google Shape;7710;p72">
              <a:extLst>
                <a:ext uri="{FF2B5EF4-FFF2-40B4-BE49-F238E27FC236}">
                  <a16:creationId xmlns:a16="http://schemas.microsoft.com/office/drawing/2014/main" id="{BF40CFC6-9FAD-6605-0757-B9738F4DFB91}"/>
                </a:ext>
              </a:extLst>
            </p:cNvPr>
            <p:cNvSpPr/>
            <p:nvPr/>
          </p:nvSpPr>
          <p:spPr>
            <a:xfrm>
              <a:off x="4428704" y="1597300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72"/>
                    <a:pt x="22" y="94"/>
                    <a:pt x="51" y="94"/>
                  </a:cubicBezTo>
                  <a:lnTo>
                    <a:pt x="650" y="94"/>
                  </a:lnTo>
                  <a:cubicBezTo>
                    <a:pt x="672" y="94"/>
                    <a:pt x="693" y="72"/>
                    <a:pt x="693" y="44"/>
                  </a:cubicBezTo>
                  <a:cubicBezTo>
                    <a:pt x="693" y="22"/>
                    <a:pt x="672" y="0"/>
                    <a:pt x="65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1" name="Google Shape;7711;p72">
              <a:extLst>
                <a:ext uri="{FF2B5EF4-FFF2-40B4-BE49-F238E27FC236}">
                  <a16:creationId xmlns:a16="http://schemas.microsoft.com/office/drawing/2014/main" id="{DCD73B06-C6B4-3893-68DA-AC9981953DD3}"/>
                </a:ext>
              </a:extLst>
            </p:cNvPr>
            <p:cNvSpPr/>
            <p:nvPr/>
          </p:nvSpPr>
          <p:spPr>
            <a:xfrm>
              <a:off x="4428704" y="1611550"/>
              <a:ext cx="17350" cy="2350"/>
            </a:xfrm>
            <a:custGeom>
              <a:avLst/>
              <a:gdLst/>
              <a:ahLst/>
              <a:cxnLst/>
              <a:rect l="l" t="t" r="r" b="b"/>
              <a:pathLst>
                <a:path w="694" h="94" extrusionOk="0">
                  <a:moveTo>
                    <a:pt x="51" y="0"/>
                  </a:moveTo>
                  <a:cubicBezTo>
                    <a:pt x="22" y="0"/>
                    <a:pt x="1" y="22"/>
                    <a:pt x="1" y="51"/>
                  </a:cubicBezTo>
                  <a:cubicBezTo>
                    <a:pt x="1" y="72"/>
                    <a:pt x="22" y="94"/>
                    <a:pt x="51" y="94"/>
                  </a:cubicBezTo>
                  <a:lnTo>
                    <a:pt x="650" y="94"/>
                  </a:lnTo>
                  <a:cubicBezTo>
                    <a:pt x="672" y="94"/>
                    <a:pt x="693" y="72"/>
                    <a:pt x="693" y="51"/>
                  </a:cubicBezTo>
                  <a:cubicBezTo>
                    <a:pt x="693" y="22"/>
                    <a:pt x="672" y="0"/>
                    <a:pt x="65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2" name="Google Shape;7712;p72">
              <a:extLst>
                <a:ext uri="{FF2B5EF4-FFF2-40B4-BE49-F238E27FC236}">
                  <a16:creationId xmlns:a16="http://schemas.microsoft.com/office/drawing/2014/main" id="{F6D23C48-B74C-23EF-FEBC-38B296F82EB6}"/>
                </a:ext>
              </a:extLst>
            </p:cNvPr>
            <p:cNvSpPr/>
            <p:nvPr/>
          </p:nvSpPr>
          <p:spPr>
            <a:xfrm>
              <a:off x="4428704" y="1625775"/>
              <a:ext cx="36100" cy="2375"/>
            </a:xfrm>
            <a:custGeom>
              <a:avLst/>
              <a:gdLst/>
              <a:ahLst/>
              <a:cxnLst/>
              <a:rect l="l" t="t" r="r" b="b"/>
              <a:pathLst>
                <a:path w="1444" h="95" extrusionOk="0">
                  <a:moveTo>
                    <a:pt x="51" y="1"/>
                  </a:moveTo>
                  <a:cubicBezTo>
                    <a:pt x="22" y="1"/>
                    <a:pt x="1" y="23"/>
                    <a:pt x="1" y="51"/>
                  </a:cubicBezTo>
                  <a:cubicBezTo>
                    <a:pt x="1" y="73"/>
                    <a:pt x="22" y="95"/>
                    <a:pt x="51" y="95"/>
                  </a:cubicBezTo>
                  <a:lnTo>
                    <a:pt x="1400" y="95"/>
                  </a:lnTo>
                  <a:cubicBezTo>
                    <a:pt x="1422" y="95"/>
                    <a:pt x="1443" y="73"/>
                    <a:pt x="1443" y="51"/>
                  </a:cubicBezTo>
                  <a:cubicBezTo>
                    <a:pt x="1443" y="23"/>
                    <a:pt x="1422" y="1"/>
                    <a:pt x="140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3" name="Google Shape;7713;p72">
              <a:extLst>
                <a:ext uri="{FF2B5EF4-FFF2-40B4-BE49-F238E27FC236}">
                  <a16:creationId xmlns:a16="http://schemas.microsoft.com/office/drawing/2014/main" id="{F855AE36-F598-FA9F-C567-78F371D32734}"/>
                </a:ext>
              </a:extLst>
            </p:cNvPr>
            <p:cNvSpPr/>
            <p:nvPr/>
          </p:nvSpPr>
          <p:spPr>
            <a:xfrm>
              <a:off x="4428354" y="1640025"/>
              <a:ext cx="18050" cy="2375"/>
            </a:xfrm>
            <a:custGeom>
              <a:avLst/>
              <a:gdLst/>
              <a:ahLst/>
              <a:cxnLst/>
              <a:rect l="l" t="t" r="r" b="b"/>
              <a:pathLst>
                <a:path w="722" h="95" extrusionOk="0">
                  <a:moveTo>
                    <a:pt x="65" y="1"/>
                  </a:moveTo>
                  <a:cubicBezTo>
                    <a:pt x="0" y="1"/>
                    <a:pt x="0" y="94"/>
                    <a:pt x="65" y="94"/>
                  </a:cubicBezTo>
                  <a:lnTo>
                    <a:pt x="664" y="94"/>
                  </a:lnTo>
                  <a:cubicBezTo>
                    <a:pt x="722" y="94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4" name="Google Shape;7714;p72">
              <a:extLst>
                <a:ext uri="{FF2B5EF4-FFF2-40B4-BE49-F238E27FC236}">
                  <a16:creationId xmlns:a16="http://schemas.microsoft.com/office/drawing/2014/main" id="{B71AC81B-7BCB-8B5D-5F9C-1F836F795D98}"/>
                </a:ext>
              </a:extLst>
            </p:cNvPr>
            <p:cNvSpPr/>
            <p:nvPr/>
          </p:nvSpPr>
          <p:spPr>
            <a:xfrm>
              <a:off x="4428704" y="1654275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0"/>
                  </a:moveTo>
                  <a:cubicBezTo>
                    <a:pt x="22" y="0"/>
                    <a:pt x="1" y="22"/>
                    <a:pt x="1" y="51"/>
                  </a:cubicBezTo>
                  <a:cubicBezTo>
                    <a:pt x="1" y="73"/>
                    <a:pt x="22" y="94"/>
                    <a:pt x="51" y="94"/>
                  </a:cubicBezTo>
                  <a:lnTo>
                    <a:pt x="650" y="94"/>
                  </a:lnTo>
                  <a:cubicBezTo>
                    <a:pt x="672" y="94"/>
                    <a:pt x="693" y="73"/>
                    <a:pt x="693" y="51"/>
                  </a:cubicBezTo>
                  <a:cubicBezTo>
                    <a:pt x="693" y="22"/>
                    <a:pt x="672" y="0"/>
                    <a:pt x="65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5" name="Google Shape;7715;p72">
              <a:extLst>
                <a:ext uri="{FF2B5EF4-FFF2-40B4-BE49-F238E27FC236}">
                  <a16:creationId xmlns:a16="http://schemas.microsoft.com/office/drawing/2014/main" id="{501163A8-E99A-F6E8-E27D-3B2B96719DAF}"/>
                </a:ext>
              </a:extLst>
            </p:cNvPr>
            <p:cNvSpPr/>
            <p:nvPr/>
          </p:nvSpPr>
          <p:spPr>
            <a:xfrm>
              <a:off x="4428704" y="1668525"/>
              <a:ext cx="36100" cy="2350"/>
            </a:xfrm>
            <a:custGeom>
              <a:avLst/>
              <a:gdLst/>
              <a:ahLst/>
              <a:cxnLst/>
              <a:rect l="l" t="t" r="r" b="b"/>
              <a:pathLst>
                <a:path w="1444" h="94" extrusionOk="0">
                  <a:moveTo>
                    <a:pt x="51" y="0"/>
                  </a:moveTo>
                  <a:cubicBezTo>
                    <a:pt x="22" y="0"/>
                    <a:pt x="1" y="22"/>
                    <a:pt x="1" y="51"/>
                  </a:cubicBezTo>
                  <a:cubicBezTo>
                    <a:pt x="1" y="72"/>
                    <a:pt x="22" y="94"/>
                    <a:pt x="51" y="94"/>
                  </a:cubicBezTo>
                  <a:lnTo>
                    <a:pt x="1400" y="94"/>
                  </a:lnTo>
                  <a:cubicBezTo>
                    <a:pt x="1422" y="94"/>
                    <a:pt x="1443" y="72"/>
                    <a:pt x="1443" y="51"/>
                  </a:cubicBezTo>
                  <a:cubicBezTo>
                    <a:pt x="1443" y="22"/>
                    <a:pt x="1422" y="0"/>
                    <a:pt x="140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6" name="Google Shape;7716;p72">
              <a:extLst>
                <a:ext uri="{FF2B5EF4-FFF2-40B4-BE49-F238E27FC236}">
                  <a16:creationId xmlns:a16="http://schemas.microsoft.com/office/drawing/2014/main" id="{97B15472-ECDF-F72F-A09E-014894F643B5}"/>
                </a:ext>
              </a:extLst>
            </p:cNvPr>
            <p:cNvSpPr/>
            <p:nvPr/>
          </p:nvSpPr>
          <p:spPr>
            <a:xfrm>
              <a:off x="4428704" y="1682950"/>
              <a:ext cx="17350" cy="2175"/>
            </a:xfrm>
            <a:custGeom>
              <a:avLst/>
              <a:gdLst/>
              <a:ahLst/>
              <a:cxnLst/>
              <a:rect l="l" t="t" r="r" b="b"/>
              <a:pathLst>
                <a:path w="694" h="87" extrusionOk="0">
                  <a:moveTo>
                    <a:pt x="51" y="0"/>
                  </a:moveTo>
                  <a:cubicBezTo>
                    <a:pt x="22" y="0"/>
                    <a:pt x="1" y="15"/>
                    <a:pt x="1" y="43"/>
                  </a:cubicBezTo>
                  <a:cubicBezTo>
                    <a:pt x="1" y="65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65"/>
                    <a:pt x="693" y="43"/>
                  </a:cubicBezTo>
                  <a:cubicBezTo>
                    <a:pt x="693" y="15"/>
                    <a:pt x="672" y="0"/>
                    <a:pt x="65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7" name="Google Shape;7717;p72">
              <a:extLst>
                <a:ext uri="{FF2B5EF4-FFF2-40B4-BE49-F238E27FC236}">
                  <a16:creationId xmlns:a16="http://schemas.microsoft.com/office/drawing/2014/main" id="{CE874237-216F-E11C-3023-8BECBB1CA2D9}"/>
                </a:ext>
              </a:extLst>
            </p:cNvPr>
            <p:cNvSpPr/>
            <p:nvPr/>
          </p:nvSpPr>
          <p:spPr>
            <a:xfrm>
              <a:off x="4428354" y="1697200"/>
              <a:ext cx="18050" cy="2175"/>
            </a:xfrm>
            <a:custGeom>
              <a:avLst/>
              <a:gdLst/>
              <a:ahLst/>
              <a:cxnLst/>
              <a:rect l="l" t="t" r="r" b="b"/>
              <a:pathLst>
                <a:path w="722" h="87" extrusionOk="0">
                  <a:moveTo>
                    <a:pt x="65" y="0"/>
                  </a:moveTo>
                  <a:cubicBezTo>
                    <a:pt x="0" y="0"/>
                    <a:pt x="0" y="87"/>
                    <a:pt x="65" y="87"/>
                  </a:cubicBezTo>
                  <a:lnTo>
                    <a:pt x="664" y="87"/>
                  </a:lnTo>
                  <a:cubicBezTo>
                    <a:pt x="722" y="87"/>
                    <a:pt x="722" y="0"/>
                    <a:pt x="664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8" name="Google Shape;7718;p72">
              <a:extLst>
                <a:ext uri="{FF2B5EF4-FFF2-40B4-BE49-F238E27FC236}">
                  <a16:creationId xmlns:a16="http://schemas.microsoft.com/office/drawing/2014/main" id="{69BD8755-B49D-8309-D2BE-68907CA610BA}"/>
                </a:ext>
              </a:extLst>
            </p:cNvPr>
            <p:cNvSpPr/>
            <p:nvPr/>
          </p:nvSpPr>
          <p:spPr>
            <a:xfrm>
              <a:off x="4428704" y="1711425"/>
              <a:ext cx="36100" cy="2200"/>
            </a:xfrm>
            <a:custGeom>
              <a:avLst/>
              <a:gdLst/>
              <a:ahLst/>
              <a:cxnLst/>
              <a:rect l="l" t="t" r="r" b="b"/>
              <a:pathLst>
                <a:path w="1444" h="88" extrusionOk="0">
                  <a:moveTo>
                    <a:pt x="51" y="1"/>
                  </a:moveTo>
                  <a:cubicBezTo>
                    <a:pt x="22" y="1"/>
                    <a:pt x="1" y="15"/>
                    <a:pt x="1" y="44"/>
                  </a:cubicBezTo>
                  <a:cubicBezTo>
                    <a:pt x="1" y="66"/>
                    <a:pt x="22" y="87"/>
                    <a:pt x="51" y="87"/>
                  </a:cubicBezTo>
                  <a:lnTo>
                    <a:pt x="1400" y="87"/>
                  </a:lnTo>
                  <a:cubicBezTo>
                    <a:pt x="1422" y="87"/>
                    <a:pt x="1443" y="66"/>
                    <a:pt x="1443" y="44"/>
                  </a:cubicBezTo>
                  <a:cubicBezTo>
                    <a:pt x="1443" y="15"/>
                    <a:pt x="1422" y="1"/>
                    <a:pt x="140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9" name="Google Shape;7719;p72">
              <a:extLst>
                <a:ext uri="{FF2B5EF4-FFF2-40B4-BE49-F238E27FC236}">
                  <a16:creationId xmlns:a16="http://schemas.microsoft.com/office/drawing/2014/main" id="{8B9D426E-0B47-378F-3138-A770D4A6EDFB}"/>
                </a:ext>
              </a:extLst>
            </p:cNvPr>
            <p:cNvSpPr/>
            <p:nvPr/>
          </p:nvSpPr>
          <p:spPr>
            <a:xfrm>
              <a:off x="4428704" y="1725675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73"/>
                    <a:pt x="22" y="94"/>
                    <a:pt x="51" y="94"/>
                  </a:cubicBezTo>
                  <a:lnTo>
                    <a:pt x="650" y="94"/>
                  </a:lnTo>
                  <a:cubicBezTo>
                    <a:pt x="672" y="87"/>
                    <a:pt x="693" y="73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0" name="Google Shape;7720;p72">
              <a:extLst>
                <a:ext uri="{FF2B5EF4-FFF2-40B4-BE49-F238E27FC236}">
                  <a16:creationId xmlns:a16="http://schemas.microsoft.com/office/drawing/2014/main" id="{309FD1A9-DA5B-1EF3-0340-D78FF15572BE}"/>
                </a:ext>
              </a:extLst>
            </p:cNvPr>
            <p:cNvSpPr/>
            <p:nvPr/>
          </p:nvSpPr>
          <p:spPr>
            <a:xfrm>
              <a:off x="4428704" y="1739925"/>
              <a:ext cx="17350" cy="2175"/>
            </a:xfrm>
            <a:custGeom>
              <a:avLst/>
              <a:gdLst/>
              <a:ahLst/>
              <a:cxnLst/>
              <a:rect l="l" t="t" r="r" b="b"/>
              <a:pathLst>
                <a:path w="694" h="87" extrusionOk="0">
                  <a:moveTo>
                    <a:pt x="51" y="0"/>
                  </a:moveTo>
                  <a:cubicBezTo>
                    <a:pt x="22" y="0"/>
                    <a:pt x="1" y="15"/>
                    <a:pt x="1" y="44"/>
                  </a:cubicBezTo>
                  <a:cubicBezTo>
                    <a:pt x="1" y="65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65"/>
                    <a:pt x="693" y="44"/>
                  </a:cubicBezTo>
                  <a:cubicBezTo>
                    <a:pt x="693" y="15"/>
                    <a:pt x="672" y="0"/>
                    <a:pt x="65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1" name="Google Shape;7721;p72">
              <a:extLst>
                <a:ext uri="{FF2B5EF4-FFF2-40B4-BE49-F238E27FC236}">
                  <a16:creationId xmlns:a16="http://schemas.microsoft.com/office/drawing/2014/main" id="{F1499E1F-790F-0EBE-6AD2-871072191C63}"/>
                </a:ext>
              </a:extLst>
            </p:cNvPr>
            <p:cNvSpPr/>
            <p:nvPr/>
          </p:nvSpPr>
          <p:spPr>
            <a:xfrm>
              <a:off x="4428354" y="1754175"/>
              <a:ext cx="36800" cy="2175"/>
            </a:xfrm>
            <a:custGeom>
              <a:avLst/>
              <a:gdLst/>
              <a:ahLst/>
              <a:cxnLst/>
              <a:rect l="l" t="t" r="r" b="b"/>
              <a:pathLst>
                <a:path w="1472" h="87" extrusionOk="0">
                  <a:moveTo>
                    <a:pt x="65" y="0"/>
                  </a:moveTo>
                  <a:cubicBezTo>
                    <a:pt x="0" y="0"/>
                    <a:pt x="0" y="87"/>
                    <a:pt x="65" y="87"/>
                  </a:cubicBezTo>
                  <a:lnTo>
                    <a:pt x="1414" y="87"/>
                  </a:lnTo>
                  <a:cubicBezTo>
                    <a:pt x="1472" y="87"/>
                    <a:pt x="1472" y="0"/>
                    <a:pt x="1414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2" name="Google Shape;7722;p72">
              <a:extLst>
                <a:ext uri="{FF2B5EF4-FFF2-40B4-BE49-F238E27FC236}">
                  <a16:creationId xmlns:a16="http://schemas.microsoft.com/office/drawing/2014/main" id="{7FF44698-BCED-7A31-226D-EF1588DB8944}"/>
                </a:ext>
              </a:extLst>
            </p:cNvPr>
            <p:cNvSpPr/>
            <p:nvPr/>
          </p:nvSpPr>
          <p:spPr>
            <a:xfrm>
              <a:off x="4428704" y="1768400"/>
              <a:ext cx="17350" cy="2200"/>
            </a:xfrm>
            <a:custGeom>
              <a:avLst/>
              <a:gdLst/>
              <a:ahLst/>
              <a:cxnLst/>
              <a:rect l="l" t="t" r="r" b="b"/>
              <a:pathLst>
                <a:path w="694" h="88" extrusionOk="0">
                  <a:moveTo>
                    <a:pt x="51" y="1"/>
                  </a:moveTo>
                  <a:cubicBezTo>
                    <a:pt x="22" y="1"/>
                    <a:pt x="1" y="15"/>
                    <a:pt x="1" y="44"/>
                  </a:cubicBezTo>
                  <a:cubicBezTo>
                    <a:pt x="1" y="66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66"/>
                    <a:pt x="693" y="44"/>
                  </a:cubicBezTo>
                  <a:cubicBezTo>
                    <a:pt x="693" y="15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3" name="Google Shape;7723;p72">
              <a:extLst>
                <a:ext uri="{FF2B5EF4-FFF2-40B4-BE49-F238E27FC236}">
                  <a16:creationId xmlns:a16="http://schemas.microsoft.com/office/drawing/2014/main" id="{164D403D-6745-0910-722C-339D0EA24592}"/>
                </a:ext>
              </a:extLst>
            </p:cNvPr>
            <p:cNvSpPr/>
            <p:nvPr/>
          </p:nvSpPr>
          <p:spPr>
            <a:xfrm>
              <a:off x="4428704" y="1782650"/>
              <a:ext cx="17350" cy="2200"/>
            </a:xfrm>
            <a:custGeom>
              <a:avLst/>
              <a:gdLst/>
              <a:ahLst/>
              <a:cxnLst/>
              <a:rect l="l" t="t" r="r" b="b"/>
              <a:pathLst>
                <a:path w="694" h="88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66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66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4" name="Google Shape;7724;p72">
              <a:extLst>
                <a:ext uri="{FF2B5EF4-FFF2-40B4-BE49-F238E27FC236}">
                  <a16:creationId xmlns:a16="http://schemas.microsoft.com/office/drawing/2014/main" id="{C6BDD8EF-465C-DBDB-B9F2-440F3DA2E791}"/>
                </a:ext>
              </a:extLst>
            </p:cNvPr>
            <p:cNvSpPr/>
            <p:nvPr/>
          </p:nvSpPr>
          <p:spPr>
            <a:xfrm>
              <a:off x="4428542" y="1796744"/>
              <a:ext cx="36100" cy="2200"/>
            </a:xfrm>
            <a:custGeom>
              <a:avLst/>
              <a:gdLst/>
              <a:ahLst/>
              <a:cxnLst/>
              <a:rect l="l" t="t" r="r" b="b"/>
              <a:pathLst>
                <a:path w="1444" h="88" extrusionOk="0">
                  <a:moveTo>
                    <a:pt x="51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65"/>
                    <a:pt x="22" y="87"/>
                    <a:pt x="51" y="87"/>
                  </a:cubicBezTo>
                  <a:lnTo>
                    <a:pt x="1400" y="87"/>
                  </a:lnTo>
                  <a:cubicBezTo>
                    <a:pt x="1422" y="87"/>
                    <a:pt x="1443" y="65"/>
                    <a:pt x="1443" y="44"/>
                  </a:cubicBezTo>
                  <a:cubicBezTo>
                    <a:pt x="1443" y="22"/>
                    <a:pt x="1422" y="0"/>
                    <a:pt x="140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285" name="Google Shape;7725;p72">
            <a:extLst>
              <a:ext uri="{FF2B5EF4-FFF2-40B4-BE49-F238E27FC236}">
                <a16:creationId xmlns:a16="http://schemas.microsoft.com/office/drawing/2014/main" id="{EC896982-AE33-0929-6C2F-DDC7AA8D4F1E}"/>
              </a:ext>
            </a:extLst>
          </p:cNvPr>
          <p:cNvGrpSpPr/>
          <p:nvPr/>
        </p:nvGrpSpPr>
        <p:grpSpPr>
          <a:xfrm rot="10800000" flipH="1">
            <a:off x="10647533" y="5634770"/>
            <a:ext cx="2838414" cy="49616"/>
            <a:chOff x="219558" y="4738465"/>
            <a:chExt cx="5852400" cy="102300"/>
          </a:xfrm>
        </p:grpSpPr>
        <p:cxnSp>
          <p:nvCxnSpPr>
            <p:cNvPr id="286" name="Google Shape;7726;p72">
              <a:extLst>
                <a:ext uri="{FF2B5EF4-FFF2-40B4-BE49-F238E27FC236}">
                  <a16:creationId xmlns:a16="http://schemas.microsoft.com/office/drawing/2014/main" id="{05B4A22B-5881-5DC8-74AC-1663C4AAC2B7}"/>
                </a:ext>
              </a:extLst>
            </p:cNvPr>
            <p:cNvCxnSpPr/>
            <p:nvPr/>
          </p:nvCxnSpPr>
          <p:spPr>
            <a:xfrm>
              <a:off x="219558" y="4789684"/>
              <a:ext cx="5852400" cy="0"/>
            </a:xfrm>
            <a:prstGeom prst="straightConnector1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287" name="Google Shape;7727;p72">
              <a:extLst>
                <a:ext uri="{FF2B5EF4-FFF2-40B4-BE49-F238E27FC236}">
                  <a16:creationId xmlns:a16="http://schemas.microsoft.com/office/drawing/2014/main" id="{253F5C45-D9F3-6618-F01F-3340E34A4E10}"/>
                </a:ext>
              </a:extLst>
            </p:cNvPr>
            <p:cNvSpPr/>
            <p:nvPr/>
          </p:nvSpPr>
          <p:spPr>
            <a:xfrm>
              <a:off x="1200298" y="4738465"/>
              <a:ext cx="102300" cy="102300"/>
            </a:xfrm>
            <a:prstGeom prst="ellipse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8" name="Google Shape;7728;p72">
              <a:extLst>
                <a:ext uri="{FF2B5EF4-FFF2-40B4-BE49-F238E27FC236}">
                  <a16:creationId xmlns:a16="http://schemas.microsoft.com/office/drawing/2014/main" id="{D4E78C74-2D33-8CFB-8B85-9C11E3A583B1}"/>
                </a:ext>
              </a:extLst>
            </p:cNvPr>
            <p:cNvSpPr/>
            <p:nvPr/>
          </p:nvSpPr>
          <p:spPr>
            <a:xfrm>
              <a:off x="2175146" y="4738465"/>
              <a:ext cx="102300" cy="102300"/>
            </a:xfrm>
            <a:prstGeom prst="ellipse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9" name="Google Shape;7729;p72">
              <a:extLst>
                <a:ext uri="{FF2B5EF4-FFF2-40B4-BE49-F238E27FC236}">
                  <a16:creationId xmlns:a16="http://schemas.microsoft.com/office/drawing/2014/main" id="{B6855CCF-5B8A-8C91-0B6C-5F9846E3695F}"/>
                </a:ext>
              </a:extLst>
            </p:cNvPr>
            <p:cNvSpPr/>
            <p:nvPr/>
          </p:nvSpPr>
          <p:spPr>
            <a:xfrm>
              <a:off x="3040751" y="4738465"/>
              <a:ext cx="102300" cy="102300"/>
            </a:xfrm>
            <a:prstGeom prst="ellipse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0" name="Google Shape;7730;p72">
              <a:extLst>
                <a:ext uri="{FF2B5EF4-FFF2-40B4-BE49-F238E27FC236}">
                  <a16:creationId xmlns:a16="http://schemas.microsoft.com/office/drawing/2014/main" id="{E5EBBCF4-CEEE-98B4-74A6-B6DA9186AC2D}"/>
                </a:ext>
              </a:extLst>
            </p:cNvPr>
            <p:cNvSpPr/>
            <p:nvPr/>
          </p:nvSpPr>
          <p:spPr>
            <a:xfrm>
              <a:off x="4028157" y="4738465"/>
              <a:ext cx="102300" cy="102300"/>
            </a:xfrm>
            <a:prstGeom prst="ellipse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1" name="Google Shape;7731;p72">
              <a:extLst>
                <a:ext uri="{FF2B5EF4-FFF2-40B4-BE49-F238E27FC236}">
                  <a16:creationId xmlns:a16="http://schemas.microsoft.com/office/drawing/2014/main" id="{35726FCC-2A2F-F365-51FA-F27060DB9033}"/>
                </a:ext>
              </a:extLst>
            </p:cNvPr>
            <p:cNvSpPr/>
            <p:nvPr/>
          </p:nvSpPr>
          <p:spPr>
            <a:xfrm>
              <a:off x="5040827" y="4738465"/>
              <a:ext cx="102300" cy="102300"/>
            </a:xfrm>
            <a:prstGeom prst="ellipse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292" name="Google Shape;7732;p72">
            <a:extLst>
              <a:ext uri="{FF2B5EF4-FFF2-40B4-BE49-F238E27FC236}">
                <a16:creationId xmlns:a16="http://schemas.microsoft.com/office/drawing/2014/main" id="{DAE05662-AB88-3297-6911-558BBF7AAFEF}"/>
              </a:ext>
            </a:extLst>
          </p:cNvPr>
          <p:cNvGrpSpPr/>
          <p:nvPr/>
        </p:nvGrpSpPr>
        <p:grpSpPr>
          <a:xfrm>
            <a:off x="10670168" y="6380896"/>
            <a:ext cx="2793140" cy="770032"/>
            <a:chOff x="5286284" y="2966544"/>
            <a:chExt cx="1396570" cy="385016"/>
          </a:xfrm>
        </p:grpSpPr>
        <p:cxnSp>
          <p:nvCxnSpPr>
            <p:cNvPr id="293" name="Google Shape;7733;p72">
              <a:extLst>
                <a:ext uri="{FF2B5EF4-FFF2-40B4-BE49-F238E27FC236}">
                  <a16:creationId xmlns:a16="http://schemas.microsoft.com/office/drawing/2014/main" id="{A3E930F8-42EB-143A-D80A-0D1E5FD9AD31}"/>
                </a:ext>
              </a:extLst>
            </p:cNvPr>
            <p:cNvCxnSpPr/>
            <p:nvPr/>
          </p:nvCxnSpPr>
          <p:spPr>
            <a:xfrm>
              <a:off x="5752056" y="3094781"/>
              <a:ext cx="470100" cy="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294" name="Google Shape;7734;p72">
              <a:extLst>
                <a:ext uri="{FF2B5EF4-FFF2-40B4-BE49-F238E27FC236}">
                  <a16:creationId xmlns:a16="http://schemas.microsoft.com/office/drawing/2014/main" id="{A0A3DC29-E682-A80E-EFE8-4E356D588211}"/>
                </a:ext>
              </a:extLst>
            </p:cNvPr>
            <p:cNvCxnSpPr/>
            <p:nvPr/>
          </p:nvCxnSpPr>
          <p:spPr>
            <a:xfrm>
              <a:off x="5980194" y="3351560"/>
              <a:ext cx="594300" cy="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grpSp>
          <p:nvGrpSpPr>
            <p:cNvPr id="295" name="Google Shape;7735;p72">
              <a:extLst>
                <a:ext uri="{FF2B5EF4-FFF2-40B4-BE49-F238E27FC236}">
                  <a16:creationId xmlns:a16="http://schemas.microsoft.com/office/drawing/2014/main" id="{CE69AFC1-3409-769E-A114-EF618A65281A}"/>
                </a:ext>
              </a:extLst>
            </p:cNvPr>
            <p:cNvGrpSpPr/>
            <p:nvPr/>
          </p:nvGrpSpPr>
          <p:grpSpPr>
            <a:xfrm>
              <a:off x="5287688" y="3173364"/>
              <a:ext cx="1395166" cy="74100"/>
              <a:chOff x="5287688" y="3173364"/>
              <a:chExt cx="1395166" cy="74100"/>
            </a:xfrm>
          </p:grpSpPr>
          <p:cxnSp>
            <p:nvCxnSpPr>
              <p:cNvPr id="297" name="Google Shape;7736;p72">
                <a:extLst>
                  <a:ext uri="{FF2B5EF4-FFF2-40B4-BE49-F238E27FC236}">
                    <a16:creationId xmlns:a16="http://schemas.microsoft.com/office/drawing/2014/main" id="{DE5D904D-437E-1534-67A1-C810797B7278}"/>
                  </a:ext>
                </a:extLst>
              </p:cNvPr>
              <p:cNvCxnSpPr/>
              <p:nvPr/>
            </p:nvCxnSpPr>
            <p:spPr>
              <a:xfrm>
                <a:off x="6682853" y="3173540"/>
                <a:ext cx="0" cy="73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7737;p72">
                <a:extLst>
                  <a:ext uri="{FF2B5EF4-FFF2-40B4-BE49-F238E27FC236}">
                    <a16:creationId xmlns:a16="http://schemas.microsoft.com/office/drawing/2014/main" id="{157C153F-FF44-88F5-F1C8-62A651111C9B}"/>
                  </a:ext>
                </a:extLst>
              </p:cNvPr>
              <p:cNvCxnSpPr/>
              <p:nvPr/>
            </p:nvCxnSpPr>
            <p:spPr>
              <a:xfrm>
                <a:off x="5287688" y="3210371"/>
                <a:ext cx="13947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7738;p72">
                <a:extLst>
                  <a:ext uri="{FF2B5EF4-FFF2-40B4-BE49-F238E27FC236}">
                    <a16:creationId xmlns:a16="http://schemas.microsoft.com/office/drawing/2014/main" id="{9810E22A-E2B4-81BE-9A2C-A0E210794DCF}"/>
                  </a:ext>
                </a:extLst>
              </p:cNvPr>
              <p:cNvCxnSpPr/>
              <p:nvPr/>
            </p:nvCxnSpPr>
            <p:spPr>
              <a:xfrm>
                <a:off x="5518476" y="3173364"/>
                <a:ext cx="0" cy="74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7739;p72">
                <a:extLst>
                  <a:ext uri="{FF2B5EF4-FFF2-40B4-BE49-F238E27FC236}">
                    <a16:creationId xmlns:a16="http://schemas.microsoft.com/office/drawing/2014/main" id="{156DCB44-CC9F-B161-72EE-35A430B74837}"/>
                  </a:ext>
                </a:extLst>
              </p:cNvPr>
              <p:cNvCxnSpPr/>
              <p:nvPr/>
            </p:nvCxnSpPr>
            <p:spPr>
              <a:xfrm>
                <a:off x="5287935" y="3173364"/>
                <a:ext cx="0" cy="74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7740;p72">
                <a:extLst>
                  <a:ext uri="{FF2B5EF4-FFF2-40B4-BE49-F238E27FC236}">
                    <a16:creationId xmlns:a16="http://schemas.microsoft.com/office/drawing/2014/main" id="{9685E063-1024-EA1C-A25B-1CC2CB5529FE}"/>
                  </a:ext>
                </a:extLst>
              </p:cNvPr>
              <p:cNvCxnSpPr/>
              <p:nvPr/>
            </p:nvCxnSpPr>
            <p:spPr>
              <a:xfrm>
                <a:off x="5751239" y="3173364"/>
                <a:ext cx="0" cy="74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7741;p72">
                <a:extLst>
                  <a:ext uri="{FF2B5EF4-FFF2-40B4-BE49-F238E27FC236}">
                    <a16:creationId xmlns:a16="http://schemas.microsoft.com/office/drawing/2014/main" id="{CB470F19-F255-E77E-DBE1-F8247DAFD88A}"/>
                  </a:ext>
                </a:extLst>
              </p:cNvPr>
              <p:cNvCxnSpPr/>
              <p:nvPr/>
            </p:nvCxnSpPr>
            <p:spPr>
              <a:xfrm>
                <a:off x="5982252" y="3173364"/>
                <a:ext cx="0" cy="74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7742;p72">
                <a:extLst>
                  <a:ext uri="{FF2B5EF4-FFF2-40B4-BE49-F238E27FC236}">
                    <a16:creationId xmlns:a16="http://schemas.microsoft.com/office/drawing/2014/main" id="{ACB54A8B-0A7B-C777-C227-53D62CF482E1}"/>
                  </a:ext>
                </a:extLst>
              </p:cNvPr>
              <p:cNvCxnSpPr/>
              <p:nvPr/>
            </p:nvCxnSpPr>
            <p:spPr>
              <a:xfrm>
                <a:off x="6216184" y="3173364"/>
                <a:ext cx="0" cy="74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7743;p72">
                <a:extLst>
                  <a:ext uri="{FF2B5EF4-FFF2-40B4-BE49-F238E27FC236}">
                    <a16:creationId xmlns:a16="http://schemas.microsoft.com/office/drawing/2014/main" id="{C4D1A237-084E-94A5-73EF-0A2A67EF41FE}"/>
                  </a:ext>
                </a:extLst>
              </p:cNvPr>
              <p:cNvCxnSpPr/>
              <p:nvPr/>
            </p:nvCxnSpPr>
            <p:spPr>
              <a:xfrm>
                <a:off x="6449534" y="3173364"/>
                <a:ext cx="0" cy="74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96" name="Google Shape;7744;p72">
              <a:extLst>
                <a:ext uri="{FF2B5EF4-FFF2-40B4-BE49-F238E27FC236}">
                  <a16:creationId xmlns:a16="http://schemas.microsoft.com/office/drawing/2014/main" id="{CB07DE92-11BD-548A-E063-7A7844BF1B5B}"/>
                </a:ext>
              </a:extLst>
            </p:cNvPr>
            <p:cNvCxnSpPr/>
            <p:nvPr/>
          </p:nvCxnSpPr>
          <p:spPr>
            <a:xfrm>
              <a:off x="5286284" y="2966544"/>
              <a:ext cx="468600" cy="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oval" w="med" len="med"/>
              <a:tailEnd type="oval" w="med" len="med"/>
            </a:ln>
          </p:spPr>
        </p:cxnSp>
      </p:grpSp>
      <p:grpSp>
        <p:nvGrpSpPr>
          <p:cNvPr id="305" name="Google Shape;7745;p72">
            <a:extLst>
              <a:ext uri="{FF2B5EF4-FFF2-40B4-BE49-F238E27FC236}">
                <a16:creationId xmlns:a16="http://schemas.microsoft.com/office/drawing/2014/main" id="{D8F8269B-96E0-38BD-9712-87E3763513D0}"/>
              </a:ext>
            </a:extLst>
          </p:cNvPr>
          <p:cNvGrpSpPr/>
          <p:nvPr/>
        </p:nvGrpSpPr>
        <p:grpSpPr>
          <a:xfrm>
            <a:off x="4042300" y="3218449"/>
            <a:ext cx="2364552" cy="1324054"/>
            <a:chOff x="2029517" y="1732295"/>
            <a:chExt cx="1149068" cy="643432"/>
          </a:xfrm>
        </p:grpSpPr>
        <p:grpSp>
          <p:nvGrpSpPr>
            <p:cNvPr id="306" name="Google Shape;7746;p72">
              <a:extLst>
                <a:ext uri="{FF2B5EF4-FFF2-40B4-BE49-F238E27FC236}">
                  <a16:creationId xmlns:a16="http://schemas.microsoft.com/office/drawing/2014/main" id="{C878C0A0-B8AB-00D7-A9D6-2132BCA963FB}"/>
                </a:ext>
              </a:extLst>
            </p:cNvPr>
            <p:cNvGrpSpPr/>
            <p:nvPr/>
          </p:nvGrpSpPr>
          <p:grpSpPr>
            <a:xfrm>
              <a:off x="2708660" y="1746937"/>
              <a:ext cx="455427" cy="244429"/>
              <a:chOff x="2700693" y="1746937"/>
              <a:chExt cx="455427" cy="244429"/>
            </a:xfrm>
          </p:grpSpPr>
          <p:grpSp>
            <p:nvGrpSpPr>
              <p:cNvPr id="323" name="Google Shape;7747;p72">
                <a:extLst>
                  <a:ext uri="{FF2B5EF4-FFF2-40B4-BE49-F238E27FC236}">
                    <a16:creationId xmlns:a16="http://schemas.microsoft.com/office/drawing/2014/main" id="{EBB37A47-C2EF-CA31-1B42-836924545951}"/>
                  </a:ext>
                </a:extLst>
              </p:cNvPr>
              <p:cNvGrpSpPr/>
              <p:nvPr/>
            </p:nvGrpSpPr>
            <p:grpSpPr>
              <a:xfrm>
                <a:off x="2905682" y="1782817"/>
                <a:ext cx="250438" cy="208549"/>
                <a:chOff x="2905682" y="1782817"/>
                <a:chExt cx="250438" cy="208549"/>
              </a:xfrm>
            </p:grpSpPr>
            <p:cxnSp>
              <p:nvCxnSpPr>
                <p:cNvPr id="327" name="Google Shape;7748;p72">
                  <a:extLst>
                    <a:ext uri="{FF2B5EF4-FFF2-40B4-BE49-F238E27FC236}">
                      <a16:creationId xmlns:a16="http://schemas.microsoft.com/office/drawing/2014/main" id="{C12150B1-5CD2-03C8-129F-7A3EA64381CA}"/>
                    </a:ext>
                  </a:extLst>
                </p:cNvPr>
                <p:cNvCxnSpPr/>
                <p:nvPr/>
              </p:nvCxnSpPr>
              <p:spPr>
                <a:xfrm rot="-5400000" flipH="1">
                  <a:off x="2905682" y="1782817"/>
                  <a:ext cx="175200" cy="1752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9525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328" name="Google Shape;7749;p72">
                  <a:extLst>
                    <a:ext uri="{FF2B5EF4-FFF2-40B4-BE49-F238E27FC236}">
                      <a16:creationId xmlns:a16="http://schemas.microsoft.com/office/drawing/2014/main" id="{88E6ED45-F783-DD57-E529-E3B771DE9ABC}"/>
                    </a:ext>
                  </a:extLst>
                </p:cNvPr>
                <p:cNvSpPr/>
                <p:nvPr/>
              </p:nvSpPr>
              <p:spPr>
                <a:xfrm>
                  <a:off x="3078213" y="1919045"/>
                  <a:ext cx="77906" cy="72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6" h="10746" extrusionOk="0">
                      <a:moveTo>
                        <a:pt x="5775" y="1"/>
                      </a:moveTo>
                      <a:cubicBezTo>
                        <a:pt x="3179" y="1"/>
                        <a:pt x="889" y="1860"/>
                        <a:pt x="468" y="4506"/>
                      </a:cubicBezTo>
                      <a:cubicBezTo>
                        <a:pt x="1" y="7441"/>
                        <a:pt x="2002" y="10210"/>
                        <a:pt x="4904" y="10677"/>
                      </a:cubicBezTo>
                      <a:cubicBezTo>
                        <a:pt x="5194" y="10723"/>
                        <a:pt x="5483" y="10745"/>
                        <a:pt x="5768" y="10745"/>
                      </a:cubicBezTo>
                      <a:cubicBezTo>
                        <a:pt x="8364" y="10745"/>
                        <a:pt x="10655" y="8886"/>
                        <a:pt x="11075" y="6240"/>
                      </a:cubicBezTo>
                      <a:cubicBezTo>
                        <a:pt x="11576" y="3305"/>
                        <a:pt x="9574" y="536"/>
                        <a:pt x="6639" y="69"/>
                      </a:cubicBezTo>
                      <a:cubicBezTo>
                        <a:pt x="6349" y="23"/>
                        <a:pt x="6060" y="1"/>
                        <a:pt x="5775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</p:grpSp>
          <p:grpSp>
            <p:nvGrpSpPr>
              <p:cNvPr id="324" name="Google Shape;7750;p72">
                <a:extLst>
                  <a:ext uri="{FF2B5EF4-FFF2-40B4-BE49-F238E27FC236}">
                    <a16:creationId xmlns:a16="http://schemas.microsoft.com/office/drawing/2014/main" id="{95875BAA-4597-7055-F192-231559216B82}"/>
                  </a:ext>
                </a:extLst>
              </p:cNvPr>
              <p:cNvGrpSpPr/>
              <p:nvPr/>
            </p:nvGrpSpPr>
            <p:grpSpPr>
              <a:xfrm>
                <a:off x="2700693" y="1746937"/>
                <a:ext cx="449967" cy="72374"/>
                <a:chOff x="2700693" y="1746937"/>
                <a:chExt cx="449967" cy="72374"/>
              </a:xfrm>
            </p:grpSpPr>
            <p:cxnSp>
              <p:nvCxnSpPr>
                <p:cNvPr id="325" name="Google Shape;7751;p72">
                  <a:extLst>
                    <a:ext uri="{FF2B5EF4-FFF2-40B4-BE49-F238E27FC236}">
                      <a16:creationId xmlns:a16="http://schemas.microsoft.com/office/drawing/2014/main" id="{FD560EAE-175E-9D4A-0BE0-74F3106D59E3}"/>
                    </a:ext>
                  </a:extLst>
                </p:cNvPr>
                <p:cNvCxnSpPr/>
                <p:nvPr/>
              </p:nvCxnSpPr>
              <p:spPr>
                <a:xfrm>
                  <a:off x="2700693" y="1782453"/>
                  <a:ext cx="379800" cy="6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9525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326" name="Google Shape;7752;p72">
                  <a:extLst>
                    <a:ext uri="{FF2B5EF4-FFF2-40B4-BE49-F238E27FC236}">
                      <a16:creationId xmlns:a16="http://schemas.microsoft.com/office/drawing/2014/main" id="{0F976BDE-95DE-E6BC-97D8-4D3C5DFC0D91}"/>
                    </a:ext>
                  </a:extLst>
                </p:cNvPr>
                <p:cNvSpPr/>
                <p:nvPr/>
              </p:nvSpPr>
              <p:spPr>
                <a:xfrm>
                  <a:off x="3072753" y="1746937"/>
                  <a:ext cx="77906" cy="72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6" h="10754" extrusionOk="0">
                      <a:moveTo>
                        <a:pt x="5736" y="0"/>
                      </a:moveTo>
                      <a:cubicBezTo>
                        <a:pt x="3156" y="0"/>
                        <a:pt x="887" y="1881"/>
                        <a:pt x="468" y="4513"/>
                      </a:cubicBezTo>
                      <a:cubicBezTo>
                        <a:pt x="1" y="7449"/>
                        <a:pt x="2002" y="10218"/>
                        <a:pt x="4904" y="10685"/>
                      </a:cubicBezTo>
                      <a:cubicBezTo>
                        <a:pt x="5194" y="10731"/>
                        <a:pt x="5483" y="10753"/>
                        <a:pt x="5768" y="10753"/>
                      </a:cubicBezTo>
                      <a:cubicBezTo>
                        <a:pt x="8364" y="10753"/>
                        <a:pt x="10655" y="8893"/>
                        <a:pt x="11075" y="6248"/>
                      </a:cubicBezTo>
                      <a:cubicBezTo>
                        <a:pt x="11576" y="3313"/>
                        <a:pt x="9574" y="544"/>
                        <a:pt x="6639" y="77"/>
                      </a:cubicBezTo>
                      <a:cubicBezTo>
                        <a:pt x="6335" y="25"/>
                        <a:pt x="6034" y="0"/>
                        <a:pt x="5736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</p:grpSp>
        </p:grpSp>
        <p:grpSp>
          <p:nvGrpSpPr>
            <p:cNvPr id="307" name="Google Shape;7753;p72">
              <a:extLst>
                <a:ext uri="{FF2B5EF4-FFF2-40B4-BE49-F238E27FC236}">
                  <a16:creationId xmlns:a16="http://schemas.microsoft.com/office/drawing/2014/main" id="{01FE7C00-CFE6-583F-BD8F-8E3F06A827E7}"/>
                </a:ext>
              </a:extLst>
            </p:cNvPr>
            <p:cNvGrpSpPr/>
            <p:nvPr/>
          </p:nvGrpSpPr>
          <p:grpSpPr>
            <a:xfrm>
              <a:off x="2029517" y="1732295"/>
              <a:ext cx="1149068" cy="643432"/>
              <a:chOff x="2029517" y="1732295"/>
              <a:chExt cx="1149068" cy="643432"/>
            </a:xfrm>
          </p:grpSpPr>
          <p:grpSp>
            <p:nvGrpSpPr>
              <p:cNvPr id="308" name="Google Shape;7754;p72">
                <a:extLst>
                  <a:ext uri="{FF2B5EF4-FFF2-40B4-BE49-F238E27FC236}">
                    <a16:creationId xmlns:a16="http://schemas.microsoft.com/office/drawing/2014/main" id="{6CB61BD4-7EC4-6090-1ED1-DD01E3EBB7BA}"/>
                  </a:ext>
                </a:extLst>
              </p:cNvPr>
              <p:cNvGrpSpPr/>
              <p:nvPr/>
            </p:nvGrpSpPr>
            <p:grpSpPr>
              <a:xfrm>
                <a:off x="2703618" y="2103152"/>
                <a:ext cx="474966" cy="260017"/>
                <a:chOff x="2703618" y="2103152"/>
                <a:chExt cx="474966" cy="260017"/>
              </a:xfrm>
            </p:grpSpPr>
            <p:grpSp>
              <p:nvGrpSpPr>
                <p:cNvPr id="317" name="Google Shape;7755;p72">
                  <a:extLst>
                    <a:ext uri="{FF2B5EF4-FFF2-40B4-BE49-F238E27FC236}">
                      <a16:creationId xmlns:a16="http://schemas.microsoft.com/office/drawing/2014/main" id="{2928F4FF-1566-85A6-F08B-0E92FC6B6DC5}"/>
                    </a:ext>
                  </a:extLst>
                </p:cNvPr>
                <p:cNvGrpSpPr/>
                <p:nvPr/>
              </p:nvGrpSpPr>
              <p:grpSpPr>
                <a:xfrm>
                  <a:off x="2703618" y="2290640"/>
                  <a:ext cx="450291" cy="72529"/>
                  <a:chOff x="2703618" y="2290640"/>
                  <a:chExt cx="450291" cy="72529"/>
                </a:xfrm>
              </p:grpSpPr>
              <p:cxnSp>
                <p:nvCxnSpPr>
                  <p:cNvPr id="321" name="Google Shape;7756;p72">
                    <a:extLst>
                      <a:ext uri="{FF2B5EF4-FFF2-40B4-BE49-F238E27FC236}">
                        <a16:creationId xmlns:a16="http://schemas.microsoft.com/office/drawing/2014/main" id="{117AB2F7-B414-0672-76E8-AD1BA72E0AE7}"/>
                      </a:ext>
                    </a:extLst>
                  </p:cNvPr>
                  <p:cNvCxnSpPr/>
                  <p:nvPr/>
                </p:nvCxnSpPr>
                <p:spPr>
                  <a:xfrm>
                    <a:off x="2703618" y="2326818"/>
                    <a:ext cx="379800" cy="600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9525" cap="flat" cmpd="sng">
                    <a:solidFill>
                      <a:srgbClr val="869FB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322" name="Google Shape;7757;p72">
                    <a:extLst>
                      <a:ext uri="{FF2B5EF4-FFF2-40B4-BE49-F238E27FC236}">
                        <a16:creationId xmlns:a16="http://schemas.microsoft.com/office/drawing/2014/main" id="{CD510AC3-C057-D76E-6855-D4B66EDD46D1}"/>
                      </a:ext>
                    </a:extLst>
                  </p:cNvPr>
                  <p:cNvSpPr/>
                  <p:nvPr/>
                </p:nvSpPr>
                <p:spPr>
                  <a:xfrm>
                    <a:off x="3076003" y="2290640"/>
                    <a:ext cx="77906" cy="72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6" h="10777" extrusionOk="0">
                        <a:moveTo>
                          <a:pt x="5787" y="0"/>
                        </a:moveTo>
                        <a:cubicBezTo>
                          <a:pt x="3185" y="0"/>
                          <a:pt x="889" y="1889"/>
                          <a:pt x="468" y="4538"/>
                        </a:cubicBezTo>
                        <a:cubicBezTo>
                          <a:pt x="1" y="7473"/>
                          <a:pt x="2002" y="10208"/>
                          <a:pt x="4938" y="10709"/>
                        </a:cubicBezTo>
                        <a:cubicBezTo>
                          <a:pt x="5221" y="10754"/>
                          <a:pt x="5503" y="10776"/>
                          <a:pt x="5781" y="10776"/>
                        </a:cubicBezTo>
                        <a:cubicBezTo>
                          <a:pt x="8358" y="10776"/>
                          <a:pt x="10654" y="8888"/>
                          <a:pt x="11075" y="6239"/>
                        </a:cubicBezTo>
                        <a:cubicBezTo>
                          <a:pt x="11576" y="3303"/>
                          <a:pt x="9574" y="535"/>
                          <a:pt x="6639" y="68"/>
                        </a:cubicBezTo>
                        <a:cubicBezTo>
                          <a:pt x="6352" y="22"/>
                          <a:pt x="6068" y="0"/>
                          <a:pt x="5787" y="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869FB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</p:grpSp>
            <p:grpSp>
              <p:nvGrpSpPr>
                <p:cNvPr id="318" name="Google Shape;7758;p72">
                  <a:extLst>
                    <a:ext uri="{FF2B5EF4-FFF2-40B4-BE49-F238E27FC236}">
                      <a16:creationId xmlns:a16="http://schemas.microsoft.com/office/drawing/2014/main" id="{9E2B2676-F975-BB81-E275-8C10AB47622F}"/>
                    </a:ext>
                  </a:extLst>
                </p:cNvPr>
                <p:cNvGrpSpPr/>
                <p:nvPr/>
              </p:nvGrpSpPr>
              <p:grpSpPr>
                <a:xfrm>
                  <a:off x="2908607" y="2103152"/>
                  <a:ext cx="269977" cy="223538"/>
                  <a:chOff x="2908607" y="2103152"/>
                  <a:chExt cx="269977" cy="223538"/>
                </a:xfrm>
              </p:grpSpPr>
              <p:cxnSp>
                <p:nvCxnSpPr>
                  <p:cNvPr id="319" name="Google Shape;7759;p72">
                    <a:extLst>
                      <a:ext uri="{FF2B5EF4-FFF2-40B4-BE49-F238E27FC236}">
                        <a16:creationId xmlns:a16="http://schemas.microsoft.com/office/drawing/2014/main" id="{986FDBF4-30DD-86E8-2E0B-C4FCEDE09651}"/>
                      </a:ext>
                    </a:extLst>
                  </p:cNvPr>
                  <p:cNvCxnSpPr/>
                  <p:nvPr/>
                </p:nvCxnSpPr>
                <p:spPr>
                  <a:xfrm rot="10800000" flipH="1">
                    <a:off x="2908607" y="2140990"/>
                    <a:ext cx="199800" cy="185700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9525" cap="flat" cmpd="sng">
                    <a:solidFill>
                      <a:srgbClr val="869FB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320" name="Google Shape;7760;p72">
                    <a:extLst>
                      <a:ext uri="{FF2B5EF4-FFF2-40B4-BE49-F238E27FC236}">
                        <a16:creationId xmlns:a16="http://schemas.microsoft.com/office/drawing/2014/main" id="{B30FD636-85F1-B72F-CC2D-3DB22BF395B4}"/>
                      </a:ext>
                    </a:extLst>
                  </p:cNvPr>
                  <p:cNvSpPr/>
                  <p:nvPr/>
                </p:nvSpPr>
                <p:spPr>
                  <a:xfrm>
                    <a:off x="3100678" y="2103152"/>
                    <a:ext cx="77906" cy="723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6" h="10753" extrusionOk="0">
                        <a:moveTo>
                          <a:pt x="5786" y="1"/>
                        </a:moveTo>
                        <a:cubicBezTo>
                          <a:pt x="3185" y="1"/>
                          <a:pt x="889" y="1886"/>
                          <a:pt x="468" y="4505"/>
                        </a:cubicBezTo>
                        <a:cubicBezTo>
                          <a:pt x="1" y="7440"/>
                          <a:pt x="2002" y="10209"/>
                          <a:pt x="4904" y="10676"/>
                        </a:cubicBezTo>
                        <a:cubicBezTo>
                          <a:pt x="5208" y="10728"/>
                          <a:pt x="5509" y="10753"/>
                          <a:pt x="5807" y="10753"/>
                        </a:cubicBezTo>
                        <a:cubicBezTo>
                          <a:pt x="8387" y="10753"/>
                          <a:pt x="10657" y="8872"/>
                          <a:pt x="11075" y="6240"/>
                        </a:cubicBezTo>
                        <a:cubicBezTo>
                          <a:pt x="11576" y="3304"/>
                          <a:pt x="9574" y="535"/>
                          <a:pt x="6639" y="68"/>
                        </a:cubicBezTo>
                        <a:cubicBezTo>
                          <a:pt x="6352" y="23"/>
                          <a:pt x="6067" y="1"/>
                          <a:pt x="5786" y="1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869FB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</p:grpSp>
          </p:grpSp>
          <p:grpSp>
            <p:nvGrpSpPr>
              <p:cNvPr id="309" name="Google Shape;7761;p72">
                <a:extLst>
                  <a:ext uri="{FF2B5EF4-FFF2-40B4-BE49-F238E27FC236}">
                    <a16:creationId xmlns:a16="http://schemas.microsoft.com/office/drawing/2014/main" id="{A6CCF273-3077-F3B6-3709-86265E60C71E}"/>
                  </a:ext>
                </a:extLst>
              </p:cNvPr>
              <p:cNvGrpSpPr/>
              <p:nvPr/>
            </p:nvGrpSpPr>
            <p:grpSpPr>
              <a:xfrm>
                <a:off x="2029517" y="1732295"/>
                <a:ext cx="685827" cy="643432"/>
                <a:chOff x="2029517" y="1732295"/>
                <a:chExt cx="685827" cy="643432"/>
              </a:xfrm>
            </p:grpSpPr>
            <p:sp>
              <p:nvSpPr>
                <p:cNvPr id="310" name="Google Shape;7762;p72">
                  <a:extLst>
                    <a:ext uri="{FF2B5EF4-FFF2-40B4-BE49-F238E27FC236}">
                      <a16:creationId xmlns:a16="http://schemas.microsoft.com/office/drawing/2014/main" id="{3E83B301-11E2-9187-1E6C-E195732A555E}"/>
                    </a:ext>
                  </a:extLst>
                </p:cNvPr>
                <p:cNvSpPr/>
                <p:nvPr/>
              </p:nvSpPr>
              <p:spPr>
                <a:xfrm>
                  <a:off x="2029517" y="1996395"/>
                  <a:ext cx="135152" cy="135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2" h="20115" extrusionOk="0">
                      <a:moveTo>
                        <a:pt x="10041" y="1"/>
                      </a:moveTo>
                      <a:cubicBezTo>
                        <a:pt x="4503" y="1"/>
                        <a:pt x="0" y="4504"/>
                        <a:pt x="0" y="10041"/>
                      </a:cubicBezTo>
                      <a:cubicBezTo>
                        <a:pt x="0" y="15612"/>
                        <a:pt x="4503" y="20115"/>
                        <a:pt x="10041" y="20115"/>
                      </a:cubicBezTo>
                      <a:cubicBezTo>
                        <a:pt x="15578" y="20115"/>
                        <a:pt x="20081" y="15612"/>
                        <a:pt x="20081" y="10041"/>
                      </a:cubicBezTo>
                      <a:cubicBezTo>
                        <a:pt x="20081" y="4504"/>
                        <a:pt x="15578" y="1"/>
                        <a:pt x="10041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grpSp>
              <p:nvGrpSpPr>
                <p:cNvPr id="311" name="Google Shape;7763;p72">
                  <a:extLst>
                    <a:ext uri="{FF2B5EF4-FFF2-40B4-BE49-F238E27FC236}">
                      <a16:creationId xmlns:a16="http://schemas.microsoft.com/office/drawing/2014/main" id="{979C6E3C-4D08-B618-E7ED-015B4297570C}"/>
                    </a:ext>
                  </a:extLst>
                </p:cNvPr>
                <p:cNvGrpSpPr/>
                <p:nvPr/>
              </p:nvGrpSpPr>
              <p:grpSpPr>
                <a:xfrm>
                  <a:off x="2158948" y="1732295"/>
                  <a:ext cx="556396" cy="333108"/>
                  <a:chOff x="2158948" y="1732295"/>
                  <a:chExt cx="556396" cy="333108"/>
                </a:xfrm>
              </p:grpSpPr>
              <p:cxnSp>
                <p:nvCxnSpPr>
                  <p:cNvPr id="315" name="Google Shape;7764;p72">
                    <a:extLst>
                      <a:ext uri="{FF2B5EF4-FFF2-40B4-BE49-F238E27FC236}">
                        <a16:creationId xmlns:a16="http://schemas.microsoft.com/office/drawing/2014/main" id="{632BC47B-A941-257D-4E3F-EF87EC3820AF}"/>
                      </a:ext>
                    </a:extLst>
                  </p:cNvPr>
                  <p:cNvCxnSpPr/>
                  <p:nvPr/>
                </p:nvCxnSpPr>
                <p:spPr>
                  <a:xfrm rot="10800000" flipH="1">
                    <a:off x="2158948" y="1783103"/>
                    <a:ext cx="459000" cy="282300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9525" cap="flat" cmpd="sng">
                    <a:solidFill>
                      <a:srgbClr val="BAC8D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316" name="Google Shape;7765;p72">
                    <a:extLst>
                      <a:ext uri="{FF2B5EF4-FFF2-40B4-BE49-F238E27FC236}">
                        <a16:creationId xmlns:a16="http://schemas.microsoft.com/office/drawing/2014/main" id="{E014E911-F79A-9BE1-E4DD-1B855363091E}"/>
                      </a:ext>
                    </a:extLst>
                  </p:cNvPr>
                  <p:cNvSpPr/>
                  <p:nvPr/>
                </p:nvSpPr>
                <p:spPr>
                  <a:xfrm>
                    <a:off x="2612072" y="1732295"/>
                    <a:ext cx="103272" cy="1000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45" h="14873" extrusionOk="0">
                        <a:moveTo>
                          <a:pt x="7692" y="1"/>
                        </a:moveTo>
                        <a:cubicBezTo>
                          <a:pt x="7531" y="1"/>
                          <a:pt x="7369" y="6"/>
                          <a:pt x="7206" y="16"/>
                        </a:cubicBezTo>
                        <a:cubicBezTo>
                          <a:pt x="3136" y="283"/>
                          <a:pt x="0" y="3786"/>
                          <a:pt x="267" y="7889"/>
                        </a:cubicBezTo>
                        <a:cubicBezTo>
                          <a:pt x="493" y="11846"/>
                          <a:pt x="3790" y="14873"/>
                          <a:pt x="7706" y="14873"/>
                        </a:cubicBezTo>
                        <a:cubicBezTo>
                          <a:pt x="7850" y="14873"/>
                          <a:pt x="7994" y="14869"/>
                          <a:pt x="8140" y="14860"/>
                        </a:cubicBezTo>
                        <a:cubicBezTo>
                          <a:pt x="12243" y="14594"/>
                          <a:pt x="15345" y="11058"/>
                          <a:pt x="15111" y="6988"/>
                        </a:cubicBezTo>
                        <a:cubicBezTo>
                          <a:pt x="14855" y="3048"/>
                          <a:pt x="11585" y="1"/>
                          <a:pt x="7692" y="1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869FB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</p:grpSp>
            <p:grpSp>
              <p:nvGrpSpPr>
                <p:cNvPr id="312" name="Google Shape;7766;p72">
                  <a:extLst>
                    <a:ext uri="{FF2B5EF4-FFF2-40B4-BE49-F238E27FC236}">
                      <a16:creationId xmlns:a16="http://schemas.microsoft.com/office/drawing/2014/main" id="{E8A917AF-4BD5-D86E-2EFF-DF68047A756D}"/>
                    </a:ext>
                  </a:extLst>
                </p:cNvPr>
                <p:cNvGrpSpPr/>
                <p:nvPr/>
              </p:nvGrpSpPr>
              <p:grpSpPr>
                <a:xfrm>
                  <a:off x="2159908" y="2065057"/>
                  <a:ext cx="550884" cy="310670"/>
                  <a:chOff x="2159908" y="2065057"/>
                  <a:chExt cx="550884" cy="310670"/>
                </a:xfrm>
              </p:grpSpPr>
              <p:cxnSp>
                <p:nvCxnSpPr>
                  <p:cNvPr id="313" name="Google Shape;7767;p72">
                    <a:extLst>
                      <a:ext uri="{FF2B5EF4-FFF2-40B4-BE49-F238E27FC236}">
                        <a16:creationId xmlns:a16="http://schemas.microsoft.com/office/drawing/2014/main" id="{AEF441A4-FE99-9E38-8297-73F15A8EA672}"/>
                      </a:ext>
                    </a:extLst>
                  </p:cNvPr>
                  <p:cNvCxnSpPr/>
                  <p:nvPr/>
                </p:nvCxnSpPr>
                <p:spPr>
                  <a:xfrm>
                    <a:off x="2159908" y="2065057"/>
                    <a:ext cx="454500" cy="262200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9525" cap="flat" cmpd="sng">
                    <a:solidFill>
                      <a:srgbClr val="BAC8D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314" name="Google Shape;7768;p72">
                    <a:extLst>
                      <a:ext uri="{FF2B5EF4-FFF2-40B4-BE49-F238E27FC236}">
                        <a16:creationId xmlns:a16="http://schemas.microsoft.com/office/drawing/2014/main" id="{334C9862-EB51-2E04-535D-2BE046399D4F}"/>
                      </a:ext>
                    </a:extLst>
                  </p:cNvPr>
                  <p:cNvSpPr/>
                  <p:nvPr/>
                </p:nvSpPr>
                <p:spPr>
                  <a:xfrm>
                    <a:off x="2607514" y="2275632"/>
                    <a:ext cx="103279" cy="1000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46" h="14873" extrusionOk="0">
                        <a:moveTo>
                          <a:pt x="7697" y="0"/>
                        </a:moveTo>
                        <a:cubicBezTo>
                          <a:pt x="7535" y="0"/>
                          <a:pt x="7371" y="5"/>
                          <a:pt x="7206" y="16"/>
                        </a:cubicBezTo>
                        <a:cubicBezTo>
                          <a:pt x="3103" y="250"/>
                          <a:pt x="1" y="3785"/>
                          <a:pt x="268" y="7888"/>
                        </a:cubicBezTo>
                        <a:cubicBezTo>
                          <a:pt x="493" y="11846"/>
                          <a:pt x="3790" y="14872"/>
                          <a:pt x="7706" y="14872"/>
                        </a:cubicBezTo>
                        <a:cubicBezTo>
                          <a:pt x="7850" y="14872"/>
                          <a:pt x="7994" y="14868"/>
                          <a:pt x="8140" y="14860"/>
                        </a:cubicBezTo>
                        <a:cubicBezTo>
                          <a:pt x="12243" y="14593"/>
                          <a:pt x="15345" y="11057"/>
                          <a:pt x="15112" y="6954"/>
                        </a:cubicBezTo>
                        <a:cubicBezTo>
                          <a:pt x="14855" y="3016"/>
                          <a:pt x="11588" y="0"/>
                          <a:pt x="7697" y="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869FB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</p:grpSp>
          </p:grpSp>
        </p:grpSp>
      </p:grpSp>
      <p:grpSp>
        <p:nvGrpSpPr>
          <p:cNvPr id="329" name="Google Shape;7769;p72">
            <a:extLst>
              <a:ext uri="{FF2B5EF4-FFF2-40B4-BE49-F238E27FC236}">
                <a16:creationId xmlns:a16="http://schemas.microsoft.com/office/drawing/2014/main" id="{FF2D87F8-F85F-2662-499E-D0CEF4167D86}"/>
              </a:ext>
            </a:extLst>
          </p:cNvPr>
          <p:cNvGrpSpPr/>
          <p:nvPr/>
        </p:nvGrpSpPr>
        <p:grpSpPr>
          <a:xfrm>
            <a:off x="1412799" y="3113674"/>
            <a:ext cx="1925302" cy="1620116"/>
            <a:chOff x="844912" y="1681380"/>
            <a:chExt cx="935611" cy="787305"/>
          </a:xfrm>
        </p:grpSpPr>
        <p:grpSp>
          <p:nvGrpSpPr>
            <p:cNvPr id="330" name="Google Shape;7770;p72">
              <a:extLst>
                <a:ext uri="{FF2B5EF4-FFF2-40B4-BE49-F238E27FC236}">
                  <a16:creationId xmlns:a16="http://schemas.microsoft.com/office/drawing/2014/main" id="{6EE3E098-306B-9651-DEC3-578FFC0A720F}"/>
                </a:ext>
              </a:extLst>
            </p:cNvPr>
            <p:cNvGrpSpPr/>
            <p:nvPr/>
          </p:nvGrpSpPr>
          <p:grpSpPr>
            <a:xfrm>
              <a:off x="844912" y="1819635"/>
              <a:ext cx="329836" cy="510016"/>
              <a:chOff x="844912" y="1819635"/>
              <a:chExt cx="329836" cy="510016"/>
            </a:xfrm>
          </p:grpSpPr>
          <p:sp>
            <p:nvSpPr>
              <p:cNvPr id="357" name="Google Shape;7771;p72">
                <a:extLst>
                  <a:ext uri="{FF2B5EF4-FFF2-40B4-BE49-F238E27FC236}">
                    <a16:creationId xmlns:a16="http://schemas.microsoft.com/office/drawing/2014/main" id="{98019E9A-672E-22D9-4FFF-D1FA40FAA618}"/>
                  </a:ext>
                </a:extLst>
              </p:cNvPr>
              <p:cNvSpPr/>
              <p:nvPr/>
            </p:nvSpPr>
            <p:spPr>
              <a:xfrm>
                <a:off x="844912" y="2015566"/>
                <a:ext cx="118283" cy="118477"/>
              </a:xfrm>
              <a:custGeom>
                <a:avLst/>
                <a:gdLst/>
                <a:ahLst/>
                <a:cxnLst/>
                <a:rect l="l" t="t" r="r" b="b"/>
                <a:pathLst>
                  <a:path w="20082" h="20115" extrusionOk="0">
                    <a:moveTo>
                      <a:pt x="10041" y="1"/>
                    </a:moveTo>
                    <a:cubicBezTo>
                      <a:pt x="4503" y="1"/>
                      <a:pt x="0" y="4504"/>
                      <a:pt x="0" y="10041"/>
                    </a:cubicBezTo>
                    <a:cubicBezTo>
                      <a:pt x="0" y="15612"/>
                      <a:pt x="4503" y="20115"/>
                      <a:pt x="10041" y="20115"/>
                    </a:cubicBezTo>
                    <a:cubicBezTo>
                      <a:pt x="15578" y="20115"/>
                      <a:pt x="20081" y="15612"/>
                      <a:pt x="20081" y="10041"/>
                    </a:cubicBezTo>
                    <a:cubicBezTo>
                      <a:pt x="20081" y="4504"/>
                      <a:pt x="15578" y="1"/>
                      <a:pt x="1004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58" name="Google Shape;7772;p72">
                <a:extLst>
                  <a:ext uri="{FF2B5EF4-FFF2-40B4-BE49-F238E27FC236}">
                    <a16:creationId xmlns:a16="http://schemas.microsoft.com/office/drawing/2014/main" id="{4CCFD4DA-5DC5-DB0C-695E-1AC605AE42D4}"/>
                  </a:ext>
                </a:extLst>
              </p:cNvPr>
              <p:cNvSpPr/>
              <p:nvPr/>
            </p:nvSpPr>
            <p:spPr>
              <a:xfrm>
                <a:off x="1013654" y="2074499"/>
                <a:ext cx="148151" cy="238327"/>
              </a:xfrm>
              <a:custGeom>
                <a:avLst/>
                <a:gdLst/>
                <a:ahLst/>
                <a:cxnLst/>
                <a:rect l="l" t="t" r="r" b="b"/>
                <a:pathLst>
                  <a:path w="25153" h="40463" fill="none" extrusionOk="0">
                    <a:moveTo>
                      <a:pt x="25152" y="40463"/>
                    </a:moveTo>
                    <a:cubicBezTo>
                      <a:pt x="19315" y="40463"/>
                      <a:pt x="14378" y="32724"/>
                      <a:pt x="12777" y="22150"/>
                    </a:cubicBezTo>
                    <a:lnTo>
                      <a:pt x="12810" y="22350"/>
                    </a:lnTo>
                    <a:cubicBezTo>
                      <a:pt x="10542" y="7606"/>
                      <a:pt x="6372" y="1"/>
                      <a:pt x="1" y="1"/>
                    </a:cubicBez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rgbClr val="435D7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59" name="Google Shape;7773;p72">
                <a:extLst>
                  <a:ext uri="{FF2B5EF4-FFF2-40B4-BE49-F238E27FC236}">
                    <a16:creationId xmlns:a16="http://schemas.microsoft.com/office/drawing/2014/main" id="{B814B2D4-4F2E-818E-C5E6-14897B0148F0}"/>
                  </a:ext>
                </a:extLst>
              </p:cNvPr>
              <p:cNvSpPr/>
              <p:nvPr/>
            </p:nvSpPr>
            <p:spPr>
              <a:xfrm>
                <a:off x="1013654" y="1836607"/>
                <a:ext cx="148151" cy="238327"/>
              </a:xfrm>
              <a:custGeom>
                <a:avLst/>
                <a:gdLst/>
                <a:ahLst/>
                <a:cxnLst/>
                <a:rect l="l" t="t" r="r" b="b"/>
                <a:pathLst>
                  <a:path w="25153" h="40463" fill="none" extrusionOk="0">
                    <a:moveTo>
                      <a:pt x="25152" y="0"/>
                    </a:moveTo>
                    <a:cubicBezTo>
                      <a:pt x="19315" y="0"/>
                      <a:pt x="14378" y="7706"/>
                      <a:pt x="12777" y="18313"/>
                    </a:cubicBezTo>
                    <a:lnTo>
                      <a:pt x="12810" y="18113"/>
                    </a:lnTo>
                    <a:cubicBezTo>
                      <a:pt x="10542" y="32857"/>
                      <a:pt x="6372" y="40462"/>
                      <a:pt x="1" y="40462"/>
                    </a:cubicBezTo>
                    <a:lnTo>
                      <a:pt x="1" y="40462"/>
                    </a:lnTo>
                  </a:path>
                </a:pathLst>
              </a:custGeom>
              <a:noFill/>
              <a:ln w="9525" cap="rnd" cmpd="sng">
                <a:solidFill>
                  <a:srgbClr val="435D7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60" name="Google Shape;7774;p72">
                <a:extLst>
                  <a:ext uri="{FF2B5EF4-FFF2-40B4-BE49-F238E27FC236}">
                    <a16:creationId xmlns:a16="http://schemas.microsoft.com/office/drawing/2014/main" id="{20485ACD-6337-BA3B-0A23-30E4F2E51E0F}"/>
                  </a:ext>
                </a:extLst>
              </p:cNvPr>
              <p:cNvSpPr/>
              <p:nvPr/>
            </p:nvSpPr>
            <p:spPr>
              <a:xfrm>
                <a:off x="1004031" y="2056625"/>
                <a:ext cx="35958" cy="35958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6105" extrusionOk="0">
                    <a:moveTo>
                      <a:pt x="3069" y="0"/>
                    </a:moveTo>
                    <a:cubicBezTo>
                      <a:pt x="1368" y="0"/>
                      <a:pt x="0" y="1368"/>
                      <a:pt x="0" y="3036"/>
                    </a:cubicBezTo>
                    <a:cubicBezTo>
                      <a:pt x="0" y="4737"/>
                      <a:pt x="1368" y="6105"/>
                      <a:pt x="3069" y="6105"/>
                    </a:cubicBezTo>
                    <a:cubicBezTo>
                      <a:pt x="4737" y="6105"/>
                      <a:pt x="6105" y="4737"/>
                      <a:pt x="6105" y="3036"/>
                    </a:cubicBezTo>
                    <a:cubicBezTo>
                      <a:pt x="6105" y="1368"/>
                      <a:pt x="4737" y="0"/>
                      <a:pt x="30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61" name="Google Shape;7775;p72">
                <a:extLst>
                  <a:ext uri="{FF2B5EF4-FFF2-40B4-BE49-F238E27FC236}">
                    <a16:creationId xmlns:a16="http://schemas.microsoft.com/office/drawing/2014/main" id="{659824E3-8AA9-D366-F610-4D2A6A248EF1}"/>
                  </a:ext>
                </a:extLst>
              </p:cNvPr>
              <p:cNvSpPr/>
              <p:nvPr/>
            </p:nvSpPr>
            <p:spPr>
              <a:xfrm>
                <a:off x="1149398" y="2295742"/>
                <a:ext cx="25351" cy="33909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5757" extrusionOk="0">
                    <a:moveTo>
                      <a:pt x="509" y="0"/>
                    </a:moveTo>
                    <a:cubicBezTo>
                      <a:pt x="247" y="0"/>
                      <a:pt x="1" y="203"/>
                      <a:pt x="1" y="493"/>
                    </a:cubicBezTo>
                    <a:lnTo>
                      <a:pt x="1" y="5263"/>
                    </a:lnTo>
                    <a:cubicBezTo>
                      <a:pt x="1" y="5554"/>
                      <a:pt x="229" y="5757"/>
                      <a:pt x="482" y="5757"/>
                    </a:cubicBezTo>
                    <a:cubicBezTo>
                      <a:pt x="577" y="5757"/>
                      <a:pt x="676" y="5728"/>
                      <a:pt x="768" y="5664"/>
                    </a:cubicBezTo>
                    <a:lnTo>
                      <a:pt x="4003" y="3395"/>
                    </a:lnTo>
                    <a:cubicBezTo>
                      <a:pt x="4304" y="3195"/>
                      <a:pt x="4304" y="2795"/>
                      <a:pt x="4037" y="2595"/>
                    </a:cubicBezTo>
                    <a:lnTo>
                      <a:pt x="801" y="93"/>
                    </a:lnTo>
                    <a:cubicBezTo>
                      <a:pt x="710" y="29"/>
                      <a:pt x="608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62" name="Google Shape;7776;p72">
                <a:extLst>
                  <a:ext uri="{FF2B5EF4-FFF2-40B4-BE49-F238E27FC236}">
                    <a16:creationId xmlns:a16="http://schemas.microsoft.com/office/drawing/2014/main" id="{2E1FCC20-ECBF-A9D8-EBC2-05CA470B7D2E}"/>
                  </a:ext>
                </a:extLst>
              </p:cNvPr>
              <p:cNvSpPr/>
              <p:nvPr/>
            </p:nvSpPr>
            <p:spPr>
              <a:xfrm>
                <a:off x="1149398" y="1819635"/>
                <a:ext cx="25351" cy="34032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5778" extrusionOk="0">
                    <a:moveTo>
                      <a:pt x="489" y="0"/>
                    </a:moveTo>
                    <a:cubicBezTo>
                      <a:pt x="234" y="0"/>
                      <a:pt x="1" y="207"/>
                      <a:pt x="1" y="514"/>
                    </a:cubicBezTo>
                    <a:lnTo>
                      <a:pt x="1" y="5284"/>
                    </a:lnTo>
                    <a:cubicBezTo>
                      <a:pt x="1" y="5574"/>
                      <a:pt x="229" y="5777"/>
                      <a:pt x="482" y="5777"/>
                    </a:cubicBezTo>
                    <a:cubicBezTo>
                      <a:pt x="577" y="5777"/>
                      <a:pt x="676" y="5748"/>
                      <a:pt x="768" y="5684"/>
                    </a:cubicBezTo>
                    <a:lnTo>
                      <a:pt x="4003" y="3382"/>
                    </a:lnTo>
                    <a:cubicBezTo>
                      <a:pt x="4304" y="3182"/>
                      <a:pt x="4304" y="2782"/>
                      <a:pt x="4037" y="2582"/>
                    </a:cubicBezTo>
                    <a:lnTo>
                      <a:pt x="801" y="113"/>
                    </a:lnTo>
                    <a:cubicBezTo>
                      <a:pt x="704" y="35"/>
                      <a:pt x="595" y="0"/>
                      <a:pt x="4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331" name="Google Shape;7777;p72">
              <a:extLst>
                <a:ext uri="{FF2B5EF4-FFF2-40B4-BE49-F238E27FC236}">
                  <a16:creationId xmlns:a16="http://schemas.microsoft.com/office/drawing/2014/main" id="{82E811A6-6790-104E-2D23-3356F2271DB8}"/>
                </a:ext>
              </a:extLst>
            </p:cNvPr>
            <p:cNvGrpSpPr/>
            <p:nvPr/>
          </p:nvGrpSpPr>
          <p:grpSpPr>
            <a:xfrm>
              <a:off x="1284601" y="2158168"/>
              <a:ext cx="495923" cy="310517"/>
              <a:chOff x="1284601" y="2158168"/>
              <a:chExt cx="495923" cy="310517"/>
            </a:xfrm>
          </p:grpSpPr>
          <p:sp>
            <p:nvSpPr>
              <p:cNvPr id="345" name="Google Shape;7778;p72">
                <a:extLst>
                  <a:ext uri="{FF2B5EF4-FFF2-40B4-BE49-F238E27FC236}">
                    <a16:creationId xmlns:a16="http://schemas.microsoft.com/office/drawing/2014/main" id="{03BCEC3D-F7A0-4BE4-B1ED-AD4874E55BF8}"/>
                  </a:ext>
                </a:extLst>
              </p:cNvPr>
              <p:cNvSpPr/>
              <p:nvPr/>
            </p:nvSpPr>
            <p:spPr>
              <a:xfrm>
                <a:off x="1284601" y="2265773"/>
                <a:ext cx="93683" cy="93836"/>
              </a:xfrm>
              <a:custGeom>
                <a:avLst/>
                <a:gdLst/>
                <a:ahLst/>
                <a:cxnLst/>
                <a:rect l="l" t="t" r="r" b="b"/>
                <a:pathLst>
                  <a:path w="20082" h="20115" extrusionOk="0">
                    <a:moveTo>
                      <a:pt x="10041" y="1"/>
                    </a:moveTo>
                    <a:cubicBezTo>
                      <a:pt x="4503" y="1"/>
                      <a:pt x="0" y="4504"/>
                      <a:pt x="0" y="10041"/>
                    </a:cubicBezTo>
                    <a:cubicBezTo>
                      <a:pt x="0" y="15612"/>
                      <a:pt x="4503" y="20115"/>
                      <a:pt x="10041" y="20115"/>
                    </a:cubicBezTo>
                    <a:cubicBezTo>
                      <a:pt x="15578" y="20115"/>
                      <a:pt x="20081" y="15612"/>
                      <a:pt x="20081" y="10041"/>
                    </a:cubicBezTo>
                    <a:cubicBezTo>
                      <a:pt x="20081" y="4504"/>
                      <a:pt x="15578" y="1"/>
                      <a:pt x="1004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grpSp>
            <p:nvGrpSpPr>
              <p:cNvPr id="346" name="Google Shape;7779;p72">
                <a:extLst>
                  <a:ext uri="{FF2B5EF4-FFF2-40B4-BE49-F238E27FC236}">
                    <a16:creationId xmlns:a16="http://schemas.microsoft.com/office/drawing/2014/main" id="{3EA2FCDF-9775-4365-CD9E-DAB1C28CC969}"/>
                  </a:ext>
                </a:extLst>
              </p:cNvPr>
              <p:cNvGrpSpPr/>
              <p:nvPr/>
            </p:nvGrpSpPr>
            <p:grpSpPr>
              <a:xfrm>
                <a:off x="1507666" y="2158168"/>
                <a:ext cx="272858" cy="310517"/>
                <a:chOff x="1507666" y="2158168"/>
                <a:chExt cx="272858" cy="310517"/>
              </a:xfrm>
            </p:grpSpPr>
            <p:grpSp>
              <p:nvGrpSpPr>
                <p:cNvPr id="347" name="Google Shape;7780;p72">
                  <a:extLst>
                    <a:ext uri="{FF2B5EF4-FFF2-40B4-BE49-F238E27FC236}">
                      <a16:creationId xmlns:a16="http://schemas.microsoft.com/office/drawing/2014/main" id="{0F5E5559-7A66-1BE6-B8C4-9E4BDC488EC9}"/>
                    </a:ext>
                  </a:extLst>
                </p:cNvPr>
                <p:cNvGrpSpPr/>
                <p:nvPr/>
              </p:nvGrpSpPr>
              <p:grpSpPr>
                <a:xfrm>
                  <a:off x="1507666" y="2176104"/>
                  <a:ext cx="166395" cy="273149"/>
                  <a:chOff x="1507666" y="2176104"/>
                  <a:chExt cx="166395" cy="273149"/>
                </a:xfrm>
              </p:grpSpPr>
              <p:sp>
                <p:nvSpPr>
                  <p:cNvPr id="350" name="Google Shape;7781;p72">
                    <a:extLst>
                      <a:ext uri="{FF2B5EF4-FFF2-40B4-BE49-F238E27FC236}">
                        <a16:creationId xmlns:a16="http://schemas.microsoft.com/office/drawing/2014/main" id="{A549DE97-7F2A-F000-E787-D6770C0EC47A}"/>
                      </a:ext>
                    </a:extLst>
                  </p:cNvPr>
                  <p:cNvSpPr/>
                  <p:nvPr/>
                </p:nvSpPr>
                <p:spPr>
                  <a:xfrm>
                    <a:off x="1512966" y="2312791"/>
                    <a:ext cx="75451" cy="660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209" fill="none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6372" y="0"/>
                          <a:pt x="10542" y="3803"/>
                          <a:pt x="12810" y="1120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351" name="Google Shape;7782;p72">
                    <a:extLst>
                      <a:ext uri="{FF2B5EF4-FFF2-40B4-BE49-F238E27FC236}">
                        <a16:creationId xmlns:a16="http://schemas.microsoft.com/office/drawing/2014/main" id="{DA766C68-68E6-988F-B533-48A7661FAF8C}"/>
                      </a:ext>
                    </a:extLst>
                  </p:cNvPr>
                  <p:cNvSpPr/>
                  <p:nvPr/>
                </p:nvSpPr>
                <p:spPr>
                  <a:xfrm>
                    <a:off x="1588205" y="2193153"/>
                    <a:ext cx="72901" cy="540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174" fill="none" extrusionOk="0">
                        <a:moveTo>
                          <a:pt x="1" y="9174"/>
                        </a:moveTo>
                        <a:cubicBezTo>
                          <a:pt x="1635" y="3870"/>
                          <a:pt x="6539" y="0"/>
                          <a:pt x="12376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352" name="Google Shape;7783;p72">
                    <a:extLst>
                      <a:ext uri="{FF2B5EF4-FFF2-40B4-BE49-F238E27FC236}">
                        <a16:creationId xmlns:a16="http://schemas.microsoft.com/office/drawing/2014/main" id="{993A60AC-22BB-5B34-CE74-CC13F5629234}"/>
                      </a:ext>
                    </a:extLst>
                  </p:cNvPr>
                  <p:cNvSpPr/>
                  <p:nvPr/>
                </p:nvSpPr>
                <p:spPr>
                  <a:xfrm>
                    <a:off x="1588205" y="2378202"/>
                    <a:ext cx="72901" cy="540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175" fill="none" extrusionOk="0">
                        <a:moveTo>
                          <a:pt x="1" y="1"/>
                        </a:moveTo>
                        <a:cubicBezTo>
                          <a:pt x="1635" y="5305"/>
                          <a:pt x="6539" y="9174"/>
                          <a:pt x="12376" y="9174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353" name="Google Shape;7784;p72">
                    <a:extLst>
                      <a:ext uri="{FF2B5EF4-FFF2-40B4-BE49-F238E27FC236}">
                        <a16:creationId xmlns:a16="http://schemas.microsoft.com/office/drawing/2014/main" id="{5FA2D5C6-7991-7B77-90B5-BE312E62708A}"/>
                      </a:ext>
                    </a:extLst>
                  </p:cNvPr>
                  <p:cNvSpPr/>
                  <p:nvPr/>
                </p:nvSpPr>
                <p:spPr>
                  <a:xfrm>
                    <a:off x="1512966" y="2246980"/>
                    <a:ext cx="75451" cy="658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175" fill="none" extrusionOk="0">
                        <a:moveTo>
                          <a:pt x="1" y="11175"/>
                        </a:moveTo>
                        <a:cubicBezTo>
                          <a:pt x="6539" y="11175"/>
                          <a:pt x="10275" y="7105"/>
                          <a:pt x="12810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354" name="Google Shape;7785;p72">
                    <a:extLst>
                      <a:ext uri="{FF2B5EF4-FFF2-40B4-BE49-F238E27FC236}">
                        <a16:creationId xmlns:a16="http://schemas.microsoft.com/office/drawing/2014/main" id="{59A7760C-E9D2-DA26-795A-BBDF05CB9B87}"/>
                      </a:ext>
                    </a:extLst>
                  </p:cNvPr>
                  <p:cNvSpPr/>
                  <p:nvPr/>
                </p:nvSpPr>
                <p:spPr>
                  <a:xfrm>
                    <a:off x="1507666" y="2294782"/>
                    <a:ext cx="37926" cy="358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39" h="6082" extrusionOk="0">
                        <a:moveTo>
                          <a:pt x="3241" y="0"/>
                        </a:moveTo>
                        <a:cubicBezTo>
                          <a:pt x="3118" y="0"/>
                          <a:pt x="2994" y="8"/>
                          <a:pt x="2869" y="23"/>
                        </a:cubicBezTo>
                        <a:cubicBezTo>
                          <a:pt x="1168" y="223"/>
                          <a:pt x="0" y="1724"/>
                          <a:pt x="200" y="3392"/>
                        </a:cubicBezTo>
                        <a:cubicBezTo>
                          <a:pt x="386" y="4937"/>
                          <a:pt x="1717" y="6082"/>
                          <a:pt x="3239" y="6082"/>
                        </a:cubicBezTo>
                        <a:cubicBezTo>
                          <a:pt x="3359" y="6082"/>
                          <a:pt x="3481" y="6075"/>
                          <a:pt x="3603" y="6060"/>
                        </a:cubicBezTo>
                        <a:cubicBezTo>
                          <a:pt x="5271" y="5860"/>
                          <a:pt x="6438" y="4326"/>
                          <a:pt x="6238" y="2658"/>
                        </a:cubicBezTo>
                        <a:cubicBezTo>
                          <a:pt x="6053" y="1115"/>
                          <a:pt x="4754" y="0"/>
                          <a:pt x="324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355" name="Google Shape;7786;p72">
                    <a:extLst>
                      <a:ext uri="{FF2B5EF4-FFF2-40B4-BE49-F238E27FC236}">
                        <a16:creationId xmlns:a16="http://schemas.microsoft.com/office/drawing/2014/main" id="{8BA3ED5A-FB9F-8BB4-6438-01B10E5E2B71}"/>
                      </a:ext>
                    </a:extLst>
                  </p:cNvPr>
                  <p:cNvSpPr/>
                  <p:nvPr/>
                </p:nvSpPr>
                <p:spPr>
                  <a:xfrm>
                    <a:off x="1648710" y="2415180"/>
                    <a:ext cx="25351" cy="340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85" extrusionOk="0">
                        <a:moveTo>
                          <a:pt x="509" y="0"/>
                        </a:moveTo>
                        <a:cubicBezTo>
                          <a:pt x="247" y="0"/>
                          <a:pt x="1" y="203"/>
                          <a:pt x="1" y="493"/>
                        </a:cubicBezTo>
                        <a:lnTo>
                          <a:pt x="1" y="5264"/>
                        </a:lnTo>
                        <a:cubicBezTo>
                          <a:pt x="1" y="5561"/>
                          <a:pt x="240" y="5784"/>
                          <a:pt x="499" y="5784"/>
                        </a:cubicBezTo>
                        <a:cubicBezTo>
                          <a:pt x="589" y="5784"/>
                          <a:pt x="682" y="5757"/>
                          <a:pt x="768" y="5697"/>
                        </a:cubicBezTo>
                        <a:lnTo>
                          <a:pt x="4037" y="3396"/>
                        </a:lnTo>
                        <a:cubicBezTo>
                          <a:pt x="4304" y="3195"/>
                          <a:pt x="4304" y="2795"/>
                          <a:pt x="4037" y="2595"/>
                        </a:cubicBezTo>
                        <a:lnTo>
                          <a:pt x="801" y="93"/>
                        </a:lnTo>
                        <a:cubicBezTo>
                          <a:pt x="710" y="29"/>
                          <a:pt x="608" y="0"/>
                          <a:pt x="50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356" name="Google Shape;7787;p72">
                    <a:extLst>
                      <a:ext uri="{FF2B5EF4-FFF2-40B4-BE49-F238E27FC236}">
                        <a16:creationId xmlns:a16="http://schemas.microsoft.com/office/drawing/2014/main" id="{7C532D46-D032-6E13-A51F-9ED1925CCC42}"/>
                      </a:ext>
                    </a:extLst>
                  </p:cNvPr>
                  <p:cNvSpPr/>
                  <p:nvPr/>
                </p:nvSpPr>
                <p:spPr>
                  <a:xfrm>
                    <a:off x="1648710" y="2176104"/>
                    <a:ext cx="25351" cy="34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90" extrusionOk="0">
                        <a:moveTo>
                          <a:pt x="509" y="1"/>
                        </a:moveTo>
                        <a:cubicBezTo>
                          <a:pt x="247" y="1"/>
                          <a:pt x="1" y="203"/>
                          <a:pt x="1" y="494"/>
                        </a:cubicBezTo>
                        <a:lnTo>
                          <a:pt x="1" y="5264"/>
                        </a:lnTo>
                        <a:cubicBezTo>
                          <a:pt x="1" y="5580"/>
                          <a:pt x="231" y="5790"/>
                          <a:pt x="485" y="5790"/>
                        </a:cubicBezTo>
                        <a:cubicBezTo>
                          <a:pt x="580" y="5790"/>
                          <a:pt x="677" y="5761"/>
                          <a:pt x="768" y="5697"/>
                        </a:cubicBezTo>
                        <a:lnTo>
                          <a:pt x="4037" y="3396"/>
                        </a:lnTo>
                        <a:cubicBezTo>
                          <a:pt x="4304" y="3196"/>
                          <a:pt x="4304" y="2795"/>
                          <a:pt x="4037" y="2595"/>
                        </a:cubicBezTo>
                        <a:lnTo>
                          <a:pt x="801" y="93"/>
                        </a:lnTo>
                        <a:cubicBezTo>
                          <a:pt x="710" y="29"/>
                          <a:pt x="608" y="1"/>
                          <a:pt x="50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</p:grpSp>
            <p:sp>
              <p:nvSpPr>
                <p:cNvPr id="348" name="Google Shape;7788;p72">
                  <a:extLst>
                    <a:ext uri="{FF2B5EF4-FFF2-40B4-BE49-F238E27FC236}">
                      <a16:creationId xmlns:a16="http://schemas.microsoft.com/office/drawing/2014/main" id="{E676E8F0-525B-ACF7-02E0-04B276E169C1}"/>
                    </a:ext>
                  </a:extLst>
                </p:cNvPr>
                <p:cNvSpPr/>
                <p:nvPr/>
              </p:nvSpPr>
              <p:spPr>
                <a:xfrm>
                  <a:off x="1707626" y="2395718"/>
                  <a:ext cx="72898" cy="72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2" h="20115" extrusionOk="0">
                      <a:moveTo>
                        <a:pt x="10041" y="1"/>
                      </a:moveTo>
                      <a:cubicBezTo>
                        <a:pt x="4503" y="1"/>
                        <a:pt x="0" y="4504"/>
                        <a:pt x="0" y="10041"/>
                      </a:cubicBezTo>
                      <a:cubicBezTo>
                        <a:pt x="0" y="15612"/>
                        <a:pt x="4503" y="20115"/>
                        <a:pt x="10041" y="20115"/>
                      </a:cubicBezTo>
                      <a:cubicBezTo>
                        <a:pt x="15578" y="20115"/>
                        <a:pt x="20081" y="15612"/>
                        <a:pt x="20081" y="10041"/>
                      </a:cubicBezTo>
                      <a:cubicBezTo>
                        <a:pt x="20081" y="4504"/>
                        <a:pt x="15578" y="1"/>
                        <a:pt x="10041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3E9E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349" name="Google Shape;7789;p72">
                  <a:extLst>
                    <a:ext uri="{FF2B5EF4-FFF2-40B4-BE49-F238E27FC236}">
                      <a16:creationId xmlns:a16="http://schemas.microsoft.com/office/drawing/2014/main" id="{4F8B7FF1-0DBD-8B84-9780-A4AE3D06A946}"/>
                    </a:ext>
                  </a:extLst>
                </p:cNvPr>
                <p:cNvSpPr/>
                <p:nvPr/>
              </p:nvSpPr>
              <p:spPr>
                <a:xfrm>
                  <a:off x="1707626" y="2158168"/>
                  <a:ext cx="72898" cy="72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2" h="20115" extrusionOk="0">
                      <a:moveTo>
                        <a:pt x="10041" y="1"/>
                      </a:moveTo>
                      <a:cubicBezTo>
                        <a:pt x="4503" y="1"/>
                        <a:pt x="0" y="4504"/>
                        <a:pt x="0" y="10041"/>
                      </a:cubicBezTo>
                      <a:cubicBezTo>
                        <a:pt x="0" y="15612"/>
                        <a:pt x="4503" y="20115"/>
                        <a:pt x="10041" y="20115"/>
                      </a:cubicBezTo>
                      <a:cubicBezTo>
                        <a:pt x="15578" y="20115"/>
                        <a:pt x="20081" y="15612"/>
                        <a:pt x="20081" y="10041"/>
                      </a:cubicBezTo>
                      <a:cubicBezTo>
                        <a:pt x="20081" y="4504"/>
                        <a:pt x="15578" y="1"/>
                        <a:pt x="10041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3E9E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</p:grpSp>
        </p:grpSp>
        <p:grpSp>
          <p:nvGrpSpPr>
            <p:cNvPr id="332" name="Google Shape;7790;p72">
              <a:extLst>
                <a:ext uri="{FF2B5EF4-FFF2-40B4-BE49-F238E27FC236}">
                  <a16:creationId xmlns:a16="http://schemas.microsoft.com/office/drawing/2014/main" id="{58BD9691-C72D-0146-CF89-B6E4AE454CB9}"/>
                </a:ext>
              </a:extLst>
            </p:cNvPr>
            <p:cNvGrpSpPr/>
            <p:nvPr/>
          </p:nvGrpSpPr>
          <p:grpSpPr>
            <a:xfrm>
              <a:off x="1284601" y="1681380"/>
              <a:ext cx="495923" cy="310517"/>
              <a:chOff x="1284601" y="1681380"/>
              <a:chExt cx="495923" cy="310517"/>
            </a:xfrm>
          </p:grpSpPr>
          <p:sp>
            <p:nvSpPr>
              <p:cNvPr id="333" name="Google Shape;7791;p72">
                <a:extLst>
                  <a:ext uri="{FF2B5EF4-FFF2-40B4-BE49-F238E27FC236}">
                    <a16:creationId xmlns:a16="http://schemas.microsoft.com/office/drawing/2014/main" id="{0F0E25DF-E316-1943-0A9C-E56ECFA19380}"/>
                  </a:ext>
                </a:extLst>
              </p:cNvPr>
              <p:cNvSpPr/>
              <p:nvPr/>
            </p:nvSpPr>
            <p:spPr>
              <a:xfrm>
                <a:off x="1284601" y="1789723"/>
                <a:ext cx="93683" cy="93836"/>
              </a:xfrm>
              <a:custGeom>
                <a:avLst/>
                <a:gdLst/>
                <a:ahLst/>
                <a:cxnLst/>
                <a:rect l="l" t="t" r="r" b="b"/>
                <a:pathLst>
                  <a:path w="20082" h="20115" extrusionOk="0">
                    <a:moveTo>
                      <a:pt x="10041" y="1"/>
                    </a:moveTo>
                    <a:cubicBezTo>
                      <a:pt x="4503" y="1"/>
                      <a:pt x="0" y="4504"/>
                      <a:pt x="0" y="10041"/>
                    </a:cubicBezTo>
                    <a:cubicBezTo>
                      <a:pt x="0" y="15612"/>
                      <a:pt x="4503" y="20115"/>
                      <a:pt x="10041" y="20115"/>
                    </a:cubicBezTo>
                    <a:cubicBezTo>
                      <a:pt x="15578" y="20115"/>
                      <a:pt x="20081" y="15612"/>
                      <a:pt x="20081" y="10041"/>
                    </a:cubicBezTo>
                    <a:cubicBezTo>
                      <a:pt x="20081" y="4504"/>
                      <a:pt x="15578" y="1"/>
                      <a:pt x="1004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grpSp>
            <p:nvGrpSpPr>
              <p:cNvPr id="334" name="Google Shape;7792;p72">
                <a:extLst>
                  <a:ext uri="{FF2B5EF4-FFF2-40B4-BE49-F238E27FC236}">
                    <a16:creationId xmlns:a16="http://schemas.microsoft.com/office/drawing/2014/main" id="{5DF2E0BC-3CA8-7787-5285-BFE5662507B2}"/>
                  </a:ext>
                </a:extLst>
              </p:cNvPr>
              <p:cNvGrpSpPr/>
              <p:nvPr/>
            </p:nvGrpSpPr>
            <p:grpSpPr>
              <a:xfrm>
                <a:off x="1507666" y="1681380"/>
                <a:ext cx="272858" cy="310517"/>
                <a:chOff x="1507666" y="1681380"/>
                <a:chExt cx="272858" cy="310517"/>
              </a:xfrm>
            </p:grpSpPr>
            <p:grpSp>
              <p:nvGrpSpPr>
                <p:cNvPr id="335" name="Google Shape;7793;p72">
                  <a:extLst>
                    <a:ext uri="{FF2B5EF4-FFF2-40B4-BE49-F238E27FC236}">
                      <a16:creationId xmlns:a16="http://schemas.microsoft.com/office/drawing/2014/main" id="{898DFB8B-151D-6B26-07B1-7F31272F9F33}"/>
                    </a:ext>
                  </a:extLst>
                </p:cNvPr>
                <p:cNvGrpSpPr/>
                <p:nvPr/>
              </p:nvGrpSpPr>
              <p:grpSpPr>
                <a:xfrm>
                  <a:off x="1507666" y="1700120"/>
                  <a:ext cx="166395" cy="272984"/>
                  <a:chOff x="1507666" y="1700120"/>
                  <a:chExt cx="166395" cy="272984"/>
                </a:xfrm>
              </p:grpSpPr>
              <p:sp>
                <p:nvSpPr>
                  <p:cNvPr id="338" name="Google Shape;7794;p72">
                    <a:extLst>
                      <a:ext uri="{FF2B5EF4-FFF2-40B4-BE49-F238E27FC236}">
                        <a16:creationId xmlns:a16="http://schemas.microsoft.com/office/drawing/2014/main" id="{059D82DD-292B-6696-04A1-E63AE1D43A4F}"/>
                      </a:ext>
                    </a:extLst>
                  </p:cNvPr>
                  <p:cNvSpPr/>
                  <p:nvPr/>
                </p:nvSpPr>
                <p:spPr>
                  <a:xfrm>
                    <a:off x="1512966" y="1836607"/>
                    <a:ext cx="75451" cy="660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209" fill="none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6372" y="0"/>
                          <a:pt x="10542" y="3803"/>
                          <a:pt x="12810" y="1120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339" name="Google Shape;7795;p72">
                    <a:extLst>
                      <a:ext uri="{FF2B5EF4-FFF2-40B4-BE49-F238E27FC236}">
                        <a16:creationId xmlns:a16="http://schemas.microsoft.com/office/drawing/2014/main" id="{4C8336E4-3761-8ECE-D464-42FE95D2C476}"/>
                      </a:ext>
                    </a:extLst>
                  </p:cNvPr>
                  <p:cNvSpPr/>
                  <p:nvPr/>
                </p:nvSpPr>
                <p:spPr>
                  <a:xfrm>
                    <a:off x="1588205" y="1716969"/>
                    <a:ext cx="72901" cy="54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208" fill="none" extrusionOk="0">
                        <a:moveTo>
                          <a:pt x="1" y="9207"/>
                        </a:moveTo>
                        <a:cubicBezTo>
                          <a:pt x="1635" y="3870"/>
                          <a:pt x="6539" y="1"/>
                          <a:pt x="12376" y="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340" name="Google Shape;7796;p72">
                    <a:extLst>
                      <a:ext uri="{FF2B5EF4-FFF2-40B4-BE49-F238E27FC236}">
                        <a16:creationId xmlns:a16="http://schemas.microsoft.com/office/drawing/2014/main" id="{B9C162B3-E51B-51D4-EADA-BF3640834602}"/>
                      </a:ext>
                    </a:extLst>
                  </p:cNvPr>
                  <p:cNvSpPr/>
                  <p:nvPr/>
                </p:nvSpPr>
                <p:spPr>
                  <a:xfrm>
                    <a:off x="1588205" y="1902024"/>
                    <a:ext cx="72901" cy="540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174" fill="none" extrusionOk="0">
                        <a:moveTo>
                          <a:pt x="1" y="0"/>
                        </a:moveTo>
                        <a:cubicBezTo>
                          <a:pt x="1635" y="5304"/>
                          <a:pt x="6539" y="9173"/>
                          <a:pt x="12376" y="9173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341" name="Google Shape;7797;p72">
                    <a:extLst>
                      <a:ext uri="{FF2B5EF4-FFF2-40B4-BE49-F238E27FC236}">
                        <a16:creationId xmlns:a16="http://schemas.microsoft.com/office/drawing/2014/main" id="{C728C418-EE78-40DA-BAE0-94A7B7987D17}"/>
                      </a:ext>
                    </a:extLst>
                  </p:cNvPr>
                  <p:cNvSpPr/>
                  <p:nvPr/>
                </p:nvSpPr>
                <p:spPr>
                  <a:xfrm>
                    <a:off x="1512966" y="1770990"/>
                    <a:ext cx="75451" cy="65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143" fill="none" extrusionOk="0">
                        <a:moveTo>
                          <a:pt x="1" y="11142"/>
                        </a:moveTo>
                        <a:cubicBezTo>
                          <a:pt x="6539" y="11142"/>
                          <a:pt x="10275" y="7106"/>
                          <a:pt x="12810" y="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342" name="Google Shape;7798;p72">
                    <a:extLst>
                      <a:ext uri="{FF2B5EF4-FFF2-40B4-BE49-F238E27FC236}">
                        <a16:creationId xmlns:a16="http://schemas.microsoft.com/office/drawing/2014/main" id="{FC8CF9D4-1286-FBE6-2131-03AFEEBDD774}"/>
                      </a:ext>
                    </a:extLst>
                  </p:cNvPr>
                  <p:cNvSpPr/>
                  <p:nvPr/>
                </p:nvSpPr>
                <p:spPr>
                  <a:xfrm>
                    <a:off x="1507666" y="1818598"/>
                    <a:ext cx="37926" cy="360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39" h="6116" extrusionOk="0">
                        <a:moveTo>
                          <a:pt x="3199" y="1"/>
                        </a:moveTo>
                        <a:cubicBezTo>
                          <a:pt x="3079" y="1"/>
                          <a:pt x="2958" y="8"/>
                          <a:pt x="2835" y="23"/>
                        </a:cubicBezTo>
                        <a:cubicBezTo>
                          <a:pt x="1168" y="256"/>
                          <a:pt x="0" y="1757"/>
                          <a:pt x="200" y="3425"/>
                        </a:cubicBezTo>
                        <a:cubicBezTo>
                          <a:pt x="386" y="4971"/>
                          <a:pt x="1717" y="6115"/>
                          <a:pt x="3239" y="6115"/>
                        </a:cubicBezTo>
                        <a:cubicBezTo>
                          <a:pt x="3359" y="6115"/>
                          <a:pt x="3481" y="6108"/>
                          <a:pt x="3603" y="6094"/>
                        </a:cubicBezTo>
                        <a:cubicBezTo>
                          <a:pt x="5271" y="5860"/>
                          <a:pt x="6438" y="4359"/>
                          <a:pt x="6238" y="2691"/>
                        </a:cubicBezTo>
                        <a:cubicBezTo>
                          <a:pt x="6052" y="1145"/>
                          <a:pt x="4721" y="1"/>
                          <a:pt x="319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343" name="Google Shape;7799;p72">
                    <a:extLst>
                      <a:ext uri="{FF2B5EF4-FFF2-40B4-BE49-F238E27FC236}">
                        <a16:creationId xmlns:a16="http://schemas.microsoft.com/office/drawing/2014/main" id="{E416C6D8-1089-6CB8-E14E-D2B4144420B3}"/>
                      </a:ext>
                    </a:extLst>
                  </p:cNvPr>
                  <p:cNvSpPr/>
                  <p:nvPr/>
                </p:nvSpPr>
                <p:spPr>
                  <a:xfrm>
                    <a:off x="1648710" y="1939072"/>
                    <a:ext cx="25351" cy="340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78" extrusionOk="0">
                        <a:moveTo>
                          <a:pt x="489" y="0"/>
                        </a:moveTo>
                        <a:cubicBezTo>
                          <a:pt x="234" y="0"/>
                          <a:pt x="1" y="207"/>
                          <a:pt x="1" y="514"/>
                        </a:cubicBezTo>
                        <a:lnTo>
                          <a:pt x="1" y="5284"/>
                        </a:lnTo>
                        <a:cubicBezTo>
                          <a:pt x="1" y="5575"/>
                          <a:pt x="229" y="5777"/>
                          <a:pt x="482" y="5777"/>
                        </a:cubicBezTo>
                        <a:cubicBezTo>
                          <a:pt x="577" y="5777"/>
                          <a:pt x="676" y="5748"/>
                          <a:pt x="768" y="5684"/>
                        </a:cubicBezTo>
                        <a:lnTo>
                          <a:pt x="4037" y="3383"/>
                        </a:lnTo>
                        <a:cubicBezTo>
                          <a:pt x="4304" y="3183"/>
                          <a:pt x="4304" y="2782"/>
                          <a:pt x="4037" y="2582"/>
                        </a:cubicBezTo>
                        <a:lnTo>
                          <a:pt x="801" y="114"/>
                        </a:lnTo>
                        <a:cubicBezTo>
                          <a:pt x="704" y="36"/>
                          <a:pt x="595" y="0"/>
                          <a:pt x="48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344" name="Google Shape;7800;p72">
                    <a:extLst>
                      <a:ext uri="{FF2B5EF4-FFF2-40B4-BE49-F238E27FC236}">
                        <a16:creationId xmlns:a16="http://schemas.microsoft.com/office/drawing/2014/main" id="{5035A012-6DC5-7D66-D890-3A01006E818E}"/>
                      </a:ext>
                    </a:extLst>
                  </p:cNvPr>
                  <p:cNvSpPr/>
                  <p:nvPr/>
                </p:nvSpPr>
                <p:spPr>
                  <a:xfrm>
                    <a:off x="1648710" y="1700120"/>
                    <a:ext cx="25351" cy="33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57" extrusionOk="0">
                        <a:moveTo>
                          <a:pt x="509" y="0"/>
                        </a:moveTo>
                        <a:cubicBezTo>
                          <a:pt x="247" y="0"/>
                          <a:pt x="1" y="203"/>
                          <a:pt x="1" y="493"/>
                        </a:cubicBezTo>
                        <a:lnTo>
                          <a:pt x="1" y="5263"/>
                        </a:lnTo>
                        <a:cubicBezTo>
                          <a:pt x="1" y="5554"/>
                          <a:pt x="229" y="5757"/>
                          <a:pt x="482" y="5757"/>
                        </a:cubicBezTo>
                        <a:cubicBezTo>
                          <a:pt x="577" y="5757"/>
                          <a:pt x="676" y="5728"/>
                          <a:pt x="768" y="5664"/>
                        </a:cubicBezTo>
                        <a:lnTo>
                          <a:pt x="4037" y="3395"/>
                        </a:lnTo>
                        <a:cubicBezTo>
                          <a:pt x="4304" y="3195"/>
                          <a:pt x="4304" y="2795"/>
                          <a:pt x="4037" y="2561"/>
                        </a:cubicBezTo>
                        <a:lnTo>
                          <a:pt x="801" y="93"/>
                        </a:lnTo>
                        <a:cubicBezTo>
                          <a:pt x="710" y="29"/>
                          <a:pt x="608" y="0"/>
                          <a:pt x="50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</p:grpSp>
            <p:sp>
              <p:nvSpPr>
                <p:cNvPr id="336" name="Google Shape;7801;p72">
                  <a:extLst>
                    <a:ext uri="{FF2B5EF4-FFF2-40B4-BE49-F238E27FC236}">
                      <a16:creationId xmlns:a16="http://schemas.microsoft.com/office/drawing/2014/main" id="{86843271-4ACB-BB66-610F-589861472856}"/>
                    </a:ext>
                  </a:extLst>
                </p:cNvPr>
                <p:cNvSpPr/>
                <p:nvPr/>
              </p:nvSpPr>
              <p:spPr>
                <a:xfrm>
                  <a:off x="1707626" y="1918930"/>
                  <a:ext cx="72898" cy="72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2" h="20115" extrusionOk="0">
                      <a:moveTo>
                        <a:pt x="10041" y="1"/>
                      </a:moveTo>
                      <a:cubicBezTo>
                        <a:pt x="4503" y="1"/>
                        <a:pt x="0" y="4504"/>
                        <a:pt x="0" y="10041"/>
                      </a:cubicBezTo>
                      <a:cubicBezTo>
                        <a:pt x="0" y="15612"/>
                        <a:pt x="4503" y="20115"/>
                        <a:pt x="10041" y="20115"/>
                      </a:cubicBezTo>
                      <a:cubicBezTo>
                        <a:pt x="15578" y="20115"/>
                        <a:pt x="20081" y="15612"/>
                        <a:pt x="20081" y="10041"/>
                      </a:cubicBezTo>
                      <a:cubicBezTo>
                        <a:pt x="20081" y="4504"/>
                        <a:pt x="15578" y="1"/>
                        <a:pt x="10041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3E9E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337" name="Google Shape;7802;p72">
                  <a:extLst>
                    <a:ext uri="{FF2B5EF4-FFF2-40B4-BE49-F238E27FC236}">
                      <a16:creationId xmlns:a16="http://schemas.microsoft.com/office/drawing/2014/main" id="{0F2DD0D6-AEC8-39FA-1366-560A8B57A031}"/>
                    </a:ext>
                  </a:extLst>
                </p:cNvPr>
                <p:cNvSpPr/>
                <p:nvPr/>
              </p:nvSpPr>
              <p:spPr>
                <a:xfrm>
                  <a:off x="1707626" y="1681380"/>
                  <a:ext cx="72898" cy="72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2" h="20115" extrusionOk="0">
                      <a:moveTo>
                        <a:pt x="10041" y="1"/>
                      </a:moveTo>
                      <a:cubicBezTo>
                        <a:pt x="4503" y="1"/>
                        <a:pt x="0" y="4504"/>
                        <a:pt x="0" y="10041"/>
                      </a:cubicBezTo>
                      <a:cubicBezTo>
                        <a:pt x="0" y="15612"/>
                        <a:pt x="4503" y="20115"/>
                        <a:pt x="10041" y="20115"/>
                      </a:cubicBezTo>
                      <a:cubicBezTo>
                        <a:pt x="15578" y="20115"/>
                        <a:pt x="20081" y="15612"/>
                        <a:pt x="20081" y="10041"/>
                      </a:cubicBezTo>
                      <a:cubicBezTo>
                        <a:pt x="20081" y="4504"/>
                        <a:pt x="15578" y="1"/>
                        <a:pt x="10041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3E9E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</p:grpSp>
        </p:grpSp>
      </p:grpSp>
      <p:grpSp>
        <p:nvGrpSpPr>
          <p:cNvPr id="363" name="Google Shape;7803;p72">
            <a:extLst>
              <a:ext uri="{FF2B5EF4-FFF2-40B4-BE49-F238E27FC236}">
                <a16:creationId xmlns:a16="http://schemas.microsoft.com/office/drawing/2014/main" id="{730B2068-1E43-CC99-7701-0C30AE382059}"/>
              </a:ext>
            </a:extLst>
          </p:cNvPr>
          <p:cNvGrpSpPr/>
          <p:nvPr/>
        </p:nvGrpSpPr>
        <p:grpSpPr>
          <a:xfrm>
            <a:off x="13630679" y="4648535"/>
            <a:ext cx="3244538" cy="1104886"/>
            <a:chOff x="6894650" y="2574740"/>
            <a:chExt cx="1445100" cy="492111"/>
          </a:xfrm>
        </p:grpSpPr>
        <p:sp>
          <p:nvSpPr>
            <p:cNvPr id="364" name="Google Shape;7804;p72">
              <a:extLst>
                <a:ext uri="{FF2B5EF4-FFF2-40B4-BE49-F238E27FC236}">
                  <a16:creationId xmlns:a16="http://schemas.microsoft.com/office/drawing/2014/main" id="{A46FE56B-B74B-2B4D-7EF4-87427C1BC513}"/>
                </a:ext>
              </a:extLst>
            </p:cNvPr>
            <p:cNvSpPr/>
            <p:nvPr/>
          </p:nvSpPr>
          <p:spPr>
            <a:xfrm>
              <a:off x="7151862" y="2854413"/>
              <a:ext cx="414806" cy="212438"/>
            </a:xfrm>
            <a:custGeom>
              <a:avLst/>
              <a:gdLst/>
              <a:ahLst/>
              <a:cxnLst/>
              <a:rect l="l" t="t" r="r" b="b"/>
              <a:pathLst>
                <a:path w="12481" h="6392" extrusionOk="0">
                  <a:moveTo>
                    <a:pt x="2" y="0"/>
                  </a:moveTo>
                  <a:lnTo>
                    <a:pt x="2" y="66"/>
                  </a:lnTo>
                  <a:cubicBezTo>
                    <a:pt x="0" y="3558"/>
                    <a:pt x="2794" y="6391"/>
                    <a:pt x="6241" y="6391"/>
                  </a:cubicBezTo>
                  <a:cubicBezTo>
                    <a:pt x="9687" y="6391"/>
                    <a:pt x="12481" y="3558"/>
                    <a:pt x="12481" y="66"/>
                  </a:cubicBezTo>
                  <a:lnTo>
                    <a:pt x="12481" y="0"/>
                  </a:lnTo>
                  <a:lnTo>
                    <a:pt x="7664" y="0"/>
                  </a:lnTo>
                  <a:cubicBezTo>
                    <a:pt x="7664" y="12"/>
                    <a:pt x="7666" y="23"/>
                    <a:pt x="7666" y="32"/>
                  </a:cubicBezTo>
                  <a:cubicBezTo>
                    <a:pt x="7666" y="838"/>
                    <a:pt x="7022" y="1490"/>
                    <a:pt x="6229" y="1490"/>
                  </a:cubicBezTo>
                  <a:cubicBezTo>
                    <a:pt x="5435" y="1490"/>
                    <a:pt x="4793" y="838"/>
                    <a:pt x="4793" y="32"/>
                  </a:cubicBezTo>
                  <a:cubicBezTo>
                    <a:pt x="4793" y="23"/>
                    <a:pt x="4795" y="12"/>
                    <a:pt x="479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65" name="Google Shape;7805;p72">
              <a:extLst>
                <a:ext uri="{FF2B5EF4-FFF2-40B4-BE49-F238E27FC236}">
                  <a16:creationId xmlns:a16="http://schemas.microsoft.com/office/drawing/2014/main" id="{0DF38753-A5BD-70CA-EBA1-C4CC6946E853}"/>
                </a:ext>
              </a:extLst>
            </p:cNvPr>
            <p:cNvSpPr/>
            <p:nvPr/>
          </p:nvSpPr>
          <p:spPr>
            <a:xfrm>
              <a:off x="7664213" y="2854413"/>
              <a:ext cx="414806" cy="212438"/>
            </a:xfrm>
            <a:custGeom>
              <a:avLst/>
              <a:gdLst/>
              <a:ahLst/>
              <a:cxnLst/>
              <a:rect l="l" t="t" r="r" b="b"/>
              <a:pathLst>
                <a:path w="12481" h="6392" extrusionOk="0">
                  <a:moveTo>
                    <a:pt x="2" y="0"/>
                  </a:moveTo>
                  <a:lnTo>
                    <a:pt x="2" y="66"/>
                  </a:lnTo>
                  <a:cubicBezTo>
                    <a:pt x="0" y="3558"/>
                    <a:pt x="2794" y="6391"/>
                    <a:pt x="6241" y="6391"/>
                  </a:cubicBezTo>
                  <a:cubicBezTo>
                    <a:pt x="9687" y="6391"/>
                    <a:pt x="12481" y="3558"/>
                    <a:pt x="12481" y="66"/>
                  </a:cubicBezTo>
                  <a:lnTo>
                    <a:pt x="12481" y="0"/>
                  </a:lnTo>
                  <a:lnTo>
                    <a:pt x="7664" y="0"/>
                  </a:lnTo>
                  <a:cubicBezTo>
                    <a:pt x="7664" y="12"/>
                    <a:pt x="7666" y="23"/>
                    <a:pt x="7666" y="32"/>
                  </a:cubicBezTo>
                  <a:cubicBezTo>
                    <a:pt x="7666" y="838"/>
                    <a:pt x="7022" y="1490"/>
                    <a:pt x="6229" y="1490"/>
                  </a:cubicBezTo>
                  <a:cubicBezTo>
                    <a:pt x="5437" y="1490"/>
                    <a:pt x="4793" y="838"/>
                    <a:pt x="4793" y="32"/>
                  </a:cubicBezTo>
                  <a:cubicBezTo>
                    <a:pt x="4793" y="23"/>
                    <a:pt x="4795" y="12"/>
                    <a:pt x="479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66" name="Google Shape;7806;p72">
              <a:extLst>
                <a:ext uri="{FF2B5EF4-FFF2-40B4-BE49-F238E27FC236}">
                  <a16:creationId xmlns:a16="http://schemas.microsoft.com/office/drawing/2014/main" id="{FE05B55A-580B-BDB6-57A7-F055C1A6FA7D}"/>
                </a:ext>
              </a:extLst>
            </p:cNvPr>
            <p:cNvSpPr/>
            <p:nvPr/>
          </p:nvSpPr>
          <p:spPr>
            <a:xfrm>
              <a:off x="6895687" y="2575804"/>
              <a:ext cx="420489" cy="212471"/>
            </a:xfrm>
            <a:custGeom>
              <a:avLst/>
              <a:gdLst/>
              <a:ahLst/>
              <a:cxnLst/>
              <a:rect l="l" t="t" r="r" b="b"/>
              <a:pathLst>
                <a:path w="12652" h="6393" extrusionOk="0">
                  <a:moveTo>
                    <a:pt x="6326" y="0"/>
                  </a:moveTo>
                  <a:cubicBezTo>
                    <a:pt x="2832" y="0"/>
                    <a:pt x="1" y="2833"/>
                    <a:pt x="1" y="6326"/>
                  </a:cubicBezTo>
                  <a:lnTo>
                    <a:pt x="1" y="6393"/>
                  </a:lnTo>
                  <a:lnTo>
                    <a:pt x="4883" y="6393"/>
                  </a:lnTo>
                  <a:cubicBezTo>
                    <a:pt x="4883" y="6382"/>
                    <a:pt x="4882" y="6370"/>
                    <a:pt x="4882" y="6359"/>
                  </a:cubicBezTo>
                  <a:cubicBezTo>
                    <a:pt x="4882" y="5555"/>
                    <a:pt x="5534" y="4904"/>
                    <a:pt x="6337" y="4904"/>
                  </a:cubicBezTo>
                  <a:cubicBezTo>
                    <a:pt x="7141" y="4904"/>
                    <a:pt x="7793" y="5555"/>
                    <a:pt x="7793" y="6359"/>
                  </a:cubicBezTo>
                  <a:cubicBezTo>
                    <a:pt x="7793" y="6370"/>
                    <a:pt x="7791" y="6382"/>
                    <a:pt x="7791" y="6393"/>
                  </a:cubicBezTo>
                  <a:lnTo>
                    <a:pt x="12651" y="6393"/>
                  </a:lnTo>
                  <a:lnTo>
                    <a:pt x="12651" y="6326"/>
                  </a:lnTo>
                  <a:cubicBezTo>
                    <a:pt x="12651" y="2833"/>
                    <a:pt x="9820" y="0"/>
                    <a:pt x="632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67" name="Google Shape;7807;p72">
              <a:extLst>
                <a:ext uri="{FF2B5EF4-FFF2-40B4-BE49-F238E27FC236}">
                  <a16:creationId xmlns:a16="http://schemas.microsoft.com/office/drawing/2014/main" id="{E9B491E0-A8EA-DF7F-8DF5-0F08465EA8F9}"/>
                </a:ext>
              </a:extLst>
            </p:cNvPr>
            <p:cNvSpPr/>
            <p:nvPr/>
          </p:nvSpPr>
          <p:spPr>
            <a:xfrm>
              <a:off x="7399530" y="2574740"/>
              <a:ext cx="420489" cy="212438"/>
            </a:xfrm>
            <a:custGeom>
              <a:avLst/>
              <a:gdLst/>
              <a:ahLst/>
              <a:cxnLst/>
              <a:rect l="l" t="t" r="r" b="b"/>
              <a:pathLst>
                <a:path w="12652" h="6392" extrusionOk="0">
                  <a:moveTo>
                    <a:pt x="6326" y="0"/>
                  </a:moveTo>
                  <a:cubicBezTo>
                    <a:pt x="2832" y="0"/>
                    <a:pt x="1" y="2832"/>
                    <a:pt x="1" y="6326"/>
                  </a:cubicBezTo>
                  <a:lnTo>
                    <a:pt x="1" y="6391"/>
                  </a:lnTo>
                  <a:lnTo>
                    <a:pt x="4883" y="6391"/>
                  </a:lnTo>
                  <a:cubicBezTo>
                    <a:pt x="4883" y="6380"/>
                    <a:pt x="4882" y="6369"/>
                    <a:pt x="4882" y="6358"/>
                  </a:cubicBezTo>
                  <a:cubicBezTo>
                    <a:pt x="4882" y="5554"/>
                    <a:pt x="5533" y="4902"/>
                    <a:pt x="6337" y="4902"/>
                  </a:cubicBezTo>
                  <a:cubicBezTo>
                    <a:pt x="7141" y="4902"/>
                    <a:pt x="7793" y="5554"/>
                    <a:pt x="7793" y="6358"/>
                  </a:cubicBezTo>
                  <a:cubicBezTo>
                    <a:pt x="7793" y="6369"/>
                    <a:pt x="7791" y="6380"/>
                    <a:pt x="7791" y="6391"/>
                  </a:cubicBezTo>
                  <a:lnTo>
                    <a:pt x="12650" y="6391"/>
                  </a:lnTo>
                  <a:lnTo>
                    <a:pt x="12650" y="6326"/>
                  </a:lnTo>
                  <a:cubicBezTo>
                    <a:pt x="12651" y="2833"/>
                    <a:pt x="9819" y="0"/>
                    <a:pt x="632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68" name="Google Shape;7808;p72">
              <a:extLst>
                <a:ext uri="{FF2B5EF4-FFF2-40B4-BE49-F238E27FC236}">
                  <a16:creationId xmlns:a16="http://schemas.microsoft.com/office/drawing/2014/main" id="{498B3E3F-42AA-5B74-B1A9-1200AC692198}"/>
                </a:ext>
              </a:extLst>
            </p:cNvPr>
            <p:cNvSpPr/>
            <p:nvPr/>
          </p:nvSpPr>
          <p:spPr>
            <a:xfrm>
              <a:off x="7911880" y="2574740"/>
              <a:ext cx="420489" cy="212438"/>
            </a:xfrm>
            <a:custGeom>
              <a:avLst/>
              <a:gdLst/>
              <a:ahLst/>
              <a:cxnLst/>
              <a:rect l="l" t="t" r="r" b="b"/>
              <a:pathLst>
                <a:path w="12652" h="6392" extrusionOk="0">
                  <a:moveTo>
                    <a:pt x="6326" y="0"/>
                  </a:moveTo>
                  <a:cubicBezTo>
                    <a:pt x="2832" y="0"/>
                    <a:pt x="1" y="2832"/>
                    <a:pt x="1" y="6326"/>
                  </a:cubicBezTo>
                  <a:lnTo>
                    <a:pt x="1" y="6391"/>
                  </a:lnTo>
                  <a:lnTo>
                    <a:pt x="4883" y="6391"/>
                  </a:lnTo>
                  <a:cubicBezTo>
                    <a:pt x="4883" y="6380"/>
                    <a:pt x="4882" y="6369"/>
                    <a:pt x="4882" y="6358"/>
                  </a:cubicBezTo>
                  <a:cubicBezTo>
                    <a:pt x="4882" y="5554"/>
                    <a:pt x="5533" y="4902"/>
                    <a:pt x="6337" y="4902"/>
                  </a:cubicBezTo>
                  <a:cubicBezTo>
                    <a:pt x="7141" y="4902"/>
                    <a:pt x="7793" y="5554"/>
                    <a:pt x="7793" y="6358"/>
                  </a:cubicBezTo>
                  <a:cubicBezTo>
                    <a:pt x="7793" y="6369"/>
                    <a:pt x="7791" y="6380"/>
                    <a:pt x="7791" y="6391"/>
                  </a:cubicBezTo>
                  <a:lnTo>
                    <a:pt x="12650" y="6391"/>
                  </a:lnTo>
                  <a:lnTo>
                    <a:pt x="12650" y="6326"/>
                  </a:lnTo>
                  <a:cubicBezTo>
                    <a:pt x="12651" y="2833"/>
                    <a:pt x="9819" y="0"/>
                    <a:pt x="632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cxnSp>
          <p:nvCxnSpPr>
            <p:cNvPr id="369" name="Google Shape;7809;p72">
              <a:extLst>
                <a:ext uri="{FF2B5EF4-FFF2-40B4-BE49-F238E27FC236}">
                  <a16:creationId xmlns:a16="http://schemas.microsoft.com/office/drawing/2014/main" id="{C2CE724A-5134-973F-B7E1-98A19DA225D1}"/>
                </a:ext>
              </a:extLst>
            </p:cNvPr>
            <p:cNvCxnSpPr/>
            <p:nvPr/>
          </p:nvCxnSpPr>
          <p:spPr>
            <a:xfrm>
              <a:off x="6894650" y="2821921"/>
              <a:ext cx="1445100" cy="0"/>
            </a:xfrm>
            <a:prstGeom prst="straightConnector1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70" name="Google Shape;7810;p72">
            <a:extLst>
              <a:ext uri="{FF2B5EF4-FFF2-40B4-BE49-F238E27FC236}">
                <a16:creationId xmlns:a16="http://schemas.microsoft.com/office/drawing/2014/main" id="{0B732B98-C371-4275-630F-F7421B7D8C8C}"/>
              </a:ext>
            </a:extLst>
          </p:cNvPr>
          <p:cNvGrpSpPr/>
          <p:nvPr/>
        </p:nvGrpSpPr>
        <p:grpSpPr>
          <a:xfrm>
            <a:off x="13669764" y="7397045"/>
            <a:ext cx="3166412" cy="951410"/>
            <a:chOff x="6953919" y="3907920"/>
            <a:chExt cx="1377300" cy="475705"/>
          </a:xfrm>
        </p:grpSpPr>
        <p:cxnSp>
          <p:nvCxnSpPr>
            <p:cNvPr id="371" name="Google Shape;7811;p72">
              <a:extLst>
                <a:ext uri="{FF2B5EF4-FFF2-40B4-BE49-F238E27FC236}">
                  <a16:creationId xmlns:a16="http://schemas.microsoft.com/office/drawing/2014/main" id="{2D714341-5697-F15B-7155-B2188EB6B6CF}"/>
                </a:ext>
              </a:extLst>
            </p:cNvPr>
            <p:cNvCxnSpPr/>
            <p:nvPr/>
          </p:nvCxnSpPr>
          <p:spPr>
            <a:xfrm rot="10800000">
              <a:off x="7118546" y="4100689"/>
              <a:ext cx="0" cy="185100"/>
            </a:xfrm>
            <a:prstGeom prst="straightConnector1">
              <a:avLst/>
            </a:prstGeom>
            <a:noFill/>
            <a:ln w="19050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7812;p72">
              <a:extLst>
                <a:ext uri="{FF2B5EF4-FFF2-40B4-BE49-F238E27FC236}">
                  <a16:creationId xmlns:a16="http://schemas.microsoft.com/office/drawing/2014/main" id="{DEE9BCD2-BC55-8AC9-1EAF-EDCE431C6121}"/>
                </a:ext>
              </a:extLst>
            </p:cNvPr>
            <p:cNvCxnSpPr/>
            <p:nvPr/>
          </p:nvCxnSpPr>
          <p:spPr>
            <a:xfrm>
              <a:off x="7480500" y="4197025"/>
              <a:ext cx="0" cy="186600"/>
            </a:xfrm>
            <a:prstGeom prst="straightConnector1">
              <a:avLst/>
            </a:prstGeom>
            <a:noFill/>
            <a:ln w="19050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3" name="Google Shape;7813;p72">
              <a:extLst>
                <a:ext uri="{FF2B5EF4-FFF2-40B4-BE49-F238E27FC236}">
                  <a16:creationId xmlns:a16="http://schemas.microsoft.com/office/drawing/2014/main" id="{201CDABF-43FF-F73D-430E-4D5C19E94020}"/>
                </a:ext>
              </a:extLst>
            </p:cNvPr>
            <p:cNvCxnSpPr/>
            <p:nvPr/>
          </p:nvCxnSpPr>
          <p:spPr>
            <a:xfrm rot="10800000">
              <a:off x="7848574" y="3907920"/>
              <a:ext cx="0" cy="185100"/>
            </a:xfrm>
            <a:prstGeom prst="straightConnector1">
              <a:avLst/>
            </a:prstGeom>
            <a:noFill/>
            <a:ln w="19050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4" name="Google Shape;7814;p72">
              <a:extLst>
                <a:ext uri="{FF2B5EF4-FFF2-40B4-BE49-F238E27FC236}">
                  <a16:creationId xmlns:a16="http://schemas.microsoft.com/office/drawing/2014/main" id="{DC6266CE-ED0B-70DD-30C8-B86C219761B4}"/>
                </a:ext>
              </a:extLst>
            </p:cNvPr>
            <p:cNvCxnSpPr/>
            <p:nvPr/>
          </p:nvCxnSpPr>
          <p:spPr>
            <a:xfrm>
              <a:off x="8218032" y="3997243"/>
              <a:ext cx="0" cy="197100"/>
            </a:xfrm>
            <a:prstGeom prst="straightConnector1">
              <a:avLst/>
            </a:prstGeom>
            <a:noFill/>
            <a:ln w="19050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5" name="Google Shape;7815;p72">
              <a:extLst>
                <a:ext uri="{FF2B5EF4-FFF2-40B4-BE49-F238E27FC236}">
                  <a16:creationId xmlns:a16="http://schemas.microsoft.com/office/drawing/2014/main" id="{EF492676-85CA-D6E6-EA68-34882510788F}"/>
                </a:ext>
              </a:extLst>
            </p:cNvPr>
            <p:cNvCxnSpPr/>
            <p:nvPr/>
          </p:nvCxnSpPr>
          <p:spPr>
            <a:xfrm flipH="1">
              <a:off x="6953919" y="3961822"/>
              <a:ext cx="1377300" cy="376800"/>
            </a:xfrm>
            <a:prstGeom prst="straightConnector1">
              <a:avLst/>
            </a:prstGeom>
            <a:noFill/>
            <a:ln w="19050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76" name="Google Shape;7816;p72">
            <a:extLst>
              <a:ext uri="{FF2B5EF4-FFF2-40B4-BE49-F238E27FC236}">
                <a16:creationId xmlns:a16="http://schemas.microsoft.com/office/drawing/2014/main" id="{F478C57D-32A9-5EBC-C9CF-02CA06A9E4D6}"/>
              </a:ext>
            </a:extLst>
          </p:cNvPr>
          <p:cNvGrpSpPr/>
          <p:nvPr/>
        </p:nvGrpSpPr>
        <p:grpSpPr>
          <a:xfrm>
            <a:off x="4676940" y="4919337"/>
            <a:ext cx="1672572" cy="1649058"/>
            <a:chOff x="2389399" y="2595741"/>
            <a:chExt cx="812796" cy="801369"/>
          </a:xfrm>
        </p:grpSpPr>
        <p:grpSp>
          <p:nvGrpSpPr>
            <p:cNvPr id="377" name="Google Shape;7817;p72">
              <a:extLst>
                <a:ext uri="{FF2B5EF4-FFF2-40B4-BE49-F238E27FC236}">
                  <a16:creationId xmlns:a16="http://schemas.microsoft.com/office/drawing/2014/main" id="{CC30244E-1756-4D94-8922-0C9E3866F6BD}"/>
                </a:ext>
              </a:extLst>
            </p:cNvPr>
            <p:cNvGrpSpPr/>
            <p:nvPr/>
          </p:nvGrpSpPr>
          <p:grpSpPr>
            <a:xfrm>
              <a:off x="2492145" y="2881565"/>
              <a:ext cx="607300" cy="229751"/>
              <a:chOff x="2492145" y="2881565"/>
              <a:chExt cx="607300" cy="229751"/>
            </a:xfrm>
          </p:grpSpPr>
          <p:sp>
            <p:nvSpPr>
              <p:cNvPr id="428" name="Google Shape;7818;p72">
                <a:extLst>
                  <a:ext uri="{FF2B5EF4-FFF2-40B4-BE49-F238E27FC236}">
                    <a16:creationId xmlns:a16="http://schemas.microsoft.com/office/drawing/2014/main" id="{C799CB13-8F7F-45C9-E3AE-82A80354B7D6}"/>
                  </a:ext>
                </a:extLst>
              </p:cNvPr>
              <p:cNvSpPr/>
              <p:nvPr/>
            </p:nvSpPr>
            <p:spPr>
              <a:xfrm>
                <a:off x="2530550" y="2913581"/>
                <a:ext cx="530589" cy="165697"/>
              </a:xfrm>
              <a:custGeom>
                <a:avLst/>
                <a:gdLst/>
                <a:ahLst/>
                <a:cxnLst/>
                <a:rect l="l" t="t" r="r" b="b"/>
                <a:pathLst>
                  <a:path w="116549" h="36397" extrusionOk="0">
                    <a:moveTo>
                      <a:pt x="18199" y="1"/>
                    </a:moveTo>
                    <a:cubicBezTo>
                      <a:pt x="8148" y="1"/>
                      <a:pt x="1" y="8148"/>
                      <a:pt x="1" y="18198"/>
                    </a:cubicBezTo>
                    <a:cubicBezTo>
                      <a:pt x="1" y="28249"/>
                      <a:pt x="8148" y="36396"/>
                      <a:pt x="18199" y="36396"/>
                    </a:cubicBezTo>
                    <a:lnTo>
                      <a:pt x="98350" y="36396"/>
                    </a:lnTo>
                    <a:cubicBezTo>
                      <a:pt x="108401" y="36396"/>
                      <a:pt x="116548" y="28249"/>
                      <a:pt x="116548" y="18198"/>
                    </a:cubicBezTo>
                    <a:cubicBezTo>
                      <a:pt x="116548" y="8148"/>
                      <a:pt x="108401" y="1"/>
                      <a:pt x="9835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29" name="Google Shape;7819;p72">
                <a:extLst>
                  <a:ext uri="{FF2B5EF4-FFF2-40B4-BE49-F238E27FC236}">
                    <a16:creationId xmlns:a16="http://schemas.microsoft.com/office/drawing/2014/main" id="{3C6115B5-7C77-5092-3F30-2C5D879A0E74}"/>
                  </a:ext>
                </a:extLst>
              </p:cNvPr>
              <p:cNvSpPr/>
              <p:nvPr/>
            </p:nvSpPr>
            <p:spPr>
              <a:xfrm>
                <a:off x="2886492" y="2881565"/>
                <a:ext cx="212952" cy="229751"/>
              </a:xfrm>
              <a:custGeom>
                <a:avLst/>
                <a:gdLst/>
                <a:ahLst/>
                <a:cxnLst/>
                <a:rect l="l" t="t" r="r" b="b"/>
                <a:pathLst>
                  <a:path w="46777" h="50467" extrusionOk="0">
                    <a:moveTo>
                      <a:pt x="1" y="1"/>
                    </a:moveTo>
                    <a:lnTo>
                      <a:pt x="1" y="1458"/>
                    </a:lnTo>
                    <a:lnTo>
                      <a:pt x="21544" y="1458"/>
                    </a:lnTo>
                    <a:cubicBezTo>
                      <a:pt x="34653" y="1458"/>
                      <a:pt x="45320" y="12123"/>
                      <a:pt x="45320" y="25233"/>
                    </a:cubicBezTo>
                    <a:cubicBezTo>
                      <a:pt x="45320" y="38344"/>
                      <a:pt x="34653" y="49009"/>
                      <a:pt x="21544" y="49009"/>
                    </a:cubicBezTo>
                    <a:lnTo>
                      <a:pt x="1" y="49009"/>
                    </a:lnTo>
                    <a:lnTo>
                      <a:pt x="1" y="50466"/>
                    </a:lnTo>
                    <a:lnTo>
                      <a:pt x="21544" y="50466"/>
                    </a:lnTo>
                    <a:cubicBezTo>
                      <a:pt x="35457" y="50466"/>
                      <a:pt x="46776" y="39146"/>
                      <a:pt x="46776" y="25233"/>
                    </a:cubicBezTo>
                    <a:cubicBezTo>
                      <a:pt x="46776" y="11322"/>
                      <a:pt x="35457" y="1"/>
                      <a:pt x="21544" y="1"/>
                    </a:cubicBezTo>
                    <a:close/>
                  </a:path>
                </a:pathLst>
              </a:custGeom>
              <a:solidFill>
                <a:srgbClr val="96979B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30" name="Google Shape;7820;p72">
                <a:extLst>
                  <a:ext uri="{FF2B5EF4-FFF2-40B4-BE49-F238E27FC236}">
                    <a16:creationId xmlns:a16="http://schemas.microsoft.com/office/drawing/2014/main" id="{EDC27CBD-0ABE-BCDD-1E12-1CD8B10815BA}"/>
                  </a:ext>
                </a:extLst>
              </p:cNvPr>
              <p:cNvSpPr/>
              <p:nvPr/>
            </p:nvSpPr>
            <p:spPr>
              <a:xfrm>
                <a:off x="2492145" y="2881565"/>
                <a:ext cx="212934" cy="229751"/>
              </a:xfrm>
              <a:custGeom>
                <a:avLst/>
                <a:gdLst/>
                <a:ahLst/>
                <a:cxnLst/>
                <a:rect l="l" t="t" r="r" b="b"/>
                <a:pathLst>
                  <a:path w="46773" h="50467" extrusionOk="0">
                    <a:moveTo>
                      <a:pt x="25232" y="1"/>
                    </a:moveTo>
                    <a:cubicBezTo>
                      <a:pt x="11319" y="1"/>
                      <a:pt x="0" y="11322"/>
                      <a:pt x="0" y="25233"/>
                    </a:cubicBezTo>
                    <a:cubicBezTo>
                      <a:pt x="0" y="39146"/>
                      <a:pt x="11319" y="50466"/>
                      <a:pt x="25232" y="50466"/>
                    </a:cubicBezTo>
                    <a:lnTo>
                      <a:pt x="46773" y="50466"/>
                    </a:lnTo>
                    <a:lnTo>
                      <a:pt x="46773" y="49007"/>
                    </a:lnTo>
                    <a:lnTo>
                      <a:pt x="25232" y="49007"/>
                    </a:lnTo>
                    <a:cubicBezTo>
                      <a:pt x="12124" y="49007"/>
                      <a:pt x="1456" y="38344"/>
                      <a:pt x="1456" y="25233"/>
                    </a:cubicBezTo>
                    <a:cubicBezTo>
                      <a:pt x="1456" y="12123"/>
                      <a:pt x="12124" y="1457"/>
                      <a:pt x="25232" y="1457"/>
                    </a:cubicBezTo>
                    <a:lnTo>
                      <a:pt x="46773" y="1457"/>
                    </a:lnTo>
                    <a:lnTo>
                      <a:pt x="46773" y="1"/>
                    </a:lnTo>
                    <a:close/>
                  </a:path>
                </a:pathLst>
              </a:custGeom>
              <a:solidFill>
                <a:srgbClr val="96979B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378" name="Google Shape;7821;p72">
              <a:extLst>
                <a:ext uri="{FF2B5EF4-FFF2-40B4-BE49-F238E27FC236}">
                  <a16:creationId xmlns:a16="http://schemas.microsoft.com/office/drawing/2014/main" id="{A9973A6E-3111-F80A-3001-F99C6AECEE9A}"/>
                </a:ext>
              </a:extLst>
            </p:cNvPr>
            <p:cNvGrpSpPr/>
            <p:nvPr/>
          </p:nvGrpSpPr>
          <p:grpSpPr>
            <a:xfrm>
              <a:off x="2389399" y="2595741"/>
              <a:ext cx="812796" cy="296825"/>
              <a:chOff x="2389399" y="2595741"/>
              <a:chExt cx="812796" cy="296825"/>
            </a:xfrm>
          </p:grpSpPr>
          <p:grpSp>
            <p:nvGrpSpPr>
              <p:cNvPr id="404" name="Google Shape;7822;p72">
                <a:extLst>
                  <a:ext uri="{FF2B5EF4-FFF2-40B4-BE49-F238E27FC236}">
                    <a16:creationId xmlns:a16="http://schemas.microsoft.com/office/drawing/2014/main" id="{CD55888A-A7A1-2FD1-EA09-3576C97E8C79}"/>
                  </a:ext>
                </a:extLst>
              </p:cNvPr>
              <p:cNvGrpSpPr/>
              <p:nvPr/>
            </p:nvGrpSpPr>
            <p:grpSpPr>
              <a:xfrm>
                <a:off x="2389399" y="2595741"/>
                <a:ext cx="363638" cy="296825"/>
                <a:chOff x="2389399" y="2595741"/>
                <a:chExt cx="363638" cy="296825"/>
              </a:xfrm>
            </p:grpSpPr>
            <p:grpSp>
              <p:nvGrpSpPr>
                <p:cNvPr id="421" name="Google Shape;7823;p72">
                  <a:extLst>
                    <a:ext uri="{FF2B5EF4-FFF2-40B4-BE49-F238E27FC236}">
                      <a16:creationId xmlns:a16="http://schemas.microsoft.com/office/drawing/2014/main" id="{AA79917D-7DC0-1C38-4C06-915FBE575121}"/>
                    </a:ext>
                  </a:extLst>
                </p:cNvPr>
                <p:cNvGrpSpPr/>
                <p:nvPr/>
              </p:nvGrpSpPr>
              <p:grpSpPr>
                <a:xfrm>
                  <a:off x="2493852" y="2794333"/>
                  <a:ext cx="259185" cy="98232"/>
                  <a:chOff x="2493852" y="2794333"/>
                  <a:chExt cx="259185" cy="98232"/>
                </a:xfrm>
              </p:grpSpPr>
              <p:sp>
                <p:nvSpPr>
                  <p:cNvPr id="425" name="Google Shape;7824;p72">
                    <a:extLst>
                      <a:ext uri="{FF2B5EF4-FFF2-40B4-BE49-F238E27FC236}">
                        <a16:creationId xmlns:a16="http://schemas.microsoft.com/office/drawing/2014/main" id="{ABF08B9F-7589-5956-C0C1-F400D43A280B}"/>
                      </a:ext>
                    </a:extLst>
                  </p:cNvPr>
                  <p:cNvSpPr/>
                  <p:nvPr/>
                </p:nvSpPr>
                <p:spPr>
                  <a:xfrm>
                    <a:off x="2500419" y="2800896"/>
                    <a:ext cx="246135" cy="85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66" h="18698" extrusionOk="0">
                        <a:moveTo>
                          <a:pt x="243" y="1"/>
                        </a:moveTo>
                        <a:cubicBezTo>
                          <a:pt x="108" y="1"/>
                          <a:pt x="1" y="108"/>
                          <a:pt x="1" y="243"/>
                        </a:cubicBezTo>
                        <a:cubicBezTo>
                          <a:pt x="1" y="4216"/>
                          <a:pt x="3233" y="7447"/>
                          <a:pt x="7204" y="7447"/>
                        </a:cubicBezTo>
                        <a:lnTo>
                          <a:pt x="47616" y="7447"/>
                        </a:lnTo>
                        <a:cubicBezTo>
                          <a:pt x="50905" y="7447"/>
                          <a:pt x="53581" y="10122"/>
                          <a:pt x="53581" y="13412"/>
                        </a:cubicBezTo>
                        <a:lnTo>
                          <a:pt x="53581" y="18455"/>
                        </a:lnTo>
                        <a:cubicBezTo>
                          <a:pt x="53581" y="18590"/>
                          <a:pt x="53688" y="18697"/>
                          <a:pt x="53823" y="18697"/>
                        </a:cubicBezTo>
                        <a:cubicBezTo>
                          <a:pt x="53957" y="18697"/>
                          <a:pt x="54065" y="18590"/>
                          <a:pt x="54062" y="18455"/>
                        </a:cubicBezTo>
                        <a:lnTo>
                          <a:pt x="54062" y="13412"/>
                        </a:lnTo>
                        <a:cubicBezTo>
                          <a:pt x="54062" y="9854"/>
                          <a:pt x="51169" y="6961"/>
                          <a:pt x="47611" y="6961"/>
                        </a:cubicBezTo>
                        <a:lnTo>
                          <a:pt x="7203" y="6961"/>
                        </a:lnTo>
                        <a:cubicBezTo>
                          <a:pt x="3498" y="6961"/>
                          <a:pt x="485" y="3946"/>
                          <a:pt x="485" y="243"/>
                        </a:cubicBezTo>
                        <a:cubicBezTo>
                          <a:pt x="485" y="108"/>
                          <a:pt x="377" y="1"/>
                          <a:pt x="243" y="1"/>
                        </a:cubicBezTo>
                        <a:close/>
                      </a:path>
                    </a:pathLst>
                  </a:custGeom>
                  <a:solidFill>
                    <a:srgbClr val="9FA0A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426" name="Google Shape;7825;p72">
                    <a:extLst>
                      <a:ext uri="{FF2B5EF4-FFF2-40B4-BE49-F238E27FC236}">
                        <a16:creationId xmlns:a16="http://schemas.microsoft.com/office/drawing/2014/main" id="{B09AB399-1924-F8D7-89E5-CB8BDA6937BF}"/>
                      </a:ext>
                    </a:extLst>
                  </p:cNvPr>
                  <p:cNvSpPr/>
                  <p:nvPr/>
                </p:nvSpPr>
                <p:spPr>
                  <a:xfrm>
                    <a:off x="2493852" y="2794333"/>
                    <a:ext cx="15360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4" h="3373" extrusionOk="0">
                        <a:moveTo>
                          <a:pt x="1687" y="0"/>
                        </a:moveTo>
                        <a:cubicBezTo>
                          <a:pt x="755" y="0"/>
                          <a:pt x="1" y="754"/>
                          <a:pt x="1" y="1687"/>
                        </a:cubicBezTo>
                        <a:cubicBezTo>
                          <a:pt x="1" y="2619"/>
                          <a:pt x="755" y="3373"/>
                          <a:pt x="1687" y="3373"/>
                        </a:cubicBezTo>
                        <a:cubicBezTo>
                          <a:pt x="2619" y="3370"/>
                          <a:pt x="3374" y="2617"/>
                          <a:pt x="3374" y="1687"/>
                        </a:cubicBezTo>
                        <a:cubicBezTo>
                          <a:pt x="3374" y="754"/>
                          <a:pt x="2619" y="0"/>
                          <a:pt x="1687" y="0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427" name="Google Shape;7826;p72">
                    <a:extLst>
                      <a:ext uri="{FF2B5EF4-FFF2-40B4-BE49-F238E27FC236}">
                        <a16:creationId xmlns:a16="http://schemas.microsoft.com/office/drawing/2014/main" id="{C3AA34CC-A39E-B050-3B7E-9C36493AFB7E}"/>
                      </a:ext>
                    </a:extLst>
                  </p:cNvPr>
                  <p:cNvSpPr/>
                  <p:nvPr/>
                </p:nvSpPr>
                <p:spPr>
                  <a:xfrm>
                    <a:off x="2737686" y="2877210"/>
                    <a:ext cx="15351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2" h="3373" extrusionOk="0">
                        <a:moveTo>
                          <a:pt x="1687" y="1"/>
                        </a:moveTo>
                        <a:cubicBezTo>
                          <a:pt x="755" y="1"/>
                          <a:pt x="1" y="754"/>
                          <a:pt x="1" y="1686"/>
                        </a:cubicBezTo>
                        <a:cubicBezTo>
                          <a:pt x="1" y="2618"/>
                          <a:pt x="755" y="3372"/>
                          <a:pt x="1687" y="3372"/>
                        </a:cubicBezTo>
                        <a:cubicBezTo>
                          <a:pt x="2619" y="3372"/>
                          <a:pt x="3372" y="2616"/>
                          <a:pt x="3372" y="1686"/>
                        </a:cubicBezTo>
                        <a:cubicBezTo>
                          <a:pt x="3372" y="754"/>
                          <a:pt x="2619" y="1"/>
                          <a:pt x="1687" y="1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</p:grpSp>
            <p:grpSp>
              <p:nvGrpSpPr>
                <p:cNvPr id="422" name="Google Shape;7827;p72">
                  <a:extLst>
                    <a:ext uri="{FF2B5EF4-FFF2-40B4-BE49-F238E27FC236}">
                      <a16:creationId xmlns:a16="http://schemas.microsoft.com/office/drawing/2014/main" id="{8842792D-30A6-1F6A-831E-A2A76F679E2C}"/>
                    </a:ext>
                  </a:extLst>
                </p:cNvPr>
                <p:cNvGrpSpPr/>
                <p:nvPr/>
              </p:nvGrpSpPr>
              <p:grpSpPr>
                <a:xfrm>
                  <a:off x="2389399" y="2595741"/>
                  <a:ext cx="224343" cy="182054"/>
                  <a:chOff x="2389399" y="2595741"/>
                  <a:chExt cx="224343" cy="182054"/>
                </a:xfrm>
              </p:grpSpPr>
              <p:sp>
                <p:nvSpPr>
                  <p:cNvPr id="423" name="Google Shape;7828;p72">
                    <a:extLst>
                      <a:ext uri="{FF2B5EF4-FFF2-40B4-BE49-F238E27FC236}">
                        <a16:creationId xmlns:a16="http://schemas.microsoft.com/office/drawing/2014/main" id="{2B6CAE8B-BB4E-4372-FD46-3D67AF4A1FA6}"/>
                      </a:ext>
                    </a:extLst>
                  </p:cNvPr>
                  <p:cNvSpPr/>
                  <p:nvPr/>
                </p:nvSpPr>
                <p:spPr>
                  <a:xfrm>
                    <a:off x="2389399" y="2595741"/>
                    <a:ext cx="224343" cy="182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9" h="39990" extrusionOk="0">
                        <a:moveTo>
                          <a:pt x="7997" y="1"/>
                        </a:moveTo>
                        <a:cubicBezTo>
                          <a:pt x="3580" y="1"/>
                          <a:pt x="0" y="3580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9"/>
                          <a:pt x="7997" y="39989"/>
                        </a:cubicBezTo>
                        <a:lnTo>
                          <a:pt x="41282" y="39989"/>
                        </a:lnTo>
                        <a:cubicBezTo>
                          <a:pt x="45697" y="39989"/>
                          <a:pt x="49277" y="36409"/>
                          <a:pt x="49277" y="31993"/>
                        </a:cubicBezTo>
                        <a:lnTo>
                          <a:pt x="49277" y="7995"/>
                        </a:lnTo>
                        <a:cubicBezTo>
                          <a:pt x="49278" y="3580"/>
                          <a:pt x="45697" y="1"/>
                          <a:pt x="41282" y="1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657E9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424" name="Google Shape;7829;p72">
                    <a:extLst>
                      <a:ext uri="{FF2B5EF4-FFF2-40B4-BE49-F238E27FC236}">
                        <a16:creationId xmlns:a16="http://schemas.microsoft.com/office/drawing/2014/main" id="{97F12581-5A8E-83B8-35E2-74AF93578674}"/>
                      </a:ext>
                    </a:extLst>
                  </p:cNvPr>
                  <p:cNvSpPr/>
                  <p:nvPr/>
                </p:nvSpPr>
                <p:spPr>
                  <a:xfrm>
                    <a:off x="2430284" y="2686181"/>
                    <a:ext cx="140326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4" h="243" extrusionOk="0">
                        <a:moveTo>
                          <a:pt x="121" y="1"/>
                        </a:moveTo>
                        <a:cubicBezTo>
                          <a:pt x="55" y="1"/>
                          <a:pt x="0" y="55"/>
                          <a:pt x="0" y="121"/>
                        </a:cubicBezTo>
                        <a:cubicBezTo>
                          <a:pt x="0" y="187"/>
                          <a:pt x="55" y="243"/>
                          <a:pt x="121" y="243"/>
                        </a:cubicBezTo>
                        <a:lnTo>
                          <a:pt x="30703" y="243"/>
                        </a:lnTo>
                        <a:cubicBezTo>
                          <a:pt x="30769" y="243"/>
                          <a:pt x="30823" y="187"/>
                          <a:pt x="30823" y="121"/>
                        </a:cubicBezTo>
                        <a:cubicBezTo>
                          <a:pt x="30823" y="55"/>
                          <a:pt x="30767" y="1"/>
                          <a:pt x="30701" y="1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</p:grpSp>
          </p:grpSp>
          <p:grpSp>
            <p:nvGrpSpPr>
              <p:cNvPr id="405" name="Google Shape;7830;p72">
                <a:extLst>
                  <a:ext uri="{FF2B5EF4-FFF2-40B4-BE49-F238E27FC236}">
                    <a16:creationId xmlns:a16="http://schemas.microsoft.com/office/drawing/2014/main" id="{186D8472-7FE4-AD6A-9E25-7ACE597798BB}"/>
                  </a:ext>
                </a:extLst>
              </p:cNvPr>
              <p:cNvGrpSpPr/>
              <p:nvPr/>
            </p:nvGrpSpPr>
            <p:grpSpPr>
              <a:xfrm>
                <a:off x="2683630" y="2595741"/>
                <a:ext cx="224334" cy="296825"/>
                <a:chOff x="2683630" y="2595741"/>
                <a:chExt cx="224334" cy="296825"/>
              </a:xfrm>
            </p:grpSpPr>
            <p:grpSp>
              <p:nvGrpSpPr>
                <p:cNvPr id="414" name="Google Shape;7831;p72">
                  <a:extLst>
                    <a:ext uri="{FF2B5EF4-FFF2-40B4-BE49-F238E27FC236}">
                      <a16:creationId xmlns:a16="http://schemas.microsoft.com/office/drawing/2014/main" id="{590FC5C4-6F18-AFD3-7B6A-635754D9CA82}"/>
                    </a:ext>
                  </a:extLst>
                </p:cNvPr>
                <p:cNvGrpSpPr/>
                <p:nvPr/>
              </p:nvGrpSpPr>
              <p:grpSpPr>
                <a:xfrm>
                  <a:off x="2788083" y="2794333"/>
                  <a:ext cx="15356" cy="98232"/>
                  <a:chOff x="2788083" y="2794333"/>
                  <a:chExt cx="15356" cy="98232"/>
                </a:xfrm>
              </p:grpSpPr>
              <p:sp>
                <p:nvSpPr>
                  <p:cNvPr id="418" name="Google Shape;7832;p72">
                    <a:extLst>
                      <a:ext uri="{FF2B5EF4-FFF2-40B4-BE49-F238E27FC236}">
                        <a16:creationId xmlns:a16="http://schemas.microsoft.com/office/drawing/2014/main" id="{AC92F9C3-03BD-26EE-2A58-7045A9DDB178}"/>
                      </a:ext>
                    </a:extLst>
                  </p:cNvPr>
                  <p:cNvSpPr/>
                  <p:nvPr/>
                </p:nvSpPr>
                <p:spPr>
                  <a:xfrm>
                    <a:off x="2794655" y="2800905"/>
                    <a:ext cx="2213" cy="85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6" h="18696" extrusionOk="0">
                        <a:moveTo>
                          <a:pt x="243" y="0"/>
                        </a:moveTo>
                        <a:cubicBezTo>
                          <a:pt x="108" y="0"/>
                          <a:pt x="1" y="109"/>
                          <a:pt x="1" y="243"/>
                        </a:cubicBezTo>
                        <a:lnTo>
                          <a:pt x="1" y="18453"/>
                        </a:lnTo>
                        <a:cubicBezTo>
                          <a:pt x="1" y="18588"/>
                          <a:pt x="108" y="18695"/>
                          <a:pt x="243" y="18695"/>
                        </a:cubicBezTo>
                        <a:cubicBezTo>
                          <a:pt x="377" y="18695"/>
                          <a:pt x="485" y="18588"/>
                          <a:pt x="485" y="18453"/>
                        </a:cubicBezTo>
                        <a:lnTo>
                          <a:pt x="485" y="243"/>
                        </a:lnTo>
                        <a:cubicBezTo>
                          <a:pt x="485" y="109"/>
                          <a:pt x="377" y="0"/>
                          <a:pt x="243" y="0"/>
                        </a:cubicBezTo>
                        <a:close/>
                      </a:path>
                    </a:pathLst>
                  </a:custGeom>
                  <a:solidFill>
                    <a:srgbClr val="9FA0A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419" name="Google Shape;7833;p72">
                    <a:extLst>
                      <a:ext uri="{FF2B5EF4-FFF2-40B4-BE49-F238E27FC236}">
                        <a16:creationId xmlns:a16="http://schemas.microsoft.com/office/drawing/2014/main" id="{8BD71E86-3E97-E84B-5B3A-2852FBE724E7}"/>
                      </a:ext>
                    </a:extLst>
                  </p:cNvPr>
                  <p:cNvSpPr/>
                  <p:nvPr/>
                </p:nvSpPr>
                <p:spPr>
                  <a:xfrm>
                    <a:off x="2788083" y="2794333"/>
                    <a:ext cx="15356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3" h="3373" extrusionOk="0">
                        <a:moveTo>
                          <a:pt x="1687" y="0"/>
                        </a:moveTo>
                        <a:cubicBezTo>
                          <a:pt x="755" y="0"/>
                          <a:pt x="1" y="754"/>
                          <a:pt x="1" y="1687"/>
                        </a:cubicBezTo>
                        <a:cubicBezTo>
                          <a:pt x="1" y="2619"/>
                          <a:pt x="755" y="3373"/>
                          <a:pt x="1687" y="3373"/>
                        </a:cubicBezTo>
                        <a:cubicBezTo>
                          <a:pt x="2618" y="3373"/>
                          <a:pt x="3372" y="2617"/>
                          <a:pt x="3372" y="1687"/>
                        </a:cubicBezTo>
                        <a:cubicBezTo>
                          <a:pt x="3372" y="754"/>
                          <a:pt x="2618" y="0"/>
                          <a:pt x="1687" y="0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420" name="Google Shape;7834;p72">
                    <a:extLst>
                      <a:ext uri="{FF2B5EF4-FFF2-40B4-BE49-F238E27FC236}">
                        <a16:creationId xmlns:a16="http://schemas.microsoft.com/office/drawing/2014/main" id="{56950B42-3E65-A68E-92A9-02DBEC07E4B6}"/>
                      </a:ext>
                    </a:extLst>
                  </p:cNvPr>
                  <p:cNvSpPr/>
                  <p:nvPr/>
                </p:nvSpPr>
                <p:spPr>
                  <a:xfrm>
                    <a:off x="2788083" y="2877210"/>
                    <a:ext cx="15356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3" h="3373" extrusionOk="0">
                        <a:moveTo>
                          <a:pt x="1687" y="1"/>
                        </a:moveTo>
                        <a:cubicBezTo>
                          <a:pt x="755" y="1"/>
                          <a:pt x="1" y="754"/>
                          <a:pt x="1" y="1686"/>
                        </a:cubicBezTo>
                        <a:cubicBezTo>
                          <a:pt x="1" y="2618"/>
                          <a:pt x="755" y="3372"/>
                          <a:pt x="1687" y="3372"/>
                        </a:cubicBezTo>
                        <a:cubicBezTo>
                          <a:pt x="2618" y="3372"/>
                          <a:pt x="3372" y="2616"/>
                          <a:pt x="3372" y="1686"/>
                        </a:cubicBezTo>
                        <a:cubicBezTo>
                          <a:pt x="3372" y="754"/>
                          <a:pt x="2618" y="1"/>
                          <a:pt x="1687" y="1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</p:grpSp>
            <p:grpSp>
              <p:nvGrpSpPr>
                <p:cNvPr id="415" name="Google Shape;7835;p72">
                  <a:extLst>
                    <a:ext uri="{FF2B5EF4-FFF2-40B4-BE49-F238E27FC236}">
                      <a16:creationId xmlns:a16="http://schemas.microsoft.com/office/drawing/2014/main" id="{28F99112-5364-3DDB-EBCC-74A066E213AD}"/>
                    </a:ext>
                  </a:extLst>
                </p:cNvPr>
                <p:cNvGrpSpPr/>
                <p:nvPr/>
              </p:nvGrpSpPr>
              <p:grpSpPr>
                <a:xfrm>
                  <a:off x="2683630" y="2595741"/>
                  <a:ext cx="224334" cy="182054"/>
                  <a:chOff x="2683630" y="2595741"/>
                  <a:chExt cx="224334" cy="182054"/>
                </a:xfrm>
              </p:grpSpPr>
              <p:sp>
                <p:nvSpPr>
                  <p:cNvPr id="416" name="Google Shape;7836;p72">
                    <a:extLst>
                      <a:ext uri="{FF2B5EF4-FFF2-40B4-BE49-F238E27FC236}">
                        <a16:creationId xmlns:a16="http://schemas.microsoft.com/office/drawing/2014/main" id="{9F8CB34B-0172-01C4-A020-DE40526E17B5}"/>
                      </a:ext>
                    </a:extLst>
                  </p:cNvPr>
                  <p:cNvSpPr/>
                  <p:nvPr/>
                </p:nvSpPr>
                <p:spPr>
                  <a:xfrm>
                    <a:off x="2683630" y="2595741"/>
                    <a:ext cx="224334" cy="182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7" h="39990" extrusionOk="0">
                        <a:moveTo>
                          <a:pt x="7996" y="1"/>
                        </a:moveTo>
                        <a:cubicBezTo>
                          <a:pt x="3580" y="1"/>
                          <a:pt x="0" y="3580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9"/>
                          <a:pt x="7996" y="39989"/>
                        </a:cubicBezTo>
                        <a:lnTo>
                          <a:pt x="41280" y="39989"/>
                        </a:lnTo>
                        <a:cubicBezTo>
                          <a:pt x="45697" y="39989"/>
                          <a:pt x="49277" y="36409"/>
                          <a:pt x="49277" y="31993"/>
                        </a:cubicBezTo>
                        <a:lnTo>
                          <a:pt x="49277" y="7995"/>
                        </a:lnTo>
                        <a:cubicBezTo>
                          <a:pt x="49277" y="3580"/>
                          <a:pt x="45697" y="1"/>
                          <a:pt x="41280" y="1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657E9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417" name="Google Shape;7837;p72">
                    <a:extLst>
                      <a:ext uri="{FF2B5EF4-FFF2-40B4-BE49-F238E27FC236}">
                        <a16:creationId xmlns:a16="http://schemas.microsoft.com/office/drawing/2014/main" id="{253A42F4-0748-C912-3F82-2CA578338B8C}"/>
                      </a:ext>
                    </a:extLst>
                  </p:cNvPr>
                  <p:cNvSpPr/>
                  <p:nvPr/>
                </p:nvSpPr>
                <p:spPr>
                  <a:xfrm>
                    <a:off x="2724889" y="2686181"/>
                    <a:ext cx="140322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3" h="243" extrusionOk="0">
                        <a:moveTo>
                          <a:pt x="121" y="1"/>
                        </a:moveTo>
                        <a:cubicBezTo>
                          <a:pt x="55" y="1"/>
                          <a:pt x="0" y="55"/>
                          <a:pt x="0" y="121"/>
                        </a:cubicBezTo>
                        <a:cubicBezTo>
                          <a:pt x="0" y="187"/>
                          <a:pt x="55" y="243"/>
                          <a:pt x="121" y="243"/>
                        </a:cubicBezTo>
                        <a:lnTo>
                          <a:pt x="30701" y="243"/>
                        </a:lnTo>
                        <a:cubicBezTo>
                          <a:pt x="30769" y="243"/>
                          <a:pt x="30823" y="187"/>
                          <a:pt x="30823" y="121"/>
                        </a:cubicBezTo>
                        <a:cubicBezTo>
                          <a:pt x="30823" y="55"/>
                          <a:pt x="30767" y="1"/>
                          <a:pt x="30701" y="1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</p:grpSp>
          </p:grpSp>
          <p:grpSp>
            <p:nvGrpSpPr>
              <p:cNvPr id="406" name="Google Shape;7838;p72">
                <a:extLst>
                  <a:ext uri="{FF2B5EF4-FFF2-40B4-BE49-F238E27FC236}">
                    <a16:creationId xmlns:a16="http://schemas.microsoft.com/office/drawing/2014/main" id="{FA380522-77A0-AD7C-E0CC-BF7D1D782073}"/>
                  </a:ext>
                </a:extLst>
              </p:cNvPr>
              <p:cNvGrpSpPr/>
              <p:nvPr/>
            </p:nvGrpSpPr>
            <p:grpSpPr>
              <a:xfrm>
                <a:off x="2838475" y="2595741"/>
                <a:ext cx="363719" cy="296825"/>
                <a:chOff x="2838475" y="2595741"/>
                <a:chExt cx="363719" cy="296825"/>
              </a:xfrm>
            </p:grpSpPr>
            <p:grpSp>
              <p:nvGrpSpPr>
                <p:cNvPr id="407" name="Google Shape;7839;p72">
                  <a:extLst>
                    <a:ext uri="{FF2B5EF4-FFF2-40B4-BE49-F238E27FC236}">
                      <a16:creationId xmlns:a16="http://schemas.microsoft.com/office/drawing/2014/main" id="{6CEE9075-CA83-9805-C171-BB1E92318BD9}"/>
                    </a:ext>
                  </a:extLst>
                </p:cNvPr>
                <p:cNvGrpSpPr/>
                <p:nvPr/>
              </p:nvGrpSpPr>
              <p:grpSpPr>
                <a:xfrm>
                  <a:off x="2838475" y="2794333"/>
                  <a:ext cx="259185" cy="98232"/>
                  <a:chOff x="2838475" y="2794333"/>
                  <a:chExt cx="259185" cy="98232"/>
                </a:xfrm>
              </p:grpSpPr>
              <p:sp>
                <p:nvSpPr>
                  <p:cNvPr id="411" name="Google Shape;7840;p72">
                    <a:extLst>
                      <a:ext uri="{FF2B5EF4-FFF2-40B4-BE49-F238E27FC236}">
                        <a16:creationId xmlns:a16="http://schemas.microsoft.com/office/drawing/2014/main" id="{4B668C0B-F96B-AE14-B48B-43F03AEE2D8D}"/>
                      </a:ext>
                    </a:extLst>
                  </p:cNvPr>
                  <p:cNvSpPr/>
                  <p:nvPr/>
                </p:nvSpPr>
                <p:spPr>
                  <a:xfrm>
                    <a:off x="2845042" y="2800896"/>
                    <a:ext cx="246122" cy="85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63" h="18698" extrusionOk="0">
                        <a:moveTo>
                          <a:pt x="53821" y="1"/>
                        </a:moveTo>
                        <a:cubicBezTo>
                          <a:pt x="53687" y="1"/>
                          <a:pt x="53579" y="108"/>
                          <a:pt x="53579" y="243"/>
                        </a:cubicBezTo>
                        <a:cubicBezTo>
                          <a:pt x="53579" y="3946"/>
                          <a:pt x="50564" y="6961"/>
                          <a:pt x="46861" y="6961"/>
                        </a:cubicBezTo>
                        <a:lnTo>
                          <a:pt x="6451" y="6961"/>
                        </a:lnTo>
                        <a:cubicBezTo>
                          <a:pt x="2895" y="6961"/>
                          <a:pt x="0" y="9857"/>
                          <a:pt x="0" y="13412"/>
                        </a:cubicBezTo>
                        <a:lnTo>
                          <a:pt x="0" y="18455"/>
                        </a:lnTo>
                        <a:cubicBezTo>
                          <a:pt x="0" y="18590"/>
                          <a:pt x="109" y="18697"/>
                          <a:pt x="242" y="18697"/>
                        </a:cubicBezTo>
                        <a:cubicBezTo>
                          <a:pt x="379" y="18697"/>
                          <a:pt x="487" y="18590"/>
                          <a:pt x="486" y="18455"/>
                        </a:cubicBezTo>
                        <a:lnTo>
                          <a:pt x="486" y="13412"/>
                        </a:lnTo>
                        <a:cubicBezTo>
                          <a:pt x="486" y="10122"/>
                          <a:pt x="3162" y="7447"/>
                          <a:pt x="6451" y="7447"/>
                        </a:cubicBezTo>
                        <a:lnTo>
                          <a:pt x="46858" y="7447"/>
                        </a:lnTo>
                        <a:cubicBezTo>
                          <a:pt x="50831" y="7447"/>
                          <a:pt x="54063" y="4215"/>
                          <a:pt x="54063" y="243"/>
                        </a:cubicBezTo>
                        <a:cubicBezTo>
                          <a:pt x="54063" y="108"/>
                          <a:pt x="53954" y="1"/>
                          <a:pt x="53821" y="1"/>
                        </a:cubicBezTo>
                        <a:close/>
                      </a:path>
                    </a:pathLst>
                  </a:custGeom>
                  <a:solidFill>
                    <a:srgbClr val="9FA0A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412" name="Google Shape;7841;p72">
                    <a:extLst>
                      <a:ext uri="{FF2B5EF4-FFF2-40B4-BE49-F238E27FC236}">
                        <a16:creationId xmlns:a16="http://schemas.microsoft.com/office/drawing/2014/main" id="{7B65703A-3398-775F-A34C-65A0F2DDD26C}"/>
                      </a:ext>
                    </a:extLst>
                  </p:cNvPr>
                  <p:cNvSpPr/>
                  <p:nvPr/>
                </p:nvSpPr>
                <p:spPr>
                  <a:xfrm>
                    <a:off x="3082301" y="2794333"/>
                    <a:ext cx="15360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4" h="3373" extrusionOk="0">
                        <a:moveTo>
                          <a:pt x="1687" y="0"/>
                        </a:moveTo>
                        <a:cubicBezTo>
                          <a:pt x="755" y="0"/>
                          <a:pt x="0" y="754"/>
                          <a:pt x="0" y="1687"/>
                        </a:cubicBezTo>
                        <a:cubicBezTo>
                          <a:pt x="0" y="2619"/>
                          <a:pt x="755" y="3373"/>
                          <a:pt x="1687" y="3373"/>
                        </a:cubicBezTo>
                        <a:cubicBezTo>
                          <a:pt x="2619" y="3370"/>
                          <a:pt x="3373" y="2617"/>
                          <a:pt x="3373" y="1687"/>
                        </a:cubicBezTo>
                        <a:cubicBezTo>
                          <a:pt x="3373" y="754"/>
                          <a:pt x="2619" y="0"/>
                          <a:pt x="1687" y="0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413" name="Google Shape;7842;p72">
                    <a:extLst>
                      <a:ext uri="{FF2B5EF4-FFF2-40B4-BE49-F238E27FC236}">
                        <a16:creationId xmlns:a16="http://schemas.microsoft.com/office/drawing/2014/main" id="{C8C4730A-27F0-0B91-DAD0-DBAFFE4E9537}"/>
                      </a:ext>
                    </a:extLst>
                  </p:cNvPr>
                  <p:cNvSpPr/>
                  <p:nvPr/>
                </p:nvSpPr>
                <p:spPr>
                  <a:xfrm>
                    <a:off x="2838475" y="2877210"/>
                    <a:ext cx="15351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2" h="3373" extrusionOk="0">
                        <a:moveTo>
                          <a:pt x="1685" y="1"/>
                        </a:moveTo>
                        <a:cubicBezTo>
                          <a:pt x="753" y="1"/>
                          <a:pt x="0" y="754"/>
                          <a:pt x="0" y="1686"/>
                        </a:cubicBezTo>
                        <a:cubicBezTo>
                          <a:pt x="0" y="2618"/>
                          <a:pt x="753" y="3372"/>
                          <a:pt x="1685" y="3372"/>
                        </a:cubicBezTo>
                        <a:cubicBezTo>
                          <a:pt x="2617" y="3372"/>
                          <a:pt x="3372" y="2616"/>
                          <a:pt x="3372" y="1686"/>
                        </a:cubicBezTo>
                        <a:cubicBezTo>
                          <a:pt x="3372" y="754"/>
                          <a:pt x="2617" y="1"/>
                          <a:pt x="1685" y="1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</p:grpSp>
            <p:grpSp>
              <p:nvGrpSpPr>
                <p:cNvPr id="408" name="Google Shape;7843;p72">
                  <a:extLst>
                    <a:ext uri="{FF2B5EF4-FFF2-40B4-BE49-F238E27FC236}">
                      <a16:creationId xmlns:a16="http://schemas.microsoft.com/office/drawing/2014/main" id="{ACFA5822-0446-737E-B2A7-B98154E23C86}"/>
                    </a:ext>
                  </a:extLst>
                </p:cNvPr>
                <p:cNvGrpSpPr/>
                <p:nvPr/>
              </p:nvGrpSpPr>
              <p:grpSpPr>
                <a:xfrm>
                  <a:off x="2977852" y="2595741"/>
                  <a:ext cx="224343" cy="182054"/>
                  <a:chOff x="2977852" y="2595741"/>
                  <a:chExt cx="224343" cy="182054"/>
                </a:xfrm>
              </p:grpSpPr>
              <p:sp>
                <p:nvSpPr>
                  <p:cNvPr id="409" name="Google Shape;7844;p72">
                    <a:extLst>
                      <a:ext uri="{FF2B5EF4-FFF2-40B4-BE49-F238E27FC236}">
                        <a16:creationId xmlns:a16="http://schemas.microsoft.com/office/drawing/2014/main" id="{C00BDA49-97C5-B853-B6D1-12193BEC46A7}"/>
                      </a:ext>
                    </a:extLst>
                  </p:cNvPr>
                  <p:cNvSpPr/>
                  <p:nvPr/>
                </p:nvSpPr>
                <p:spPr>
                  <a:xfrm>
                    <a:off x="2977852" y="2595741"/>
                    <a:ext cx="224343" cy="182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9" h="39990" extrusionOk="0">
                        <a:moveTo>
                          <a:pt x="7995" y="1"/>
                        </a:moveTo>
                        <a:cubicBezTo>
                          <a:pt x="3580" y="1"/>
                          <a:pt x="0" y="3580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9"/>
                          <a:pt x="7995" y="39989"/>
                        </a:cubicBezTo>
                        <a:lnTo>
                          <a:pt x="41282" y="39989"/>
                        </a:lnTo>
                        <a:cubicBezTo>
                          <a:pt x="45698" y="39989"/>
                          <a:pt x="49278" y="36409"/>
                          <a:pt x="49278" y="31993"/>
                        </a:cubicBezTo>
                        <a:lnTo>
                          <a:pt x="49278" y="7995"/>
                        </a:lnTo>
                        <a:cubicBezTo>
                          <a:pt x="49278" y="3580"/>
                          <a:pt x="45698" y="1"/>
                          <a:pt x="41282" y="1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657E9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410" name="Google Shape;7845;p72">
                    <a:extLst>
                      <a:ext uri="{FF2B5EF4-FFF2-40B4-BE49-F238E27FC236}">
                        <a16:creationId xmlns:a16="http://schemas.microsoft.com/office/drawing/2014/main" id="{11372A26-195D-ED91-F4DE-0E0AA326028C}"/>
                      </a:ext>
                    </a:extLst>
                  </p:cNvPr>
                  <p:cNvSpPr/>
                  <p:nvPr/>
                </p:nvSpPr>
                <p:spPr>
                  <a:xfrm>
                    <a:off x="3020572" y="2686181"/>
                    <a:ext cx="140326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4" h="243" extrusionOk="0">
                        <a:moveTo>
                          <a:pt x="123" y="1"/>
                        </a:moveTo>
                        <a:cubicBezTo>
                          <a:pt x="57" y="1"/>
                          <a:pt x="1" y="55"/>
                          <a:pt x="1" y="121"/>
                        </a:cubicBezTo>
                        <a:cubicBezTo>
                          <a:pt x="1" y="187"/>
                          <a:pt x="57" y="243"/>
                          <a:pt x="123" y="243"/>
                        </a:cubicBezTo>
                        <a:lnTo>
                          <a:pt x="30703" y="243"/>
                        </a:lnTo>
                        <a:cubicBezTo>
                          <a:pt x="30769" y="243"/>
                          <a:pt x="30824" y="187"/>
                          <a:pt x="30824" y="121"/>
                        </a:cubicBezTo>
                        <a:cubicBezTo>
                          <a:pt x="30824" y="55"/>
                          <a:pt x="30769" y="1"/>
                          <a:pt x="30703" y="1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</p:grpSp>
          </p:grpSp>
        </p:grpSp>
        <p:grpSp>
          <p:nvGrpSpPr>
            <p:cNvPr id="379" name="Google Shape;7846;p72">
              <a:extLst>
                <a:ext uri="{FF2B5EF4-FFF2-40B4-BE49-F238E27FC236}">
                  <a16:creationId xmlns:a16="http://schemas.microsoft.com/office/drawing/2014/main" id="{B101AA6C-BAD5-B453-C2E3-8C15C6EA9B28}"/>
                </a:ext>
              </a:extLst>
            </p:cNvPr>
            <p:cNvGrpSpPr/>
            <p:nvPr/>
          </p:nvGrpSpPr>
          <p:grpSpPr>
            <a:xfrm>
              <a:off x="2389399" y="3100241"/>
              <a:ext cx="812796" cy="296869"/>
              <a:chOff x="2389399" y="3100241"/>
              <a:chExt cx="812796" cy="296869"/>
            </a:xfrm>
          </p:grpSpPr>
          <p:grpSp>
            <p:nvGrpSpPr>
              <p:cNvPr id="380" name="Google Shape;7847;p72">
                <a:extLst>
                  <a:ext uri="{FF2B5EF4-FFF2-40B4-BE49-F238E27FC236}">
                    <a16:creationId xmlns:a16="http://schemas.microsoft.com/office/drawing/2014/main" id="{9BA0583E-473B-3ED7-CA4B-405383D75515}"/>
                  </a:ext>
                </a:extLst>
              </p:cNvPr>
              <p:cNvGrpSpPr/>
              <p:nvPr/>
            </p:nvGrpSpPr>
            <p:grpSpPr>
              <a:xfrm>
                <a:off x="2683630" y="3100241"/>
                <a:ext cx="224334" cy="296869"/>
                <a:chOff x="2683630" y="3100241"/>
                <a:chExt cx="224334" cy="296869"/>
              </a:xfrm>
            </p:grpSpPr>
            <p:grpSp>
              <p:nvGrpSpPr>
                <p:cNvPr id="397" name="Google Shape;7848;p72">
                  <a:extLst>
                    <a:ext uri="{FF2B5EF4-FFF2-40B4-BE49-F238E27FC236}">
                      <a16:creationId xmlns:a16="http://schemas.microsoft.com/office/drawing/2014/main" id="{E9472735-9379-1962-0C15-48E8B467DD72}"/>
                    </a:ext>
                  </a:extLst>
                </p:cNvPr>
                <p:cNvGrpSpPr/>
                <p:nvPr/>
              </p:nvGrpSpPr>
              <p:grpSpPr>
                <a:xfrm>
                  <a:off x="2788083" y="3100241"/>
                  <a:ext cx="15356" cy="98237"/>
                  <a:chOff x="2788083" y="3100241"/>
                  <a:chExt cx="15356" cy="98237"/>
                </a:xfrm>
              </p:grpSpPr>
              <p:sp>
                <p:nvSpPr>
                  <p:cNvPr id="401" name="Google Shape;7849;p72">
                    <a:extLst>
                      <a:ext uri="{FF2B5EF4-FFF2-40B4-BE49-F238E27FC236}">
                        <a16:creationId xmlns:a16="http://schemas.microsoft.com/office/drawing/2014/main" id="{5275C67C-7EF8-5FE6-18E6-3A55F26D2E9B}"/>
                      </a:ext>
                    </a:extLst>
                  </p:cNvPr>
                  <p:cNvSpPr/>
                  <p:nvPr/>
                </p:nvSpPr>
                <p:spPr>
                  <a:xfrm>
                    <a:off x="2794655" y="3106808"/>
                    <a:ext cx="2213" cy="851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6" h="18697" extrusionOk="0">
                        <a:moveTo>
                          <a:pt x="243" y="1"/>
                        </a:moveTo>
                        <a:cubicBezTo>
                          <a:pt x="108" y="1"/>
                          <a:pt x="1" y="109"/>
                          <a:pt x="1" y="243"/>
                        </a:cubicBezTo>
                        <a:lnTo>
                          <a:pt x="1" y="18455"/>
                        </a:lnTo>
                        <a:cubicBezTo>
                          <a:pt x="1" y="18588"/>
                          <a:pt x="108" y="18697"/>
                          <a:pt x="243" y="18697"/>
                        </a:cubicBezTo>
                        <a:cubicBezTo>
                          <a:pt x="377" y="18697"/>
                          <a:pt x="485" y="18588"/>
                          <a:pt x="485" y="18455"/>
                        </a:cubicBezTo>
                        <a:lnTo>
                          <a:pt x="485" y="243"/>
                        </a:lnTo>
                        <a:cubicBezTo>
                          <a:pt x="485" y="109"/>
                          <a:pt x="377" y="1"/>
                          <a:pt x="243" y="1"/>
                        </a:cubicBezTo>
                        <a:close/>
                      </a:path>
                    </a:pathLst>
                  </a:custGeom>
                  <a:solidFill>
                    <a:srgbClr val="9FA0A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402" name="Google Shape;7850;p72">
                    <a:extLst>
                      <a:ext uri="{FF2B5EF4-FFF2-40B4-BE49-F238E27FC236}">
                        <a16:creationId xmlns:a16="http://schemas.microsoft.com/office/drawing/2014/main" id="{4DEAECA0-B9B8-AC1E-E4A8-79AFACAF89A1}"/>
                      </a:ext>
                    </a:extLst>
                  </p:cNvPr>
                  <p:cNvSpPr/>
                  <p:nvPr/>
                </p:nvSpPr>
                <p:spPr>
                  <a:xfrm>
                    <a:off x="2788083" y="3183117"/>
                    <a:ext cx="15356" cy="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3" h="3374" extrusionOk="0">
                        <a:moveTo>
                          <a:pt x="1687" y="0"/>
                        </a:moveTo>
                        <a:cubicBezTo>
                          <a:pt x="755" y="0"/>
                          <a:pt x="1" y="755"/>
                          <a:pt x="1" y="1687"/>
                        </a:cubicBezTo>
                        <a:cubicBezTo>
                          <a:pt x="1" y="2619"/>
                          <a:pt x="755" y="3373"/>
                          <a:pt x="1687" y="3373"/>
                        </a:cubicBezTo>
                        <a:cubicBezTo>
                          <a:pt x="2618" y="3373"/>
                          <a:pt x="3372" y="2619"/>
                          <a:pt x="3372" y="1687"/>
                        </a:cubicBezTo>
                        <a:cubicBezTo>
                          <a:pt x="3372" y="755"/>
                          <a:pt x="2618" y="0"/>
                          <a:pt x="1687" y="0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403" name="Google Shape;7851;p72">
                    <a:extLst>
                      <a:ext uri="{FF2B5EF4-FFF2-40B4-BE49-F238E27FC236}">
                        <a16:creationId xmlns:a16="http://schemas.microsoft.com/office/drawing/2014/main" id="{D2DA52DE-20F4-0294-63EA-A86C0332AC18}"/>
                      </a:ext>
                    </a:extLst>
                  </p:cNvPr>
                  <p:cNvSpPr/>
                  <p:nvPr/>
                </p:nvSpPr>
                <p:spPr>
                  <a:xfrm>
                    <a:off x="2788083" y="3100241"/>
                    <a:ext cx="15356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3" h="3373" extrusionOk="0">
                        <a:moveTo>
                          <a:pt x="1687" y="1"/>
                        </a:moveTo>
                        <a:cubicBezTo>
                          <a:pt x="755" y="1"/>
                          <a:pt x="1" y="754"/>
                          <a:pt x="1" y="1686"/>
                        </a:cubicBezTo>
                        <a:cubicBezTo>
                          <a:pt x="1" y="2618"/>
                          <a:pt x="755" y="3372"/>
                          <a:pt x="1687" y="3372"/>
                        </a:cubicBezTo>
                        <a:cubicBezTo>
                          <a:pt x="2618" y="3372"/>
                          <a:pt x="3372" y="2618"/>
                          <a:pt x="3372" y="1686"/>
                        </a:cubicBezTo>
                        <a:cubicBezTo>
                          <a:pt x="3372" y="754"/>
                          <a:pt x="2618" y="1"/>
                          <a:pt x="1687" y="1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</p:grpSp>
            <p:grpSp>
              <p:nvGrpSpPr>
                <p:cNvPr id="398" name="Google Shape;7852;p72">
                  <a:extLst>
                    <a:ext uri="{FF2B5EF4-FFF2-40B4-BE49-F238E27FC236}">
                      <a16:creationId xmlns:a16="http://schemas.microsoft.com/office/drawing/2014/main" id="{821CD21F-6F49-7683-F395-7002F4CF697B}"/>
                    </a:ext>
                  </a:extLst>
                </p:cNvPr>
                <p:cNvGrpSpPr/>
                <p:nvPr/>
              </p:nvGrpSpPr>
              <p:grpSpPr>
                <a:xfrm>
                  <a:off x="2683630" y="3215065"/>
                  <a:ext cx="224334" cy="182045"/>
                  <a:chOff x="2683630" y="3215065"/>
                  <a:chExt cx="224334" cy="182045"/>
                </a:xfrm>
              </p:grpSpPr>
              <p:sp>
                <p:nvSpPr>
                  <p:cNvPr id="399" name="Google Shape;7853;p72">
                    <a:extLst>
                      <a:ext uri="{FF2B5EF4-FFF2-40B4-BE49-F238E27FC236}">
                        <a16:creationId xmlns:a16="http://schemas.microsoft.com/office/drawing/2014/main" id="{5E721D73-18AF-0806-53A1-0A40DBB76A49}"/>
                      </a:ext>
                    </a:extLst>
                  </p:cNvPr>
                  <p:cNvSpPr/>
                  <p:nvPr/>
                </p:nvSpPr>
                <p:spPr>
                  <a:xfrm>
                    <a:off x="2683630" y="3215065"/>
                    <a:ext cx="224334" cy="182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7" h="39988" extrusionOk="0">
                        <a:moveTo>
                          <a:pt x="7996" y="0"/>
                        </a:moveTo>
                        <a:cubicBezTo>
                          <a:pt x="3580" y="0"/>
                          <a:pt x="0" y="3579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8"/>
                          <a:pt x="7996" y="39988"/>
                        </a:cubicBezTo>
                        <a:lnTo>
                          <a:pt x="41280" y="39988"/>
                        </a:lnTo>
                        <a:cubicBezTo>
                          <a:pt x="45697" y="39988"/>
                          <a:pt x="49277" y="36409"/>
                          <a:pt x="49277" y="31993"/>
                        </a:cubicBezTo>
                        <a:lnTo>
                          <a:pt x="49277" y="7995"/>
                        </a:lnTo>
                        <a:cubicBezTo>
                          <a:pt x="49277" y="3579"/>
                          <a:pt x="45697" y="0"/>
                          <a:pt x="41280" y="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869FB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400" name="Google Shape;7854;p72">
                    <a:extLst>
                      <a:ext uri="{FF2B5EF4-FFF2-40B4-BE49-F238E27FC236}">
                        <a16:creationId xmlns:a16="http://schemas.microsoft.com/office/drawing/2014/main" id="{68026DD3-8840-0786-1B01-789A816A7DAB}"/>
                      </a:ext>
                    </a:extLst>
                  </p:cNvPr>
                  <p:cNvSpPr/>
                  <p:nvPr/>
                </p:nvSpPr>
                <p:spPr>
                  <a:xfrm>
                    <a:off x="2724889" y="3305500"/>
                    <a:ext cx="140331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5" h="243" extrusionOk="0">
                        <a:moveTo>
                          <a:pt x="121" y="0"/>
                        </a:moveTo>
                        <a:cubicBezTo>
                          <a:pt x="55" y="0"/>
                          <a:pt x="0" y="55"/>
                          <a:pt x="0" y="122"/>
                        </a:cubicBezTo>
                        <a:cubicBezTo>
                          <a:pt x="0" y="188"/>
                          <a:pt x="55" y="242"/>
                          <a:pt x="121" y="242"/>
                        </a:cubicBezTo>
                        <a:lnTo>
                          <a:pt x="30701" y="242"/>
                        </a:lnTo>
                        <a:cubicBezTo>
                          <a:pt x="30769" y="242"/>
                          <a:pt x="30824" y="190"/>
                          <a:pt x="30823" y="122"/>
                        </a:cubicBezTo>
                        <a:cubicBezTo>
                          <a:pt x="30823" y="56"/>
                          <a:pt x="30767" y="0"/>
                          <a:pt x="30701" y="0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</p:grpSp>
          </p:grpSp>
          <p:grpSp>
            <p:nvGrpSpPr>
              <p:cNvPr id="381" name="Google Shape;7855;p72">
                <a:extLst>
                  <a:ext uri="{FF2B5EF4-FFF2-40B4-BE49-F238E27FC236}">
                    <a16:creationId xmlns:a16="http://schemas.microsoft.com/office/drawing/2014/main" id="{88EA4BDF-D037-7E94-DCCA-CE8B25C5D769}"/>
                  </a:ext>
                </a:extLst>
              </p:cNvPr>
              <p:cNvGrpSpPr/>
              <p:nvPr/>
            </p:nvGrpSpPr>
            <p:grpSpPr>
              <a:xfrm>
                <a:off x="2389399" y="3100241"/>
                <a:ext cx="363638" cy="296869"/>
                <a:chOff x="2389399" y="3100241"/>
                <a:chExt cx="363638" cy="296869"/>
              </a:xfrm>
            </p:grpSpPr>
            <p:grpSp>
              <p:nvGrpSpPr>
                <p:cNvPr id="390" name="Google Shape;7856;p72">
                  <a:extLst>
                    <a:ext uri="{FF2B5EF4-FFF2-40B4-BE49-F238E27FC236}">
                      <a16:creationId xmlns:a16="http://schemas.microsoft.com/office/drawing/2014/main" id="{75056F2C-F808-EC73-4A7F-B6C2F1ACECC5}"/>
                    </a:ext>
                  </a:extLst>
                </p:cNvPr>
                <p:cNvGrpSpPr/>
                <p:nvPr/>
              </p:nvGrpSpPr>
              <p:grpSpPr>
                <a:xfrm>
                  <a:off x="2493852" y="3100241"/>
                  <a:ext cx="259185" cy="98237"/>
                  <a:chOff x="2493852" y="3100241"/>
                  <a:chExt cx="259185" cy="98237"/>
                </a:xfrm>
              </p:grpSpPr>
              <p:sp>
                <p:nvSpPr>
                  <p:cNvPr id="394" name="Google Shape;7857;p72">
                    <a:extLst>
                      <a:ext uri="{FF2B5EF4-FFF2-40B4-BE49-F238E27FC236}">
                        <a16:creationId xmlns:a16="http://schemas.microsoft.com/office/drawing/2014/main" id="{122F9D59-C4C5-22DC-B222-901D9B495429}"/>
                      </a:ext>
                    </a:extLst>
                  </p:cNvPr>
                  <p:cNvSpPr/>
                  <p:nvPr/>
                </p:nvSpPr>
                <p:spPr>
                  <a:xfrm>
                    <a:off x="2500428" y="3106803"/>
                    <a:ext cx="246126" cy="85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64" h="18698" extrusionOk="0">
                        <a:moveTo>
                          <a:pt x="53821" y="0"/>
                        </a:moveTo>
                        <a:cubicBezTo>
                          <a:pt x="53686" y="0"/>
                          <a:pt x="53579" y="109"/>
                          <a:pt x="53579" y="242"/>
                        </a:cubicBezTo>
                        <a:lnTo>
                          <a:pt x="53579" y="5286"/>
                        </a:lnTo>
                        <a:cubicBezTo>
                          <a:pt x="53579" y="8576"/>
                          <a:pt x="50903" y="11250"/>
                          <a:pt x="47614" y="11250"/>
                        </a:cubicBezTo>
                        <a:lnTo>
                          <a:pt x="7205" y="11250"/>
                        </a:lnTo>
                        <a:cubicBezTo>
                          <a:pt x="3232" y="11250"/>
                          <a:pt x="0" y="14484"/>
                          <a:pt x="0" y="18456"/>
                        </a:cubicBezTo>
                        <a:cubicBezTo>
                          <a:pt x="0" y="18589"/>
                          <a:pt x="109" y="18698"/>
                          <a:pt x="242" y="18698"/>
                        </a:cubicBezTo>
                        <a:cubicBezTo>
                          <a:pt x="376" y="18698"/>
                          <a:pt x="485" y="18589"/>
                          <a:pt x="485" y="18456"/>
                        </a:cubicBezTo>
                        <a:cubicBezTo>
                          <a:pt x="485" y="14751"/>
                          <a:pt x="3499" y="11736"/>
                          <a:pt x="7202" y="11736"/>
                        </a:cubicBezTo>
                        <a:lnTo>
                          <a:pt x="47612" y="11736"/>
                        </a:lnTo>
                        <a:cubicBezTo>
                          <a:pt x="51169" y="11736"/>
                          <a:pt x="54063" y="8843"/>
                          <a:pt x="54063" y="5286"/>
                        </a:cubicBezTo>
                        <a:lnTo>
                          <a:pt x="54063" y="242"/>
                        </a:lnTo>
                        <a:cubicBezTo>
                          <a:pt x="54063" y="109"/>
                          <a:pt x="53955" y="0"/>
                          <a:pt x="53821" y="0"/>
                        </a:cubicBezTo>
                        <a:close/>
                      </a:path>
                    </a:pathLst>
                  </a:custGeom>
                  <a:solidFill>
                    <a:srgbClr val="9FA0A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395" name="Google Shape;7858;p72">
                    <a:extLst>
                      <a:ext uri="{FF2B5EF4-FFF2-40B4-BE49-F238E27FC236}">
                        <a16:creationId xmlns:a16="http://schemas.microsoft.com/office/drawing/2014/main" id="{7E4A86CA-F985-8496-533F-06321DEE2AB9}"/>
                      </a:ext>
                    </a:extLst>
                  </p:cNvPr>
                  <p:cNvSpPr/>
                  <p:nvPr/>
                </p:nvSpPr>
                <p:spPr>
                  <a:xfrm>
                    <a:off x="2493852" y="3183117"/>
                    <a:ext cx="15360" cy="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4" h="3374" extrusionOk="0">
                        <a:moveTo>
                          <a:pt x="1687" y="0"/>
                        </a:moveTo>
                        <a:cubicBezTo>
                          <a:pt x="755" y="0"/>
                          <a:pt x="1" y="755"/>
                          <a:pt x="1" y="1687"/>
                        </a:cubicBezTo>
                        <a:cubicBezTo>
                          <a:pt x="1" y="2619"/>
                          <a:pt x="755" y="3373"/>
                          <a:pt x="1687" y="3373"/>
                        </a:cubicBezTo>
                        <a:cubicBezTo>
                          <a:pt x="2619" y="3373"/>
                          <a:pt x="3374" y="2619"/>
                          <a:pt x="3374" y="1687"/>
                        </a:cubicBezTo>
                        <a:cubicBezTo>
                          <a:pt x="3374" y="755"/>
                          <a:pt x="2619" y="0"/>
                          <a:pt x="1687" y="0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396" name="Google Shape;7859;p72">
                    <a:extLst>
                      <a:ext uri="{FF2B5EF4-FFF2-40B4-BE49-F238E27FC236}">
                        <a16:creationId xmlns:a16="http://schemas.microsoft.com/office/drawing/2014/main" id="{2D25D78C-FD5B-F52A-E8D4-A065E970B53B}"/>
                      </a:ext>
                    </a:extLst>
                  </p:cNvPr>
                  <p:cNvSpPr/>
                  <p:nvPr/>
                </p:nvSpPr>
                <p:spPr>
                  <a:xfrm>
                    <a:off x="2737686" y="3100241"/>
                    <a:ext cx="15351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2" h="3373" extrusionOk="0">
                        <a:moveTo>
                          <a:pt x="1687" y="1"/>
                        </a:moveTo>
                        <a:cubicBezTo>
                          <a:pt x="755" y="1"/>
                          <a:pt x="1" y="754"/>
                          <a:pt x="1" y="1686"/>
                        </a:cubicBezTo>
                        <a:cubicBezTo>
                          <a:pt x="1" y="2618"/>
                          <a:pt x="755" y="3372"/>
                          <a:pt x="1687" y="3372"/>
                        </a:cubicBezTo>
                        <a:cubicBezTo>
                          <a:pt x="2619" y="3372"/>
                          <a:pt x="3372" y="2618"/>
                          <a:pt x="3372" y="1686"/>
                        </a:cubicBezTo>
                        <a:cubicBezTo>
                          <a:pt x="3372" y="754"/>
                          <a:pt x="2619" y="1"/>
                          <a:pt x="1687" y="1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</p:grpSp>
            <p:grpSp>
              <p:nvGrpSpPr>
                <p:cNvPr id="391" name="Google Shape;7860;p72">
                  <a:extLst>
                    <a:ext uri="{FF2B5EF4-FFF2-40B4-BE49-F238E27FC236}">
                      <a16:creationId xmlns:a16="http://schemas.microsoft.com/office/drawing/2014/main" id="{4DA2FA7E-FD9B-CE07-77FC-4FC9C90ECEB6}"/>
                    </a:ext>
                  </a:extLst>
                </p:cNvPr>
                <p:cNvGrpSpPr/>
                <p:nvPr/>
              </p:nvGrpSpPr>
              <p:grpSpPr>
                <a:xfrm>
                  <a:off x="2389399" y="3215065"/>
                  <a:ext cx="224343" cy="182045"/>
                  <a:chOff x="2389399" y="3215065"/>
                  <a:chExt cx="224343" cy="182045"/>
                </a:xfrm>
              </p:grpSpPr>
              <p:sp>
                <p:nvSpPr>
                  <p:cNvPr id="392" name="Google Shape;7861;p72">
                    <a:extLst>
                      <a:ext uri="{FF2B5EF4-FFF2-40B4-BE49-F238E27FC236}">
                        <a16:creationId xmlns:a16="http://schemas.microsoft.com/office/drawing/2014/main" id="{53DDBAA7-7884-F452-7BFC-704AD3321C2D}"/>
                      </a:ext>
                    </a:extLst>
                  </p:cNvPr>
                  <p:cNvSpPr/>
                  <p:nvPr/>
                </p:nvSpPr>
                <p:spPr>
                  <a:xfrm>
                    <a:off x="2389399" y="3215065"/>
                    <a:ext cx="224343" cy="182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9" h="39988" extrusionOk="0">
                        <a:moveTo>
                          <a:pt x="7997" y="0"/>
                        </a:moveTo>
                        <a:cubicBezTo>
                          <a:pt x="3580" y="0"/>
                          <a:pt x="0" y="3579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8"/>
                          <a:pt x="7997" y="39988"/>
                        </a:cubicBezTo>
                        <a:lnTo>
                          <a:pt x="41282" y="39988"/>
                        </a:lnTo>
                        <a:cubicBezTo>
                          <a:pt x="45697" y="39988"/>
                          <a:pt x="49277" y="36409"/>
                          <a:pt x="49277" y="31993"/>
                        </a:cubicBezTo>
                        <a:lnTo>
                          <a:pt x="49277" y="7995"/>
                        </a:lnTo>
                        <a:cubicBezTo>
                          <a:pt x="49278" y="3579"/>
                          <a:pt x="45697" y="0"/>
                          <a:pt x="41282" y="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869FB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393" name="Google Shape;7862;p72">
                    <a:extLst>
                      <a:ext uri="{FF2B5EF4-FFF2-40B4-BE49-F238E27FC236}">
                        <a16:creationId xmlns:a16="http://schemas.microsoft.com/office/drawing/2014/main" id="{882681AA-E0BA-D6EB-4144-0ACC2375EF55}"/>
                      </a:ext>
                    </a:extLst>
                  </p:cNvPr>
                  <p:cNvSpPr/>
                  <p:nvPr/>
                </p:nvSpPr>
                <p:spPr>
                  <a:xfrm>
                    <a:off x="2430630" y="3305500"/>
                    <a:ext cx="140331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5" h="243" extrusionOk="0">
                        <a:moveTo>
                          <a:pt x="123" y="0"/>
                        </a:moveTo>
                        <a:cubicBezTo>
                          <a:pt x="57" y="0"/>
                          <a:pt x="1" y="55"/>
                          <a:pt x="1" y="122"/>
                        </a:cubicBezTo>
                        <a:cubicBezTo>
                          <a:pt x="1" y="188"/>
                          <a:pt x="57" y="242"/>
                          <a:pt x="123" y="242"/>
                        </a:cubicBezTo>
                        <a:lnTo>
                          <a:pt x="30702" y="242"/>
                        </a:lnTo>
                        <a:cubicBezTo>
                          <a:pt x="30771" y="242"/>
                          <a:pt x="30825" y="190"/>
                          <a:pt x="30823" y="122"/>
                        </a:cubicBezTo>
                        <a:cubicBezTo>
                          <a:pt x="30823" y="56"/>
                          <a:pt x="30769" y="0"/>
                          <a:pt x="30702" y="0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</p:grpSp>
          </p:grpSp>
          <p:grpSp>
            <p:nvGrpSpPr>
              <p:cNvPr id="382" name="Google Shape;7863;p72">
                <a:extLst>
                  <a:ext uri="{FF2B5EF4-FFF2-40B4-BE49-F238E27FC236}">
                    <a16:creationId xmlns:a16="http://schemas.microsoft.com/office/drawing/2014/main" id="{BF5D696B-B39C-F42A-0462-FD4D6A03FB10}"/>
                  </a:ext>
                </a:extLst>
              </p:cNvPr>
              <p:cNvGrpSpPr/>
              <p:nvPr/>
            </p:nvGrpSpPr>
            <p:grpSpPr>
              <a:xfrm>
                <a:off x="2838475" y="3100241"/>
                <a:ext cx="363719" cy="296869"/>
                <a:chOff x="2838475" y="3100241"/>
                <a:chExt cx="363719" cy="296869"/>
              </a:xfrm>
            </p:grpSpPr>
            <p:grpSp>
              <p:nvGrpSpPr>
                <p:cNvPr id="383" name="Google Shape;7864;p72">
                  <a:extLst>
                    <a:ext uri="{FF2B5EF4-FFF2-40B4-BE49-F238E27FC236}">
                      <a16:creationId xmlns:a16="http://schemas.microsoft.com/office/drawing/2014/main" id="{B869979B-4F62-68AC-01E2-88577B68780F}"/>
                    </a:ext>
                  </a:extLst>
                </p:cNvPr>
                <p:cNvGrpSpPr/>
                <p:nvPr/>
              </p:nvGrpSpPr>
              <p:grpSpPr>
                <a:xfrm>
                  <a:off x="2838475" y="3100241"/>
                  <a:ext cx="259185" cy="98237"/>
                  <a:chOff x="2838475" y="3100241"/>
                  <a:chExt cx="259185" cy="98237"/>
                </a:xfrm>
              </p:grpSpPr>
              <p:sp>
                <p:nvSpPr>
                  <p:cNvPr id="387" name="Google Shape;7865;p72">
                    <a:extLst>
                      <a:ext uri="{FF2B5EF4-FFF2-40B4-BE49-F238E27FC236}">
                        <a16:creationId xmlns:a16="http://schemas.microsoft.com/office/drawing/2014/main" id="{A94B12AD-3696-2EC1-F6C9-AA60F30AC00B}"/>
                      </a:ext>
                    </a:extLst>
                  </p:cNvPr>
                  <p:cNvSpPr/>
                  <p:nvPr/>
                </p:nvSpPr>
                <p:spPr>
                  <a:xfrm>
                    <a:off x="2845042" y="3106803"/>
                    <a:ext cx="246131" cy="85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65" h="18698" extrusionOk="0">
                        <a:moveTo>
                          <a:pt x="242" y="0"/>
                        </a:moveTo>
                        <a:cubicBezTo>
                          <a:pt x="109" y="0"/>
                          <a:pt x="0" y="109"/>
                          <a:pt x="0" y="242"/>
                        </a:cubicBezTo>
                        <a:lnTo>
                          <a:pt x="0" y="5286"/>
                        </a:lnTo>
                        <a:cubicBezTo>
                          <a:pt x="0" y="8843"/>
                          <a:pt x="2895" y="11736"/>
                          <a:pt x="6451" y="11736"/>
                        </a:cubicBezTo>
                        <a:lnTo>
                          <a:pt x="46862" y="11736"/>
                        </a:lnTo>
                        <a:cubicBezTo>
                          <a:pt x="50567" y="11736"/>
                          <a:pt x="53580" y="14751"/>
                          <a:pt x="53580" y="18456"/>
                        </a:cubicBezTo>
                        <a:cubicBezTo>
                          <a:pt x="53580" y="18589"/>
                          <a:pt x="53689" y="18698"/>
                          <a:pt x="53822" y="18698"/>
                        </a:cubicBezTo>
                        <a:cubicBezTo>
                          <a:pt x="53957" y="18698"/>
                          <a:pt x="54064" y="18589"/>
                          <a:pt x="54063" y="18456"/>
                        </a:cubicBezTo>
                        <a:cubicBezTo>
                          <a:pt x="54063" y="14484"/>
                          <a:pt x="50831" y="11250"/>
                          <a:pt x="46858" y="11250"/>
                        </a:cubicBezTo>
                        <a:lnTo>
                          <a:pt x="6449" y="11250"/>
                        </a:lnTo>
                        <a:cubicBezTo>
                          <a:pt x="3160" y="11250"/>
                          <a:pt x="484" y="8576"/>
                          <a:pt x="484" y="5286"/>
                        </a:cubicBezTo>
                        <a:lnTo>
                          <a:pt x="484" y="242"/>
                        </a:lnTo>
                        <a:cubicBezTo>
                          <a:pt x="484" y="109"/>
                          <a:pt x="376" y="0"/>
                          <a:pt x="242" y="0"/>
                        </a:cubicBezTo>
                        <a:close/>
                      </a:path>
                    </a:pathLst>
                  </a:custGeom>
                  <a:solidFill>
                    <a:srgbClr val="9FA0A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388" name="Google Shape;7866;p72">
                    <a:extLst>
                      <a:ext uri="{FF2B5EF4-FFF2-40B4-BE49-F238E27FC236}">
                        <a16:creationId xmlns:a16="http://schemas.microsoft.com/office/drawing/2014/main" id="{49199017-7B21-C1F5-4BF0-D4914855FF48}"/>
                      </a:ext>
                    </a:extLst>
                  </p:cNvPr>
                  <p:cNvSpPr/>
                  <p:nvPr/>
                </p:nvSpPr>
                <p:spPr>
                  <a:xfrm>
                    <a:off x="3082301" y="3183117"/>
                    <a:ext cx="15360" cy="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4" h="3374" extrusionOk="0">
                        <a:moveTo>
                          <a:pt x="1687" y="0"/>
                        </a:moveTo>
                        <a:cubicBezTo>
                          <a:pt x="755" y="0"/>
                          <a:pt x="0" y="755"/>
                          <a:pt x="0" y="1687"/>
                        </a:cubicBezTo>
                        <a:cubicBezTo>
                          <a:pt x="0" y="2619"/>
                          <a:pt x="755" y="3373"/>
                          <a:pt x="1687" y="3373"/>
                        </a:cubicBezTo>
                        <a:cubicBezTo>
                          <a:pt x="2619" y="3373"/>
                          <a:pt x="3373" y="2619"/>
                          <a:pt x="3373" y="1687"/>
                        </a:cubicBezTo>
                        <a:cubicBezTo>
                          <a:pt x="3373" y="755"/>
                          <a:pt x="2619" y="0"/>
                          <a:pt x="1687" y="0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389" name="Google Shape;7867;p72">
                    <a:extLst>
                      <a:ext uri="{FF2B5EF4-FFF2-40B4-BE49-F238E27FC236}">
                        <a16:creationId xmlns:a16="http://schemas.microsoft.com/office/drawing/2014/main" id="{0B4BA9A3-BE51-EE65-44E2-09B9DA387301}"/>
                      </a:ext>
                    </a:extLst>
                  </p:cNvPr>
                  <p:cNvSpPr/>
                  <p:nvPr/>
                </p:nvSpPr>
                <p:spPr>
                  <a:xfrm>
                    <a:off x="2838475" y="3100241"/>
                    <a:ext cx="15351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2" h="3373" extrusionOk="0">
                        <a:moveTo>
                          <a:pt x="1685" y="1"/>
                        </a:moveTo>
                        <a:cubicBezTo>
                          <a:pt x="753" y="1"/>
                          <a:pt x="0" y="754"/>
                          <a:pt x="0" y="1686"/>
                        </a:cubicBezTo>
                        <a:cubicBezTo>
                          <a:pt x="0" y="2618"/>
                          <a:pt x="753" y="3372"/>
                          <a:pt x="1685" y="3372"/>
                        </a:cubicBezTo>
                        <a:cubicBezTo>
                          <a:pt x="2617" y="3372"/>
                          <a:pt x="3372" y="2618"/>
                          <a:pt x="3372" y="1686"/>
                        </a:cubicBezTo>
                        <a:cubicBezTo>
                          <a:pt x="3372" y="754"/>
                          <a:pt x="2617" y="1"/>
                          <a:pt x="1685" y="1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</p:grpSp>
            <p:grpSp>
              <p:nvGrpSpPr>
                <p:cNvPr id="384" name="Google Shape;7868;p72">
                  <a:extLst>
                    <a:ext uri="{FF2B5EF4-FFF2-40B4-BE49-F238E27FC236}">
                      <a16:creationId xmlns:a16="http://schemas.microsoft.com/office/drawing/2014/main" id="{5EFCB979-4B97-FFC8-0F66-340E620AFF1D}"/>
                    </a:ext>
                  </a:extLst>
                </p:cNvPr>
                <p:cNvGrpSpPr/>
                <p:nvPr/>
              </p:nvGrpSpPr>
              <p:grpSpPr>
                <a:xfrm>
                  <a:off x="2977852" y="3215065"/>
                  <a:ext cx="224343" cy="182045"/>
                  <a:chOff x="2977852" y="3215065"/>
                  <a:chExt cx="224343" cy="182045"/>
                </a:xfrm>
              </p:grpSpPr>
              <p:sp>
                <p:nvSpPr>
                  <p:cNvPr id="385" name="Google Shape;7869;p72">
                    <a:extLst>
                      <a:ext uri="{FF2B5EF4-FFF2-40B4-BE49-F238E27FC236}">
                        <a16:creationId xmlns:a16="http://schemas.microsoft.com/office/drawing/2014/main" id="{0D2FFF36-C834-6C84-4CEA-4C2370F7D803}"/>
                      </a:ext>
                    </a:extLst>
                  </p:cNvPr>
                  <p:cNvSpPr/>
                  <p:nvPr/>
                </p:nvSpPr>
                <p:spPr>
                  <a:xfrm>
                    <a:off x="2977852" y="3215065"/>
                    <a:ext cx="224343" cy="182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9" h="39988" extrusionOk="0">
                        <a:moveTo>
                          <a:pt x="7995" y="0"/>
                        </a:moveTo>
                        <a:cubicBezTo>
                          <a:pt x="3580" y="0"/>
                          <a:pt x="0" y="3579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8"/>
                          <a:pt x="7995" y="39988"/>
                        </a:cubicBezTo>
                        <a:lnTo>
                          <a:pt x="41282" y="39988"/>
                        </a:lnTo>
                        <a:cubicBezTo>
                          <a:pt x="45698" y="39988"/>
                          <a:pt x="49278" y="36409"/>
                          <a:pt x="49278" y="31993"/>
                        </a:cubicBezTo>
                        <a:lnTo>
                          <a:pt x="49278" y="7995"/>
                        </a:lnTo>
                        <a:cubicBezTo>
                          <a:pt x="49278" y="3579"/>
                          <a:pt x="45698" y="0"/>
                          <a:pt x="41282" y="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869FB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386" name="Google Shape;7870;p72">
                    <a:extLst>
                      <a:ext uri="{FF2B5EF4-FFF2-40B4-BE49-F238E27FC236}">
                        <a16:creationId xmlns:a16="http://schemas.microsoft.com/office/drawing/2014/main" id="{848A457F-FFD9-A1E4-7B71-89081D2C3249}"/>
                      </a:ext>
                    </a:extLst>
                  </p:cNvPr>
                  <p:cNvSpPr/>
                  <p:nvPr/>
                </p:nvSpPr>
                <p:spPr>
                  <a:xfrm>
                    <a:off x="3020598" y="3305519"/>
                    <a:ext cx="140326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4" h="243" extrusionOk="0">
                        <a:moveTo>
                          <a:pt x="123" y="1"/>
                        </a:moveTo>
                        <a:cubicBezTo>
                          <a:pt x="57" y="1"/>
                          <a:pt x="1" y="55"/>
                          <a:pt x="1" y="121"/>
                        </a:cubicBezTo>
                        <a:cubicBezTo>
                          <a:pt x="1" y="187"/>
                          <a:pt x="57" y="243"/>
                          <a:pt x="123" y="243"/>
                        </a:cubicBezTo>
                        <a:lnTo>
                          <a:pt x="30703" y="243"/>
                        </a:lnTo>
                        <a:cubicBezTo>
                          <a:pt x="30769" y="243"/>
                          <a:pt x="30824" y="187"/>
                          <a:pt x="30824" y="121"/>
                        </a:cubicBezTo>
                        <a:cubicBezTo>
                          <a:pt x="30824" y="55"/>
                          <a:pt x="30769" y="1"/>
                          <a:pt x="30703" y="1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</p:grpSp>
          </p:grpSp>
        </p:grpSp>
      </p:grpSp>
      <p:sp>
        <p:nvSpPr>
          <p:cNvPr id="431" name="Google Shape;1529;p70">
            <a:extLst>
              <a:ext uri="{FF2B5EF4-FFF2-40B4-BE49-F238E27FC236}">
                <a16:creationId xmlns:a16="http://schemas.microsoft.com/office/drawing/2014/main" id="{78239ED4-B1B7-966E-CE47-631B5C409DAF}"/>
              </a:ext>
            </a:extLst>
          </p:cNvPr>
          <p:cNvSpPr txBox="1">
            <a:spLocks/>
          </p:cNvSpPr>
          <p:nvPr/>
        </p:nvSpPr>
        <p:spPr>
          <a:xfrm>
            <a:off x="1211050" y="507512"/>
            <a:ext cx="15421200" cy="9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fa-IR" sz="3600" dirty="0">
                <a:solidFill>
                  <a:schemeClr val="tx1"/>
                </a:solidFill>
                <a:cs typeface="B Nazanin" panose="00000700000000000000" pitchFamily="2" charset="-78"/>
              </a:rPr>
              <a:t>انواع جدولها و نمودارها:</a:t>
            </a:r>
          </a:p>
        </p:txBody>
      </p:sp>
    </p:spTree>
    <p:extLst>
      <p:ext uri="{BB962C8B-B14F-4D97-AF65-F5344CB8AC3E}">
        <p14:creationId xmlns:p14="http://schemas.microsoft.com/office/powerpoint/2010/main" val="2617315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180" cy="10287000"/>
          </a:xfrm>
          <a:custGeom>
            <a:avLst/>
            <a:gdLst/>
            <a:ahLst/>
            <a:cxnLst/>
            <a:rect l="l" t="t" r="r" b="b"/>
            <a:pathLst>
              <a:path w="18288180" h="10287000">
                <a:moveTo>
                  <a:pt x="0" y="0"/>
                </a:moveTo>
                <a:lnTo>
                  <a:pt x="18288180" y="0"/>
                </a:lnTo>
                <a:lnTo>
                  <a:pt x="182881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5140" y="2408400"/>
            <a:ext cx="15603840" cy="6387120"/>
          </a:xfrm>
          <a:custGeom>
            <a:avLst/>
            <a:gdLst/>
            <a:ahLst/>
            <a:cxnLst/>
            <a:rect l="l" t="t" r="r" b="b"/>
            <a:pathLst>
              <a:path w="15603840" h="6387120">
                <a:moveTo>
                  <a:pt x="0" y="0"/>
                </a:moveTo>
                <a:lnTo>
                  <a:pt x="15603840" y="0"/>
                </a:lnTo>
                <a:lnTo>
                  <a:pt x="15603840" y="6387120"/>
                </a:lnTo>
                <a:lnTo>
                  <a:pt x="0" y="6387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789060" y="2751555"/>
            <a:ext cx="9321120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520"/>
              </a:lnSpc>
            </a:pPr>
            <a:r>
              <a:rPr lang="fa-IR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شما به سادگی می توانید مخاطبان خود را تحت تاثیر قرار دهید و یک محصول منحصر به فرد اضافه کنید</a:t>
            </a:r>
            <a:r>
              <a:rPr lang="en-US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 and appeal to your </a:t>
            </a:r>
            <a:r>
              <a:rPr lang="fa-IR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ارائه</a:t>
            </a:r>
            <a:r>
              <a:rPr lang="en-US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s.</a:t>
            </a:r>
          </a:p>
        </p:txBody>
      </p:sp>
      <p:sp>
        <p:nvSpPr>
          <p:cNvPr id="8" name="Freeform 8"/>
          <p:cNvSpPr/>
          <p:nvPr/>
        </p:nvSpPr>
        <p:spPr>
          <a:xfrm>
            <a:off x="1573560" y="952500"/>
            <a:ext cx="15603840" cy="8071440"/>
          </a:xfrm>
          <a:custGeom>
            <a:avLst/>
            <a:gdLst/>
            <a:ahLst/>
            <a:cxnLst/>
            <a:rect l="l" t="t" r="r" b="b"/>
            <a:pathLst>
              <a:path w="15603840" h="6387120">
                <a:moveTo>
                  <a:pt x="0" y="0"/>
                </a:moveTo>
                <a:lnTo>
                  <a:pt x="15603840" y="0"/>
                </a:lnTo>
                <a:lnTo>
                  <a:pt x="15603840" y="6387120"/>
                </a:lnTo>
                <a:lnTo>
                  <a:pt x="0" y="63871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68" name="Google Shape;7875;p73">
            <a:extLst>
              <a:ext uri="{FF2B5EF4-FFF2-40B4-BE49-F238E27FC236}">
                <a16:creationId xmlns:a16="http://schemas.microsoft.com/office/drawing/2014/main" id="{5FF20125-B659-82A3-E49E-A23704B28025}"/>
              </a:ext>
            </a:extLst>
          </p:cNvPr>
          <p:cNvGrpSpPr/>
          <p:nvPr/>
        </p:nvGrpSpPr>
        <p:grpSpPr>
          <a:xfrm>
            <a:off x="1404176" y="6311844"/>
            <a:ext cx="4780828" cy="2049600"/>
            <a:chOff x="728925" y="3296613"/>
            <a:chExt cx="2390414" cy="1024800"/>
          </a:xfrm>
        </p:grpSpPr>
        <p:grpSp>
          <p:nvGrpSpPr>
            <p:cNvPr id="169" name="Google Shape;7876;p73">
              <a:extLst>
                <a:ext uri="{FF2B5EF4-FFF2-40B4-BE49-F238E27FC236}">
                  <a16:creationId xmlns:a16="http://schemas.microsoft.com/office/drawing/2014/main" id="{06C16321-81F3-5D13-E393-A60D37BF2591}"/>
                </a:ext>
              </a:extLst>
            </p:cNvPr>
            <p:cNvGrpSpPr/>
            <p:nvPr/>
          </p:nvGrpSpPr>
          <p:grpSpPr>
            <a:xfrm>
              <a:off x="728925" y="3619800"/>
              <a:ext cx="2390414" cy="500893"/>
              <a:chOff x="728925" y="3619800"/>
              <a:chExt cx="2390414" cy="500893"/>
            </a:xfrm>
          </p:grpSpPr>
          <p:sp>
            <p:nvSpPr>
              <p:cNvPr id="197" name="Google Shape;7877;p73">
                <a:extLst>
                  <a:ext uri="{FF2B5EF4-FFF2-40B4-BE49-F238E27FC236}">
                    <a16:creationId xmlns:a16="http://schemas.microsoft.com/office/drawing/2014/main" id="{FB074D91-6676-D0DF-010A-AB0259C6C0DB}"/>
                  </a:ext>
                </a:extLst>
              </p:cNvPr>
              <p:cNvSpPr/>
              <p:nvPr/>
            </p:nvSpPr>
            <p:spPr>
              <a:xfrm>
                <a:off x="728925" y="3619800"/>
                <a:ext cx="2390400" cy="167100"/>
              </a:xfrm>
              <a:prstGeom prst="rect">
                <a:avLst/>
              </a:prstGeom>
              <a:noFill/>
              <a:ln w="9525" cap="flat" cmpd="sng">
                <a:solidFill>
                  <a:srgbClr val="E3E7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400"/>
              </a:p>
            </p:txBody>
          </p:sp>
          <p:sp>
            <p:nvSpPr>
              <p:cNvPr id="198" name="Google Shape;7878;p73">
                <a:extLst>
                  <a:ext uri="{FF2B5EF4-FFF2-40B4-BE49-F238E27FC236}">
                    <a16:creationId xmlns:a16="http://schemas.microsoft.com/office/drawing/2014/main" id="{704CF20A-994C-0A88-4F46-E6D1DDDD5627}"/>
                  </a:ext>
                </a:extLst>
              </p:cNvPr>
              <p:cNvSpPr/>
              <p:nvPr/>
            </p:nvSpPr>
            <p:spPr>
              <a:xfrm>
                <a:off x="728939" y="3953593"/>
                <a:ext cx="2390400" cy="167100"/>
              </a:xfrm>
              <a:prstGeom prst="rect">
                <a:avLst/>
              </a:prstGeom>
              <a:noFill/>
              <a:ln w="9525" cap="flat" cmpd="sng">
                <a:solidFill>
                  <a:srgbClr val="E3E7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400"/>
              </a:p>
            </p:txBody>
          </p:sp>
        </p:grpSp>
        <p:grpSp>
          <p:nvGrpSpPr>
            <p:cNvPr id="170" name="Google Shape;7879;p73">
              <a:extLst>
                <a:ext uri="{FF2B5EF4-FFF2-40B4-BE49-F238E27FC236}">
                  <a16:creationId xmlns:a16="http://schemas.microsoft.com/office/drawing/2014/main" id="{30E27DB4-3081-1819-6869-B173F84AEFF3}"/>
                </a:ext>
              </a:extLst>
            </p:cNvPr>
            <p:cNvGrpSpPr/>
            <p:nvPr/>
          </p:nvGrpSpPr>
          <p:grpSpPr>
            <a:xfrm>
              <a:off x="1348050" y="3296613"/>
              <a:ext cx="1706152" cy="1024800"/>
              <a:chOff x="1348050" y="3296613"/>
              <a:chExt cx="1706152" cy="1024800"/>
            </a:xfrm>
          </p:grpSpPr>
          <p:sp>
            <p:nvSpPr>
              <p:cNvPr id="192" name="Google Shape;7880;p73">
                <a:extLst>
                  <a:ext uri="{FF2B5EF4-FFF2-40B4-BE49-F238E27FC236}">
                    <a16:creationId xmlns:a16="http://schemas.microsoft.com/office/drawing/2014/main" id="{BAA9B3C5-100B-55FA-574D-1B453119CE90}"/>
                  </a:ext>
                </a:extLst>
              </p:cNvPr>
              <p:cNvSpPr/>
              <p:nvPr/>
            </p:nvSpPr>
            <p:spPr>
              <a:xfrm>
                <a:off x="1348050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rgbClr val="D6DB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400"/>
              </a:p>
            </p:txBody>
          </p:sp>
          <p:sp>
            <p:nvSpPr>
              <p:cNvPr id="193" name="Google Shape;7881;p73">
                <a:extLst>
                  <a:ext uri="{FF2B5EF4-FFF2-40B4-BE49-F238E27FC236}">
                    <a16:creationId xmlns:a16="http://schemas.microsoft.com/office/drawing/2014/main" id="{87C031FB-8E87-1A38-E16A-D183C4D69A21}"/>
                  </a:ext>
                </a:extLst>
              </p:cNvPr>
              <p:cNvSpPr/>
              <p:nvPr/>
            </p:nvSpPr>
            <p:spPr>
              <a:xfrm>
                <a:off x="1687082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rgbClr val="D6DB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400"/>
              </a:p>
            </p:txBody>
          </p:sp>
          <p:sp>
            <p:nvSpPr>
              <p:cNvPr id="194" name="Google Shape;7882;p73">
                <a:extLst>
                  <a:ext uri="{FF2B5EF4-FFF2-40B4-BE49-F238E27FC236}">
                    <a16:creationId xmlns:a16="http://schemas.microsoft.com/office/drawing/2014/main" id="{1A53E996-8669-648D-A928-0208A94031FB}"/>
                  </a:ext>
                </a:extLst>
              </p:cNvPr>
              <p:cNvSpPr/>
              <p:nvPr/>
            </p:nvSpPr>
            <p:spPr>
              <a:xfrm>
                <a:off x="2040389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rgbClr val="D6DB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400"/>
              </a:p>
            </p:txBody>
          </p:sp>
          <p:sp>
            <p:nvSpPr>
              <p:cNvPr id="195" name="Google Shape;7883;p73">
                <a:extLst>
                  <a:ext uri="{FF2B5EF4-FFF2-40B4-BE49-F238E27FC236}">
                    <a16:creationId xmlns:a16="http://schemas.microsoft.com/office/drawing/2014/main" id="{B152C8C1-E364-9417-AA9D-FBB7B1B3A0E5}"/>
                  </a:ext>
                </a:extLst>
              </p:cNvPr>
              <p:cNvSpPr/>
              <p:nvPr/>
            </p:nvSpPr>
            <p:spPr>
              <a:xfrm>
                <a:off x="2393695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rgbClr val="D6DB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400"/>
              </a:p>
            </p:txBody>
          </p:sp>
          <p:sp>
            <p:nvSpPr>
              <p:cNvPr id="196" name="Google Shape;7884;p73">
                <a:extLst>
                  <a:ext uri="{FF2B5EF4-FFF2-40B4-BE49-F238E27FC236}">
                    <a16:creationId xmlns:a16="http://schemas.microsoft.com/office/drawing/2014/main" id="{5D7461C0-7AF9-D3EA-7F74-DE9E33FDFD76}"/>
                  </a:ext>
                </a:extLst>
              </p:cNvPr>
              <p:cNvSpPr/>
              <p:nvPr/>
            </p:nvSpPr>
            <p:spPr>
              <a:xfrm>
                <a:off x="2747002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rgbClr val="D6DB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400"/>
              </a:p>
            </p:txBody>
          </p:sp>
        </p:grpSp>
        <p:grpSp>
          <p:nvGrpSpPr>
            <p:cNvPr id="171" name="Google Shape;7885;p73">
              <a:extLst>
                <a:ext uri="{FF2B5EF4-FFF2-40B4-BE49-F238E27FC236}">
                  <a16:creationId xmlns:a16="http://schemas.microsoft.com/office/drawing/2014/main" id="{1349E82F-94F4-89F1-EE72-89DEEF5D071E}"/>
                </a:ext>
              </a:extLst>
            </p:cNvPr>
            <p:cNvGrpSpPr/>
            <p:nvPr/>
          </p:nvGrpSpPr>
          <p:grpSpPr>
            <a:xfrm>
              <a:off x="1455707" y="3654858"/>
              <a:ext cx="1491150" cy="417657"/>
              <a:chOff x="1455707" y="3654858"/>
              <a:chExt cx="1491150" cy="417657"/>
            </a:xfrm>
          </p:grpSpPr>
          <p:sp>
            <p:nvSpPr>
              <p:cNvPr id="172" name="Google Shape;7886;p73">
                <a:extLst>
                  <a:ext uri="{FF2B5EF4-FFF2-40B4-BE49-F238E27FC236}">
                    <a16:creationId xmlns:a16="http://schemas.microsoft.com/office/drawing/2014/main" id="{0132BAAE-C65B-4C74-A16D-33EE0ACB6EED}"/>
                  </a:ext>
                </a:extLst>
              </p:cNvPr>
              <p:cNvSpPr/>
              <p:nvPr/>
            </p:nvSpPr>
            <p:spPr>
              <a:xfrm>
                <a:off x="1472938" y="3687620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73" name="Google Shape;7887;p73">
                <a:extLst>
                  <a:ext uri="{FF2B5EF4-FFF2-40B4-BE49-F238E27FC236}">
                    <a16:creationId xmlns:a16="http://schemas.microsoft.com/office/drawing/2014/main" id="{A70B6F37-8CF6-C3DE-0DD8-7C4F2BA5F859}"/>
                  </a:ext>
                </a:extLst>
              </p:cNvPr>
              <p:cNvSpPr/>
              <p:nvPr/>
            </p:nvSpPr>
            <p:spPr>
              <a:xfrm>
                <a:off x="1490853" y="3669628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74" name="Google Shape;7888;p73">
                <a:extLst>
                  <a:ext uri="{FF2B5EF4-FFF2-40B4-BE49-F238E27FC236}">
                    <a16:creationId xmlns:a16="http://schemas.microsoft.com/office/drawing/2014/main" id="{F4C9F579-B92D-4275-7700-B6688B559B01}"/>
                  </a:ext>
                </a:extLst>
              </p:cNvPr>
              <p:cNvSpPr/>
              <p:nvPr/>
            </p:nvSpPr>
            <p:spPr>
              <a:xfrm>
                <a:off x="1819181" y="4031425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75" name="Google Shape;7889;p73">
                <a:extLst>
                  <a:ext uri="{FF2B5EF4-FFF2-40B4-BE49-F238E27FC236}">
                    <a16:creationId xmlns:a16="http://schemas.microsoft.com/office/drawing/2014/main" id="{D8C72B97-3EC5-04D5-7193-7422820C25BC}"/>
                  </a:ext>
                </a:extLst>
              </p:cNvPr>
              <p:cNvSpPr/>
              <p:nvPr/>
            </p:nvSpPr>
            <p:spPr>
              <a:xfrm>
                <a:off x="1837096" y="4013433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76" name="Google Shape;7890;p73">
                <a:extLst>
                  <a:ext uri="{FF2B5EF4-FFF2-40B4-BE49-F238E27FC236}">
                    <a16:creationId xmlns:a16="http://schemas.microsoft.com/office/drawing/2014/main" id="{043357B4-778C-084A-11E8-E243227A5BB3}"/>
                  </a:ext>
                </a:extLst>
              </p:cNvPr>
              <p:cNvSpPr/>
              <p:nvPr/>
            </p:nvSpPr>
            <p:spPr>
              <a:xfrm>
                <a:off x="1478676" y="4008202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77" name="Google Shape;7891;p73">
                <a:extLst>
                  <a:ext uri="{FF2B5EF4-FFF2-40B4-BE49-F238E27FC236}">
                    <a16:creationId xmlns:a16="http://schemas.microsoft.com/office/drawing/2014/main" id="{E71BFA67-C098-B026-022E-55F0214CF2CC}"/>
                  </a:ext>
                </a:extLst>
              </p:cNvPr>
              <p:cNvSpPr/>
              <p:nvPr/>
            </p:nvSpPr>
            <p:spPr>
              <a:xfrm>
                <a:off x="1455707" y="4007971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78" name="Google Shape;7892;p73">
                <a:extLst>
                  <a:ext uri="{FF2B5EF4-FFF2-40B4-BE49-F238E27FC236}">
                    <a16:creationId xmlns:a16="http://schemas.microsoft.com/office/drawing/2014/main" id="{2D1077C6-26BE-7A16-C091-134D5C9CA443}"/>
                  </a:ext>
                </a:extLst>
              </p:cNvPr>
              <p:cNvSpPr/>
              <p:nvPr/>
            </p:nvSpPr>
            <p:spPr>
              <a:xfrm>
                <a:off x="1841579" y="3655090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79" name="Google Shape;7893;p73">
                <a:extLst>
                  <a:ext uri="{FF2B5EF4-FFF2-40B4-BE49-F238E27FC236}">
                    <a16:creationId xmlns:a16="http://schemas.microsoft.com/office/drawing/2014/main" id="{5C8F5D83-3103-70D4-F78B-AB17A15BCA46}"/>
                  </a:ext>
                </a:extLst>
              </p:cNvPr>
              <p:cNvSpPr/>
              <p:nvPr/>
            </p:nvSpPr>
            <p:spPr>
              <a:xfrm>
                <a:off x="1818610" y="3654858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0" name="Google Shape;7894;p73">
                <a:extLst>
                  <a:ext uri="{FF2B5EF4-FFF2-40B4-BE49-F238E27FC236}">
                    <a16:creationId xmlns:a16="http://schemas.microsoft.com/office/drawing/2014/main" id="{02535867-78D7-F472-4838-E4A725CA1529}"/>
                  </a:ext>
                </a:extLst>
              </p:cNvPr>
              <p:cNvSpPr/>
              <p:nvPr/>
            </p:nvSpPr>
            <p:spPr>
              <a:xfrm>
                <a:off x="2172491" y="4031425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1" name="Google Shape;7895;p73">
                <a:extLst>
                  <a:ext uri="{FF2B5EF4-FFF2-40B4-BE49-F238E27FC236}">
                    <a16:creationId xmlns:a16="http://schemas.microsoft.com/office/drawing/2014/main" id="{D05BB903-61C5-8525-037B-744F7FAF0C91}"/>
                  </a:ext>
                </a:extLst>
              </p:cNvPr>
              <p:cNvSpPr/>
              <p:nvPr/>
            </p:nvSpPr>
            <p:spPr>
              <a:xfrm>
                <a:off x="2190406" y="4013433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2" name="Google Shape;7896;p73">
                <a:extLst>
                  <a:ext uri="{FF2B5EF4-FFF2-40B4-BE49-F238E27FC236}">
                    <a16:creationId xmlns:a16="http://schemas.microsoft.com/office/drawing/2014/main" id="{BC0F086D-D241-9142-AECE-7542D7C1A354}"/>
                  </a:ext>
                </a:extLst>
              </p:cNvPr>
              <p:cNvSpPr/>
              <p:nvPr/>
            </p:nvSpPr>
            <p:spPr>
              <a:xfrm>
                <a:off x="2194889" y="3655090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3" name="Google Shape;7897;p73">
                <a:extLst>
                  <a:ext uri="{FF2B5EF4-FFF2-40B4-BE49-F238E27FC236}">
                    <a16:creationId xmlns:a16="http://schemas.microsoft.com/office/drawing/2014/main" id="{D19F8626-0DA4-9169-9440-B5CF02A2329F}"/>
                  </a:ext>
                </a:extLst>
              </p:cNvPr>
              <p:cNvSpPr/>
              <p:nvPr/>
            </p:nvSpPr>
            <p:spPr>
              <a:xfrm>
                <a:off x="2171920" y="3654858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4" name="Google Shape;7898;p73">
                <a:extLst>
                  <a:ext uri="{FF2B5EF4-FFF2-40B4-BE49-F238E27FC236}">
                    <a16:creationId xmlns:a16="http://schemas.microsoft.com/office/drawing/2014/main" id="{6E158431-4EBC-C397-702E-D6E54C943691}"/>
                  </a:ext>
                </a:extLst>
              </p:cNvPr>
              <p:cNvSpPr/>
              <p:nvPr/>
            </p:nvSpPr>
            <p:spPr>
              <a:xfrm>
                <a:off x="2874730" y="3687620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5" name="Google Shape;7899;p73">
                <a:extLst>
                  <a:ext uri="{FF2B5EF4-FFF2-40B4-BE49-F238E27FC236}">
                    <a16:creationId xmlns:a16="http://schemas.microsoft.com/office/drawing/2014/main" id="{08967323-7D0B-AC88-1575-5EBB877DBC94}"/>
                  </a:ext>
                </a:extLst>
              </p:cNvPr>
              <p:cNvSpPr/>
              <p:nvPr/>
            </p:nvSpPr>
            <p:spPr>
              <a:xfrm>
                <a:off x="2892645" y="3669628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6" name="Google Shape;7900;p73">
                <a:extLst>
                  <a:ext uri="{FF2B5EF4-FFF2-40B4-BE49-F238E27FC236}">
                    <a16:creationId xmlns:a16="http://schemas.microsoft.com/office/drawing/2014/main" id="{62F890FD-7A46-9697-9BA4-C4D1B31A53D2}"/>
                  </a:ext>
                </a:extLst>
              </p:cNvPr>
              <p:cNvSpPr/>
              <p:nvPr/>
            </p:nvSpPr>
            <p:spPr>
              <a:xfrm>
                <a:off x="2901559" y="4005512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7" name="Google Shape;7901;p73">
                <a:extLst>
                  <a:ext uri="{FF2B5EF4-FFF2-40B4-BE49-F238E27FC236}">
                    <a16:creationId xmlns:a16="http://schemas.microsoft.com/office/drawing/2014/main" id="{4B0AF13E-F7AC-F5D1-A40B-D75204F697F8}"/>
                  </a:ext>
                </a:extLst>
              </p:cNvPr>
              <p:cNvSpPr/>
              <p:nvPr/>
            </p:nvSpPr>
            <p:spPr>
              <a:xfrm>
                <a:off x="2878589" y="4005281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8" name="Google Shape;7902;p73">
                <a:extLst>
                  <a:ext uri="{FF2B5EF4-FFF2-40B4-BE49-F238E27FC236}">
                    <a16:creationId xmlns:a16="http://schemas.microsoft.com/office/drawing/2014/main" id="{21D1947C-A1BC-4124-4072-768858BA6AC1}"/>
                  </a:ext>
                </a:extLst>
              </p:cNvPr>
              <p:cNvSpPr/>
              <p:nvPr/>
            </p:nvSpPr>
            <p:spPr>
              <a:xfrm>
                <a:off x="2525796" y="4031425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9" name="Google Shape;7903;p73">
                <a:extLst>
                  <a:ext uri="{FF2B5EF4-FFF2-40B4-BE49-F238E27FC236}">
                    <a16:creationId xmlns:a16="http://schemas.microsoft.com/office/drawing/2014/main" id="{11B9895B-BF65-E172-79B3-63A7BCB7F4E4}"/>
                  </a:ext>
                </a:extLst>
              </p:cNvPr>
              <p:cNvSpPr/>
              <p:nvPr/>
            </p:nvSpPr>
            <p:spPr>
              <a:xfrm>
                <a:off x="2543711" y="4013433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90" name="Google Shape;7904;p73">
                <a:extLst>
                  <a:ext uri="{FF2B5EF4-FFF2-40B4-BE49-F238E27FC236}">
                    <a16:creationId xmlns:a16="http://schemas.microsoft.com/office/drawing/2014/main" id="{7BC737AB-AE1E-9D30-3A85-D3B7DFE347C6}"/>
                  </a:ext>
                </a:extLst>
              </p:cNvPr>
              <p:cNvSpPr/>
              <p:nvPr/>
            </p:nvSpPr>
            <p:spPr>
              <a:xfrm>
                <a:off x="2548194" y="3655090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91" name="Google Shape;7905;p73">
                <a:extLst>
                  <a:ext uri="{FF2B5EF4-FFF2-40B4-BE49-F238E27FC236}">
                    <a16:creationId xmlns:a16="http://schemas.microsoft.com/office/drawing/2014/main" id="{BD4A9AA7-73D7-9D5A-7B43-E33E4A0D841A}"/>
                  </a:ext>
                </a:extLst>
              </p:cNvPr>
              <p:cNvSpPr/>
              <p:nvPr/>
            </p:nvSpPr>
            <p:spPr>
              <a:xfrm>
                <a:off x="2525225" y="3654858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aphicFrame>
        <p:nvGraphicFramePr>
          <p:cNvPr id="199" name="Google Shape;7906;p73">
            <a:extLst>
              <a:ext uri="{FF2B5EF4-FFF2-40B4-BE49-F238E27FC236}">
                <a16:creationId xmlns:a16="http://schemas.microsoft.com/office/drawing/2014/main" id="{7606058A-9656-B423-E2BA-E7C8F234BA1B}"/>
              </a:ext>
            </a:extLst>
          </p:cNvPr>
          <p:cNvGraphicFramePr/>
          <p:nvPr/>
        </p:nvGraphicFramePr>
        <p:xfrm>
          <a:off x="11875574" y="4307668"/>
          <a:ext cx="5008200" cy="17295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5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2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2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66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869FB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 dirty="0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7994A9">
                        <a:alpha val="647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00" name="Google Shape;7907;p73">
            <a:extLst>
              <a:ext uri="{FF2B5EF4-FFF2-40B4-BE49-F238E27FC236}">
                <a16:creationId xmlns:a16="http://schemas.microsoft.com/office/drawing/2014/main" id="{616E2998-3465-1061-16C3-1AA375D54935}"/>
              </a:ext>
            </a:extLst>
          </p:cNvPr>
          <p:cNvGrpSpPr/>
          <p:nvPr/>
        </p:nvGrpSpPr>
        <p:grpSpPr>
          <a:xfrm>
            <a:off x="1420929" y="1963198"/>
            <a:ext cx="4793010" cy="1953004"/>
            <a:chOff x="749309" y="1112739"/>
            <a:chExt cx="2371603" cy="976502"/>
          </a:xfrm>
        </p:grpSpPr>
        <p:grpSp>
          <p:nvGrpSpPr>
            <p:cNvPr id="201" name="Google Shape;7908;p73">
              <a:extLst>
                <a:ext uri="{FF2B5EF4-FFF2-40B4-BE49-F238E27FC236}">
                  <a16:creationId xmlns:a16="http://schemas.microsoft.com/office/drawing/2014/main" id="{A59E1F31-2184-94A0-E3E0-8A1D49FADDAE}"/>
                </a:ext>
              </a:extLst>
            </p:cNvPr>
            <p:cNvGrpSpPr/>
            <p:nvPr/>
          </p:nvGrpSpPr>
          <p:grpSpPr>
            <a:xfrm>
              <a:off x="1092126" y="1112739"/>
              <a:ext cx="2028786" cy="975464"/>
              <a:chOff x="1092126" y="1112739"/>
              <a:chExt cx="2028786" cy="975464"/>
            </a:xfrm>
          </p:grpSpPr>
          <p:sp>
            <p:nvSpPr>
              <p:cNvPr id="211" name="Google Shape;7909;p73">
                <a:extLst>
                  <a:ext uri="{FF2B5EF4-FFF2-40B4-BE49-F238E27FC236}">
                    <a16:creationId xmlns:a16="http://schemas.microsoft.com/office/drawing/2014/main" id="{90581D88-04F9-77EF-A2F2-4192CCFD7C21}"/>
                  </a:ext>
                </a:extLst>
              </p:cNvPr>
              <p:cNvSpPr/>
              <p:nvPr/>
            </p:nvSpPr>
            <p:spPr>
              <a:xfrm>
                <a:off x="1092126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12" name="Google Shape;7910;p73">
                <a:extLst>
                  <a:ext uri="{FF2B5EF4-FFF2-40B4-BE49-F238E27FC236}">
                    <a16:creationId xmlns:a16="http://schemas.microsoft.com/office/drawing/2014/main" id="{F31F34E2-74A2-09BE-7A0F-092FE8382487}"/>
                  </a:ext>
                </a:extLst>
              </p:cNvPr>
              <p:cNvSpPr/>
              <p:nvPr/>
            </p:nvSpPr>
            <p:spPr>
              <a:xfrm>
                <a:off x="1434943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13" name="Google Shape;7911;p73">
                <a:extLst>
                  <a:ext uri="{FF2B5EF4-FFF2-40B4-BE49-F238E27FC236}">
                    <a16:creationId xmlns:a16="http://schemas.microsoft.com/office/drawing/2014/main" id="{D23A3D1B-A484-61FC-4326-B274F08976A6}"/>
                  </a:ext>
                </a:extLst>
              </p:cNvPr>
              <p:cNvSpPr/>
              <p:nvPr/>
            </p:nvSpPr>
            <p:spPr>
              <a:xfrm>
                <a:off x="1777760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14" name="Google Shape;7912;p73">
                <a:extLst>
                  <a:ext uri="{FF2B5EF4-FFF2-40B4-BE49-F238E27FC236}">
                    <a16:creationId xmlns:a16="http://schemas.microsoft.com/office/drawing/2014/main" id="{A5D4E6E9-34AA-AFD4-1FB0-BE2B5CE7BBCF}"/>
                  </a:ext>
                </a:extLst>
              </p:cNvPr>
              <p:cNvSpPr/>
              <p:nvPr/>
            </p:nvSpPr>
            <p:spPr>
              <a:xfrm>
                <a:off x="2120578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15" name="Google Shape;7913;p73">
                <a:extLst>
                  <a:ext uri="{FF2B5EF4-FFF2-40B4-BE49-F238E27FC236}">
                    <a16:creationId xmlns:a16="http://schemas.microsoft.com/office/drawing/2014/main" id="{81E68904-77BB-D533-D79D-CDC95A5C844F}"/>
                  </a:ext>
                </a:extLst>
              </p:cNvPr>
              <p:cNvSpPr/>
              <p:nvPr/>
            </p:nvSpPr>
            <p:spPr>
              <a:xfrm>
                <a:off x="2463395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16" name="Google Shape;7914;p73">
                <a:extLst>
                  <a:ext uri="{FF2B5EF4-FFF2-40B4-BE49-F238E27FC236}">
                    <a16:creationId xmlns:a16="http://schemas.microsoft.com/office/drawing/2014/main" id="{A06F8254-C88C-7596-68E3-9AF8DA00EDCC}"/>
                  </a:ext>
                </a:extLst>
              </p:cNvPr>
              <p:cNvSpPr/>
              <p:nvPr/>
            </p:nvSpPr>
            <p:spPr>
              <a:xfrm>
                <a:off x="2806212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17" name="Google Shape;7915;p73">
                <a:extLst>
                  <a:ext uri="{FF2B5EF4-FFF2-40B4-BE49-F238E27FC236}">
                    <a16:creationId xmlns:a16="http://schemas.microsoft.com/office/drawing/2014/main" id="{6B2B125B-E8F7-838A-162A-6589DEEEE045}"/>
                  </a:ext>
                </a:extLst>
              </p:cNvPr>
              <p:cNvSpPr/>
              <p:nvPr/>
            </p:nvSpPr>
            <p:spPr>
              <a:xfrm>
                <a:off x="1092126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18" name="Google Shape;7916;p73">
                <a:extLst>
                  <a:ext uri="{FF2B5EF4-FFF2-40B4-BE49-F238E27FC236}">
                    <a16:creationId xmlns:a16="http://schemas.microsoft.com/office/drawing/2014/main" id="{6F29E8BE-8592-2665-D494-0DB9B1D8A266}"/>
                  </a:ext>
                </a:extLst>
              </p:cNvPr>
              <p:cNvSpPr/>
              <p:nvPr/>
            </p:nvSpPr>
            <p:spPr>
              <a:xfrm>
                <a:off x="1434943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19" name="Google Shape;7917;p73">
                <a:extLst>
                  <a:ext uri="{FF2B5EF4-FFF2-40B4-BE49-F238E27FC236}">
                    <a16:creationId xmlns:a16="http://schemas.microsoft.com/office/drawing/2014/main" id="{6925609E-8FAC-615C-8306-0FEB42AE5926}"/>
                  </a:ext>
                </a:extLst>
              </p:cNvPr>
              <p:cNvSpPr/>
              <p:nvPr/>
            </p:nvSpPr>
            <p:spPr>
              <a:xfrm>
                <a:off x="1777760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20" name="Google Shape;7918;p73">
                <a:extLst>
                  <a:ext uri="{FF2B5EF4-FFF2-40B4-BE49-F238E27FC236}">
                    <a16:creationId xmlns:a16="http://schemas.microsoft.com/office/drawing/2014/main" id="{F3CD42A5-9209-386A-EDB4-4F6F4ABD9110}"/>
                  </a:ext>
                </a:extLst>
              </p:cNvPr>
              <p:cNvSpPr/>
              <p:nvPr/>
            </p:nvSpPr>
            <p:spPr>
              <a:xfrm>
                <a:off x="2120578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21" name="Google Shape;7919;p73">
                <a:extLst>
                  <a:ext uri="{FF2B5EF4-FFF2-40B4-BE49-F238E27FC236}">
                    <a16:creationId xmlns:a16="http://schemas.microsoft.com/office/drawing/2014/main" id="{BCB09D47-D115-9592-59AF-31B362C803C3}"/>
                  </a:ext>
                </a:extLst>
              </p:cNvPr>
              <p:cNvSpPr/>
              <p:nvPr/>
            </p:nvSpPr>
            <p:spPr>
              <a:xfrm>
                <a:off x="2463395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22" name="Google Shape;7920;p73">
                <a:extLst>
                  <a:ext uri="{FF2B5EF4-FFF2-40B4-BE49-F238E27FC236}">
                    <a16:creationId xmlns:a16="http://schemas.microsoft.com/office/drawing/2014/main" id="{AF77C238-797A-AF14-C477-AAB2F4BF680B}"/>
                  </a:ext>
                </a:extLst>
              </p:cNvPr>
              <p:cNvSpPr/>
              <p:nvPr/>
            </p:nvSpPr>
            <p:spPr>
              <a:xfrm>
                <a:off x="2806212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23" name="Google Shape;7921;p73">
                <a:extLst>
                  <a:ext uri="{FF2B5EF4-FFF2-40B4-BE49-F238E27FC236}">
                    <a16:creationId xmlns:a16="http://schemas.microsoft.com/office/drawing/2014/main" id="{22561A0B-F268-B544-EA58-8139E6973BA6}"/>
                  </a:ext>
                </a:extLst>
              </p:cNvPr>
              <p:cNvSpPr/>
              <p:nvPr/>
            </p:nvSpPr>
            <p:spPr>
              <a:xfrm>
                <a:off x="1092126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24" name="Google Shape;7922;p73">
                <a:extLst>
                  <a:ext uri="{FF2B5EF4-FFF2-40B4-BE49-F238E27FC236}">
                    <a16:creationId xmlns:a16="http://schemas.microsoft.com/office/drawing/2014/main" id="{7662EC9A-98DF-E07F-A03C-136B22940204}"/>
                  </a:ext>
                </a:extLst>
              </p:cNvPr>
              <p:cNvSpPr/>
              <p:nvPr/>
            </p:nvSpPr>
            <p:spPr>
              <a:xfrm>
                <a:off x="1434943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25" name="Google Shape;7923;p73">
                <a:extLst>
                  <a:ext uri="{FF2B5EF4-FFF2-40B4-BE49-F238E27FC236}">
                    <a16:creationId xmlns:a16="http://schemas.microsoft.com/office/drawing/2014/main" id="{6148CC24-25DB-D993-3AC0-E2ADED394A78}"/>
                  </a:ext>
                </a:extLst>
              </p:cNvPr>
              <p:cNvSpPr/>
              <p:nvPr/>
            </p:nvSpPr>
            <p:spPr>
              <a:xfrm>
                <a:off x="1777760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26" name="Google Shape;7924;p73">
                <a:extLst>
                  <a:ext uri="{FF2B5EF4-FFF2-40B4-BE49-F238E27FC236}">
                    <a16:creationId xmlns:a16="http://schemas.microsoft.com/office/drawing/2014/main" id="{83080C33-5462-66C1-B6F1-D3D71AFB8519}"/>
                  </a:ext>
                </a:extLst>
              </p:cNvPr>
              <p:cNvSpPr/>
              <p:nvPr/>
            </p:nvSpPr>
            <p:spPr>
              <a:xfrm>
                <a:off x="2120578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27" name="Google Shape;7925;p73">
                <a:extLst>
                  <a:ext uri="{FF2B5EF4-FFF2-40B4-BE49-F238E27FC236}">
                    <a16:creationId xmlns:a16="http://schemas.microsoft.com/office/drawing/2014/main" id="{C6B66DA3-28BB-686D-0769-0457B6500F48}"/>
                  </a:ext>
                </a:extLst>
              </p:cNvPr>
              <p:cNvSpPr/>
              <p:nvPr/>
            </p:nvSpPr>
            <p:spPr>
              <a:xfrm>
                <a:off x="2463395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28" name="Google Shape;7926;p73">
                <a:extLst>
                  <a:ext uri="{FF2B5EF4-FFF2-40B4-BE49-F238E27FC236}">
                    <a16:creationId xmlns:a16="http://schemas.microsoft.com/office/drawing/2014/main" id="{B43B94AA-7374-3F4B-FE3C-8D0EF1319A94}"/>
                  </a:ext>
                </a:extLst>
              </p:cNvPr>
              <p:cNvSpPr/>
              <p:nvPr/>
            </p:nvSpPr>
            <p:spPr>
              <a:xfrm>
                <a:off x="2806212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29" name="Google Shape;7927;p73">
                <a:extLst>
                  <a:ext uri="{FF2B5EF4-FFF2-40B4-BE49-F238E27FC236}">
                    <a16:creationId xmlns:a16="http://schemas.microsoft.com/office/drawing/2014/main" id="{41F2F9EA-6DDE-5630-19D2-E4F790CCA311}"/>
                  </a:ext>
                </a:extLst>
              </p:cNvPr>
              <p:cNvSpPr/>
              <p:nvPr/>
            </p:nvSpPr>
            <p:spPr>
              <a:xfrm>
                <a:off x="1092126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30" name="Google Shape;7928;p73">
                <a:extLst>
                  <a:ext uri="{FF2B5EF4-FFF2-40B4-BE49-F238E27FC236}">
                    <a16:creationId xmlns:a16="http://schemas.microsoft.com/office/drawing/2014/main" id="{C42297D8-51C7-536D-DE95-59CE4AF2F872}"/>
                  </a:ext>
                </a:extLst>
              </p:cNvPr>
              <p:cNvSpPr/>
              <p:nvPr/>
            </p:nvSpPr>
            <p:spPr>
              <a:xfrm>
                <a:off x="1434943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31" name="Google Shape;7929;p73">
                <a:extLst>
                  <a:ext uri="{FF2B5EF4-FFF2-40B4-BE49-F238E27FC236}">
                    <a16:creationId xmlns:a16="http://schemas.microsoft.com/office/drawing/2014/main" id="{E200FD69-FDA2-8D6C-B265-9011CC1B8FD1}"/>
                  </a:ext>
                </a:extLst>
              </p:cNvPr>
              <p:cNvSpPr/>
              <p:nvPr/>
            </p:nvSpPr>
            <p:spPr>
              <a:xfrm>
                <a:off x="1777760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32" name="Google Shape;7930;p73">
                <a:extLst>
                  <a:ext uri="{FF2B5EF4-FFF2-40B4-BE49-F238E27FC236}">
                    <a16:creationId xmlns:a16="http://schemas.microsoft.com/office/drawing/2014/main" id="{E05CE2FB-BA3C-F88E-4B86-BF7F96F3FFDC}"/>
                  </a:ext>
                </a:extLst>
              </p:cNvPr>
              <p:cNvSpPr/>
              <p:nvPr/>
            </p:nvSpPr>
            <p:spPr>
              <a:xfrm>
                <a:off x="2120578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33" name="Google Shape;7931;p73">
                <a:extLst>
                  <a:ext uri="{FF2B5EF4-FFF2-40B4-BE49-F238E27FC236}">
                    <a16:creationId xmlns:a16="http://schemas.microsoft.com/office/drawing/2014/main" id="{5A9A5143-33FE-F976-1ECC-B42ADB5786BB}"/>
                  </a:ext>
                </a:extLst>
              </p:cNvPr>
              <p:cNvSpPr/>
              <p:nvPr/>
            </p:nvSpPr>
            <p:spPr>
              <a:xfrm>
                <a:off x="2463395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34" name="Google Shape;7932;p73">
                <a:extLst>
                  <a:ext uri="{FF2B5EF4-FFF2-40B4-BE49-F238E27FC236}">
                    <a16:creationId xmlns:a16="http://schemas.microsoft.com/office/drawing/2014/main" id="{4C825687-0BF5-7A26-F3BA-1A7E71816E19}"/>
                  </a:ext>
                </a:extLst>
              </p:cNvPr>
              <p:cNvSpPr/>
              <p:nvPr/>
            </p:nvSpPr>
            <p:spPr>
              <a:xfrm>
                <a:off x="2806212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202" name="Google Shape;7933;p73">
              <a:extLst>
                <a:ext uri="{FF2B5EF4-FFF2-40B4-BE49-F238E27FC236}">
                  <a16:creationId xmlns:a16="http://schemas.microsoft.com/office/drawing/2014/main" id="{759C8F7D-1964-0B10-9F8E-03B3631A0696}"/>
                </a:ext>
              </a:extLst>
            </p:cNvPr>
            <p:cNvGrpSpPr/>
            <p:nvPr/>
          </p:nvGrpSpPr>
          <p:grpSpPr>
            <a:xfrm>
              <a:off x="749309" y="1112739"/>
              <a:ext cx="314700" cy="975464"/>
              <a:chOff x="749309" y="1112739"/>
              <a:chExt cx="314700" cy="975464"/>
            </a:xfrm>
          </p:grpSpPr>
          <p:sp>
            <p:nvSpPr>
              <p:cNvPr id="207" name="Google Shape;7934;p73">
                <a:extLst>
                  <a:ext uri="{FF2B5EF4-FFF2-40B4-BE49-F238E27FC236}">
                    <a16:creationId xmlns:a16="http://schemas.microsoft.com/office/drawing/2014/main" id="{ADF86D61-15C4-5221-4252-F3461A6994D1}"/>
                  </a:ext>
                </a:extLst>
              </p:cNvPr>
              <p:cNvSpPr/>
              <p:nvPr/>
            </p:nvSpPr>
            <p:spPr>
              <a:xfrm>
                <a:off x="749309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08" name="Google Shape;7935;p73">
                <a:extLst>
                  <a:ext uri="{FF2B5EF4-FFF2-40B4-BE49-F238E27FC236}">
                    <a16:creationId xmlns:a16="http://schemas.microsoft.com/office/drawing/2014/main" id="{51473B92-BB22-AB48-6722-9C1AC4A5B290}"/>
                  </a:ext>
                </a:extLst>
              </p:cNvPr>
              <p:cNvSpPr/>
              <p:nvPr/>
            </p:nvSpPr>
            <p:spPr>
              <a:xfrm>
                <a:off x="749309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09" name="Google Shape;7936;p73">
                <a:extLst>
                  <a:ext uri="{FF2B5EF4-FFF2-40B4-BE49-F238E27FC236}">
                    <a16:creationId xmlns:a16="http://schemas.microsoft.com/office/drawing/2014/main" id="{27C3FFC4-47FB-A9E6-530F-A130D4E080A8}"/>
                  </a:ext>
                </a:extLst>
              </p:cNvPr>
              <p:cNvSpPr/>
              <p:nvPr/>
            </p:nvSpPr>
            <p:spPr>
              <a:xfrm>
                <a:off x="749309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10" name="Google Shape;7937;p73">
                <a:extLst>
                  <a:ext uri="{FF2B5EF4-FFF2-40B4-BE49-F238E27FC236}">
                    <a16:creationId xmlns:a16="http://schemas.microsoft.com/office/drawing/2014/main" id="{411BB3A2-144E-CF46-1FC1-2024D13209CC}"/>
                  </a:ext>
                </a:extLst>
              </p:cNvPr>
              <p:cNvSpPr/>
              <p:nvPr/>
            </p:nvSpPr>
            <p:spPr>
              <a:xfrm>
                <a:off x="749309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sp>
          <p:nvSpPr>
            <p:cNvPr id="203" name="Google Shape;7938;p73">
              <a:extLst>
                <a:ext uri="{FF2B5EF4-FFF2-40B4-BE49-F238E27FC236}">
                  <a16:creationId xmlns:a16="http://schemas.microsoft.com/office/drawing/2014/main" id="{4B4B5FA0-A2AC-23FE-4ADB-1791B78BE545}"/>
                </a:ext>
              </a:extLst>
            </p:cNvPr>
            <p:cNvSpPr/>
            <p:nvPr/>
          </p:nvSpPr>
          <p:spPr>
            <a:xfrm>
              <a:off x="1434877" y="1258345"/>
              <a:ext cx="16857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4" name="Google Shape;7939;p73">
              <a:extLst>
                <a:ext uri="{FF2B5EF4-FFF2-40B4-BE49-F238E27FC236}">
                  <a16:creationId xmlns:a16="http://schemas.microsoft.com/office/drawing/2014/main" id="{66F36BA7-EFAB-004A-2820-A7FC0574CC7D}"/>
                </a:ext>
              </a:extLst>
            </p:cNvPr>
            <p:cNvSpPr/>
            <p:nvPr/>
          </p:nvSpPr>
          <p:spPr>
            <a:xfrm>
              <a:off x="1777683" y="2010641"/>
              <a:ext cx="10002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5" name="Google Shape;7940;p73">
              <a:extLst>
                <a:ext uri="{FF2B5EF4-FFF2-40B4-BE49-F238E27FC236}">
                  <a16:creationId xmlns:a16="http://schemas.microsoft.com/office/drawing/2014/main" id="{BB0ED522-F349-87BE-D34D-0D9AFC687677}"/>
                </a:ext>
              </a:extLst>
            </p:cNvPr>
            <p:cNvSpPr/>
            <p:nvPr/>
          </p:nvSpPr>
          <p:spPr>
            <a:xfrm>
              <a:off x="1092070" y="1759876"/>
              <a:ext cx="6576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6" name="Google Shape;7941;p73">
              <a:extLst>
                <a:ext uri="{FF2B5EF4-FFF2-40B4-BE49-F238E27FC236}">
                  <a16:creationId xmlns:a16="http://schemas.microsoft.com/office/drawing/2014/main" id="{336F87F7-1EFE-BEF0-97A2-1100DCCFFC98}"/>
                </a:ext>
              </a:extLst>
            </p:cNvPr>
            <p:cNvSpPr/>
            <p:nvPr/>
          </p:nvSpPr>
          <p:spPr>
            <a:xfrm>
              <a:off x="2463277" y="1759876"/>
              <a:ext cx="6576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aphicFrame>
        <p:nvGraphicFramePr>
          <p:cNvPr id="235" name="Google Shape;7942;p73">
            <a:extLst>
              <a:ext uri="{FF2B5EF4-FFF2-40B4-BE49-F238E27FC236}">
                <a16:creationId xmlns:a16="http://schemas.microsoft.com/office/drawing/2014/main" id="{FFD3ED39-C5CE-F1DC-0E71-3B933F3ED510}"/>
              </a:ext>
            </a:extLst>
          </p:cNvPr>
          <p:cNvGraphicFramePr/>
          <p:nvPr/>
        </p:nvGraphicFramePr>
        <p:xfrm>
          <a:off x="11875624" y="1963168"/>
          <a:ext cx="5008200" cy="1953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5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2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2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dirty="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36" name="Google Shape;7943;p73">
            <a:extLst>
              <a:ext uri="{FF2B5EF4-FFF2-40B4-BE49-F238E27FC236}">
                <a16:creationId xmlns:a16="http://schemas.microsoft.com/office/drawing/2014/main" id="{655F22EE-266A-CC9E-7D36-FB6E0BB7B483}"/>
              </a:ext>
            </a:extLst>
          </p:cNvPr>
          <p:cNvGraphicFramePr/>
          <p:nvPr/>
        </p:nvGraphicFramePr>
        <p:xfrm>
          <a:off x="6717350" y="4307669"/>
          <a:ext cx="4726800" cy="17371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8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1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1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dirty="0"/>
                    </a:p>
                  </a:txBody>
                  <a:tcPr marL="182850" marR="182850" marT="182850" marB="182850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37" name="Google Shape;7944;p73">
            <a:extLst>
              <a:ext uri="{FF2B5EF4-FFF2-40B4-BE49-F238E27FC236}">
                <a16:creationId xmlns:a16="http://schemas.microsoft.com/office/drawing/2014/main" id="{A7533493-3172-D387-270D-21A65CE83A82}"/>
              </a:ext>
            </a:extLst>
          </p:cNvPr>
          <p:cNvGrpSpPr/>
          <p:nvPr/>
        </p:nvGrpSpPr>
        <p:grpSpPr>
          <a:xfrm>
            <a:off x="6721323" y="6289590"/>
            <a:ext cx="4726754" cy="2094124"/>
            <a:chOff x="3358399" y="3285485"/>
            <a:chExt cx="2363377" cy="1047062"/>
          </a:xfrm>
        </p:grpSpPr>
        <p:grpSp>
          <p:nvGrpSpPr>
            <p:cNvPr id="238" name="Google Shape;7945;p73">
              <a:extLst>
                <a:ext uri="{FF2B5EF4-FFF2-40B4-BE49-F238E27FC236}">
                  <a16:creationId xmlns:a16="http://schemas.microsoft.com/office/drawing/2014/main" id="{30D14BEC-E8F0-04CE-DD3B-99B554F95DAA}"/>
                </a:ext>
              </a:extLst>
            </p:cNvPr>
            <p:cNvGrpSpPr/>
            <p:nvPr/>
          </p:nvGrpSpPr>
          <p:grpSpPr>
            <a:xfrm>
              <a:off x="3358412" y="3285485"/>
              <a:ext cx="2363244" cy="139500"/>
              <a:chOff x="3358412" y="3285485"/>
              <a:chExt cx="2363244" cy="139500"/>
            </a:xfrm>
          </p:grpSpPr>
          <p:sp>
            <p:nvSpPr>
              <p:cNvPr id="269" name="Google Shape;7946;p73">
                <a:extLst>
                  <a:ext uri="{FF2B5EF4-FFF2-40B4-BE49-F238E27FC236}">
                    <a16:creationId xmlns:a16="http://schemas.microsoft.com/office/drawing/2014/main" id="{6B3C6224-30D4-BC83-D8F4-CE33E9A26FA7}"/>
                  </a:ext>
                </a:extLst>
              </p:cNvPr>
              <p:cNvSpPr/>
              <p:nvPr/>
            </p:nvSpPr>
            <p:spPr>
              <a:xfrm>
                <a:off x="3358412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70" name="Google Shape;7947;p73">
                <a:extLst>
                  <a:ext uri="{FF2B5EF4-FFF2-40B4-BE49-F238E27FC236}">
                    <a16:creationId xmlns:a16="http://schemas.microsoft.com/office/drawing/2014/main" id="{881AF4FD-2361-357A-1C81-63F85BF64FDA}"/>
                  </a:ext>
                </a:extLst>
              </p:cNvPr>
              <p:cNvSpPr/>
              <p:nvPr/>
            </p:nvSpPr>
            <p:spPr>
              <a:xfrm>
                <a:off x="3838898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71" name="Google Shape;7948;p73">
                <a:extLst>
                  <a:ext uri="{FF2B5EF4-FFF2-40B4-BE49-F238E27FC236}">
                    <a16:creationId xmlns:a16="http://schemas.microsoft.com/office/drawing/2014/main" id="{1DE1DB2C-81AB-9000-A98A-AA13449BDA69}"/>
                  </a:ext>
                </a:extLst>
              </p:cNvPr>
              <p:cNvSpPr/>
              <p:nvPr/>
            </p:nvSpPr>
            <p:spPr>
              <a:xfrm>
                <a:off x="4319384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72" name="Google Shape;7949;p73">
                <a:extLst>
                  <a:ext uri="{FF2B5EF4-FFF2-40B4-BE49-F238E27FC236}">
                    <a16:creationId xmlns:a16="http://schemas.microsoft.com/office/drawing/2014/main" id="{D4332C49-6C0D-0DBA-EF4A-D4767AA92DFA}"/>
                  </a:ext>
                </a:extLst>
              </p:cNvPr>
              <p:cNvSpPr/>
              <p:nvPr/>
            </p:nvSpPr>
            <p:spPr>
              <a:xfrm>
                <a:off x="4799870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73" name="Google Shape;7950;p73">
                <a:extLst>
                  <a:ext uri="{FF2B5EF4-FFF2-40B4-BE49-F238E27FC236}">
                    <a16:creationId xmlns:a16="http://schemas.microsoft.com/office/drawing/2014/main" id="{91E58A1C-DB9A-C162-5031-EBBF121696A3}"/>
                  </a:ext>
                </a:extLst>
              </p:cNvPr>
              <p:cNvSpPr/>
              <p:nvPr/>
            </p:nvSpPr>
            <p:spPr>
              <a:xfrm>
                <a:off x="5280356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239" name="Google Shape;7951;p73">
              <a:extLst>
                <a:ext uri="{FF2B5EF4-FFF2-40B4-BE49-F238E27FC236}">
                  <a16:creationId xmlns:a16="http://schemas.microsoft.com/office/drawing/2014/main" id="{71917F09-2F29-4F38-9E89-D86E63E722A2}"/>
                </a:ext>
              </a:extLst>
            </p:cNvPr>
            <p:cNvGrpSpPr/>
            <p:nvPr/>
          </p:nvGrpSpPr>
          <p:grpSpPr>
            <a:xfrm>
              <a:off x="3358412" y="3466996"/>
              <a:ext cx="2363244" cy="139500"/>
              <a:chOff x="3358412" y="3466996"/>
              <a:chExt cx="2363244" cy="139500"/>
            </a:xfrm>
          </p:grpSpPr>
          <p:sp>
            <p:nvSpPr>
              <p:cNvPr id="264" name="Google Shape;7952;p73">
                <a:extLst>
                  <a:ext uri="{FF2B5EF4-FFF2-40B4-BE49-F238E27FC236}">
                    <a16:creationId xmlns:a16="http://schemas.microsoft.com/office/drawing/2014/main" id="{9B1B60F6-FFDC-38A2-33AE-2A1B346022A9}"/>
                  </a:ext>
                </a:extLst>
              </p:cNvPr>
              <p:cNvSpPr/>
              <p:nvPr/>
            </p:nvSpPr>
            <p:spPr>
              <a:xfrm>
                <a:off x="3358412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65" name="Google Shape;7953;p73">
                <a:extLst>
                  <a:ext uri="{FF2B5EF4-FFF2-40B4-BE49-F238E27FC236}">
                    <a16:creationId xmlns:a16="http://schemas.microsoft.com/office/drawing/2014/main" id="{F355A532-735F-6539-F35A-D56D1A80844B}"/>
                  </a:ext>
                </a:extLst>
              </p:cNvPr>
              <p:cNvSpPr/>
              <p:nvPr/>
            </p:nvSpPr>
            <p:spPr>
              <a:xfrm>
                <a:off x="3838898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66" name="Google Shape;7954;p73">
                <a:extLst>
                  <a:ext uri="{FF2B5EF4-FFF2-40B4-BE49-F238E27FC236}">
                    <a16:creationId xmlns:a16="http://schemas.microsoft.com/office/drawing/2014/main" id="{A05414DF-7FEC-868B-3E5C-B7F1AC2B2645}"/>
                  </a:ext>
                </a:extLst>
              </p:cNvPr>
              <p:cNvSpPr/>
              <p:nvPr/>
            </p:nvSpPr>
            <p:spPr>
              <a:xfrm>
                <a:off x="4319384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67" name="Google Shape;7955;p73">
                <a:extLst>
                  <a:ext uri="{FF2B5EF4-FFF2-40B4-BE49-F238E27FC236}">
                    <a16:creationId xmlns:a16="http://schemas.microsoft.com/office/drawing/2014/main" id="{46D6C569-E2E4-0D5B-A0CC-90AC3E4D937F}"/>
                  </a:ext>
                </a:extLst>
              </p:cNvPr>
              <p:cNvSpPr/>
              <p:nvPr/>
            </p:nvSpPr>
            <p:spPr>
              <a:xfrm>
                <a:off x="4799870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68" name="Google Shape;7956;p73">
                <a:extLst>
                  <a:ext uri="{FF2B5EF4-FFF2-40B4-BE49-F238E27FC236}">
                    <a16:creationId xmlns:a16="http://schemas.microsoft.com/office/drawing/2014/main" id="{765F4264-D538-6E29-09D1-C74464337ABC}"/>
                  </a:ext>
                </a:extLst>
              </p:cNvPr>
              <p:cNvSpPr/>
              <p:nvPr/>
            </p:nvSpPr>
            <p:spPr>
              <a:xfrm>
                <a:off x="5280356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240" name="Google Shape;7957;p73">
              <a:extLst>
                <a:ext uri="{FF2B5EF4-FFF2-40B4-BE49-F238E27FC236}">
                  <a16:creationId xmlns:a16="http://schemas.microsoft.com/office/drawing/2014/main" id="{0479FD93-CC37-34DB-3770-F4094EAF5DC8}"/>
                </a:ext>
              </a:extLst>
            </p:cNvPr>
            <p:cNvGrpSpPr/>
            <p:nvPr/>
          </p:nvGrpSpPr>
          <p:grpSpPr>
            <a:xfrm>
              <a:off x="3358412" y="3648507"/>
              <a:ext cx="2363244" cy="139500"/>
              <a:chOff x="3358412" y="3648507"/>
              <a:chExt cx="2363244" cy="139500"/>
            </a:xfrm>
          </p:grpSpPr>
          <p:sp>
            <p:nvSpPr>
              <p:cNvPr id="259" name="Google Shape;7958;p73">
                <a:extLst>
                  <a:ext uri="{FF2B5EF4-FFF2-40B4-BE49-F238E27FC236}">
                    <a16:creationId xmlns:a16="http://schemas.microsoft.com/office/drawing/2014/main" id="{5825C84A-3EA7-FDF0-9A19-9130C55389BC}"/>
                  </a:ext>
                </a:extLst>
              </p:cNvPr>
              <p:cNvSpPr/>
              <p:nvPr/>
            </p:nvSpPr>
            <p:spPr>
              <a:xfrm>
                <a:off x="3358412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60" name="Google Shape;7959;p73">
                <a:extLst>
                  <a:ext uri="{FF2B5EF4-FFF2-40B4-BE49-F238E27FC236}">
                    <a16:creationId xmlns:a16="http://schemas.microsoft.com/office/drawing/2014/main" id="{1C33C875-F608-2F0A-F73A-8F2094F28D4A}"/>
                  </a:ext>
                </a:extLst>
              </p:cNvPr>
              <p:cNvSpPr/>
              <p:nvPr/>
            </p:nvSpPr>
            <p:spPr>
              <a:xfrm>
                <a:off x="3838898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61" name="Google Shape;7960;p73">
                <a:extLst>
                  <a:ext uri="{FF2B5EF4-FFF2-40B4-BE49-F238E27FC236}">
                    <a16:creationId xmlns:a16="http://schemas.microsoft.com/office/drawing/2014/main" id="{0C61332C-19BC-3992-7719-9BB2177BB048}"/>
                  </a:ext>
                </a:extLst>
              </p:cNvPr>
              <p:cNvSpPr/>
              <p:nvPr/>
            </p:nvSpPr>
            <p:spPr>
              <a:xfrm>
                <a:off x="4319384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62" name="Google Shape;7961;p73">
                <a:extLst>
                  <a:ext uri="{FF2B5EF4-FFF2-40B4-BE49-F238E27FC236}">
                    <a16:creationId xmlns:a16="http://schemas.microsoft.com/office/drawing/2014/main" id="{0C8FD28B-BFCC-4128-9538-0CC8FC50A72D}"/>
                  </a:ext>
                </a:extLst>
              </p:cNvPr>
              <p:cNvSpPr/>
              <p:nvPr/>
            </p:nvSpPr>
            <p:spPr>
              <a:xfrm>
                <a:off x="4799870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63" name="Google Shape;7962;p73">
                <a:extLst>
                  <a:ext uri="{FF2B5EF4-FFF2-40B4-BE49-F238E27FC236}">
                    <a16:creationId xmlns:a16="http://schemas.microsoft.com/office/drawing/2014/main" id="{AA5D2E84-6A93-764E-8FCD-9195FB43D7A4}"/>
                  </a:ext>
                </a:extLst>
              </p:cNvPr>
              <p:cNvSpPr/>
              <p:nvPr/>
            </p:nvSpPr>
            <p:spPr>
              <a:xfrm>
                <a:off x="5280356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241" name="Google Shape;7963;p73">
              <a:extLst>
                <a:ext uri="{FF2B5EF4-FFF2-40B4-BE49-F238E27FC236}">
                  <a16:creationId xmlns:a16="http://schemas.microsoft.com/office/drawing/2014/main" id="{78393272-200A-7C85-E484-D6F24EDA4357}"/>
                </a:ext>
              </a:extLst>
            </p:cNvPr>
            <p:cNvGrpSpPr/>
            <p:nvPr/>
          </p:nvGrpSpPr>
          <p:grpSpPr>
            <a:xfrm>
              <a:off x="3358412" y="3830018"/>
              <a:ext cx="2363244" cy="139500"/>
              <a:chOff x="3358412" y="3830018"/>
              <a:chExt cx="2363244" cy="139500"/>
            </a:xfrm>
          </p:grpSpPr>
          <p:sp>
            <p:nvSpPr>
              <p:cNvPr id="254" name="Google Shape;7964;p73">
                <a:extLst>
                  <a:ext uri="{FF2B5EF4-FFF2-40B4-BE49-F238E27FC236}">
                    <a16:creationId xmlns:a16="http://schemas.microsoft.com/office/drawing/2014/main" id="{CBE359B6-1C0D-7001-6FF5-3A00FCFE5F50}"/>
                  </a:ext>
                </a:extLst>
              </p:cNvPr>
              <p:cNvSpPr/>
              <p:nvPr/>
            </p:nvSpPr>
            <p:spPr>
              <a:xfrm>
                <a:off x="3358412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55" name="Google Shape;7965;p73">
                <a:extLst>
                  <a:ext uri="{FF2B5EF4-FFF2-40B4-BE49-F238E27FC236}">
                    <a16:creationId xmlns:a16="http://schemas.microsoft.com/office/drawing/2014/main" id="{58924BD2-47A2-A5F4-89A4-E0B8C3005535}"/>
                  </a:ext>
                </a:extLst>
              </p:cNvPr>
              <p:cNvSpPr/>
              <p:nvPr/>
            </p:nvSpPr>
            <p:spPr>
              <a:xfrm>
                <a:off x="3838898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56" name="Google Shape;7966;p73">
                <a:extLst>
                  <a:ext uri="{FF2B5EF4-FFF2-40B4-BE49-F238E27FC236}">
                    <a16:creationId xmlns:a16="http://schemas.microsoft.com/office/drawing/2014/main" id="{588A4450-4721-5AA6-6907-997B29280B8A}"/>
                  </a:ext>
                </a:extLst>
              </p:cNvPr>
              <p:cNvSpPr/>
              <p:nvPr/>
            </p:nvSpPr>
            <p:spPr>
              <a:xfrm>
                <a:off x="4319384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57" name="Google Shape;7967;p73">
                <a:extLst>
                  <a:ext uri="{FF2B5EF4-FFF2-40B4-BE49-F238E27FC236}">
                    <a16:creationId xmlns:a16="http://schemas.microsoft.com/office/drawing/2014/main" id="{E6971796-BB06-5CB4-369A-CCFC61937B8E}"/>
                  </a:ext>
                </a:extLst>
              </p:cNvPr>
              <p:cNvSpPr/>
              <p:nvPr/>
            </p:nvSpPr>
            <p:spPr>
              <a:xfrm>
                <a:off x="4799870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58" name="Google Shape;7968;p73">
                <a:extLst>
                  <a:ext uri="{FF2B5EF4-FFF2-40B4-BE49-F238E27FC236}">
                    <a16:creationId xmlns:a16="http://schemas.microsoft.com/office/drawing/2014/main" id="{3B638A96-68BC-2D8A-6FB8-3D32317BC466}"/>
                  </a:ext>
                </a:extLst>
              </p:cNvPr>
              <p:cNvSpPr/>
              <p:nvPr/>
            </p:nvSpPr>
            <p:spPr>
              <a:xfrm>
                <a:off x="5280356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242" name="Google Shape;7969;p73">
              <a:extLst>
                <a:ext uri="{FF2B5EF4-FFF2-40B4-BE49-F238E27FC236}">
                  <a16:creationId xmlns:a16="http://schemas.microsoft.com/office/drawing/2014/main" id="{D80C3FC7-2E0B-1822-7B27-2512B37F6CEE}"/>
                </a:ext>
              </a:extLst>
            </p:cNvPr>
            <p:cNvGrpSpPr/>
            <p:nvPr/>
          </p:nvGrpSpPr>
          <p:grpSpPr>
            <a:xfrm>
              <a:off x="3358399" y="4011514"/>
              <a:ext cx="2363377" cy="139537"/>
              <a:chOff x="3294800" y="4134603"/>
              <a:chExt cx="2638876" cy="152400"/>
            </a:xfrm>
          </p:grpSpPr>
          <p:sp>
            <p:nvSpPr>
              <p:cNvPr id="249" name="Google Shape;7970;p73">
                <a:extLst>
                  <a:ext uri="{FF2B5EF4-FFF2-40B4-BE49-F238E27FC236}">
                    <a16:creationId xmlns:a16="http://schemas.microsoft.com/office/drawing/2014/main" id="{BFC4BB1E-9FC8-C3DD-F8FB-BA82DFCBF394}"/>
                  </a:ext>
                </a:extLst>
              </p:cNvPr>
              <p:cNvSpPr/>
              <p:nvPr/>
            </p:nvSpPr>
            <p:spPr>
              <a:xfrm>
                <a:off x="3294800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50" name="Google Shape;7971;p73">
                <a:extLst>
                  <a:ext uri="{FF2B5EF4-FFF2-40B4-BE49-F238E27FC236}">
                    <a16:creationId xmlns:a16="http://schemas.microsoft.com/office/drawing/2014/main" id="{21FCA26D-20C3-39CC-BF23-269B6670D211}"/>
                  </a:ext>
                </a:extLst>
              </p:cNvPr>
              <p:cNvSpPr/>
              <p:nvPr/>
            </p:nvSpPr>
            <p:spPr>
              <a:xfrm>
                <a:off x="3831294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51" name="Google Shape;7972;p73">
                <a:extLst>
                  <a:ext uri="{FF2B5EF4-FFF2-40B4-BE49-F238E27FC236}">
                    <a16:creationId xmlns:a16="http://schemas.microsoft.com/office/drawing/2014/main" id="{386B4AA6-AD74-89CC-C379-7F2F65A7771F}"/>
                  </a:ext>
                </a:extLst>
              </p:cNvPr>
              <p:cNvSpPr/>
              <p:nvPr/>
            </p:nvSpPr>
            <p:spPr>
              <a:xfrm>
                <a:off x="4367788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52" name="Google Shape;7973;p73">
                <a:extLst>
                  <a:ext uri="{FF2B5EF4-FFF2-40B4-BE49-F238E27FC236}">
                    <a16:creationId xmlns:a16="http://schemas.microsoft.com/office/drawing/2014/main" id="{BD4B6158-A868-8BE8-B9D4-BEADE9C438CE}"/>
                  </a:ext>
                </a:extLst>
              </p:cNvPr>
              <p:cNvSpPr/>
              <p:nvPr/>
            </p:nvSpPr>
            <p:spPr>
              <a:xfrm>
                <a:off x="4904282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53" name="Google Shape;7974;p73">
                <a:extLst>
                  <a:ext uri="{FF2B5EF4-FFF2-40B4-BE49-F238E27FC236}">
                    <a16:creationId xmlns:a16="http://schemas.microsoft.com/office/drawing/2014/main" id="{5591B20A-BF18-9780-C35A-8D5E203AF2AC}"/>
                  </a:ext>
                </a:extLst>
              </p:cNvPr>
              <p:cNvSpPr/>
              <p:nvPr/>
            </p:nvSpPr>
            <p:spPr>
              <a:xfrm>
                <a:off x="5440776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243" name="Google Shape;7975;p73">
              <a:extLst>
                <a:ext uri="{FF2B5EF4-FFF2-40B4-BE49-F238E27FC236}">
                  <a16:creationId xmlns:a16="http://schemas.microsoft.com/office/drawing/2014/main" id="{95F48C8C-158E-BF27-F24A-A818E7737BFA}"/>
                </a:ext>
              </a:extLst>
            </p:cNvPr>
            <p:cNvGrpSpPr/>
            <p:nvPr/>
          </p:nvGrpSpPr>
          <p:grpSpPr>
            <a:xfrm>
              <a:off x="3358399" y="4193010"/>
              <a:ext cx="2363377" cy="139537"/>
              <a:chOff x="3294800" y="4134603"/>
              <a:chExt cx="2638876" cy="152400"/>
            </a:xfrm>
          </p:grpSpPr>
          <p:sp>
            <p:nvSpPr>
              <p:cNvPr id="244" name="Google Shape;7976;p73">
                <a:extLst>
                  <a:ext uri="{FF2B5EF4-FFF2-40B4-BE49-F238E27FC236}">
                    <a16:creationId xmlns:a16="http://schemas.microsoft.com/office/drawing/2014/main" id="{A29A7723-574E-493A-6F1B-6FB1C233ECD3}"/>
                  </a:ext>
                </a:extLst>
              </p:cNvPr>
              <p:cNvSpPr/>
              <p:nvPr/>
            </p:nvSpPr>
            <p:spPr>
              <a:xfrm>
                <a:off x="3294800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45" name="Google Shape;7977;p73">
                <a:extLst>
                  <a:ext uri="{FF2B5EF4-FFF2-40B4-BE49-F238E27FC236}">
                    <a16:creationId xmlns:a16="http://schemas.microsoft.com/office/drawing/2014/main" id="{89B8C69C-B181-0515-654F-D78084650C7A}"/>
                  </a:ext>
                </a:extLst>
              </p:cNvPr>
              <p:cNvSpPr/>
              <p:nvPr/>
            </p:nvSpPr>
            <p:spPr>
              <a:xfrm>
                <a:off x="3831294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46" name="Google Shape;7978;p73">
                <a:extLst>
                  <a:ext uri="{FF2B5EF4-FFF2-40B4-BE49-F238E27FC236}">
                    <a16:creationId xmlns:a16="http://schemas.microsoft.com/office/drawing/2014/main" id="{13EFCD9B-B234-D0F9-7AA5-39563A1299AE}"/>
                  </a:ext>
                </a:extLst>
              </p:cNvPr>
              <p:cNvSpPr/>
              <p:nvPr/>
            </p:nvSpPr>
            <p:spPr>
              <a:xfrm>
                <a:off x="4367788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47" name="Google Shape;7979;p73">
                <a:extLst>
                  <a:ext uri="{FF2B5EF4-FFF2-40B4-BE49-F238E27FC236}">
                    <a16:creationId xmlns:a16="http://schemas.microsoft.com/office/drawing/2014/main" id="{CEC1D464-3894-EC6A-AF00-17668596A00C}"/>
                  </a:ext>
                </a:extLst>
              </p:cNvPr>
              <p:cNvSpPr/>
              <p:nvPr/>
            </p:nvSpPr>
            <p:spPr>
              <a:xfrm>
                <a:off x="4904282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48" name="Google Shape;7980;p73">
                <a:extLst>
                  <a:ext uri="{FF2B5EF4-FFF2-40B4-BE49-F238E27FC236}">
                    <a16:creationId xmlns:a16="http://schemas.microsoft.com/office/drawing/2014/main" id="{9F8318E0-F3D1-5BEB-5324-80F4839C9A6F}"/>
                  </a:ext>
                </a:extLst>
              </p:cNvPr>
              <p:cNvSpPr/>
              <p:nvPr/>
            </p:nvSpPr>
            <p:spPr>
              <a:xfrm>
                <a:off x="5440776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aphicFrame>
        <p:nvGraphicFramePr>
          <p:cNvPr id="274" name="Google Shape;7981;p73">
            <a:extLst>
              <a:ext uri="{FF2B5EF4-FFF2-40B4-BE49-F238E27FC236}">
                <a16:creationId xmlns:a16="http://schemas.microsoft.com/office/drawing/2014/main" id="{260DE06E-7E2E-0667-41F6-E143949C7870}"/>
              </a:ext>
            </a:extLst>
          </p:cNvPr>
          <p:cNvGraphicFramePr/>
          <p:nvPr/>
        </p:nvGraphicFramePr>
        <p:xfrm>
          <a:off x="1422926" y="4307668"/>
          <a:ext cx="4739600" cy="1778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84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4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4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4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2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F8195">
                          <a:alpha val="0"/>
                        </a:srgb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5F8195">
                          <a:alpha val="0"/>
                        </a:srgb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F8195">
                          <a:alpha val="0"/>
                        </a:srgb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5F8195">
                          <a:alpha val="0"/>
                        </a:srgb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dirty="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75" name="Google Shape;7982;p73">
            <a:extLst>
              <a:ext uri="{FF2B5EF4-FFF2-40B4-BE49-F238E27FC236}">
                <a16:creationId xmlns:a16="http://schemas.microsoft.com/office/drawing/2014/main" id="{1796643F-C5E1-3CC3-D80A-0CCBC83426D8}"/>
              </a:ext>
            </a:extLst>
          </p:cNvPr>
          <p:cNvGrpSpPr/>
          <p:nvPr/>
        </p:nvGrpSpPr>
        <p:grpSpPr>
          <a:xfrm>
            <a:off x="8322265" y="5115299"/>
            <a:ext cx="2604190" cy="121918"/>
            <a:chOff x="3558802" y="4011427"/>
            <a:chExt cx="1866000" cy="111300"/>
          </a:xfrm>
        </p:grpSpPr>
        <p:sp>
          <p:nvSpPr>
            <p:cNvPr id="276" name="Google Shape;7983;p73">
              <a:extLst>
                <a:ext uri="{FF2B5EF4-FFF2-40B4-BE49-F238E27FC236}">
                  <a16:creationId xmlns:a16="http://schemas.microsoft.com/office/drawing/2014/main" id="{A5923049-D4F7-0AAD-BB9A-B0612FBA5E4E}"/>
                </a:ext>
              </a:extLst>
            </p:cNvPr>
            <p:cNvSpPr/>
            <p:nvPr/>
          </p:nvSpPr>
          <p:spPr>
            <a:xfrm rot="5400000" flipH="1">
              <a:off x="4436152" y="3134077"/>
              <a:ext cx="111300" cy="1866000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7" name="Google Shape;7984;p73">
              <a:extLst>
                <a:ext uri="{FF2B5EF4-FFF2-40B4-BE49-F238E27FC236}">
                  <a16:creationId xmlns:a16="http://schemas.microsoft.com/office/drawing/2014/main" id="{E56AE656-8665-0B3E-C19E-0BF084F5C817}"/>
                </a:ext>
              </a:extLst>
            </p:cNvPr>
            <p:cNvSpPr/>
            <p:nvPr/>
          </p:nvSpPr>
          <p:spPr>
            <a:xfrm rot="5400000" flipH="1">
              <a:off x="4167866" y="3416648"/>
              <a:ext cx="97200" cy="13014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278" name="Google Shape;7985;p73">
            <a:extLst>
              <a:ext uri="{FF2B5EF4-FFF2-40B4-BE49-F238E27FC236}">
                <a16:creationId xmlns:a16="http://schemas.microsoft.com/office/drawing/2014/main" id="{1E888002-5815-4D8D-DEDA-FFC87F9C1A49}"/>
              </a:ext>
            </a:extLst>
          </p:cNvPr>
          <p:cNvGrpSpPr/>
          <p:nvPr/>
        </p:nvGrpSpPr>
        <p:grpSpPr>
          <a:xfrm>
            <a:off x="9413240" y="5679617"/>
            <a:ext cx="1828680" cy="121918"/>
            <a:chOff x="3558802" y="4011427"/>
            <a:chExt cx="1866000" cy="111300"/>
          </a:xfrm>
        </p:grpSpPr>
        <p:sp>
          <p:nvSpPr>
            <p:cNvPr id="279" name="Google Shape;7986;p73">
              <a:extLst>
                <a:ext uri="{FF2B5EF4-FFF2-40B4-BE49-F238E27FC236}">
                  <a16:creationId xmlns:a16="http://schemas.microsoft.com/office/drawing/2014/main" id="{85E8729F-6B92-B90E-B560-4B76140A4487}"/>
                </a:ext>
              </a:extLst>
            </p:cNvPr>
            <p:cNvSpPr/>
            <p:nvPr/>
          </p:nvSpPr>
          <p:spPr>
            <a:xfrm rot="5400000" flipH="1">
              <a:off x="4436152" y="3134077"/>
              <a:ext cx="111300" cy="1866000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0" name="Google Shape;7987;p73">
              <a:extLst>
                <a:ext uri="{FF2B5EF4-FFF2-40B4-BE49-F238E27FC236}">
                  <a16:creationId xmlns:a16="http://schemas.microsoft.com/office/drawing/2014/main" id="{478DE218-D038-9CA4-DA35-1345AD8EF20D}"/>
                </a:ext>
              </a:extLst>
            </p:cNvPr>
            <p:cNvSpPr/>
            <p:nvPr/>
          </p:nvSpPr>
          <p:spPr>
            <a:xfrm rot="5400000" flipH="1">
              <a:off x="4167866" y="3416648"/>
              <a:ext cx="97200" cy="13014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281" name="Google Shape;7988;p73">
            <a:extLst>
              <a:ext uri="{FF2B5EF4-FFF2-40B4-BE49-F238E27FC236}">
                <a16:creationId xmlns:a16="http://schemas.microsoft.com/office/drawing/2014/main" id="{F4BB68BF-1F93-95FA-0A69-6BCB65D393A6}"/>
              </a:ext>
            </a:extLst>
          </p:cNvPr>
          <p:cNvGrpSpPr/>
          <p:nvPr/>
        </p:nvGrpSpPr>
        <p:grpSpPr>
          <a:xfrm>
            <a:off x="11742839" y="6335212"/>
            <a:ext cx="5045734" cy="2002908"/>
            <a:chOff x="1904318" y="789980"/>
            <a:chExt cx="1489472" cy="606868"/>
          </a:xfrm>
        </p:grpSpPr>
        <p:cxnSp>
          <p:nvCxnSpPr>
            <p:cNvPr id="282" name="Google Shape;7989;p73">
              <a:extLst>
                <a:ext uri="{FF2B5EF4-FFF2-40B4-BE49-F238E27FC236}">
                  <a16:creationId xmlns:a16="http://schemas.microsoft.com/office/drawing/2014/main" id="{D717A1EE-6262-A8D5-78ED-29BA1B23FCED}"/>
                </a:ext>
              </a:extLst>
            </p:cNvPr>
            <p:cNvCxnSpPr/>
            <p:nvPr/>
          </p:nvCxnSpPr>
          <p:spPr>
            <a:xfrm rot="10800000">
              <a:off x="2109981" y="1180903"/>
              <a:ext cx="1280400" cy="0"/>
            </a:xfrm>
            <a:prstGeom prst="straightConnector1">
              <a:avLst/>
            </a:pr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7990;p73">
              <a:extLst>
                <a:ext uri="{FF2B5EF4-FFF2-40B4-BE49-F238E27FC236}">
                  <a16:creationId xmlns:a16="http://schemas.microsoft.com/office/drawing/2014/main" id="{EA8A5BA9-64AD-24B4-228A-4C8A4E3B8A8D}"/>
                </a:ext>
              </a:extLst>
            </p:cNvPr>
            <p:cNvCxnSpPr/>
            <p:nvPr/>
          </p:nvCxnSpPr>
          <p:spPr>
            <a:xfrm rot="10800000">
              <a:off x="2109981" y="985080"/>
              <a:ext cx="1280400" cy="0"/>
            </a:xfrm>
            <a:prstGeom prst="straightConnector1">
              <a:avLst/>
            </a:pr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7991;p73">
              <a:extLst>
                <a:ext uri="{FF2B5EF4-FFF2-40B4-BE49-F238E27FC236}">
                  <a16:creationId xmlns:a16="http://schemas.microsoft.com/office/drawing/2014/main" id="{E9E6D712-2008-63A7-4626-75B5AC9971C5}"/>
                </a:ext>
              </a:extLst>
            </p:cNvPr>
            <p:cNvCxnSpPr/>
            <p:nvPr/>
          </p:nvCxnSpPr>
          <p:spPr>
            <a:xfrm rot="10800000">
              <a:off x="2109981" y="1376729"/>
              <a:ext cx="1280400" cy="0"/>
            </a:xfrm>
            <a:prstGeom prst="straightConnector1">
              <a:avLst/>
            </a:pr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85" name="Google Shape;7992;p73">
              <a:extLst>
                <a:ext uri="{FF2B5EF4-FFF2-40B4-BE49-F238E27FC236}">
                  <a16:creationId xmlns:a16="http://schemas.microsoft.com/office/drawing/2014/main" id="{6B353BA7-23F3-D648-9D2F-8061675E17BB}"/>
                </a:ext>
              </a:extLst>
            </p:cNvPr>
            <p:cNvSpPr txBox="1"/>
            <p:nvPr/>
          </p:nvSpPr>
          <p:spPr>
            <a:xfrm flipH="1">
              <a:off x="2109710" y="789981"/>
              <a:ext cx="2811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82850" rIns="0" bIns="182850" anchor="t" anchorCtr="0">
              <a:noAutofit/>
            </a:bodyPr>
            <a:lstStyle/>
            <a:p>
              <a:pPr algn="ctr">
                <a:spcAft>
                  <a:spcPts val="3200"/>
                </a:spcAft>
              </a:pPr>
              <a:r>
                <a:rPr lang="en" sz="800"/>
                <a:t>JANUARY</a:t>
              </a:r>
              <a:endParaRPr sz="800"/>
            </a:p>
          </p:txBody>
        </p:sp>
        <p:sp>
          <p:nvSpPr>
            <p:cNvPr id="286" name="Google Shape;7993;p73">
              <a:extLst>
                <a:ext uri="{FF2B5EF4-FFF2-40B4-BE49-F238E27FC236}">
                  <a16:creationId xmlns:a16="http://schemas.microsoft.com/office/drawing/2014/main" id="{BEB6B8FD-D894-01D2-AB25-CE328A3AD9F3}"/>
                </a:ext>
              </a:extLst>
            </p:cNvPr>
            <p:cNvSpPr txBox="1"/>
            <p:nvPr/>
          </p:nvSpPr>
          <p:spPr>
            <a:xfrm flipH="1">
              <a:off x="2434275" y="789980"/>
              <a:ext cx="2892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82850" rIns="0" bIns="182850" anchor="t" anchorCtr="0">
              <a:noAutofit/>
            </a:bodyPr>
            <a:lstStyle/>
            <a:p>
              <a:pPr algn="ctr">
                <a:spcAft>
                  <a:spcPts val="3200"/>
                </a:spcAft>
              </a:pPr>
              <a:r>
                <a:rPr lang="en" sz="800"/>
                <a:t>FEBRUARY</a:t>
              </a:r>
              <a:endParaRPr sz="800"/>
            </a:p>
          </p:txBody>
        </p:sp>
        <p:sp>
          <p:nvSpPr>
            <p:cNvPr id="287" name="Google Shape;7994;p73">
              <a:extLst>
                <a:ext uri="{FF2B5EF4-FFF2-40B4-BE49-F238E27FC236}">
                  <a16:creationId xmlns:a16="http://schemas.microsoft.com/office/drawing/2014/main" id="{64AD88AA-043F-D38E-1876-768141CAE4F9}"/>
                </a:ext>
              </a:extLst>
            </p:cNvPr>
            <p:cNvSpPr txBox="1"/>
            <p:nvPr/>
          </p:nvSpPr>
          <p:spPr>
            <a:xfrm flipH="1">
              <a:off x="2781049" y="789981"/>
              <a:ext cx="2811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82850" rIns="0" bIns="182850" anchor="t" anchorCtr="0">
              <a:noAutofit/>
            </a:bodyPr>
            <a:lstStyle/>
            <a:p>
              <a:pPr algn="ctr">
                <a:spcAft>
                  <a:spcPts val="3200"/>
                </a:spcAft>
              </a:pPr>
              <a:r>
                <a:rPr lang="en" sz="800"/>
                <a:t>MARCH</a:t>
              </a:r>
              <a:endParaRPr sz="800"/>
            </a:p>
          </p:txBody>
        </p:sp>
        <p:sp>
          <p:nvSpPr>
            <p:cNvPr id="288" name="Google Shape;7995;p73">
              <a:extLst>
                <a:ext uri="{FF2B5EF4-FFF2-40B4-BE49-F238E27FC236}">
                  <a16:creationId xmlns:a16="http://schemas.microsoft.com/office/drawing/2014/main" id="{EC030181-EC6D-82A8-3B10-976BCD77FC1B}"/>
                </a:ext>
              </a:extLst>
            </p:cNvPr>
            <p:cNvSpPr txBox="1"/>
            <p:nvPr/>
          </p:nvSpPr>
          <p:spPr>
            <a:xfrm flipH="1">
              <a:off x="3112690" y="789981"/>
              <a:ext cx="2811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82850" rIns="0" bIns="182850" anchor="t" anchorCtr="0">
              <a:noAutofit/>
            </a:bodyPr>
            <a:lstStyle/>
            <a:p>
              <a:pPr algn="ctr">
                <a:spcAft>
                  <a:spcPts val="3200"/>
                </a:spcAft>
              </a:pPr>
              <a:r>
                <a:rPr lang="en" sz="800"/>
                <a:t>APRIL</a:t>
              </a:r>
              <a:endParaRPr sz="800"/>
            </a:p>
          </p:txBody>
        </p:sp>
        <p:sp>
          <p:nvSpPr>
            <p:cNvPr id="289" name="Google Shape;7996;p73">
              <a:extLst>
                <a:ext uri="{FF2B5EF4-FFF2-40B4-BE49-F238E27FC236}">
                  <a16:creationId xmlns:a16="http://schemas.microsoft.com/office/drawing/2014/main" id="{B2D499F7-E558-4980-EB7D-7D76A3006F54}"/>
                </a:ext>
              </a:extLst>
            </p:cNvPr>
            <p:cNvSpPr/>
            <p:nvPr/>
          </p:nvSpPr>
          <p:spPr>
            <a:xfrm>
              <a:off x="2105681" y="964326"/>
              <a:ext cx="289200" cy="42600"/>
            </a:xfrm>
            <a:prstGeom prst="rect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0" name="Google Shape;7997;p73">
              <a:extLst>
                <a:ext uri="{FF2B5EF4-FFF2-40B4-BE49-F238E27FC236}">
                  <a16:creationId xmlns:a16="http://schemas.microsoft.com/office/drawing/2014/main" id="{9636BA1A-E451-756D-B743-B38275FF1AA9}"/>
                </a:ext>
              </a:extLst>
            </p:cNvPr>
            <p:cNvSpPr/>
            <p:nvPr/>
          </p:nvSpPr>
          <p:spPr>
            <a:xfrm>
              <a:off x="2109515" y="1159286"/>
              <a:ext cx="280200" cy="426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1" name="Google Shape;7998;p73">
              <a:extLst>
                <a:ext uri="{FF2B5EF4-FFF2-40B4-BE49-F238E27FC236}">
                  <a16:creationId xmlns:a16="http://schemas.microsoft.com/office/drawing/2014/main" id="{EBD1863E-2726-2774-919B-3076F0262CF2}"/>
                </a:ext>
              </a:extLst>
            </p:cNvPr>
            <p:cNvSpPr/>
            <p:nvPr/>
          </p:nvSpPr>
          <p:spPr>
            <a:xfrm>
              <a:off x="2753389" y="1353677"/>
              <a:ext cx="325500" cy="426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2" name="Google Shape;7999;p73">
              <a:extLst>
                <a:ext uri="{FF2B5EF4-FFF2-40B4-BE49-F238E27FC236}">
                  <a16:creationId xmlns:a16="http://schemas.microsoft.com/office/drawing/2014/main" id="{675DB448-F336-68B9-4BA7-3302160364C7}"/>
                </a:ext>
              </a:extLst>
            </p:cNvPr>
            <p:cNvSpPr/>
            <p:nvPr/>
          </p:nvSpPr>
          <p:spPr>
            <a:xfrm>
              <a:off x="2105681" y="1159287"/>
              <a:ext cx="289200" cy="426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3" name="Google Shape;8000;p73">
              <a:extLst>
                <a:ext uri="{FF2B5EF4-FFF2-40B4-BE49-F238E27FC236}">
                  <a16:creationId xmlns:a16="http://schemas.microsoft.com/office/drawing/2014/main" id="{F92AB6FA-6887-DD90-DBBD-0D60248C298E}"/>
                </a:ext>
              </a:extLst>
            </p:cNvPr>
            <p:cNvSpPr/>
            <p:nvPr/>
          </p:nvSpPr>
          <p:spPr>
            <a:xfrm>
              <a:off x="2412005" y="1354248"/>
              <a:ext cx="325500" cy="426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4" name="Google Shape;8001;p73">
              <a:extLst>
                <a:ext uri="{FF2B5EF4-FFF2-40B4-BE49-F238E27FC236}">
                  <a16:creationId xmlns:a16="http://schemas.microsoft.com/office/drawing/2014/main" id="{19F70260-FF58-BD88-5ABE-EDAD0BE73760}"/>
                </a:ext>
              </a:extLst>
            </p:cNvPr>
            <p:cNvSpPr/>
            <p:nvPr/>
          </p:nvSpPr>
          <p:spPr>
            <a:xfrm>
              <a:off x="2410087" y="964961"/>
              <a:ext cx="325500" cy="42600"/>
            </a:xfrm>
            <a:prstGeom prst="rect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5" name="Google Shape;8002;p73">
              <a:extLst>
                <a:ext uri="{FF2B5EF4-FFF2-40B4-BE49-F238E27FC236}">
                  <a16:creationId xmlns:a16="http://schemas.microsoft.com/office/drawing/2014/main" id="{11E4E180-89F2-7DBD-6697-E6077B49CA0C}"/>
                </a:ext>
              </a:extLst>
            </p:cNvPr>
            <p:cNvSpPr txBox="1"/>
            <p:nvPr/>
          </p:nvSpPr>
          <p:spPr>
            <a:xfrm flipH="1">
              <a:off x="1906114" y="918164"/>
              <a:ext cx="203400" cy="10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82850" rIns="0" bIns="182850" anchor="t" anchorCtr="0">
              <a:noAutofit/>
            </a:bodyPr>
            <a:lstStyle/>
            <a:p>
              <a:pPr>
                <a:spcAft>
                  <a:spcPts val="3200"/>
                </a:spcAft>
              </a:pPr>
              <a:r>
                <a:rPr lang="en" sz="800"/>
                <a:t>PHASE 1</a:t>
              </a:r>
              <a:endParaRPr sz="800"/>
            </a:p>
          </p:txBody>
        </p:sp>
        <p:sp>
          <p:nvSpPr>
            <p:cNvPr id="296" name="Google Shape;8003;p73">
              <a:extLst>
                <a:ext uri="{FF2B5EF4-FFF2-40B4-BE49-F238E27FC236}">
                  <a16:creationId xmlns:a16="http://schemas.microsoft.com/office/drawing/2014/main" id="{8367E29D-012D-0837-CEAE-A9B7837E0BC9}"/>
                </a:ext>
              </a:extLst>
            </p:cNvPr>
            <p:cNvSpPr txBox="1"/>
            <p:nvPr/>
          </p:nvSpPr>
          <p:spPr>
            <a:xfrm flipH="1">
              <a:off x="1904318" y="1113390"/>
              <a:ext cx="205200" cy="9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82850" rIns="0" bIns="18285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3200"/>
                </a:spcAft>
              </a:pPr>
              <a:r>
                <a:rPr lang="en" sz="800"/>
                <a:t>Task 1</a:t>
              </a:r>
              <a:endParaRPr sz="800"/>
            </a:p>
          </p:txBody>
        </p:sp>
        <p:sp>
          <p:nvSpPr>
            <p:cNvPr id="297" name="Google Shape;8004;p73">
              <a:extLst>
                <a:ext uri="{FF2B5EF4-FFF2-40B4-BE49-F238E27FC236}">
                  <a16:creationId xmlns:a16="http://schemas.microsoft.com/office/drawing/2014/main" id="{0BC9DC40-806D-F6A8-4AC7-8FB7DE0BB347}"/>
                </a:ext>
              </a:extLst>
            </p:cNvPr>
            <p:cNvSpPr txBox="1"/>
            <p:nvPr/>
          </p:nvSpPr>
          <p:spPr>
            <a:xfrm flipH="1">
              <a:off x="1906118" y="1304527"/>
              <a:ext cx="203400" cy="9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82850" rIns="0" bIns="18285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3200"/>
                </a:spcAft>
              </a:pPr>
              <a:r>
                <a:rPr lang="en" sz="800"/>
                <a:t>Task 2</a:t>
              </a:r>
              <a:endParaRPr sz="800"/>
            </a:p>
          </p:txBody>
        </p:sp>
        <p:sp>
          <p:nvSpPr>
            <p:cNvPr id="298" name="Google Shape;8005;p73">
              <a:extLst>
                <a:ext uri="{FF2B5EF4-FFF2-40B4-BE49-F238E27FC236}">
                  <a16:creationId xmlns:a16="http://schemas.microsoft.com/office/drawing/2014/main" id="{F2E2CB2F-BD17-7338-19B0-6249FDB277C8}"/>
                </a:ext>
              </a:extLst>
            </p:cNvPr>
            <p:cNvSpPr/>
            <p:nvPr/>
          </p:nvSpPr>
          <p:spPr>
            <a:xfrm>
              <a:off x="2750975" y="964961"/>
              <a:ext cx="325500" cy="42600"/>
            </a:xfrm>
            <a:prstGeom prst="rect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299" name="Google Shape;8006;p73">
            <a:extLst>
              <a:ext uri="{FF2B5EF4-FFF2-40B4-BE49-F238E27FC236}">
                <a16:creationId xmlns:a16="http://schemas.microsoft.com/office/drawing/2014/main" id="{352CEBD9-70DB-2001-C2D8-E619614CD223}"/>
              </a:ext>
            </a:extLst>
          </p:cNvPr>
          <p:cNvGrpSpPr/>
          <p:nvPr/>
        </p:nvGrpSpPr>
        <p:grpSpPr>
          <a:xfrm>
            <a:off x="6711649" y="1903285"/>
            <a:ext cx="4726786" cy="2011730"/>
            <a:chOff x="3292400" y="1193188"/>
            <a:chExt cx="2615240" cy="1131075"/>
          </a:xfrm>
        </p:grpSpPr>
        <p:sp>
          <p:nvSpPr>
            <p:cNvPr id="300" name="Google Shape;8007;p73">
              <a:extLst>
                <a:ext uri="{FF2B5EF4-FFF2-40B4-BE49-F238E27FC236}">
                  <a16:creationId xmlns:a16="http://schemas.microsoft.com/office/drawing/2014/main" id="{CC3668AE-7177-B2C2-0312-D57C82B79261}"/>
                </a:ext>
              </a:extLst>
            </p:cNvPr>
            <p:cNvSpPr/>
            <p:nvPr/>
          </p:nvSpPr>
          <p:spPr>
            <a:xfrm>
              <a:off x="3292400" y="1845763"/>
              <a:ext cx="370500" cy="4785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9525" cap="flat" cmpd="sng">
              <a:solidFill>
                <a:srgbClr val="ABBCC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800"/>
            </a:p>
          </p:txBody>
        </p:sp>
        <p:sp>
          <p:nvSpPr>
            <p:cNvPr id="301" name="Google Shape;8008;p73">
              <a:extLst>
                <a:ext uri="{FF2B5EF4-FFF2-40B4-BE49-F238E27FC236}">
                  <a16:creationId xmlns:a16="http://schemas.microsoft.com/office/drawing/2014/main" id="{4482DA45-829F-CED2-1978-FE82277670B6}"/>
                </a:ext>
              </a:extLst>
            </p:cNvPr>
            <p:cNvSpPr/>
            <p:nvPr/>
          </p:nvSpPr>
          <p:spPr>
            <a:xfrm>
              <a:off x="3292400" y="1314860"/>
              <a:ext cx="370500" cy="4785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800"/>
            </a:p>
          </p:txBody>
        </p:sp>
        <p:sp>
          <p:nvSpPr>
            <p:cNvPr id="302" name="Google Shape;8009;p73">
              <a:extLst>
                <a:ext uri="{FF2B5EF4-FFF2-40B4-BE49-F238E27FC236}">
                  <a16:creationId xmlns:a16="http://schemas.microsoft.com/office/drawing/2014/main" id="{DC8F0302-8004-8D91-0622-4207E91CC043}"/>
                </a:ext>
              </a:extLst>
            </p:cNvPr>
            <p:cNvSpPr txBox="1"/>
            <p:nvPr/>
          </p:nvSpPr>
          <p:spPr>
            <a:xfrm flipH="1">
              <a:off x="3678794" y="1193199"/>
              <a:ext cx="3705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spcAft>
                  <a:spcPts val="3200"/>
                </a:spcAft>
              </a:pPr>
              <a:r>
                <a:rPr lang="en" sz="800"/>
                <a:t>JANUARY</a:t>
              </a:r>
              <a:endParaRPr sz="800"/>
            </a:p>
          </p:txBody>
        </p:sp>
        <p:sp>
          <p:nvSpPr>
            <p:cNvPr id="303" name="Google Shape;8010;p73">
              <a:extLst>
                <a:ext uri="{FF2B5EF4-FFF2-40B4-BE49-F238E27FC236}">
                  <a16:creationId xmlns:a16="http://schemas.microsoft.com/office/drawing/2014/main" id="{443CB21D-229B-1BE2-D7F8-70EE5F70227B}"/>
                </a:ext>
              </a:extLst>
            </p:cNvPr>
            <p:cNvSpPr txBox="1"/>
            <p:nvPr/>
          </p:nvSpPr>
          <p:spPr>
            <a:xfrm flipH="1">
              <a:off x="4051671" y="1193188"/>
              <a:ext cx="4014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spcAft>
                  <a:spcPts val="3200"/>
                </a:spcAft>
              </a:pPr>
              <a:r>
                <a:rPr lang="en" sz="800"/>
                <a:t>FEBRUARY</a:t>
              </a:r>
              <a:endParaRPr sz="800"/>
            </a:p>
          </p:txBody>
        </p:sp>
        <p:sp>
          <p:nvSpPr>
            <p:cNvPr id="304" name="Google Shape;8011;p73">
              <a:extLst>
                <a:ext uri="{FF2B5EF4-FFF2-40B4-BE49-F238E27FC236}">
                  <a16:creationId xmlns:a16="http://schemas.microsoft.com/office/drawing/2014/main" id="{22D1F826-85FD-A50E-D351-401E399053CE}"/>
                </a:ext>
              </a:extLst>
            </p:cNvPr>
            <p:cNvSpPr txBox="1"/>
            <p:nvPr/>
          </p:nvSpPr>
          <p:spPr>
            <a:xfrm flipH="1">
              <a:off x="4453057" y="1193188"/>
              <a:ext cx="3480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spcAft>
                  <a:spcPts val="3200"/>
                </a:spcAft>
              </a:pPr>
              <a:r>
                <a:rPr lang="en" sz="800"/>
                <a:t>MARCH</a:t>
              </a:r>
              <a:endParaRPr sz="800"/>
            </a:p>
          </p:txBody>
        </p:sp>
        <p:sp>
          <p:nvSpPr>
            <p:cNvPr id="305" name="Google Shape;8012;p73">
              <a:extLst>
                <a:ext uri="{FF2B5EF4-FFF2-40B4-BE49-F238E27FC236}">
                  <a16:creationId xmlns:a16="http://schemas.microsoft.com/office/drawing/2014/main" id="{561DEB62-AD6B-BEDD-38B4-AE571E339C94}"/>
                </a:ext>
              </a:extLst>
            </p:cNvPr>
            <p:cNvSpPr txBox="1"/>
            <p:nvPr/>
          </p:nvSpPr>
          <p:spPr>
            <a:xfrm flipH="1">
              <a:off x="4831790" y="1193197"/>
              <a:ext cx="3132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spcAft>
                  <a:spcPts val="3200"/>
                </a:spcAft>
              </a:pPr>
              <a:r>
                <a:rPr lang="en" sz="800"/>
                <a:t>APRIL</a:t>
              </a:r>
              <a:endParaRPr sz="800"/>
            </a:p>
          </p:txBody>
        </p:sp>
        <p:sp>
          <p:nvSpPr>
            <p:cNvPr id="306" name="Google Shape;8013;p73">
              <a:extLst>
                <a:ext uri="{FF2B5EF4-FFF2-40B4-BE49-F238E27FC236}">
                  <a16:creationId xmlns:a16="http://schemas.microsoft.com/office/drawing/2014/main" id="{693494B6-807F-1911-7222-DF6A2B241619}"/>
                </a:ext>
              </a:extLst>
            </p:cNvPr>
            <p:cNvSpPr txBox="1"/>
            <p:nvPr/>
          </p:nvSpPr>
          <p:spPr>
            <a:xfrm flipH="1">
              <a:off x="5186134" y="1193197"/>
              <a:ext cx="3132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spcAft>
                  <a:spcPts val="3200"/>
                </a:spcAft>
              </a:pPr>
              <a:r>
                <a:rPr lang="en" sz="800"/>
                <a:t>MAY</a:t>
              </a:r>
              <a:endParaRPr sz="800"/>
            </a:p>
          </p:txBody>
        </p:sp>
        <p:sp>
          <p:nvSpPr>
            <p:cNvPr id="307" name="Google Shape;8014;p73">
              <a:extLst>
                <a:ext uri="{FF2B5EF4-FFF2-40B4-BE49-F238E27FC236}">
                  <a16:creationId xmlns:a16="http://schemas.microsoft.com/office/drawing/2014/main" id="{D5498683-695C-CBE9-3E40-37D76955EC0B}"/>
                </a:ext>
              </a:extLst>
            </p:cNvPr>
            <p:cNvSpPr txBox="1"/>
            <p:nvPr/>
          </p:nvSpPr>
          <p:spPr>
            <a:xfrm flipH="1">
              <a:off x="5562148" y="1193197"/>
              <a:ext cx="3132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spcAft>
                  <a:spcPts val="3200"/>
                </a:spcAft>
              </a:pPr>
              <a:r>
                <a:rPr lang="en" sz="800"/>
                <a:t>JUNE</a:t>
              </a:r>
              <a:endParaRPr sz="800"/>
            </a:p>
          </p:txBody>
        </p:sp>
        <p:sp>
          <p:nvSpPr>
            <p:cNvPr id="308" name="Google Shape;8015;p73">
              <a:extLst>
                <a:ext uri="{FF2B5EF4-FFF2-40B4-BE49-F238E27FC236}">
                  <a16:creationId xmlns:a16="http://schemas.microsoft.com/office/drawing/2014/main" id="{DC2712DE-62A9-3127-7FF4-52AB5E40C563}"/>
                </a:ext>
              </a:extLst>
            </p:cNvPr>
            <p:cNvSpPr txBox="1"/>
            <p:nvPr/>
          </p:nvSpPr>
          <p:spPr>
            <a:xfrm flipH="1">
              <a:off x="3349576" y="1372466"/>
              <a:ext cx="2727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r">
                <a:spcAft>
                  <a:spcPts val="3200"/>
                </a:spcAft>
              </a:pPr>
              <a:r>
                <a:rPr lang="en" sz="800"/>
                <a:t>PHASE 1</a:t>
              </a:r>
              <a:endParaRPr sz="800"/>
            </a:p>
          </p:txBody>
        </p:sp>
        <p:sp>
          <p:nvSpPr>
            <p:cNvPr id="309" name="Google Shape;8016;p73">
              <a:extLst>
                <a:ext uri="{FF2B5EF4-FFF2-40B4-BE49-F238E27FC236}">
                  <a16:creationId xmlns:a16="http://schemas.microsoft.com/office/drawing/2014/main" id="{CF502764-A627-374B-BCC5-F5A68488AEAE}"/>
                </a:ext>
              </a:extLst>
            </p:cNvPr>
            <p:cNvSpPr txBox="1"/>
            <p:nvPr/>
          </p:nvSpPr>
          <p:spPr>
            <a:xfrm flipH="1">
              <a:off x="3349579" y="1895516"/>
              <a:ext cx="2727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r">
                <a:spcAft>
                  <a:spcPts val="3200"/>
                </a:spcAft>
              </a:pPr>
              <a:r>
                <a:rPr lang="en" sz="800"/>
                <a:t>PHASE 2</a:t>
              </a:r>
              <a:endParaRPr sz="800"/>
            </a:p>
          </p:txBody>
        </p:sp>
        <p:sp>
          <p:nvSpPr>
            <p:cNvPr id="310" name="Google Shape;8017;p73">
              <a:extLst>
                <a:ext uri="{FF2B5EF4-FFF2-40B4-BE49-F238E27FC236}">
                  <a16:creationId xmlns:a16="http://schemas.microsoft.com/office/drawing/2014/main" id="{AE84579E-B1F4-BA6E-A5EC-B0B43418516B}"/>
                </a:ext>
              </a:extLst>
            </p:cNvPr>
            <p:cNvSpPr txBox="1"/>
            <p:nvPr/>
          </p:nvSpPr>
          <p:spPr>
            <a:xfrm flipH="1">
              <a:off x="3355878" y="1543623"/>
              <a:ext cx="2562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r">
                <a:lnSpc>
                  <a:spcPct val="115000"/>
                </a:lnSpc>
                <a:spcAft>
                  <a:spcPts val="3200"/>
                </a:spcAft>
              </a:pPr>
              <a:r>
                <a:rPr lang="en" sz="800"/>
                <a:t>Task 1</a:t>
              </a:r>
              <a:endParaRPr sz="800"/>
            </a:p>
          </p:txBody>
        </p:sp>
        <p:sp>
          <p:nvSpPr>
            <p:cNvPr id="311" name="Google Shape;8018;p73">
              <a:extLst>
                <a:ext uri="{FF2B5EF4-FFF2-40B4-BE49-F238E27FC236}">
                  <a16:creationId xmlns:a16="http://schemas.microsoft.com/office/drawing/2014/main" id="{291D028F-C9C1-B2B4-4E9B-BDC63918835C}"/>
                </a:ext>
              </a:extLst>
            </p:cNvPr>
            <p:cNvSpPr txBox="1"/>
            <p:nvPr/>
          </p:nvSpPr>
          <p:spPr>
            <a:xfrm flipH="1">
              <a:off x="3355878" y="1720328"/>
              <a:ext cx="2562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r">
                <a:lnSpc>
                  <a:spcPct val="115000"/>
                </a:lnSpc>
                <a:spcAft>
                  <a:spcPts val="3200"/>
                </a:spcAft>
              </a:pPr>
              <a:r>
                <a:rPr lang="en" sz="800"/>
                <a:t>Task 2</a:t>
              </a:r>
              <a:endParaRPr sz="800"/>
            </a:p>
          </p:txBody>
        </p:sp>
        <p:sp>
          <p:nvSpPr>
            <p:cNvPr id="312" name="Google Shape;8019;p73">
              <a:extLst>
                <a:ext uri="{FF2B5EF4-FFF2-40B4-BE49-F238E27FC236}">
                  <a16:creationId xmlns:a16="http://schemas.microsoft.com/office/drawing/2014/main" id="{777BD6CD-D0E4-22F6-F6AF-970F0533321E}"/>
                </a:ext>
              </a:extLst>
            </p:cNvPr>
            <p:cNvSpPr txBox="1"/>
            <p:nvPr/>
          </p:nvSpPr>
          <p:spPr>
            <a:xfrm flipH="1">
              <a:off x="3355878" y="2072220"/>
              <a:ext cx="2562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r">
                <a:lnSpc>
                  <a:spcPct val="115000"/>
                </a:lnSpc>
                <a:spcAft>
                  <a:spcPts val="3200"/>
                </a:spcAft>
              </a:pPr>
              <a:r>
                <a:rPr lang="en" sz="800"/>
                <a:t>Task 1</a:t>
              </a:r>
              <a:endParaRPr sz="800"/>
            </a:p>
          </p:txBody>
        </p:sp>
        <p:sp>
          <p:nvSpPr>
            <p:cNvPr id="313" name="Google Shape;8020;p73">
              <a:extLst>
                <a:ext uri="{FF2B5EF4-FFF2-40B4-BE49-F238E27FC236}">
                  <a16:creationId xmlns:a16="http://schemas.microsoft.com/office/drawing/2014/main" id="{56C51F56-C94A-3E5B-3EE0-AE960E27A78B}"/>
                </a:ext>
              </a:extLst>
            </p:cNvPr>
            <p:cNvSpPr txBox="1"/>
            <p:nvPr/>
          </p:nvSpPr>
          <p:spPr>
            <a:xfrm flipH="1">
              <a:off x="3355889" y="2248920"/>
              <a:ext cx="256200" cy="6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r">
                <a:lnSpc>
                  <a:spcPct val="115000"/>
                </a:lnSpc>
                <a:spcAft>
                  <a:spcPts val="3200"/>
                </a:spcAft>
              </a:pPr>
              <a:r>
                <a:rPr lang="en" sz="800"/>
                <a:t>Task 2</a:t>
              </a:r>
              <a:endParaRPr sz="800"/>
            </a:p>
          </p:txBody>
        </p:sp>
        <p:grpSp>
          <p:nvGrpSpPr>
            <p:cNvPr id="314" name="Google Shape;8021;p73">
              <a:extLst>
                <a:ext uri="{FF2B5EF4-FFF2-40B4-BE49-F238E27FC236}">
                  <a16:creationId xmlns:a16="http://schemas.microsoft.com/office/drawing/2014/main" id="{0F9BA361-BBEA-E853-01AB-2FC2DD952BF8}"/>
                </a:ext>
              </a:extLst>
            </p:cNvPr>
            <p:cNvGrpSpPr/>
            <p:nvPr/>
          </p:nvGrpSpPr>
          <p:grpSpPr>
            <a:xfrm>
              <a:off x="3748438" y="1378608"/>
              <a:ext cx="2159202" cy="903971"/>
              <a:chOff x="1683525" y="2179850"/>
              <a:chExt cx="4519050" cy="2134525"/>
            </a:xfrm>
          </p:grpSpPr>
          <p:sp>
            <p:nvSpPr>
              <p:cNvPr id="315" name="Google Shape;8022;p73">
                <a:extLst>
                  <a:ext uri="{FF2B5EF4-FFF2-40B4-BE49-F238E27FC236}">
                    <a16:creationId xmlns:a16="http://schemas.microsoft.com/office/drawing/2014/main" id="{1FF9C6CA-5B05-2C3C-7598-1588929E7CB5}"/>
                  </a:ext>
                </a:extLst>
              </p:cNvPr>
              <p:cNvSpPr/>
              <p:nvPr/>
            </p:nvSpPr>
            <p:spPr>
              <a:xfrm>
                <a:off x="1683525" y="2179850"/>
                <a:ext cx="4519050" cy="53925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7" extrusionOk="0">
                    <a:moveTo>
                      <a:pt x="1072" y="1"/>
                    </a:moveTo>
                    <a:cubicBezTo>
                      <a:pt x="477" y="1"/>
                      <a:pt x="1" y="477"/>
                      <a:pt x="1" y="1073"/>
                    </a:cubicBezTo>
                    <a:cubicBezTo>
                      <a:pt x="1" y="1668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68"/>
                      <a:pt x="180761" y="1073"/>
                    </a:cubicBezTo>
                    <a:cubicBezTo>
                      <a:pt x="180761" y="477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7994A9">
                  <a:alpha val="64709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800"/>
              </a:p>
            </p:txBody>
          </p:sp>
          <p:sp>
            <p:nvSpPr>
              <p:cNvPr id="316" name="Google Shape;8023;p73">
                <a:extLst>
                  <a:ext uri="{FF2B5EF4-FFF2-40B4-BE49-F238E27FC236}">
                    <a16:creationId xmlns:a16="http://schemas.microsoft.com/office/drawing/2014/main" id="{AB8C022B-039B-BE08-9D8C-25A0F817F47C}"/>
                  </a:ext>
                </a:extLst>
              </p:cNvPr>
              <p:cNvSpPr/>
              <p:nvPr/>
            </p:nvSpPr>
            <p:spPr>
              <a:xfrm>
                <a:off x="1683525" y="2595975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1"/>
                    </a:moveTo>
                    <a:cubicBezTo>
                      <a:pt x="477" y="1"/>
                      <a:pt x="1" y="489"/>
                      <a:pt x="1" y="1084"/>
                    </a:cubicBezTo>
                    <a:cubicBezTo>
                      <a:pt x="1" y="1668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68"/>
                      <a:pt x="180761" y="1084"/>
                    </a:cubicBezTo>
                    <a:cubicBezTo>
                      <a:pt x="180761" y="489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800"/>
              </a:p>
            </p:txBody>
          </p:sp>
          <p:sp>
            <p:nvSpPr>
              <p:cNvPr id="317" name="Google Shape;8024;p73">
                <a:extLst>
                  <a:ext uri="{FF2B5EF4-FFF2-40B4-BE49-F238E27FC236}">
                    <a16:creationId xmlns:a16="http://schemas.microsoft.com/office/drawing/2014/main" id="{0BC550FB-7AE2-C724-7367-6C65187C113B}"/>
                  </a:ext>
                </a:extLst>
              </p:cNvPr>
              <p:cNvSpPr/>
              <p:nvPr/>
            </p:nvSpPr>
            <p:spPr>
              <a:xfrm>
                <a:off x="1683525" y="3012100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1"/>
                    </a:moveTo>
                    <a:cubicBezTo>
                      <a:pt x="477" y="1"/>
                      <a:pt x="1" y="489"/>
                      <a:pt x="1" y="1084"/>
                    </a:cubicBezTo>
                    <a:cubicBezTo>
                      <a:pt x="1" y="1680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68"/>
                      <a:pt x="180761" y="1072"/>
                    </a:cubicBezTo>
                    <a:cubicBezTo>
                      <a:pt x="180761" y="477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7994A9">
                  <a:alpha val="64709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800"/>
              </a:p>
            </p:txBody>
          </p:sp>
          <p:sp>
            <p:nvSpPr>
              <p:cNvPr id="318" name="Google Shape;8025;p73">
                <a:extLst>
                  <a:ext uri="{FF2B5EF4-FFF2-40B4-BE49-F238E27FC236}">
                    <a16:creationId xmlns:a16="http://schemas.microsoft.com/office/drawing/2014/main" id="{BA13DCFB-1E03-CB7F-0BC6-5E48195258B2}"/>
                  </a:ext>
                </a:extLst>
              </p:cNvPr>
              <p:cNvSpPr/>
              <p:nvPr/>
            </p:nvSpPr>
            <p:spPr>
              <a:xfrm>
                <a:off x="1683525" y="3428225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1"/>
                    </a:moveTo>
                    <a:cubicBezTo>
                      <a:pt x="477" y="1"/>
                      <a:pt x="1" y="489"/>
                      <a:pt x="1" y="1084"/>
                    </a:cubicBezTo>
                    <a:cubicBezTo>
                      <a:pt x="1" y="1679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79"/>
                      <a:pt x="180761" y="1084"/>
                    </a:cubicBezTo>
                    <a:cubicBezTo>
                      <a:pt x="180761" y="489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800"/>
              </a:p>
            </p:txBody>
          </p:sp>
          <p:sp>
            <p:nvSpPr>
              <p:cNvPr id="319" name="Google Shape;8026;p73">
                <a:extLst>
                  <a:ext uri="{FF2B5EF4-FFF2-40B4-BE49-F238E27FC236}">
                    <a16:creationId xmlns:a16="http://schemas.microsoft.com/office/drawing/2014/main" id="{FFD4318A-098B-773E-538F-2CDE436446B9}"/>
                  </a:ext>
                </a:extLst>
              </p:cNvPr>
              <p:cNvSpPr/>
              <p:nvPr/>
            </p:nvSpPr>
            <p:spPr>
              <a:xfrm>
                <a:off x="1683525" y="3844350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548" y="1"/>
                    </a:moveTo>
                    <a:cubicBezTo>
                      <a:pt x="251" y="1"/>
                      <a:pt x="1" y="251"/>
                      <a:pt x="1" y="560"/>
                    </a:cubicBezTo>
                    <a:lnTo>
                      <a:pt x="1" y="1608"/>
                    </a:lnTo>
                    <a:cubicBezTo>
                      <a:pt x="1" y="1917"/>
                      <a:pt x="251" y="2156"/>
                      <a:pt x="548" y="2156"/>
                    </a:cubicBezTo>
                    <a:lnTo>
                      <a:pt x="180202" y="2156"/>
                    </a:lnTo>
                    <a:cubicBezTo>
                      <a:pt x="180511" y="2156"/>
                      <a:pt x="180761" y="1917"/>
                      <a:pt x="180761" y="1608"/>
                    </a:cubicBezTo>
                    <a:lnTo>
                      <a:pt x="180761" y="560"/>
                    </a:lnTo>
                    <a:cubicBezTo>
                      <a:pt x="180761" y="251"/>
                      <a:pt x="180511" y="1"/>
                      <a:pt x="180202" y="1"/>
                    </a:cubicBezTo>
                    <a:close/>
                  </a:path>
                </a:pathLst>
              </a:custGeom>
              <a:solidFill>
                <a:srgbClr val="7994A9">
                  <a:alpha val="64709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800"/>
              </a:p>
            </p:txBody>
          </p:sp>
          <p:sp>
            <p:nvSpPr>
              <p:cNvPr id="320" name="Google Shape;8027;p73">
                <a:extLst>
                  <a:ext uri="{FF2B5EF4-FFF2-40B4-BE49-F238E27FC236}">
                    <a16:creationId xmlns:a16="http://schemas.microsoft.com/office/drawing/2014/main" id="{30434C93-8413-DB53-A866-7B4EEC6D1DD8}"/>
                  </a:ext>
                </a:extLst>
              </p:cNvPr>
              <p:cNvSpPr/>
              <p:nvPr/>
            </p:nvSpPr>
            <p:spPr>
              <a:xfrm>
                <a:off x="1683525" y="4260475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0"/>
                    </a:moveTo>
                    <a:cubicBezTo>
                      <a:pt x="477" y="0"/>
                      <a:pt x="1" y="489"/>
                      <a:pt x="1" y="1084"/>
                    </a:cubicBezTo>
                    <a:cubicBezTo>
                      <a:pt x="1" y="1679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79"/>
                      <a:pt x="180761" y="1084"/>
                    </a:cubicBezTo>
                    <a:cubicBezTo>
                      <a:pt x="180761" y="489"/>
                      <a:pt x="180273" y="0"/>
                      <a:pt x="179678" y="0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800"/>
              </a:p>
            </p:txBody>
          </p:sp>
          <p:sp>
            <p:nvSpPr>
              <p:cNvPr id="321" name="Google Shape;8028;p73">
                <a:extLst>
                  <a:ext uri="{FF2B5EF4-FFF2-40B4-BE49-F238E27FC236}">
                    <a16:creationId xmlns:a16="http://schemas.microsoft.com/office/drawing/2014/main" id="{0CBF0E4A-ADEC-2E64-9440-AA5392600BEA}"/>
                  </a:ext>
                </a:extLst>
              </p:cNvPr>
              <p:cNvSpPr/>
              <p:nvPr/>
            </p:nvSpPr>
            <p:spPr>
              <a:xfrm>
                <a:off x="1683525" y="2179850"/>
                <a:ext cx="921275" cy="53925"/>
              </a:xfrm>
              <a:custGeom>
                <a:avLst/>
                <a:gdLst/>
                <a:ahLst/>
                <a:cxnLst/>
                <a:rect l="l" t="t" r="r" b="b"/>
                <a:pathLst>
                  <a:path w="36851" h="2157" extrusionOk="0">
                    <a:moveTo>
                      <a:pt x="1072" y="1"/>
                    </a:moveTo>
                    <a:cubicBezTo>
                      <a:pt x="477" y="1"/>
                      <a:pt x="1" y="477"/>
                      <a:pt x="1" y="1073"/>
                    </a:cubicBezTo>
                    <a:cubicBezTo>
                      <a:pt x="1" y="1668"/>
                      <a:pt x="477" y="2156"/>
                      <a:pt x="1072" y="2156"/>
                    </a:cubicBezTo>
                    <a:lnTo>
                      <a:pt x="35767" y="2156"/>
                    </a:lnTo>
                    <a:cubicBezTo>
                      <a:pt x="36362" y="2156"/>
                      <a:pt x="36851" y="1668"/>
                      <a:pt x="36851" y="1073"/>
                    </a:cubicBezTo>
                    <a:cubicBezTo>
                      <a:pt x="36851" y="477"/>
                      <a:pt x="36362" y="1"/>
                      <a:pt x="35767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800"/>
              </a:p>
            </p:txBody>
          </p:sp>
          <p:sp>
            <p:nvSpPr>
              <p:cNvPr id="322" name="Google Shape;8029;p73">
                <a:extLst>
                  <a:ext uri="{FF2B5EF4-FFF2-40B4-BE49-F238E27FC236}">
                    <a16:creationId xmlns:a16="http://schemas.microsoft.com/office/drawing/2014/main" id="{1DF4A8BE-1C21-12B4-EB6A-F74E0F4E863C}"/>
                  </a:ext>
                </a:extLst>
              </p:cNvPr>
              <p:cNvSpPr/>
              <p:nvPr/>
            </p:nvSpPr>
            <p:spPr>
              <a:xfrm>
                <a:off x="2166625" y="2595975"/>
                <a:ext cx="203690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81476" h="2156" extrusionOk="0">
                    <a:moveTo>
                      <a:pt x="1084" y="1"/>
                    </a:moveTo>
                    <a:cubicBezTo>
                      <a:pt x="489" y="1"/>
                      <a:pt x="1" y="489"/>
                      <a:pt x="1" y="1084"/>
                    </a:cubicBezTo>
                    <a:cubicBezTo>
                      <a:pt x="1" y="1668"/>
                      <a:pt x="489" y="2156"/>
                      <a:pt x="1084" y="2156"/>
                    </a:cubicBezTo>
                    <a:lnTo>
                      <a:pt x="80392" y="2156"/>
                    </a:lnTo>
                    <a:cubicBezTo>
                      <a:pt x="80987" y="2156"/>
                      <a:pt x="81475" y="1668"/>
                      <a:pt x="81475" y="1084"/>
                    </a:cubicBezTo>
                    <a:cubicBezTo>
                      <a:pt x="81475" y="489"/>
                      <a:pt x="80987" y="1"/>
                      <a:pt x="80392" y="1"/>
                    </a:cubicBezTo>
                    <a:close/>
                  </a:path>
                </a:pathLst>
              </a:custGeom>
              <a:solidFill>
                <a:srgbClr val="D7DFE5">
                  <a:alpha val="65920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800"/>
              </a:p>
            </p:txBody>
          </p:sp>
          <p:sp>
            <p:nvSpPr>
              <p:cNvPr id="323" name="Google Shape;8030;p73">
                <a:extLst>
                  <a:ext uri="{FF2B5EF4-FFF2-40B4-BE49-F238E27FC236}">
                    <a16:creationId xmlns:a16="http://schemas.microsoft.com/office/drawing/2014/main" id="{BC2E6C87-9417-57CE-5FD0-B4DDBD8378CB}"/>
                  </a:ext>
                </a:extLst>
              </p:cNvPr>
              <p:cNvSpPr/>
              <p:nvPr/>
            </p:nvSpPr>
            <p:spPr>
              <a:xfrm>
                <a:off x="2808675" y="3012100"/>
                <a:ext cx="108200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43280" h="2156" extrusionOk="0">
                    <a:moveTo>
                      <a:pt x="1072" y="1"/>
                    </a:moveTo>
                    <a:cubicBezTo>
                      <a:pt x="477" y="1"/>
                      <a:pt x="0" y="477"/>
                      <a:pt x="0" y="1072"/>
                    </a:cubicBezTo>
                    <a:cubicBezTo>
                      <a:pt x="0" y="1668"/>
                      <a:pt x="477" y="2156"/>
                      <a:pt x="1072" y="2156"/>
                    </a:cubicBezTo>
                    <a:lnTo>
                      <a:pt x="42196" y="2156"/>
                    </a:lnTo>
                    <a:cubicBezTo>
                      <a:pt x="42791" y="2156"/>
                      <a:pt x="43280" y="1668"/>
                      <a:pt x="43280" y="1072"/>
                    </a:cubicBezTo>
                    <a:cubicBezTo>
                      <a:pt x="43280" y="477"/>
                      <a:pt x="42791" y="1"/>
                      <a:pt x="42196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800"/>
              </a:p>
            </p:txBody>
          </p:sp>
          <p:sp>
            <p:nvSpPr>
              <p:cNvPr id="324" name="Google Shape;8031;p73">
                <a:extLst>
                  <a:ext uri="{FF2B5EF4-FFF2-40B4-BE49-F238E27FC236}">
                    <a16:creationId xmlns:a16="http://schemas.microsoft.com/office/drawing/2014/main" id="{D61B823E-7793-CC3E-54FA-DC30BA00D96B}"/>
                  </a:ext>
                </a:extLst>
              </p:cNvPr>
              <p:cNvSpPr/>
              <p:nvPr/>
            </p:nvSpPr>
            <p:spPr>
              <a:xfrm>
                <a:off x="2942925" y="3428225"/>
                <a:ext cx="2044925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81797" h="2156" extrusionOk="0">
                    <a:moveTo>
                      <a:pt x="1084" y="1"/>
                    </a:moveTo>
                    <a:cubicBezTo>
                      <a:pt x="488" y="1"/>
                      <a:pt x="0" y="489"/>
                      <a:pt x="12" y="1084"/>
                    </a:cubicBezTo>
                    <a:cubicBezTo>
                      <a:pt x="12" y="1679"/>
                      <a:pt x="488" y="2156"/>
                      <a:pt x="1084" y="2156"/>
                    </a:cubicBezTo>
                    <a:lnTo>
                      <a:pt x="80713" y="2156"/>
                    </a:lnTo>
                    <a:cubicBezTo>
                      <a:pt x="81308" y="2156"/>
                      <a:pt x="81796" y="1679"/>
                      <a:pt x="81796" y="1084"/>
                    </a:cubicBezTo>
                    <a:cubicBezTo>
                      <a:pt x="81796" y="489"/>
                      <a:pt x="81308" y="1"/>
                      <a:pt x="80713" y="1"/>
                    </a:cubicBezTo>
                    <a:close/>
                  </a:path>
                </a:pathLst>
              </a:custGeom>
              <a:solidFill>
                <a:srgbClr val="D7DFE5">
                  <a:alpha val="65920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800"/>
              </a:p>
            </p:txBody>
          </p:sp>
          <p:sp>
            <p:nvSpPr>
              <p:cNvPr id="325" name="Google Shape;8032;p73">
                <a:extLst>
                  <a:ext uri="{FF2B5EF4-FFF2-40B4-BE49-F238E27FC236}">
                    <a16:creationId xmlns:a16="http://schemas.microsoft.com/office/drawing/2014/main" id="{14887ADE-0431-25B4-F657-B4E47864FC69}"/>
                  </a:ext>
                </a:extLst>
              </p:cNvPr>
              <p:cNvSpPr/>
              <p:nvPr/>
            </p:nvSpPr>
            <p:spPr>
              <a:xfrm>
                <a:off x="3933825" y="3844350"/>
                <a:ext cx="1650825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66033" h="2156" extrusionOk="0">
                    <a:moveTo>
                      <a:pt x="548" y="1"/>
                    </a:moveTo>
                    <a:cubicBezTo>
                      <a:pt x="238" y="1"/>
                      <a:pt x="0" y="251"/>
                      <a:pt x="0" y="560"/>
                    </a:cubicBezTo>
                    <a:lnTo>
                      <a:pt x="0" y="1608"/>
                    </a:lnTo>
                    <a:cubicBezTo>
                      <a:pt x="0" y="1917"/>
                      <a:pt x="238" y="2156"/>
                      <a:pt x="548" y="2156"/>
                    </a:cubicBezTo>
                    <a:lnTo>
                      <a:pt x="65472" y="2156"/>
                    </a:lnTo>
                    <a:cubicBezTo>
                      <a:pt x="65782" y="2156"/>
                      <a:pt x="66032" y="1917"/>
                      <a:pt x="66032" y="1608"/>
                    </a:cubicBezTo>
                    <a:lnTo>
                      <a:pt x="66032" y="560"/>
                    </a:lnTo>
                    <a:cubicBezTo>
                      <a:pt x="66032" y="251"/>
                      <a:pt x="65782" y="1"/>
                      <a:pt x="65472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800"/>
              </a:p>
            </p:txBody>
          </p:sp>
          <p:sp>
            <p:nvSpPr>
              <p:cNvPr id="326" name="Google Shape;8033;p73">
                <a:extLst>
                  <a:ext uri="{FF2B5EF4-FFF2-40B4-BE49-F238E27FC236}">
                    <a16:creationId xmlns:a16="http://schemas.microsoft.com/office/drawing/2014/main" id="{AFDA084F-7489-B700-4B0B-D1E6F5F464A2}"/>
                  </a:ext>
                </a:extLst>
              </p:cNvPr>
              <p:cNvSpPr/>
              <p:nvPr/>
            </p:nvSpPr>
            <p:spPr>
              <a:xfrm>
                <a:off x="5058950" y="4260775"/>
                <a:ext cx="1143625" cy="53600"/>
              </a:xfrm>
              <a:custGeom>
                <a:avLst/>
                <a:gdLst/>
                <a:ahLst/>
                <a:cxnLst/>
                <a:rect l="l" t="t" r="r" b="b"/>
                <a:pathLst>
                  <a:path w="45745" h="2144" extrusionOk="0">
                    <a:moveTo>
                      <a:pt x="1072" y="0"/>
                    </a:moveTo>
                    <a:cubicBezTo>
                      <a:pt x="477" y="0"/>
                      <a:pt x="1" y="477"/>
                      <a:pt x="1" y="1072"/>
                    </a:cubicBezTo>
                    <a:cubicBezTo>
                      <a:pt x="1" y="1667"/>
                      <a:pt x="477" y="2144"/>
                      <a:pt x="1072" y="2144"/>
                    </a:cubicBezTo>
                    <a:lnTo>
                      <a:pt x="44661" y="2144"/>
                    </a:lnTo>
                    <a:cubicBezTo>
                      <a:pt x="45256" y="2144"/>
                      <a:pt x="45744" y="1667"/>
                      <a:pt x="45744" y="1072"/>
                    </a:cubicBezTo>
                    <a:cubicBezTo>
                      <a:pt x="45744" y="477"/>
                      <a:pt x="45256" y="0"/>
                      <a:pt x="44661" y="0"/>
                    </a:cubicBezTo>
                    <a:close/>
                  </a:path>
                </a:pathLst>
              </a:custGeom>
              <a:solidFill>
                <a:srgbClr val="D7DFE5">
                  <a:alpha val="65920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800"/>
              </a:p>
            </p:txBody>
          </p:sp>
        </p:grpSp>
      </p:grpSp>
      <p:sp>
        <p:nvSpPr>
          <p:cNvPr id="327" name="Google Shape;1529;p70">
            <a:extLst>
              <a:ext uri="{FF2B5EF4-FFF2-40B4-BE49-F238E27FC236}">
                <a16:creationId xmlns:a16="http://schemas.microsoft.com/office/drawing/2014/main" id="{49791327-79B9-544D-EAFD-1A5AEF4826D4}"/>
              </a:ext>
            </a:extLst>
          </p:cNvPr>
          <p:cNvSpPr txBox="1">
            <a:spLocks/>
          </p:cNvSpPr>
          <p:nvPr/>
        </p:nvSpPr>
        <p:spPr>
          <a:xfrm>
            <a:off x="1529500" y="748774"/>
            <a:ext cx="15421200" cy="9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fa-IR" sz="3200" dirty="0">
                <a:solidFill>
                  <a:schemeClr val="tx1"/>
                </a:solidFill>
                <a:cs typeface="B Nazanin" panose="00000700000000000000" pitchFamily="2" charset="-78"/>
              </a:rPr>
              <a:t>جدولهای و نمودار</a:t>
            </a:r>
          </a:p>
        </p:txBody>
      </p:sp>
    </p:spTree>
    <p:extLst>
      <p:ext uri="{BB962C8B-B14F-4D97-AF65-F5344CB8AC3E}">
        <p14:creationId xmlns:p14="http://schemas.microsoft.com/office/powerpoint/2010/main" val="1811278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180" cy="10287000"/>
          </a:xfrm>
          <a:custGeom>
            <a:avLst/>
            <a:gdLst/>
            <a:ahLst/>
            <a:cxnLst/>
            <a:rect l="l" t="t" r="r" b="b"/>
            <a:pathLst>
              <a:path w="18288180" h="10287000">
                <a:moveTo>
                  <a:pt x="0" y="0"/>
                </a:moveTo>
                <a:lnTo>
                  <a:pt x="18288180" y="0"/>
                </a:lnTo>
                <a:lnTo>
                  <a:pt x="182881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5140" y="2408400"/>
            <a:ext cx="15603840" cy="6387120"/>
          </a:xfrm>
          <a:custGeom>
            <a:avLst/>
            <a:gdLst/>
            <a:ahLst/>
            <a:cxnLst/>
            <a:rect l="l" t="t" r="r" b="b"/>
            <a:pathLst>
              <a:path w="15603840" h="6387120">
                <a:moveTo>
                  <a:pt x="0" y="0"/>
                </a:moveTo>
                <a:lnTo>
                  <a:pt x="15603840" y="0"/>
                </a:lnTo>
                <a:lnTo>
                  <a:pt x="15603840" y="6387120"/>
                </a:lnTo>
                <a:lnTo>
                  <a:pt x="0" y="6387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125080" y="2471670"/>
            <a:ext cx="3935700" cy="273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7128"/>
              </a:lnSpc>
            </a:pPr>
            <a:r>
              <a:rPr lang="en-US" sz="54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One </a:t>
            </a:r>
          </a:p>
          <a:p>
            <a:pPr algn="r" rtl="1">
              <a:lnSpc>
                <a:spcPts val="7128"/>
              </a:lnSpc>
            </a:pPr>
            <a:r>
              <a:rPr lang="en-US" sz="54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Column </a:t>
            </a:r>
          </a:p>
          <a:p>
            <a:pPr algn="r" rtl="1">
              <a:lnSpc>
                <a:spcPts val="7128"/>
              </a:lnSpc>
            </a:pPr>
            <a:r>
              <a:rPr lang="fa-IR" sz="54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اینفوگرافیک</a:t>
            </a:r>
            <a:endParaRPr lang="en-US" sz="5400" spc="-1" dirty="0">
              <a:solidFill>
                <a:srgbClr val="FFFFFF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789060" y="2751555"/>
            <a:ext cx="9321120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520"/>
              </a:lnSpc>
            </a:pPr>
            <a:r>
              <a:rPr lang="fa-IR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شما به سادگی می توانید مخاطبان خود را تحت تاثیر قرار دهید و یک محصول منحصر به فرد اضافه کنید</a:t>
            </a:r>
            <a:r>
              <a:rPr lang="en-US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 and appeal to your </a:t>
            </a:r>
            <a:r>
              <a:rPr lang="fa-IR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ارائه</a:t>
            </a:r>
            <a:r>
              <a:rPr lang="en-US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s.</a:t>
            </a:r>
          </a:p>
        </p:txBody>
      </p:sp>
      <p:sp>
        <p:nvSpPr>
          <p:cNvPr id="8" name="Freeform 8"/>
          <p:cNvSpPr/>
          <p:nvPr/>
        </p:nvSpPr>
        <p:spPr>
          <a:xfrm>
            <a:off x="1573560" y="952500"/>
            <a:ext cx="15603840" cy="8071440"/>
          </a:xfrm>
          <a:custGeom>
            <a:avLst/>
            <a:gdLst/>
            <a:ahLst/>
            <a:cxnLst/>
            <a:rect l="l" t="t" r="r" b="b"/>
            <a:pathLst>
              <a:path w="15603840" h="6387120">
                <a:moveTo>
                  <a:pt x="0" y="0"/>
                </a:moveTo>
                <a:lnTo>
                  <a:pt x="15603840" y="0"/>
                </a:lnTo>
                <a:lnTo>
                  <a:pt x="15603840" y="6387120"/>
                </a:lnTo>
                <a:lnTo>
                  <a:pt x="0" y="63871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oogle Shape;8038;p74">
            <a:extLst>
              <a:ext uri="{FF2B5EF4-FFF2-40B4-BE49-F238E27FC236}">
                <a16:creationId xmlns:a16="http://schemas.microsoft.com/office/drawing/2014/main" id="{46780F6C-EA3C-19F1-8321-3AEFA9387C93}"/>
              </a:ext>
            </a:extLst>
          </p:cNvPr>
          <p:cNvGrpSpPr/>
          <p:nvPr/>
        </p:nvGrpSpPr>
        <p:grpSpPr>
          <a:xfrm>
            <a:off x="9593381" y="1941873"/>
            <a:ext cx="1490862" cy="1437726"/>
            <a:chOff x="4249973" y="1201875"/>
            <a:chExt cx="1958568" cy="1888762"/>
          </a:xfrm>
        </p:grpSpPr>
        <p:sp>
          <p:nvSpPr>
            <p:cNvPr id="9" name="Google Shape;8039;p74">
              <a:extLst>
                <a:ext uri="{FF2B5EF4-FFF2-40B4-BE49-F238E27FC236}">
                  <a16:creationId xmlns:a16="http://schemas.microsoft.com/office/drawing/2014/main" id="{4DF9ED76-9C9D-AC8F-BABC-6C318E769AAF}"/>
                </a:ext>
              </a:extLst>
            </p:cNvPr>
            <p:cNvSpPr/>
            <p:nvPr/>
          </p:nvSpPr>
          <p:spPr>
            <a:xfrm>
              <a:off x="4468527" y="1411932"/>
              <a:ext cx="1528500" cy="14526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grpSp>
          <p:nvGrpSpPr>
            <p:cNvPr id="10" name="Google Shape;8040;p74">
              <a:extLst>
                <a:ext uri="{FF2B5EF4-FFF2-40B4-BE49-F238E27FC236}">
                  <a16:creationId xmlns:a16="http://schemas.microsoft.com/office/drawing/2014/main" id="{9F07B80E-5861-9ED3-FB2B-2B28A955841B}"/>
                </a:ext>
              </a:extLst>
            </p:cNvPr>
            <p:cNvGrpSpPr/>
            <p:nvPr/>
          </p:nvGrpSpPr>
          <p:grpSpPr>
            <a:xfrm>
              <a:off x="5853086" y="1789142"/>
              <a:ext cx="355454" cy="1048099"/>
              <a:chOff x="5576108" y="2016725"/>
              <a:chExt cx="565200" cy="1666560"/>
            </a:xfrm>
          </p:grpSpPr>
          <p:sp>
            <p:nvSpPr>
              <p:cNvPr id="23" name="Google Shape;8041;p74">
                <a:extLst>
                  <a:ext uri="{FF2B5EF4-FFF2-40B4-BE49-F238E27FC236}">
                    <a16:creationId xmlns:a16="http://schemas.microsoft.com/office/drawing/2014/main" id="{2412086E-E0B7-2AA3-8832-B5BFACCC1845}"/>
                  </a:ext>
                </a:extLst>
              </p:cNvPr>
              <p:cNvSpPr/>
              <p:nvPr/>
            </p:nvSpPr>
            <p:spPr>
              <a:xfrm>
                <a:off x="5576108" y="20167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algn="ctr"/>
                <a:endParaRPr sz="2400"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24" name="Google Shape;8042;p74">
                <a:extLst>
                  <a:ext uri="{FF2B5EF4-FFF2-40B4-BE49-F238E27FC236}">
                    <a16:creationId xmlns:a16="http://schemas.microsoft.com/office/drawing/2014/main" id="{096B4911-7117-3D75-7B0B-C24C963B2099}"/>
                  </a:ext>
                </a:extLst>
              </p:cNvPr>
              <p:cNvSpPr/>
              <p:nvPr/>
            </p:nvSpPr>
            <p:spPr>
              <a:xfrm rot="6479001">
                <a:off x="5275897" y="3050667"/>
                <a:ext cx="1119386" cy="152834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1" name="Google Shape;8043;p74">
              <a:extLst>
                <a:ext uri="{FF2B5EF4-FFF2-40B4-BE49-F238E27FC236}">
                  <a16:creationId xmlns:a16="http://schemas.microsoft.com/office/drawing/2014/main" id="{C7B039B1-33BB-40CA-EA7C-B61806C39DD3}"/>
                </a:ext>
              </a:extLst>
            </p:cNvPr>
            <p:cNvGrpSpPr/>
            <p:nvPr/>
          </p:nvGrpSpPr>
          <p:grpSpPr>
            <a:xfrm>
              <a:off x="4869455" y="2691676"/>
              <a:ext cx="1013897" cy="398961"/>
              <a:chOff x="4012057" y="3451825"/>
              <a:chExt cx="1612175" cy="634379"/>
            </a:xfrm>
          </p:grpSpPr>
          <p:sp>
            <p:nvSpPr>
              <p:cNvPr id="21" name="Google Shape;8044;p74">
                <a:extLst>
                  <a:ext uri="{FF2B5EF4-FFF2-40B4-BE49-F238E27FC236}">
                    <a16:creationId xmlns:a16="http://schemas.microsoft.com/office/drawing/2014/main" id="{DA94D46E-B113-F0EF-539C-6B183BE946FE}"/>
                  </a:ext>
                </a:extLst>
              </p:cNvPr>
              <p:cNvSpPr/>
              <p:nvPr/>
            </p:nvSpPr>
            <p:spPr>
              <a:xfrm>
                <a:off x="5059033" y="34518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algn="ctr"/>
                <a:endParaRPr sz="2400"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22" name="Google Shape;8045;p74">
                <a:extLst>
                  <a:ext uri="{FF2B5EF4-FFF2-40B4-BE49-F238E27FC236}">
                    <a16:creationId xmlns:a16="http://schemas.microsoft.com/office/drawing/2014/main" id="{88B35C61-EF2F-CE5B-DDE7-C6BC708E18C8}"/>
                  </a:ext>
                </a:extLst>
              </p:cNvPr>
              <p:cNvSpPr/>
              <p:nvPr/>
            </p:nvSpPr>
            <p:spPr>
              <a:xfrm rot="10799079">
                <a:off x="4012507" y="3933353"/>
                <a:ext cx="1119600" cy="15270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2" name="Google Shape;8046;p74">
              <a:extLst>
                <a:ext uri="{FF2B5EF4-FFF2-40B4-BE49-F238E27FC236}">
                  <a16:creationId xmlns:a16="http://schemas.microsoft.com/office/drawing/2014/main" id="{F5BCBA4D-6F49-6D83-ED72-847228FEEBA9}"/>
                </a:ext>
              </a:extLst>
            </p:cNvPr>
            <p:cNvGrpSpPr/>
            <p:nvPr/>
          </p:nvGrpSpPr>
          <p:grpSpPr>
            <a:xfrm>
              <a:off x="4276937" y="2155961"/>
              <a:ext cx="651965" cy="891358"/>
              <a:chOff x="3069908" y="2599997"/>
              <a:chExt cx="1036675" cy="1417328"/>
            </a:xfrm>
          </p:grpSpPr>
          <p:sp>
            <p:nvSpPr>
              <p:cNvPr id="19" name="Google Shape;8047;p74">
                <a:extLst>
                  <a:ext uri="{FF2B5EF4-FFF2-40B4-BE49-F238E27FC236}">
                    <a16:creationId xmlns:a16="http://schemas.microsoft.com/office/drawing/2014/main" id="{D881B857-89D2-EB65-F442-EABE2D80AABE}"/>
                  </a:ext>
                </a:extLst>
              </p:cNvPr>
              <p:cNvSpPr/>
              <p:nvPr/>
            </p:nvSpPr>
            <p:spPr>
              <a:xfrm>
                <a:off x="3541383" y="34518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algn="ctr"/>
                <a:endParaRPr sz="2400"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20" name="Google Shape;8048;p74">
                <a:extLst>
                  <a:ext uri="{FF2B5EF4-FFF2-40B4-BE49-F238E27FC236}">
                    <a16:creationId xmlns:a16="http://schemas.microsoft.com/office/drawing/2014/main" id="{272ACFCF-A8C1-A3AB-9F05-9BDA5B1A12B1}"/>
                  </a:ext>
                </a:extLst>
              </p:cNvPr>
              <p:cNvSpPr/>
              <p:nvPr/>
            </p:nvSpPr>
            <p:spPr>
              <a:xfrm rot="-6478717">
                <a:off x="2755922" y="3079191"/>
                <a:ext cx="1119672" cy="15341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3" name="Google Shape;8049;p74">
              <a:extLst>
                <a:ext uri="{FF2B5EF4-FFF2-40B4-BE49-F238E27FC236}">
                  <a16:creationId xmlns:a16="http://schemas.microsoft.com/office/drawing/2014/main" id="{9A8CDA3A-D72D-7F61-E8AE-AF25411ACFAC}"/>
                </a:ext>
              </a:extLst>
            </p:cNvPr>
            <p:cNvGrpSpPr/>
            <p:nvPr/>
          </p:nvGrpSpPr>
          <p:grpSpPr>
            <a:xfrm>
              <a:off x="5054918" y="1201875"/>
              <a:ext cx="999548" cy="602711"/>
              <a:chOff x="4306958" y="1082925"/>
              <a:chExt cx="1589359" cy="958358"/>
            </a:xfrm>
          </p:grpSpPr>
          <p:sp>
            <p:nvSpPr>
              <p:cNvPr id="17" name="Google Shape;8050;p74">
                <a:extLst>
                  <a:ext uri="{FF2B5EF4-FFF2-40B4-BE49-F238E27FC236}">
                    <a16:creationId xmlns:a16="http://schemas.microsoft.com/office/drawing/2014/main" id="{F807AAA3-32A9-14B5-F00D-770E72D54F37}"/>
                  </a:ext>
                </a:extLst>
              </p:cNvPr>
              <p:cNvSpPr/>
              <p:nvPr/>
            </p:nvSpPr>
            <p:spPr>
              <a:xfrm>
                <a:off x="4306958" y="10829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algn="ctr"/>
                <a:endParaRPr sz="2400"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18" name="Google Shape;8051;p74">
                <a:extLst>
                  <a:ext uri="{FF2B5EF4-FFF2-40B4-BE49-F238E27FC236}">
                    <a16:creationId xmlns:a16="http://schemas.microsoft.com/office/drawing/2014/main" id="{49BB4EA0-EA5B-9A21-16ED-3F712AFD8E66}"/>
                  </a:ext>
                </a:extLst>
              </p:cNvPr>
              <p:cNvSpPr/>
              <p:nvPr/>
            </p:nvSpPr>
            <p:spPr>
              <a:xfrm rot="2159678">
                <a:off x="4838902" y="1574444"/>
                <a:ext cx="1119431" cy="152476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4" name="Google Shape;8052;p74">
              <a:extLst>
                <a:ext uri="{FF2B5EF4-FFF2-40B4-BE49-F238E27FC236}">
                  <a16:creationId xmlns:a16="http://schemas.microsoft.com/office/drawing/2014/main" id="{B66C01EE-B281-B483-0A32-922E1BE97213}"/>
                </a:ext>
              </a:extLst>
            </p:cNvPr>
            <p:cNvGrpSpPr/>
            <p:nvPr/>
          </p:nvGrpSpPr>
          <p:grpSpPr>
            <a:xfrm>
              <a:off x="4249973" y="1303451"/>
              <a:ext cx="799317" cy="841334"/>
              <a:chOff x="3027033" y="1244439"/>
              <a:chExt cx="1270977" cy="1337786"/>
            </a:xfrm>
          </p:grpSpPr>
          <p:sp>
            <p:nvSpPr>
              <p:cNvPr id="15" name="Google Shape;8053;p74">
                <a:extLst>
                  <a:ext uri="{FF2B5EF4-FFF2-40B4-BE49-F238E27FC236}">
                    <a16:creationId xmlns:a16="http://schemas.microsoft.com/office/drawing/2014/main" id="{E567E6B7-FC8F-95A3-DA95-E0C9FCB58E80}"/>
                  </a:ext>
                </a:extLst>
              </p:cNvPr>
              <p:cNvSpPr/>
              <p:nvPr/>
            </p:nvSpPr>
            <p:spPr>
              <a:xfrm>
                <a:off x="3027033" y="20167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algn="ctr"/>
                <a:endParaRPr sz="2400"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16" name="Google Shape;8054;p74">
                <a:extLst>
                  <a:ext uri="{FF2B5EF4-FFF2-40B4-BE49-F238E27FC236}">
                    <a16:creationId xmlns:a16="http://schemas.microsoft.com/office/drawing/2014/main" id="{388AAE62-5D6C-8E0A-9127-3BD1557534EB}"/>
                  </a:ext>
                </a:extLst>
              </p:cNvPr>
              <p:cNvSpPr/>
              <p:nvPr/>
            </p:nvSpPr>
            <p:spPr>
              <a:xfrm rot="-2159137">
                <a:off x="3240473" y="1559002"/>
                <a:ext cx="1119673" cy="15327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25" name="Google Shape;8055;p74">
            <a:extLst>
              <a:ext uri="{FF2B5EF4-FFF2-40B4-BE49-F238E27FC236}">
                <a16:creationId xmlns:a16="http://schemas.microsoft.com/office/drawing/2014/main" id="{2429F6B8-FAD9-341A-FA57-232A7192768A}"/>
              </a:ext>
            </a:extLst>
          </p:cNvPr>
          <p:cNvGrpSpPr/>
          <p:nvPr/>
        </p:nvGrpSpPr>
        <p:grpSpPr>
          <a:xfrm>
            <a:off x="1426127" y="3698772"/>
            <a:ext cx="1523534" cy="1459792"/>
            <a:chOff x="2657744" y="2337745"/>
            <a:chExt cx="832987" cy="798137"/>
          </a:xfrm>
        </p:grpSpPr>
        <p:sp>
          <p:nvSpPr>
            <p:cNvPr id="26" name="Google Shape;8056;p74">
              <a:extLst>
                <a:ext uri="{FF2B5EF4-FFF2-40B4-BE49-F238E27FC236}">
                  <a16:creationId xmlns:a16="http://schemas.microsoft.com/office/drawing/2014/main" id="{BDF5112A-183A-CAD1-8E0A-EFBC82DE6476}"/>
                </a:ext>
              </a:extLst>
            </p:cNvPr>
            <p:cNvSpPr/>
            <p:nvPr/>
          </p:nvSpPr>
          <p:spPr>
            <a:xfrm>
              <a:off x="2812050" y="2337745"/>
              <a:ext cx="516050" cy="266400"/>
            </a:xfrm>
            <a:custGeom>
              <a:avLst/>
              <a:gdLst/>
              <a:ahLst/>
              <a:cxnLst/>
              <a:rect l="l" t="t" r="r" b="b"/>
              <a:pathLst>
                <a:path w="20642" h="10656" extrusionOk="0">
                  <a:moveTo>
                    <a:pt x="10321" y="0"/>
                  </a:moveTo>
                  <a:cubicBezTo>
                    <a:pt x="4630" y="0"/>
                    <a:pt x="1" y="4630"/>
                    <a:pt x="1" y="10321"/>
                  </a:cubicBezTo>
                  <a:cubicBezTo>
                    <a:pt x="1" y="10385"/>
                    <a:pt x="2" y="10450"/>
                    <a:pt x="4" y="10514"/>
                  </a:cubicBezTo>
                  <a:cubicBezTo>
                    <a:pt x="1580" y="9686"/>
                    <a:pt x="3307" y="9273"/>
                    <a:pt x="5033" y="9273"/>
                  </a:cubicBezTo>
                  <a:cubicBezTo>
                    <a:pt x="6858" y="9273"/>
                    <a:pt x="8681" y="9735"/>
                    <a:pt x="10321" y="10655"/>
                  </a:cubicBezTo>
                  <a:cubicBezTo>
                    <a:pt x="11962" y="9735"/>
                    <a:pt x="13786" y="9273"/>
                    <a:pt x="15610" y="9273"/>
                  </a:cubicBezTo>
                  <a:cubicBezTo>
                    <a:pt x="17337" y="9273"/>
                    <a:pt x="19065" y="9686"/>
                    <a:pt x="20640" y="10514"/>
                  </a:cubicBezTo>
                  <a:cubicBezTo>
                    <a:pt x="20640" y="10450"/>
                    <a:pt x="20642" y="10385"/>
                    <a:pt x="20642" y="10321"/>
                  </a:cubicBezTo>
                  <a:cubicBezTo>
                    <a:pt x="20642" y="4630"/>
                    <a:pt x="16012" y="0"/>
                    <a:pt x="1032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" name="Google Shape;8057;p74">
              <a:extLst>
                <a:ext uri="{FF2B5EF4-FFF2-40B4-BE49-F238E27FC236}">
                  <a16:creationId xmlns:a16="http://schemas.microsoft.com/office/drawing/2014/main" id="{DAF39336-3D4D-83D5-9CF4-D6E625FFE4D7}"/>
                </a:ext>
              </a:extLst>
            </p:cNvPr>
            <p:cNvSpPr/>
            <p:nvPr/>
          </p:nvSpPr>
          <p:spPr>
            <a:xfrm>
              <a:off x="3113181" y="2645625"/>
              <a:ext cx="377550" cy="476425"/>
            </a:xfrm>
            <a:custGeom>
              <a:avLst/>
              <a:gdLst/>
              <a:ahLst/>
              <a:cxnLst/>
              <a:rect l="l" t="t" r="r" b="b"/>
              <a:pathLst>
                <a:path w="15102" h="19057" extrusionOk="0">
                  <a:moveTo>
                    <a:pt x="10272" y="0"/>
                  </a:moveTo>
                  <a:cubicBezTo>
                    <a:pt x="9934" y="3512"/>
                    <a:pt x="7912" y="6539"/>
                    <a:pt x="5024" y="8262"/>
                  </a:cubicBezTo>
                  <a:cubicBezTo>
                    <a:pt x="5031" y="8418"/>
                    <a:pt x="5036" y="8577"/>
                    <a:pt x="5036" y="8736"/>
                  </a:cubicBezTo>
                  <a:cubicBezTo>
                    <a:pt x="5036" y="12577"/>
                    <a:pt x="3024" y="15957"/>
                    <a:pt x="1" y="17879"/>
                  </a:cubicBezTo>
                  <a:cubicBezTo>
                    <a:pt x="1471" y="18653"/>
                    <a:pt x="3109" y="19056"/>
                    <a:pt x="4771" y="19056"/>
                  </a:cubicBezTo>
                  <a:cubicBezTo>
                    <a:pt x="4774" y="19056"/>
                    <a:pt x="4778" y="19056"/>
                    <a:pt x="4781" y="19056"/>
                  </a:cubicBezTo>
                  <a:cubicBezTo>
                    <a:pt x="10472" y="19056"/>
                    <a:pt x="15102" y="14427"/>
                    <a:pt x="15102" y="8736"/>
                  </a:cubicBezTo>
                  <a:cubicBezTo>
                    <a:pt x="15102" y="5062"/>
                    <a:pt x="13170" y="1831"/>
                    <a:pt x="1027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" name="Google Shape;8058;p74">
              <a:extLst>
                <a:ext uri="{FF2B5EF4-FFF2-40B4-BE49-F238E27FC236}">
                  <a16:creationId xmlns:a16="http://schemas.microsoft.com/office/drawing/2014/main" id="{5EA9207A-95B6-5FE9-2495-5ADF083F74E2}"/>
                </a:ext>
              </a:extLst>
            </p:cNvPr>
            <p:cNvSpPr/>
            <p:nvPr/>
          </p:nvSpPr>
          <p:spPr>
            <a:xfrm>
              <a:off x="3082750" y="2605975"/>
              <a:ext cx="244675" cy="231900"/>
            </a:xfrm>
            <a:custGeom>
              <a:avLst/>
              <a:gdLst/>
              <a:ahLst/>
              <a:cxnLst/>
              <a:rect l="l" t="t" r="r" b="b"/>
              <a:pathLst>
                <a:path w="9787" h="9276" extrusionOk="0">
                  <a:moveTo>
                    <a:pt x="4781" y="1"/>
                  </a:moveTo>
                  <a:cubicBezTo>
                    <a:pt x="3141" y="1"/>
                    <a:pt x="1499" y="393"/>
                    <a:pt x="1" y="1178"/>
                  </a:cubicBezTo>
                  <a:cubicBezTo>
                    <a:pt x="2747" y="2923"/>
                    <a:pt x="4656" y="5871"/>
                    <a:pt x="4984" y="9276"/>
                  </a:cubicBezTo>
                  <a:cubicBezTo>
                    <a:pt x="7683" y="7574"/>
                    <a:pt x="9542" y="4656"/>
                    <a:pt x="9787" y="1300"/>
                  </a:cubicBezTo>
                  <a:cubicBezTo>
                    <a:pt x="8232" y="434"/>
                    <a:pt x="6507" y="1"/>
                    <a:pt x="478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" name="Google Shape;8059;p74">
              <a:extLst>
                <a:ext uri="{FF2B5EF4-FFF2-40B4-BE49-F238E27FC236}">
                  <a16:creationId xmlns:a16="http://schemas.microsoft.com/office/drawing/2014/main" id="{78D7F012-5600-787A-34FB-9522B588DB67}"/>
                </a:ext>
              </a:extLst>
            </p:cNvPr>
            <p:cNvSpPr/>
            <p:nvPr/>
          </p:nvSpPr>
          <p:spPr>
            <a:xfrm>
              <a:off x="2657744" y="2659457"/>
              <a:ext cx="377575" cy="476425"/>
            </a:xfrm>
            <a:custGeom>
              <a:avLst/>
              <a:gdLst/>
              <a:ahLst/>
              <a:cxnLst/>
              <a:rect l="l" t="t" r="r" b="b"/>
              <a:pathLst>
                <a:path w="15103" h="19057" extrusionOk="0">
                  <a:moveTo>
                    <a:pt x="4831" y="0"/>
                  </a:moveTo>
                  <a:cubicBezTo>
                    <a:pt x="1931" y="1831"/>
                    <a:pt x="0" y="5062"/>
                    <a:pt x="0" y="8736"/>
                  </a:cubicBezTo>
                  <a:cubicBezTo>
                    <a:pt x="0" y="14427"/>
                    <a:pt x="4631" y="19056"/>
                    <a:pt x="10321" y="19056"/>
                  </a:cubicBezTo>
                  <a:cubicBezTo>
                    <a:pt x="10324" y="19056"/>
                    <a:pt x="10327" y="19056"/>
                    <a:pt x="10331" y="19056"/>
                  </a:cubicBezTo>
                  <a:cubicBezTo>
                    <a:pt x="11993" y="19056"/>
                    <a:pt x="13630" y="18653"/>
                    <a:pt x="15102" y="17879"/>
                  </a:cubicBezTo>
                  <a:cubicBezTo>
                    <a:pt x="12077" y="15957"/>
                    <a:pt x="10068" y="12577"/>
                    <a:pt x="10068" y="8736"/>
                  </a:cubicBezTo>
                  <a:cubicBezTo>
                    <a:pt x="10068" y="8577"/>
                    <a:pt x="10071" y="8418"/>
                    <a:pt x="10079" y="8262"/>
                  </a:cubicBezTo>
                  <a:cubicBezTo>
                    <a:pt x="7192" y="6540"/>
                    <a:pt x="5169" y="3512"/>
                    <a:pt x="483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0" name="Google Shape;8060;p74">
              <a:extLst>
                <a:ext uri="{FF2B5EF4-FFF2-40B4-BE49-F238E27FC236}">
                  <a16:creationId xmlns:a16="http://schemas.microsoft.com/office/drawing/2014/main" id="{CD090595-FF26-ACE0-8BC5-707D87B27E72}"/>
                </a:ext>
              </a:extLst>
            </p:cNvPr>
            <p:cNvSpPr/>
            <p:nvPr/>
          </p:nvSpPr>
          <p:spPr>
            <a:xfrm>
              <a:off x="2812775" y="2605975"/>
              <a:ext cx="244675" cy="231900"/>
            </a:xfrm>
            <a:custGeom>
              <a:avLst/>
              <a:gdLst/>
              <a:ahLst/>
              <a:cxnLst/>
              <a:rect l="l" t="t" r="r" b="b"/>
              <a:pathLst>
                <a:path w="9787" h="9276" extrusionOk="0">
                  <a:moveTo>
                    <a:pt x="5005" y="1"/>
                  </a:moveTo>
                  <a:cubicBezTo>
                    <a:pt x="3280" y="1"/>
                    <a:pt x="1555" y="434"/>
                    <a:pt x="1" y="1300"/>
                  </a:cubicBezTo>
                  <a:cubicBezTo>
                    <a:pt x="246" y="4658"/>
                    <a:pt x="2103" y="7574"/>
                    <a:pt x="4801" y="9276"/>
                  </a:cubicBezTo>
                  <a:cubicBezTo>
                    <a:pt x="5130" y="5871"/>
                    <a:pt x="7040" y="2923"/>
                    <a:pt x="9786" y="1178"/>
                  </a:cubicBezTo>
                  <a:cubicBezTo>
                    <a:pt x="8288" y="393"/>
                    <a:pt x="6646" y="1"/>
                    <a:pt x="500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" name="Google Shape;8061;p74">
              <a:extLst>
                <a:ext uri="{FF2B5EF4-FFF2-40B4-BE49-F238E27FC236}">
                  <a16:creationId xmlns:a16="http://schemas.microsoft.com/office/drawing/2014/main" id="{EF057AEE-5E09-BE01-7C17-762CB453C542}"/>
                </a:ext>
              </a:extLst>
            </p:cNvPr>
            <p:cNvSpPr/>
            <p:nvPr/>
          </p:nvSpPr>
          <p:spPr>
            <a:xfrm>
              <a:off x="2944250" y="2859150"/>
              <a:ext cx="251675" cy="226375"/>
            </a:xfrm>
            <a:custGeom>
              <a:avLst/>
              <a:gdLst/>
              <a:ahLst/>
              <a:cxnLst/>
              <a:rect l="l" t="t" r="r" b="b"/>
              <a:pathLst>
                <a:path w="10067" h="9055" extrusionOk="0">
                  <a:moveTo>
                    <a:pt x="4" y="1"/>
                  </a:moveTo>
                  <a:cubicBezTo>
                    <a:pt x="2" y="65"/>
                    <a:pt x="0" y="130"/>
                    <a:pt x="0" y="195"/>
                  </a:cubicBezTo>
                  <a:cubicBezTo>
                    <a:pt x="0" y="3954"/>
                    <a:pt x="2023" y="7250"/>
                    <a:pt x="5033" y="9055"/>
                  </a:cubicBezTo>
                  <a:cubicBezTo>
                    <a:pt x="8045" y="7250"/>
                    <a:pt x="10066" y="3954"/>
                    <a:pt x="10066" y="195"/>
                  </a:cubicBezTo>
                  <a:cubicBezTo>
                    <a:pt x="10066" y="130"/>
                    <a:pt x="10066" y="65"/>
                    <a:pt x="10065" y="1"/>
                  </a:cubicBezTo>
                  <a:cubicBezTo>
                    <a:pt x="8490" y="829"/>
                    <a:pt x="6762" y="1243"/>
                    <a:pt x="5034" y="1243"/>
                  </a:cubicBezTo>
                  <a:cubicBezTo>
                    <a:pt x="3306" y="1243"/>
                    <a:pt x="1578" y="829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32" name="Google Shape;8062;p74">
            <a:extLst>
              <a:ext uri="{FF2B5EF4-FFF2-40B4-BE49-F238E27FC236}">
                <a16:creationId xmlns:a16="http://schemas.microsoft.com/office/drawing/2014/main" id="{B11D9A24-BA9F-169F-6789-407CDAF91649}"/>
              </a:ext>
            </a:extLst>
          </p:cNvPr>
          <p:cNvGrpSpPr/>
          <p:nvPr/>
        </p:nvGrpSpPr>
        <p:grpSpPr>
          <a:xfrm>
            <a:off x="6448055" y="3705184"/>
            <a:ext cx="1371138" cy="1447172"/>
            <a:chOff x="3398134" y="2057755"/>
            <a:chExt cx="704087" cy="743130"/>
          </a:xfrm>
        </p:grpSpPr>
        <p:grpSp>
          <p:nvGrpSpPr>
            <p:cNvPr id="33" name="Google Shape;8063;p74">
              <a:extLst>
                <a:ext uri="{FF2B5EF4-FFF2-40B4-BE49-F238E27FC236}">
                  <a16:creationId xmlns:a16="http://schemas.microsoft.com/office/drawing/2014/main" id="{AB302C4A-B349-F7D3-7DB8-BC60AF49D365}"/>
                </a:ext>
              </a:extLst>
            </p:cNvPr>
            <p:cNvGrpSpPr/>
            <p:nvPr/>
          </p:nvGrpSpPr>
          <p:grpSpPr>
            <a:xfrm>
              <a:off x="3398134" y="2290183"/>
              <a:ext cx="315300" cy="219900"/>
              <a:chOff x="3398134" y="2290183"/>
              <a:chExt cx="315300" cy="219900"/>
            </a:xfrm>
          </p:grpSpPr>
          <p:sp>
            <p:nvSpPr>
              <p:cNvPr id="46" name="Google Shape;8064;p74">
                <a:extLst>
                  <a:ext uri="{FF2B5EF4-FFF2-40B4-BE49-F238E27FC236}">
                    <a16:creationId xmlns:a16="http://schemas.microsoft.com/office/drawing/2014/main" id="{3E60CD93-565C-11FA-BCF0-06E21BC98CD7}"/>
                  </a:ext>
                </a:extLst>
              </p:cNvPr>
              <p:cNvSpPr/>
              <p:nvPr/>
            </p:nvSpPr>
            <p:spPr>
              <a:xfrm>
                <a:off x="3493534" y="2290183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37150" tIns="68550" rIns="137150" bIns="68550" anchor="ctr" anchorCtr="0">
                <a:noAutofit/>
              </a:bodyPr>
              <a:lstStyle/>
              <a:p>
                <a:pPr algn="ctr"/>
                <a:endParaRPr sz="2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7" name="Google Shape;8065;p74">
                <a:extLst>
                  <a:ext uri="{FF2B5EF4-FFF2-40B4-BE49-F238E27FC236}">
                    <a16:creationId xmlns:a16="http://schemas.microsoft.com/office/drawing/2014/main" id="{70293188-B7F0-9B0A-5C7E-7313980E8939}"/>
                  </a:ext>
                </a:extLst>
              </p:cNvPr>
              <p:cNvCxnSpPr>
                <a:stCxn id="46" idx="2"/>
              </p:cNvCxnSpPr>
              <p:nvPr/>
            </p:nvCxnSpPr>
            <p:spPr>
              <a:xfrm rot="10800000">
                <a:off x="3398134" y="2400133"/>
                <a:ext cx="9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" name="Google Shape;8066;p74">
              <a:extLst>
                <a:ext uri="{FF2B5EF4-FFF2-40B4-BE49-F238E27FC236}">
                  <a16:creationId xmlns:a16="http://schemas.microsoft.com/office/drawing/2014/main" id="{D5307FCE-A8C6-3E7B-DBEC-A70FAA84E6F6}"/>
                </a:ext>
              </a:extLst>
            </p:cNvPr>
            <p:cNvGrpSpPr/>
            <p:nvPr/>
          </p:nvGrpSpPr>
          <p:grpSpPr>
            <a:xfrm>
              <a:off x="3547823" y="2467358"/>
              <a:ext cx="219900" cy="333527"/>
              <a:chOff x="3547823" y="2467358"/>
              <a:chExt cx="219900" cy="333527"/>
            </a:xfrm>
          </p:grpSpPr>
          <p:sp>
            <p:nvSpPr>
              <p:cNvPr id="44" name="Google Shape;8067;p74">
                <a:extLst>
                  <a:ext uri="{FF2B5EF4-FFF2-40B4-BE49-F238E27FC236}">
                    <a16:creationId xmlns:a16="http://schemas.microsoft.com/office/drawing/2014/main" id="{0C86B013-6301-01A7-2D1E-D697EE713CF5}"/>
                  </a:ext>
                </a:extLst>
              </p:cNvPr>
              <p:cNvSpPr/>
              <p:nvPr/>
            </p:nvSpPr>
            <p:spPr>
              <a:xfrm>
                <a:off x="3547823" y="2467358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37150" tIns="68550" rIns="137150" bIns="68550" anchor="ctr" anchorCtr="0">
                <a:noAutofit/>
              </a:bodyPr>
              <a:lstStyle/>
              <a:p>
                <a:pPr algn="ctr"/>
                <a:endParaRPr sz="2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5" name="Google Shape;8068;p74">
                <a:extLst>
                  <a:ext uri="{FF2B5EF4-FFF2-40B4-BE49-F238E27FC236}">
                    <a16:creationId xmlns:a16="http://schemas.microsoft.com/office/drawing/2014/main" id="{10EB2191-653B-684B-3D68-CBDE792980EB}"/>
                  </a:ext>
                </a:extLst>
              </p:cNvPr>
              <p:cNvCxnSpPr/>
              <p:nvPr/>
            </p:nvCxnSpPr>
            <p:spPr>
              <a:xfrm rot="10800000">
                <a:off x="3657701" y="2687185"/>
                <a:ext cx="0" cy="11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5" name="Google Shape;8069;p74">
              <a:extLst>
                <a:ext uri="{FF2B5EF4-FFF2-40B4-BE49-F238E27FC236}">
                  <a16:creationId xmlns:a16="http://schemas.microsoft.com/office/drawing/2014/main" id="{7E88F433-E79F-359B-3212-A90F9C68F492}"/>
                </a:ext>
              </a:extLst>
            </p:cNvPr>
            <p:cNvGrpSpPr/>
            <p:nvPr/>
          </p:nvGrpSpPr>
          <p:grpSpPr>
            <a:xfrm>
              <a:off x="3734138" y="2467358"/>
              <a:ext cx="219900" cy="333527"/>
              <a:chOff x="3734138" y="2467358"/>
              <a:chExt cx="219900" cy="333527"/>
            </a:xfrm>
          </p:grpSpPr>
          <p:sp>
            <p:nvSpPr>
              <p:cNvPr id="42" name="Google Shape;8070;p74">
                <a:extLst>
                  <a:ext uri="{FF2B5EF4-FFF2-40B4-BE49-F238E27FC236}">
                    <a16:creationId xmlns:a16="http://schemas.microsoft.com/office/drawing/2014/main" id="{F910D862-1290-BB73-8630-4CAF906ADA84}"/>
                  </a:ext>
                </a:extLst>
              </p:cNvPr>
              <p:cNvSpPr/>
              <p:nvPr/>
            </p:nvSpPr>
            <p:spPr>
              <a:xfrm>
                <a:off x="3734138" y="2467358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37150" tIns="68550" rIns="137150" bIns="68550" anchor="ctr" anchorCtr="0">
                <a:noAutofit/>
              </a:bodyPr>
              <a:lstStyle/>
              <a:p>
                <a:pPr algn="ctr"/>
                <a:endParaRPr sz="2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3" name="Google Shape;8071;p74">
                <a:extLst>
                  <a:ext uri="{FF2B5EF4-FFF2-40B4-BE49-F238E27FC236}">
                    <a16:creationId xmlns:a16="http://schemas.microsoft.com/office/drawing/2014/main" id="{2E9B03EE-2CD3-8C12-996B-0BBAFF332910}"/>
                  </a:ext>
                </a:extLst>
              </p:cNvPr>
              <p:cNvCxnSpPr/>
              <p:nvPr/>
            </p:nvCxnSpPr>
            <p:spPr>
              <a:xfrm rot="10800000">
                <a:off x="3844020" y="2687185"/>
                <a:ext cx="0" cy="11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" name="Google Shape;8072;p74">
              <a:extLst>
                <a:ext uri="{FF2B5EF4-FFF2-40B4-BE49-F238E27FC236}">
                  <a16:creationId xmlns:a16="http://schemas.microsoft.com/office/drawing/2014/main" id="{77B6A9FA-1992-ABF3-054A-720533E56CE0}"/>
                </a:ext>
              </a:extLst>
            </p:cNvPr>
            <p:cNvGrpSpPr/>
            <p:nvPr/>
          </p:nvGrpSpPr>
          <p:grpSpPr>
            <a:xfrm>
              <a:off x="3787560" y="2288011"/>
              <a:ext cx="314661" cy="219900"/>
              <a:chOff x="3787560" y="2288011"/>
              <a:chExt cx="314661" cy="219900"/>
            </a:xfrm>
          </p:grpSpPr>
          <p:sp>
            <p:nvSpPr>
              <p:cNvPr id="40" name="Google Shape;8073;p74">
                <a:extLst>
                  <a:ext uri="{FF2B5EF4-FFF2-40B4-BE49-F238E27FC236}">
                    <a16:creationId xmlns:a16="http://schemas.microsoft.com/office/drawing/2014/main" id="{9DE826F3-C866-CEC7-39B4-824510ADD9CB}"/>
                  </a:ext>
                </a:extLst>
              </p:cNvPr>
              <p:cNvSpPr/>
              <p:nvPr/>
            </p:nvSpPr>
            <p:spPr>
              <a:xfrm>
                <a:off x="3787560" y="2288011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37150" tIns="68550" rIns="137150" bIns="68550" anchor="ctr" anchorCtr="0">
                <a:noAutofit/>
              </a:bodyPr>
              <a:lstStyle/>
              <a:p>
                <a:pPr algn="ctr"/>
                <a:endParaRPr sz="2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1" name="Google Shape;8074;p74">
                <a:extLst>
                  <a:ext uri="{FF2B5EF4-FFF2-40B4-BE49-F238E27FC236}">
                    <a16:creationId xmlns:a16="http://schemas.microsoft.com/office/drawing/2014/main" id="{ED61E11A-D2B3-320E-C12C-14B0F5B9505B}"/>
                  </a:ext>
                </a:extLst>
              </p:cNvPr>
              <p:cNvCxnSpPr/>
              <p:nvPr/>
            </p:nvCxnSpPr>
            <p:spPr>
              <a:xfrm rot="10800000">
                <a:off x="4007421" y="2400064"/>
                <a:ext cx="94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7" name="Google Shape;8075;p74">
              <a:extLst>
                <a:ext uri="{FF2B5EF4-FFF2-40B4-BE49-F238E27FC236}">
                  <a16:creationId xmlns:a16="http://schemas.microsoft.com/office/drawing/2014/main" id="{C509547B-F4E5-E87F-38B8-1960944646B4}"/>
                </a:ext>
              </a:extLst>
            </p:cNvPr>
            <p:cNvGrpSpPr/>
            <p:nvPr/>
          </p:nvGrpSpPr>
          <p:grpSpPr>
            <a:xfrm>
              <a:off x="3637290" y="2057755"/>
              <a:ext cx="219900" cy="335499"/>
              <a:chOff x="3637290" y="2057755"/>
              <a:chExt cx="219900" cy="335499"/>
            </a:xfrm>
          </p:grpSpPr>
          <p:sp>
            <p:nvSpPr>
              <p:cNvPr id="38" name="Google Shape;8076;p74">
                <a:extLst>
                  <a:ext uri="{FF2B5EF4-FFF2-40B4-BE49-F238E27FC236}">
                    <a16:creationId xmlns:a16="http://schemas.microsoft.com/office/drawing/2014/main" id="{987B093F-1ED2-D4F7-5AD4-ECF74641AB73}"/>
                  </a:ext>
                </a:extLst>
              </p:cNvPr>
              <p:cNvSpPr/>
              <p:nvPr/>
            </p:nvSpPr>
            <p:spPr>
              <a:xfrm>
                <a:off x="3637290" y="2173354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37150" tIns="68550" rIns="137150" bIns="68550" anchor="ctr" anchorCtr="0">
                <a:noAutofit/>
              </a:bodyPr>
              <a:lstStyle/>
              <a:p>
                <a:pPr algn="ctr"/>
                <a:endParaRPr sz="2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39" name="Google Shape;8077;p74">
                <a:extLst>
                  <a:ext uri="{FF2B5EF4-FFF2-40B4-BE49-F238E27FC236}">
                    <a16:creationId xmlns:a16="http://schemas.microsoft.com/office/drawing/2014/main" id="{98BD010D-C970-A399-24F5-1ED50FF3273C}"/>
                  </a:ext>
                </a:extLst>
              </p:cNvPr>
              <p:cNvCxnSpPr/>
              <p:nvPr/>
            </p:nvCxnSpPr>
            <p:spPr>
              <a:xfrm rot="10800000">
                <a:off x="3747169" y="2057755"/>
                <a:ext cx="0" cy="11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8" name="Google Shape;8078;p74">
            <a:extLst>
              <a:ext uri="{FF2B5EF4-FFF2-40B4-BE49-F238E27FC236}">
                <a16:creationId xmlns:a16="http://schemas.microsoft.com/office/drawing/2014/main" id="{0662093E-CD11-6349-107A-4ACFEC750C44}"/>
              </a:ext>
            </a:extLst>
          </p:cNvPr>
          <p:cNvGrpSpPr/>
          <p:nvPr/>
        </p:nvGrpSpPr>
        <p:grpSpPr>
          <a:xfrm>
            <a:off x="9798499" y="3718577"/>
            <a:ext cx="1420306" cy="1420306"/>
            <a:chOff x="5007123" y="2079403"/>
            <a:chExt cx="687600" cy="687600"/>
          </a:xfrm>
        </p:grpSpPr>
        <p:sp>
          <p:nvSpPr>
            <p:cNvPr id="49" name="Google Shape;8079;p74">
              <a:extLst>
                <a:ext uri="{FF2B5EF4-FFF2-40B4-BE49-F238E27FC236}">
                  <a16:creationId xmlns:a16="http://schemas.microsoft.com/office/drawing/2014/main" id="{604CA101-D55F-4681-73C4-4CC69BAEE025}"/>
                </a:ext>
              </a:extLst>
            </p:cNvPr>
            <p:cNvSpPr/>
            <p:nvPr/>
          </p:nvSpPr>
          <p:spPr>
            <a:xfrm>
              <a:off x="5007123" y="2079403"/>
              <a:ext cx="687600" cy="687600"/>
            </a:xfrm>
            <a:prstGeom prst="ellipse">
              <a:avLst/>
            </a:pr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0" name="Google Shape;8080;p74">
              <a:extLst>
                <a:ext uri="{FF2B5EF4-FFF2-40B4-BE49-F238E27FC236}">
                  <a16:creationId xmlns:a16="http://schemas.microsoft.com/office/drawing/2014/main" id="{DBF0C66D-ED72-DD8F-C98F-4989C6D741F2}"/>
                </a:ext>
              </a:extLst>
            </p:cNvPr>
            <p:cNvSpPr/>
            <p:nvPr/>
          </p:nvSpPr>
          <p:spPr>
            <a:xfrm>
              <a:off x="5069448" y="2141702"/>
              <a:ext cx="563100" cy="562800"/>
            </a:xfrm>
            <a:prstGeom prst="ellipse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1" name="Google Shape;8081;p74">
              <a:extLst>
                <a:ext uri="{FF2B5EF4-FFF2-40B4-BE49-F238E27FC236}">
                  <a16:creationId xmlns:a16="http://schemas.microsoft.com/office/drawing/2014/main" id="{B8362D78-5AFA-4198-D261-E0AD6B541B99}"/>
                </a:ext>
              </a:extLst>
            </p:cNvPr>
            <p:cNvSpPr/>
            <p:nvPr/>
          </p:nvSpPr>
          <p:spPr>
            <a:xfrm>
              <a:off x="5146403" y="2218605"/>
              <a:ext cx="409200" cy="409200"/>
            </a:xfrm>
            <a:prstGeom prst="ellipse">
              <a:avLst/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2" name="Google Shape;8082;p74">
              <a:extLst>
                <a:ext uri="{FF2B5EF4-FFF2-40B4-BE49-F238E27FC236}">
                  <a16:creationId xmlns:a16="http://schemas.microsoft.com/office/drawing/2014/main" id="{35D56B46-4C40-712F-CFEF-AFD16B9FE2A9}"/>
                </a:ext>
              </a:extLst>
            </p:cNvPr>
            <p:cNvSpPr/>
            <p:nvPr/>
          </p:nvSpPr>
          <p:spPr>
            <a:xfrm>
              <a:off x="5221891" y="2294066"/>
              <a:ext cx="258300" cy="258300"/>
            </a:xfrm>
            <a:prstGeom prst="ellipse">
              <a:avLst/>
            </a:pr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53" name="Google Shape;8083;p74">
            <a:extLst>
              <a:ext uri="{FF2B5EF4-FFF2-40B4-BE49-F238E27FC236}">
                <a16:creationId xmlns:a16="http://schemas.microsoft.com/office/drawing/2014/main" id="{DE4748C2-6D66-A792-4497-82ED8F7CFE99}"/>
              </a:ext>
            </a:extLst>
          </p:cNvPr>
          <p:cNvGrpSpPr/>
          <p:nvPr/>
        </p:nvGrpSpPr>
        <p:grpSpPr>
          <a:xfrm>
            <a:off x="11417374" y="3707589"/>
            <a:ext cx="1441996" cy="1442366"/>
            <a:chOff x="5797446" y="2063053"/>
            <a:chExt cx="698100" cy="698280"/>
          </a:xfrm>
        </p:grpSpPr>
        <p:sp>
          <p:nvSpPr>
            <p:cNvPr id="54" name="Google Shape;8084;p74">
              <a:extLst>
                <a:ext uri="{FF2B5EF4-FFF2-40B4-BE49-F238E27FC236}">
                  <a16:creationId xmlns:a16="http://schemas.microsoft.com/office/drawing/2014/main" id="{2E18BF0F-829E-A562-9E68-99FE7C4BDB30}"/>
                </a:ext>
              </a:extLst>
            </p:cNvPr>
            <p:cNvSpPr/>
            <p:nvPr/>
          </p:nvSpPr>
          <p:spPr>
            <a:xfrm>
              <a:off x="5797446" y="2063053"/>
              <a:ext cx="698100" cy="698100"/>
            </a:xfrm>
            <a:prstGeom prst="ellipse">
              <a:avLst/>
            </a:pr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5" name="Google Shape;8085;p74">
              <a:extLst>
                <a:ext uri="{FF2B5EF4-FFF2-40B4-BE49-F238E27FC236}">
                  <a16:creationId xmlns:a16="http://schemas.microsoft.com/office/drawing/2014/main" id="{3C68DCE5-F392-DA0C-F050-95887647ACBD}"/>
                </a:ext>
              </a:extLst>
            </p:cNvPr>
            <p:cNvSpPr/>
            <p:nvPr/>
          </p:nvSpPr>
          <p:spPr>
            <a:xfrm>
              <a:off x="5872067" y="2212295"/>
              <a:ext cx="549000" cy="549000"/>
            </a:xfrm>
            <a:prstGeom prst="ellipse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6" name="Google Shape;8086;p74">
              <a:extLst>
                <a:ext uri="{FF2B5EF4-FFF2-40B4-BE49-F238E27FC236}">
                  <a16:creationId xmlns:a16="http://schemas.microsoft.com/office/drawing/2014/main" id="{AE083722-A1B7-867A-1FAE-87AF058008BA}"/>
                </a:ext>
              </a:extLst>
            </p:cNvPr>
            <p:cNvSpPr/>
            <p:nvPr/>
          </p:nvSpPr>
          <p:spPr>
            <a:xfrm>
              <a:off x="5921353" y="2310867"/>
              <a:ext cx="450300" cy="450300"/>
            </a:xfrm>
            <a:prstGeom prst="ellipse">
              <a:avLst/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7" name="Google Shape;8087;p74">
              <a:extLst>
                <a:ext uri="{FF2B5EF4-FFF2-40B4-BE49-F238E27FC236}">
                  <a16:creationId xmlns:a16="http://schemas.microsoft.com/office/drawing/2014/main" id="{11D02197-A9AE-281C-048D-E44585DDF0E4}"/>
                </a:ext>
              </a:extLst>
            </p:cNvPr>
            <p:cNvSpPr/>
            <p:nvPr/>
          </p:nvSpPr>
          <p:spPr>
            <a:xfrm>
              <a:off x="5967936" y="2404033"/>
              <a:ext cx="357300" cy="357300"/>
            </a:xfrm>
            <a:prstGeom prst="ellipse">
              <a:avLst/>
            </a:pr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58" name="Google Shape;8088;p74">
            <a:extLst>
              <a:ext uri="{FF2B5EF4-FFF2-40B4-BE49-F238E27FC236}">
                <a16:creationId xmlns:a16="http://schemas.microsoft.com/office/drawing/2014/main" id="{08AD9252-CFE1-34AE-BDE9-9308D2A038D5}"/>
              </a:ext>
            </a:extLst>
          </p:cNvPr>
          <p:cNvGrpSpPr/>
          <p:nvPr/>
        </p:nvGrpSpPr>
        <p:grpSpPr>
          <a:xfrm>
            <a:off x="16307669" y="6998798"/>
            <a:ext cx="561170" cy="1346328"/>
            <a:chOff x="8075075" y="3754290"/>
            <a:chExt cx="255612" cy="613194"/>
          </a:xfrm>
        </p:grpSpPr>
        <p:grpSp>
          <p:nvGrpSpPr>
            <p:cNvPr id="59" name="Google Shape;8089;p74">
              <a:extLst>
                <a:ext uri="{FF2B5EF4-FFF2-40B4-BE49-F238E27FC236}">
                  <a16:creationId xmlns:a16="http://schemas.microsoft.com/office/drawing/2014/main" id="{A424E6AB-D8E4-9FC4-954D-393005F6F787}"/>
                </a:ext>
              </a:extLst>
            </p:cNvPr>
            <p:cNvGrpSpPr/>
            <p:nvPr/>
          </p:nvGrpSpPr>
          <p:grpSpPr>
            <a:xfrm>
              <a:off x="8075075" y="3754290"/>
              <a:ext cx="255612" cy="613194"/>
              <a:chOff x="8075075" y="3754290"/>
              <a:chExt cx="255612" cy="613194"/>
            </a:xfrm>
          </p:grpSpPr>
          <p:sp>
            <p:nvSpPr>
              <p:cNvPr id="61" name="Google Shape;8090;p74">
                <a:extLst>
                  <a:ext uri="{FF2B5EF4-FFF2-40B4-BE49-F238E27FC236}">
                    <a16:creationId xmlns:a16="http://schemas.microsoft.com/office/drawing/2014/main" id="{4EA61CAD-544C-E4A1-2930-908FBB481AAD}"/>
                  </a:ext>
                </a:extLst>
              </p:cNvPr>
              <p:cNvSpPr/>
              <p:nvPr/>
            </p:nvSpPr>
            <p:spPr>
              <a:xfrm>
                <a:off x="8075075" y="4252967"/>
                <a:ext cx="255612" cy="114517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7497" extrusionOk="0">
                    <a:moveTo>
                      <a:pt x="1" y="1"/>
                    </a:moveTo>
                    <a:lnTo>
                      <a:pt x="8369" y="7496"/>
                    </a:lnTo>
                    <a:lnTo>
                      <a:pt x="1673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62" name="Google Shape;8091;p74">
                <a:extLst>
                  <a:ext uri="{FF2B5EF4-FFF2-40B4-BE49-F238E27FC236}">
                    <a16:creationId xmlns:a16="http://schemas.microsoft.com/office/drawing/2014/main" id="{1E36B015-CF27-3878-2B84-B58597AD2191}"/>
                  </a:ext>
                </a:extLst>
              </p:cNvPr>
              <p:cNvSpPr/>
              <p:nvPr/>
            </p:nvSpPr>
            <p:spPr>
              <a:xfrm>
                <a:off x="8075075" y="3754290"/>
                <a:ext cx="255612" cy="498713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32649" extrusionOk="0">
                    <a:moveTo>
                      <a:pt x="8369" y="0"/>
                    </a:moveTo>
                    <a:cubicBezTo>
                      <a:pt x="3747" y="0"/>
                      <a:pt x="1" y="3747"/>
                      <a:pt x="1" y="8366"/>
                    </a:cubicBezTo>
                    <a:lnTo>
                      <a:pt x="1" y="32649"/>
                    </a:lnTo>
                    <a:lnTo>
                      <a:pt x="16734" y="32649"/>
                    </a:lnTo>
                    <a:lnTo>
                      <a:pt x="16734" y="8366"/>
                    </a:lnTo>
                    <a:cubicBezTo>
                      <a:pt x="16734" y="3744"/>
                      <a:pt x="12987" y="0"/>
                      <a:pt x="836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sp>
          <p:nvSpPr>
            <p:cNvPr id="60" name="Google Shape;8092;p74">
              <a:extLst>
                <a:ext uri="{FF2B5EF4-FFF2-40B4-BE49-F238E27FC236}">
                  <a16:creationId xmlns:a16="http://schemas.microsoft.com/office/drawing/2014/main" id="{FC05BECF-1273-7A54-10DF-A215DB871799}"/>
                </a:ext>
              </a:extLst>
            </p:cNvPr>
            <p:cNvSpPr/>
            <p:nvPr/>
          </p:nvSpPr>
          <p:spPr>
            <a:xfrm>
              <a:off x="8107762" y="3782257"/>
              <a:ext cx="190281" cy="190281"/>
            </a:xfrm>
            <a:custGeom>
              <a:avLst/>
              <a:gdLst/>
              <a:ahLst/>
              <a:cxnLst/>
              <a:rect l="l" t="t" r="r" b="b"/>
              <a:pathLst>
                <a:path w="12457" h="12457" extrusionOk="0">
                  <a:moveTo>
                    <a:pt x="6229" y="1"/>
                  </a:moveTo>
                  <a:cubicBezTo>
                    <a:pt x="2788" y="1"/>
                    <a:pt x="1" y="2788"/>
                    <a:pt x="1" y="6229"/>
                  </a:cubicBezTo>
                  <a:cubicBezTo>
                    <a:pt x="1" y="9670"/>
                    <a:pt x="2788" y="12457"/>
                    <a:pt x="6229" y="12457"/>
                  </a:cubicBezTo>
                  <a:cubicBezTo>
                    <a:pt x="9666" y="12457"/>
                    <a:pt x="12457" y="9670"/>
                    <a:pt x="12457" y="6229"/>
                  </a:cubicBezTo>
                  <a:cubicBezTo>
                    <a:pt x="12457" y="2788"/>
                    <a:pt x="9666" y="1"/>
                    <a:pt x="622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63" name="Google Shape;8093;p74">
            <a:extLst>
              <a:ext uri="{FF2B5EF4-FFF2-40B4-BE49-F238E27FC236}">
                <a16:creationId xmlns:a16="http://schemas.microsoft.com/office/drawing/2014/main" id="{3FA3568D-6CC1-32D2-D853-62D29EFCCE07}"/>
              </a:ext>
            </a:extLst>
          </p:cNvPr>
          <p:cNvGrpSpPr/>
          <p:nvPr/>
        </p:nvGrpSpPr>
        <p:grpSpPr>
          <a:xfrm>
            <a:off x="10541784" y="6976393"/>
            <a:ext cx="940704" cy="1367490"/>
            <a:chOff x="1697726" y="3244179"/>
            <a:chExt cx="788124" cy="1146069"/>
          </a:xfrm>
        </p:grpSpPr>
        <p:sp>
          <p:nvSpPr>
            <p:cNvPr id="64" name="Google Shape;8094;p74">
              <a:extLst>
                <a:ext uri="{FF2B5EF4-FFF2-40B4-BE49-F238E27FC236}">
                  <a16:creationId xmlns:a16="http://schemas.microsoft.com/office/drawing/2014/main" id="{17A94A3E-2514-502D-48EE-8BA814C6A205}"/>
                </a:ext>
              </a:extLst>
            </p:cNvPr>
            <p:cNvSpPr/>
            <p:nvPr/>
          </p:nvSpPr>
          <p:spPr>
            <a:xfrm>
              <a:off x="1697726" y="3244179"/>
              <a:ext cx="788124" cy="1146069"/>
            </a:xfrm>
            <a:custGeom>
              <a:avLst/>
              <a:gdLst/>
              <a:ahLst/>
              <a:cxnLst/>
              <a:rect l="l" t="t" r="r" b="b"/>
              <a:pathLst>
                <a:path w="30365" h="44156" extrusionOk="0">
                  <a:moveTo>
                    <a:pt x="18841" y="1"/>
                  </a:moveTo>
                  <a:lnTo>
                    <a:pt x="18841" y="3319"/>
                  </a:lnTo>
                  <a:lnTo>
                    <a:pt x="7583" y="3319"/>
                  </a:lnTo>
                  <a:cubicBezTo>
                    <a:pt x="5740" y="3319"/>
                    <a:pt x="4248" y="4814"/>
                    <a:pt x="4248" y="6658"/>
                  </a:cubicBezTo>
                  <a:lnTo>
                    <a:pt x="4248" y="29436"/>
                  </a:lnTo>
                  <a:lnTo>
                    <a:pt x="1" y="29436"/>
                  </a:lnTo>
                  <a:lnTo>
                    <a:pt x="1" y="44155"/>
                  </a:lnTo>
                  <a:lnTo>
                    <a:pt x="14720" y="44155"/>
                  </a:lnTo>
                  <a:lnTo>
                    <a:pt x="14720" y="29436"/>
                  </a:lnTo>
                  <a:lnTo>
                    <a:pt x="10922" y="29436"/>
                  </a:lnTo>
                  <a:lnTo>
                    <a:pt x="10922" y="9993"/>
                  </a:lnTo>
                  <a:lnTo>
                    <a:pt x="18841" y="9993"/>
                  </a:lnTo>
                  <a:lnTo>
                    <a:pt x="18841" y="13311"/>
                  </a:lnTo>
                  <a:lnTo>
                    <a:pt x="30365" y="6658"/>
                  </a:lnTo>
                  <a:lnTo>
                    <a:pt x="1884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5" name="Google Shape;8095;p74">
              <a:extLst>
                <a:ext uri="{FF2B5EF4-FFF2-40B4-BE49-F238E27FC236}">
                  <a16:creationId xmlns:a16="http://schemas.microsoft.com/office/drawing/2014/main" id="{B02E57E5-4867-F275-D485-627CE965D8C7}"/>
                </a:ext>
              </a:extLst>
            </p:cNvPr>
            <p:cNvSpPr/>
            <p:nvPr/>
          </p:nvSpPr>
          <p:spPr>
            <a:xfrm>
              <a:off x="1743302" y="4053603"/>
              <a:ext cx="291293" cy="291267"/>
            </a:xfrm>
            <a:custGeom>
              <a:avLst/>
              <a:gdLst/>
              <a:ahLst/>
              <a:cxnLst/>
              <a:rect l="l" t="t" r="r" b="b"/>
              <a:pathLst>
                <a:path w="11223" h="11222" extrusionOk="0">
                  <a:moveTo>
                    <a:pt x="1" y="0"/>
                  </a:moveTo>
                  <a:lnTo>
                    <a:pt x="1" y="11222"/>
                  </a:lnTo>
                  <a:lnTo>
                    <a:pt x="11222" y="11222"/>
                  </a:lnTo>
                  <a:lnTo>
                    <a:pt x="1122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66" name="Google Shape;8096;p74">
            <a:extLst>
              <a:ext uri="{FF2B5EF4-FFF2-40B4-BE49-F238E27FC236}">
                <a16:creationId xmlns:a16="http://schemas.microsoft.com/office/drawing/2014/main" id="{942C7C6A-9A45-2EB7-3EBF-47EA51E290B2}"/>
              </a:ext>
            </a:extLst>
          </p:cNvPr>
          <p:cNvSpPr/>
          <p:nvPr/>
        </p:nvSpPr>
        <p:spPr>
          <a:xfrm>
            <a:off x="16256714" y="6804396"/>
            <a:ext cx="408" cy="8"/>
          </a:xfrm>
          <a:custGeom>
            <a:avLst/>
            <a:gdLst/>
            <a:ahLst/>
            <a:cxnLst/>
            <a:rect l="l" t="t" r="r" b="b"/>
            <a:pathLst>
              <a:path w="48" h="1" extrusionOk="0">
                <a:moveTo>
                  <a:pt x="48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grpSp>
        <p:nvGrpSpPr>
          <p:cNvPr id="67" name="Google Shape;8097;p74">
            <a:extLst>
              <a:ext uri="{FF2B5EF4-FFF2-40B4-BE49-F238E27FC236}">
                <a16:creationId xmlns:a16="http://schemas.microsoft.com/office/drawing/2014/main" id="{65913665-2AE8-A4D2-D6F8-4FB964A5C0D6}"/>
              </a:ext>
            </a:extLst>
          </p:cNvPr>
          <p:cNvGrpSpPr/>
          <p:nvPr/>
        </p:nvGrpSpPr>
        <p:grpSpPr>
          <a:xfrm>
            <a:off x="11784087" y="6998797"/>
            <a:ext cx="587782" cy="587690"/>
            <a:chOff x="6134814" y="3754290"/>
            <a:chExt cx="293891" cy="293845"/>
          </a:xfrm>
        </p:grpSpPr>
        <p:sp>
          <p:nvSpPr>
            <p:cNvPr id="68" name="Google Shape;8098;p74">
              <a:extLst>
                <a:ext uri="{FF2B5EF4-FFF2-40B4-BE49-F238E27FC236}">
                  <a16:creationId xmlns:a16="http://schemas.microsoft.com/office/drawing/2014/main" id="{ECE7C920-AD7F-06E1-E0DF-8EB617A06300}"/>
                </a:ext>
              </a:extLst>
            </p:cNvPr>
            <p:cNvSpPr/>
            <p:nvPr/>
          </p:nvSpPr>
          <p:spPr>
            <a:xfrm>
              <a:off x="6134814" y="3754290"/>
              <a:ext cx="293891" cy="293845"/>
            </a:xfrm>
            <a:custGeom>
              <a:avLst/>
              <a:gdLst/>
              <a:ahLst/>
              <a:cxnLst/>
              <a:rect l="l" t="t" r="r" b="b"/>
              <a:pathLst>
                <a:path w="19240" h="19237" extrusionOk="0">
                  <a:moveTo>
                    <a:pt x="1" y="0"/>
                  </a:moveTo>
                  <a:lnTo>
                    <a:pt x="1" y="9618"/>
                  </a:lnTo>
                  <a:cubicBezTo>
                    <a:pt x="1" y="14929"/>
                    <a:pt x="4308" y="19236"/>
                    <a:pt x="9619" y="19236"/>
                  </a:cubicBezTo>
                  <a:cubicBezTo>
                    <a:pt x="14933" y="19236"/>
                    <a:pt x="19240" y="14929"/>
                    <a:pt x="19240" y="9618"/>
                  </a:cubicBezTo>
                  <a:cubicBezTo>
                    <a:pt x="19240" y="4307"/>
                    <a:pt x="14933" y="0"/>
                    <a:pt x="961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9" name="Google Shape;8099;p74">
              <a:extLst>
                <a:ext uri="{FF2B5EF4-FFF2-40B4-BE49-F238E27FC236}">
                  <a16:creationId xmlns:a16="http://schemas.microsoft.com/office/drawing/2014/main" id="{03B9F3B7-3D06-6515-59F9-03F262503EAB}"/>
                </a:ext>
              </a:extLst>
            </p:cNvPr>
            <p:cNvSpPr/>
            <p:nvPr/>
          </p:nvSpPr>
          <p:spPr>
            <a:xfrm>
              <a:off x="6147232" y="3764860"/>
              <a:ext cx="118946" cy="107337"/>
            </a:xfrm>
            <a:custGeom>
              <a:avLst/>
              <a:gdLst/>
              <a:ahLst/>
              <a:cxnLst/>
              <a:rect l="l" t="t" r="r" b="b"/>
              <a:pathLst>
                <a:path w="7787" h="7027" extrusionOk="0">
                  <a:moveTo>
                    <a:pt x="0" y="1"/>
                  </a:moveTo>
                  <a:lnTo>
                    <a:pt x="0" y="7026"/>
                  </a:lnTo>
                  <a:lnTo>
                    <a:pt x="778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70" name="Google Shape;8100;p74">
            <a:extLst>
              <a:ext uri="{FF2B5EF4-FFF2-40B4-BE49-F238E27FC236}">
                <a16:creationId xmlns:a16="http://schemas.microsoft.com/office/drawing/2014/main" id="{2D233284-37FC-F6D3-01F4-CBA15DCBCDDD}"/>
              </a:ext>
            </a:extLst>
          </p:cNvPr>
          <p:cNvGrpSpPr/>
          <p:nvPr/>
        </p:nvGrpSpPr>
        <p:grpSpPr>
          <a:xfrm>
            <a:off x="11784087" y="7756139"/>
            <a:ext cx="587782" cy="587782"/>
            <a:chOff x="6134814" y="4086186"/>
            <a:chExt cx="293891" cy="293891"/>
          </a:xfrm>
        </p:grpSpPr>
        <p:sp>
          <p:nvSpPr>
            <p:cNvPr id="71" name="Google Shape;8101;p74">
              <a:extLst>
                <a:ext uri="{FF2B5EF4-FFF2-40B4-BE49-F238E27FC236}">
                  <a16:creationId xmlns:a16="http://schemas.microsoft.com/office/drawing/2014/main" id="{BC4C1CBC-67CC-798B-DE76-0DC98E4720CA}"/>
                </a:ext>
              </a:extLst>
            </p:cNvPr>
            <p:cNvSpPr/>
            <p:nvPr/>
          </p:nvSpPr>
          <p:spPr>
            <a:xfrm>
              <a:off x="6134814" y="4086186"/>
              <a:ext cx="293891" cy="293891"/>
            </a:xfrm>
            <a:custGeom>
              <a:avLst/>
              <a:gdLst/>
              <a:ahLst/>
              <a:cxnLst/>
              <a:rect l="l" t="t" r="r" b="b"/>
              <a:pathLst>
                <a:path w="19240" h="19240" extrusionOk="0">
                  <a:moveTo>
                    <a:pt x="1" y="1"/>
                  </a:moveTo>
                  <a:lnTo>
                    <a:pt x="1" y="9619"/>
                  </a:lnTo>
                  <a:cubicBezTo>
                    <a:pt x="1" y="14930"/>
                    <a:pt x="4308" y="19240"/>
                    <a:pt x="9619" y="19240"/>
                  </a:cubicBezTo>
                  <a:cubicBezTo>
                    <a:pt x="14933" y="19240"/>
                    <a:pt x="19240" y="14933"/>
                    <a:pt x="19240" y="9619"/>
                  </a:cubicBezTo>
                  <a:lnTo>
                    <a:pt x="1924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72" name="Google Shape;8102;p74">
              <a:extLst>
                <a:ext uri="{FF2B5EF4-FFF2-40B4-BE49-F238E27FC236}">
                  <a16:creationId xmlns:a16="http://schemas.microsoft.com/office/drawing/2014/main" id="{C929F972-6274-B35D-9ECE-B21A4C0FE21E}"/>
                </a:ext>
              </a:extLst>
            </p:cNvPr>
            <p:cNvSpPr/>
            <p:nvPr/>
          </p:nvSpPr>
          <p:spPr>
            <a:xfrm>
              <a:off x="6147232" y="4096771"/>
              <a:ext cx="118946" cy="107322"/>
            </a:xfrm>
            <a:custGeom>
              <a:avLst/>
              <a:gdLst/>
              <a:ahLst/>
              <a:cxnLst/>
              <a:rect l="l" t="t" r="r" b="b"/>
              <a:pathLst>
                <a:path w="7787" h="7026" extrusionOk="0">
                  <a:moveTo>
                    <a:pt x="0" y="0"/>
                  </a:moveTo>
                  <a:lnTo>
                    <a:pt x="0" y="7026"/>
                  </a:lnTo>
                  <a:lnTo>
                    <a:pt x="778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73" name="Google Shape;8103;p74">
            <a:extLst>
              <a:ext uri="{FF2B5EF4-FFF2-40B4-BE49-F238E27FC236}">
                <a16:creationId xmlns:a16="http://schemas.microsoft.com/office/drawing/2014/main" id="{4511EED1-EAA8-14FB-2A74-72C3A51949B0}"/>
              </a:ext>
            </a:extLst>
          </p:cNvPr>
          <p:cNvSpPr/>
          <p:nvPr/>
        </p:nvSpPr>
        <p:spPr>
          <a:xfrm>
            <a:off x="13860941" y="6997190"/>
            <a:ext cx="1219386" cy="1346300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noFill/>
          <a:ln w="9525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74" name="Google Shape;8104;p74">
            <a:extLst>
              <a:ext uri="{FF2B5EF4-FFF2-40B4-BE49-F238E27FC236}">
                <a16:creationId xmlns:a16="http://schemas.microsoft.com/office/drawing/2014/main" id="{CAF10A1A-E85F-2CDD-D2FD-A3B3C08DAB8A}"/>
              </a:ext>
            </a:extLst>
          </p:cNvPr>
          <p:cNvSpPr/>
          <p:nvPr/>
        </p:nvSpPr>
        <p:spPr>
          <a:xfrm rot="10800000">
            <a:off x="12673465" y="6992666"/>
            <a:ext cx="885878" cy="1351276"/>
          </a:xfrm>
          <a:custGeom>
            <a:avLst/>
            <a:gdLst/>
            <a:ahLst/>
            <a:cxnLst/>
            <a:rect l="l" t="t" r="r" b="b"/>
            <a:pathLst>
              <a:path w="14910" h="22743" extrusionOk="0">
                <a:moveTo>
                  <a:pt x="7449" y="0"/>
                </a:moveTo>
                <a:cubicBezTo>
                  <a:pt x="7363" y="0"/>
                  <a:pt x="7277" y="40"/>
                  <a:pt x="7219" y="121"/>
                </a:cubicBezTo>
                <a:lnTo>
                  <a:pt x="4981" y="3220"/>
                </a:lnTo>
                <a:lnTo>
                  <a:pt x="1079" y="3220"/>
                </a:lnTo>
                <a:cubicBezTo>
                  <a:pt x="482" y="3220"/>
                  <a:pt x="0" y="3702"/>
                  <a:pt x="0" y="4298"/>
                </a:cubicBezTo>
                <a:lnTo>
                  <a:pt x="0" y="21652"/>
                </a:lnTo>
                <a:cubicBezTo>
                  <a:pt x="0" y="22249"/>
                  <a:pt x="482" y="22742"/>
                  <a:pt x="1079" y="22742"/>
                </a:cubicBezTo>
                <a:lnTo>
                  <a:pt x="13830" y="22742"/>
                </a:lnTo>
                <a:cubicBezTo>
                  <a:pt x="14427" y="22742"/>
                  <a:pt x="14909" y="22249"/>
                  <a:pt x="14909" y="21652"/>
                </a:cubicBezTo>
                <a:lnTo>
                  <a:pt x="14909" y="4298"/>
                </a:lnTo>
                <a:cubicBezTo>
                  <a:pt x="14909" y="3708"/>
                  <a:pt x="14438" y="3219"/>
                  <a:pt x="13851" y="3219"/>
                </a:cubicBezTo>
                <a:cubicBezTo>
                  <a:pt x="13844" y="3219"/>
                  <a:pt x="13837" y="3219"/>
                  <a:pt x="13830" y="3220"/>
                </a:cubicBezTo>
                <a:lnTo>
                  <a:pt x="9916" y="3220"/>
                </a:lnTo>
                <a:lnTo>
                  <a:pt x="7678" y="121"/>
                </a:lnTo>
                <a:cubicBezTo>
                  <a:pt x="7621" y="40"/>
                  <a:pt x="7535" y="0"/>
                  <a:pt x="7449" y="0"/>
                </a:cubicBezTo>
                <a:close/>
              </a:path>
            </a:pathLst>
          </a:custGeom>
          <a:noFill/>
          <a:ln w="9525" cap="flat" cmpd="sng">
            <a:solidFill>
              <a:srgbClr val="5F7D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grpSp>
        <p:nvGrpSpPr>
          <p:cNvPr id="75" name="Google Shape;8105;p74">
            <a:extLst>
              <a:ext uri="{FF2B5EF4-FFF2-40B4-BE49-F238E27FC236}">
                <a16:creationId xmlns:a16="http://schemas.microsoft.com/office/drawing/2014/main" id="{5CC839E6-783F-33FE-4967-A56EDA991F50}"/>
              </a:ext>
            </a:extLst>
          </p:cNvPr>
          <p:cNvGrpSpPr/>
          <p:nvPr/>
        </p:nvGrpSpPr>
        <p:grpSpPr>
          <a:xfrm>
            <a:off x="15634037" y="5413524"/>
            <a:ext cx="1245766" cy="1243888"/>
            <a:chOff x="1187048" y="238125"/>
            <a:chExt cx="5256397" cy="5248476"/>
          </a:xfrm>
        </p:grpSpPr>
        <p:sp>
          <p:nvSpPr>
            <p:cNvPr id="76" name="Google Shape;8106;p74">
              <a:extLst>
                <a:ext uri="{FF2B5EF4-FFF2-40B4-BE49-F238E27FC236}">
                  <a16:creationId xmlns:a16="http://schemas.microsoft.com/office/drawing/2014/main" id="{54165CA0-92D9-BBD7-7481-C663E6671DFB}"/>
                </a:ext>
              </a:extLst>
            </p:cNvPr>
            <p:cNvSpPr/>
            <p:nvPr/>
          </p:nvSpPr>
          <p:spPr>
            <a:xfrm>
              <a:off x="1188450" y="238125"/>
              <a:ext cx="3198750" cy="2628625"/>
            </a:xfrm>
            <a:custGeom>
              <a:avLst/>
              <a:gdLst/>
              <a:ahLst/>
              <a:cxnLst/>
              <a:rect l="l" t="t" r="r" b="b"/>
              <a:pathLst>
                <a:path w="127950" h="105145" extrusionOk="0">
                  <a:moveTo>
                    <a:pt x="18697" y="0"/>
                  </a:moveTo>
                  <a:cubicBezTo>
                    <a:pt x="8371" y="0"/>
                    <a:pt x="1" y="8371"/>
                    <a:pt x="1" y="18697"/>
                  </a:cubicBezTo>
                  <a:lnTo>
                    <a:pt x="1" y="105145"/>
                  </a:lnTo>
                  <a:lnTo>
                    <a:pt x="36857" y="105145"/>
                  </a:lnTo>
                  <a:cubicBezTo>
                    <a:pt x="35719" y="102283"/>
                    <a:pt x="35385" y="99165"/>
                    <a:pt x="35897" y="96130"/>
                  </a:cubicBezTo>
                  <a:cubicBezTo>
                    <a:pt x="37137" y="88648"/>
                    <a:pt x="43398" y="82793"/>
                    <a:pt x="50957" y="82096"/>
                  </a:cubicBezTo>
                  <a:cubicBezTo>
                    <a:pt x="51501" y="82045"/>
                    <a:pt x="52041" y="82020"/>
                    <a:pt x="52575" y="82020"/>
                  </a:cubicBezTo>
                  <a:cubicBezTo>
                    <a:pt x="61906" y="82020"/>
                    <a:pt x="69475" y="89593"/>
                    <a:pt x="69475" y="98926"/>
                  </a:cubicBezTo>
                  <a:cubicBezTo>
                    <a:pt x="69475" y="101055"/>
                    <a:pt x="69070" y="103165"/>
                    <a:pt x="68283" y="105145"/>
                  </a:cubicBezTo>
                  <a:lnTo>
                    <a:pt x="105145" y="105145"/>
                  </a:lnTo>
                  <a:lnTo>
                    <a:pt x="105145" y="68419"/>
                  </a:lnTo>
                  <a:cubicBezTo>
                    <a:pt x="106958" y="69088"/>
                    <a:pt x="108908" y="69476"/>
                    <a:pt x="110955" y="69476"/>
                  </a:cubicBezTo>
                  <a:cubicBezTo>
                    <a:pt x="111990" y="69476"/>
                    <a:pt x="113050" y="69377"/>
                    <a:pt x="114130" y="69164"/>
                  </a:cubicBezTo>
                  <a:cubicBezTo>
                    <a:pt x="121952" y="67632"/>
                    <a:pt x="127801" y="60687"/>
                    <a:pt x="127866" y="52715"/>
                  </a:cubicBezTo>
                  <a:cubicBezTo>
                    <a:pt x="127950" y="43313"/>
                    <a:pt x="120348" y="35664"/>
                    <a:pt x="110964" y="35664"/>
                  </a:cubicBezTo>
                  <a:cubicBezTo>
                    <a:pt x="108979" y="35670"/>
                    <a:pt x="107005" y="36028"/>
                    <a:pt x="105145" y="36720"/>
                  </a:cubicBezTo>
                  <a:lnTo>
                    <a:pt x="10514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77" name="Google Shape;8107;p74">
              <a:extLst>
                <a:ext uri="{FF2B5EF4-FFF2-40B4-BE49-F238E27FC236}">
                  <a16:creationId xmlns:a16="http://schemas.microsoft.com/office/drawing/2014/main" id="{42608A8B-26DC-DEBE-D7AD-5CFCA733E4F0}"/>
                </a:ext>
              </a:extLst>
            </p:cNvPr>
            <p:cNvSpPr/>
            <p:nvPr/>
          </p:nvSpPr>
          <p:spPr>
            <a:xfrm>
              <a:off x="1187048" y="2289901"/>
              <a:ext cx="2628362" cy="3196700"/>
            </a:xfrm>
            <a:custGeom>
              <a:avLst/>
              <a:gdLst/>
              <a:ahLst/>
              <a:cxnLst/>
              <a:rect l="l" t="t" r="r" b="b"/>
              <a:pathLst>
                <a:path w="105145" h="127868" extrusionOk="0">
                  <a:moveTo>
                    <a:pt x="52573" y="1"/>
                  </a:moveTo>
                  <a:cubicBezTo>
                    <a:pt x="43236" y="1"/>
                    <a:pt x="35664" y="7567"/>
                    <a:pt x="35664" y="16910"/>
                  </a:cubicBezTo>
                  <a:cubicBezTo>
                    <a:pt x="35670" y="18895"/>
                    <a:pt x="36028" y="20862"/>
                    <a:pt x="36720" y="22722"/>
                  </a:cubicBezTo>
                  <a:lnTo>
                    <a:pt x="0" y="22722"/>
                  </a:lnTo>
                  <a:lnTo>
                    <a:pt x="0" y="110011"/>
                  </a:lnTo>
                  <a:cubicBezTo>
                    <a:pt x="0" y="119872"/>
                    <a:pt x="7995" y="127867"/>
                    <a:pt x="17862" y="127867"/>
                  </a:cubicBezTo>
                  <a:lnTo>
                    <a:pt x="105145" y="127867"/>
                  </a:lnTo>
                  <a:lnTo>
                    <a:pt x="105145" y="91010"/>
                  </a:lnTo>
                  <a:cubicBezTo>
                    <a:pt x="103158" y="91801"/>
                    <a:pt x="101044" y="92206"/>
                    <a:pt x="98916" y="92206"/>
                  </a:cubicBezTo>
                  <a:cubicBezTo>
                    <a:pt x="98350" y="92206"/>
                    <a:pt x="97782" y="92177"/>
                    <a:pt x="97215" y="92119"/>
                  </a:cubicBezTo>
                  <a:cubicBezTo>
                    <a:pt x="88869" y="91267"/>
                    <a:pt x="82269" y="84184"/>
                    <a:pt x="82024" y="75802"/>
                  </a:cubicBezTo>
                  <a:cubicBezTo>
                    <a:pt x="81744" y="66233"/>
                    <a:pt x="89417" y="58393"/>
                    <a:pt x="98920" y="58393"/>
                  </a:cubicBezTo>
                  <a:cubicBezTo>
                    <a:pt x="101055" y="58393"/>
                    <a:pt x="103159" y="58792"/>
                    <a:pt x="105139" y="59585"/>
                  </a:cubicBezTo>
                  <a:lnTo>
                    <a:pt x="105139" y="22728"/>
                  </a:lnTo>
                  <a:lnTo>
                    <a:pt x="68419" y="22728"/>
                  </a:lnTo>
                  <a:cubicBezTo>
                    <a:pt x="69427" y="19992"/>
                    <a:pt x="69796" y="16951"/>
                    <a:pt x="69164" y="13738"/>
                  </a:cubicBezTo>
                  <a:cubicBezTo>
                    <a:pt x="67632" y="5922"/>
                    <a:pt x="60686" y="73"/>
                    <a:pt x="52715" y="2"/>
                  </a:cubicBezTo>
                  <a:cubicBezTo>
                    <a:pt x="52668" y="1"/>
                    <a:pt x="52620" y="1"/>
                    <a:pt x="5257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78" name="Google Shape;8108;p74">
              <a:extLst>
                <a:ext uri="{FF2B5EF4-FFF2-40B4-BE49-F238E27FC236}">
                  <a16:creationId xmlns:a16="http://schemas.microsoft.com/office/drawing/2014/main" id="{D07C50F7-ECF2-49A1-71C0-09D8B33BC58C}"/>
                </a:ext>
              </a:extLst>
            </p:cNvPr>
            <p:cNvSpPr/>
            <p:nvPr/>
          </p:nvSpPr>
          <p:spPr>
            <a:xfrm>
              <a:off x="3812708" y="244502"/>
              <a:ext cx="2628650" cy="3170611"/>
            </a:xfrm>
            <a:custGeom>
              <a:avLst/>
              <a:gdLst/>
              <a:ahLst/>
              <a:cxnLst/>
              <a:rect l="l" t="t" r="r" b="b"/>
              <a:pathLst>
                <a:path w="105146" h="127873" extrusionOk="0">
                  <a:moveTo>
                    <a:pt x="1" y="1"/>
                  </a:moveTo>
                  <a:lnTo>
                    <a:pt x="1" y="36857"/>
                  </a:lnTo>
                  <a:cubicBezTo>
                    <a:pt x="1988" y="36066"/>
                    <a:pt x="4101" y="35662"/>
                    <a:pt x="6229" y="35662"/>
                  </a:cubicBezTo>
                  <a:cubicBezTo>
                    <a:pt x="6796" y="35662"/>
                    <a:pt x="7364" y="35691"/>
                    <a:pt x="7930" y="35748"/>
                  </a:cubicBezTo>
                  <a:cubicBezTo>
                    <a:pt x="16277" y="36595"/>
                    <a:pt x="22877" y="43684"/>
                    <a:pt x="23121" y="52066"/>
                  </a:cubicBezTo>
                  <a:cubicBezTo>
                    <a:pt x="23396" y="61635"/>
                    <a:pt x="15722" y="69481"/>
                    <a:pt x="6219" y="69481"/>
                  </a:cubicBezTo>
                  <a:cubicBezTo>
                    <a:pt x="4091" y="69475"/>
                    <a:pt x="1980" y="69076"/>
                    <a:pt x="1" y="68289"/>
                  </a:cubicBezTo>
                  <a:lnTo>
                    <a:pt x="1" y="105145"/>
                  </a:lnTo>
                  <a:lnTo>
                    <a:pt x="36720" y="105145"/>
                  </a:lnTo>
                  <a:cubicBezTo>
                    <a:pt x="35719" y="107882"/>
                    <a:pt x="35343" y="110916"/>
                    <a:pt x="35975" y="114130"/>
                  </a:cubicBezTo>
                  <a:cubicBezTo>
                    <a:pt x="37513" y="121952"/>
                    <a:pt x="44459" y="127801"/>
                    <a:pt x="52424" y="127872"/>
                  </a:cubicBezTo>
                  <a:cubicBezTo>
                    <a:pt x="52472" y="127873"/>
                    <a:pt x="52519" y="127873"/>
                    <a:pt x="52567" y="127873"/>
                  </a:cubicBezTo>
                  <a:cubicBezTo>
                    <a:pt x="61909" y="127873"/>
                    <a:pt x="69481" y="120301"/>
                    <a:pt x="69481" y="110964"/>
                  </a:cubicBezTo>
                  <a:cubicBezTo>
                    <a:pt x="69475" y="108979"/>
                    <a:pt x="69118" y="107005"/>
                    <a:pt x="68426" y="105145"/>
                  </a:cubicBezTo>
                  <a:lnTo>
                    <a:pt x="105145" y="105145"/>
                  </a:lnTo>
                  <a:lnTo>
                    <a:pt x="105145" y="16354"/>
                  </a:lnTo>
                  <a:cubicBezTo>
                    <a:pt x="105140" y="7328"/>
                    <a:pt x="97818" y="1"/>
                    <a:pt x="8878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79" name="Google Shape;8109;p74">
              <a:extLst>
                <a:ext uri="{FF2B5EF4-FFF2-40B4-BE49-F238E27FC236}">
                  <a16:creationId xmlns:a16="http://schemas.microsoft.com/office/drawing/2014/main" id="{F0CFB05A-C3FB-64B9-128D-6C381C5D426E}"/>
                </a:ext>
              </a:extLst>
            </p:cNvPr>
            <p:cNvSpPr/>
            <p:nvPr/>
          </p:nvSpPr>
          <p:spPr>
            <a:xfrm>
              <a:off x="3244845" y="2847950"/>
              <a:ext cx="3198600" cy="2628500"/>
            </a:xfrm>
            <a:custGeom>
              <a:avLst/>
              <a:gdLst/>
              <a:ahLst/>
              <a:cxnLst/>
              <a:rect l="l" t="t" r="r" b="b"/>
              <a:pathLst>
                <a:path w="127944" h="105140" extrusionOk="0">
                  <a:moveTo>
                    <a:pt x="22805" y="0"/>
                  </a:moveTo>
                  <a:lnTo>
                    <a:pt x="22805" y="36720"/>
                  </a:lnTo>
                  <a:cubicBezTo>
                    <a:pt x="20992" y="36051"/>
                    <a:pt x="19042" y="35663"/>
                    <a:pt x="16995" y="35663"/>
                  </a:cubicBezTo>
                  <a:cubicBezTo>
                    <a:pt x="15960" y="35663"/>
                    <a:pt x="14900" y="35762"/>
                    <a:pt x="13820" y="35975"/>
                  </a:cubicBezTo>
                  <a:cubicBezTo>
                    <a:pt x="5998" y="37513"/>
                    <a:pt x="150" y="44453"/>
                    <a:pt x="78" y="52424"/>
                  </a:cubicBezTo>
                  <a:cubicBezTo>
                    <a:pt x="1" y="61826"/>
                    <a:pt x="7602" y="69481"/>
                    <a:pt x="16986" y="69481"/>
                  </a:cubicBezTo>
                  <a:cubicBezTo>
                    <a:pt x="18971" y="69475"/>
                    <a:pt x="20945" y="69117"/>
                    <a:pt x="22805" y="68420"/>
                  </a:cubicBezTo>
                  <a:lnTo>
                    <a:pt x="22805" y="105139"/>
                  </a:lnTo>
                  <a:lnTo>
                    <a:pt x="108943" y="105139"/>
                  </a:lnTo>
                  <a:cubicBezTo>
                    <a:pt x="119436" y="105139"/>
                    <a:pt x="127944" y="96631"/>
                    <a:pt x="127944" y="86138"/>
                  </a:cubicBezTo>
                  <a:lnTo>
                    <a:pt x="127944" y="0"/>
                  </a:lnTo>
                  <a:lnTo>
                    <a:pt x="91087" y="0"/>
                  </a:lnTo>
                  <a:cubicBezTo>
                    <a:pt x="92088" y="2510"/>
                    <a:pt x="92470" y="5235"/>
                    <a:pt x="92196" y="7924"/>
                  </a:cubicBezTo>
                  <a:cubicBezTo>
                    <a:pt x="91343" y="16271"/>
                    <a:pt x="84260" y="22870"/>
                    <a:pt x="75878" y="23115"/>
                  </a:cubicBezTo>
                  <a:cubicBezTo>
                    <a:pt x="75708" y="23120"/>
                    <a:pt x="75539" y="23122"/>
                    <a:pt x="75370" y="23122"/>
                  </a:cubicBezTo>
                  <a:cubicBezTo>
                    <a:pt x="66033" y="23122"/>
                    <a:pt x="58469" y="15553"/>
                    <a:pt x="58469" y="6219"/>
                  </a:cubicBezTo>
                  <a:cubicBezTo>
                    <a:pt x="58469" y="4084"/>
                    <a:pt x="58869" y="1980"/>
                    <a:pt x="5966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80" name="Google Shape;8110;p74">
            <a:extLst>
              <a:ext uri="{FF2B5EF4-FFF2-40B4-BE49-F238E27FC236}">
                <a16:creationId xmlns:a16="http://schemas.microsoft.com/office/drawing/2014/main" id="{53620E1E-6D9D-7CFF-1E2F-94469E477A72}"/>
              </a:ext>
            </a:extLst>
          </p:cNvPr>
          <p:cNvGrpSpPr/>
          <p:nvPr/>
        </p:nvGrpSpPr>
        <p:grpSpPr>
          <a:xfrm>
            <a:off x="4548247" y="5432741"/>
            <a:ext cx="2621974" cy="1224814"/>
            <a:chOff x="238125" y="1188750"/>
            <a:chExt cx="7140450" cy="3335550"/>
          </a:xfrm>
        </p:grpSpPr>
        <p:sp>
          <p:nvSpPr>
            <p:cNvPr id="81" name="Google Shape;8111;p74">
              <a:extLst>
                <a:ext uri="{FF2B5EF4-FFF2-40B4-BE49-F238E27FC236}">
                  <a16:creationId xmlns:a16="http://schemas.microsoft.com/office/drawing/2014/main" id="{D796EA84-FB15-FE82-70DE-CF151198A4D4}"/>
                </a:ext>
              </a:extLst>
            </p:cNvPr>
            <p:cNvSpPr/>
            <p:nvPr/>
          </p:nvSpPr>
          <p:spPr>
            <a:xfrm>
              <a:off x="238125" y="118875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1" y="0"/>
                  </a:moveTo>
                  <a:cubicBezTo>
                    <a:pt x="1801" y="6"/>
                    <a:pt x="6" y="1801"/>
                    <a:pt x="0" y="4021"/>
                  </a:cubicBezTo>
                  <a:lnTo>
                    <a:pt x="0" y="59338"/>
                  </a:lnTo>
                  <a:cubicBezTo>
                    <a:pt x="6" y="61552"/>
                    <a:pt x="1801" y="63354"/>
                    <a:pt x="4021" y="63359"/>
                  </a:cubicBezTo>
                  <a:lnTo>
                    <a:pt x="98272" y="63359"/>
                  </a:lnTo>
                  <a:cubicBezTo>
                    <a:pt x="99963" y="41512"/>
                    <a:pt x="118098" y="24204"/>
                    <a:pt x="140280" y="23813"/>
                  </a:cubicBezTo>
                  <a:lnTo>
                    <a:pt x="140280" y="4021"/>
                  </a:lnTo>
                  <a:cubicBezTo>
                    <a:pt x="140275" y="1801"/>
                    <a:pt x="138474" y="6"/>
                    <a:pt x="13625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2" name="Google Shape;8112;p74">
              <a:extLst>
                <a:ext uri="{FF2B5EF4-FFF2-40B4-BE49-F238E27FC236}">
                  <a16:creationId xmlns:a16="http://schemas.microsoft.com/office/drawing/2014/main" id="{09B2CF24-AFDD-12E1-1852-B72AE9D87D6C}"/>
                </a:ext>
              </a:extLst>
            </p:cNvPr>
            <p:cNvSpPr/>
            <p:nvPr/>
          </p:nvSpPr>
          <p:spPr>
            <a:xfrm>
              <a:off x="238125" y="294030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1" y="1"/>
                  </a:moveTo>
                  <a:cubicBezTo>
                    <a:pt x="1801" y="6"/>
                    <a:pt x="6" y="1808"/>
                    <a:pt x="0" y="4022"/>
                  </a:cubicBezTo>
                  <a:lnTo>
                    <a:pt x="0" y="59339"/>
                  </a:lnTo>
                  <a:cubicBezTo>
                    <a:pt x="6" y="61559"/>
                    <a:pt x="1801" y="63354"/>
                    <a:pt x="4021" y="63360"/>
                  </a:cubicBezTo>
                  <a:lnTo>
                    <a:pt x="136259" y="63360"/>
                  </a:lnTo>
                  <a:cubicBezTo>
                    <a:pt x="138474" y="63354"/>
                    <a:pt x="140275" y="61559"/>
                    <a:pt x="140280" y="59339"/>
                  </a:cubicBezTo>
                  <a:lnTo>
                    <a:pt x="140280" y="39547"/>
                  </a:lnTo>
                  <a:cubicBezTo>
                    <a:pt x="118098" y="39155"/>
                    <a:pt x="99963" y="21848"/>
                    <a:pt x="9827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3" name="Google Shape;8113;p74">
              <a:extLst>
                <a:ext uri="{FF2B5EF4-FFF2-40B4-BE49-F238E27FC236}">
                  <a16:creationId xmlns:a16="http://schemas.microsoft.com/office/drawing/2014/main" id="{049BE067-73AE-1CAD-58B6-31E80FB4DB69}"/>
                </a:ext>
              </a:extLst>
            </p:cNvPr>
            <p:cNvSpPr/>
            <p:nvPr/>
          </p:nvSpPr>
          <p:spPr>
            <a:xfrm>
              <a:off x="3871550" y="118875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2" y="0"/>
                  </a:moveTo>
                  <a:cubicBezTo>
                    <a:pt x="1807" y="6"/>
                    <a:pt x="6" y="1801"/>
                    <a:pt x="0" y="4021"/>
                  </a:cubicBezTo>
                  <a:lnTo>
                    <a:pt x="0" y="24017"/>
                  </a:lnTo>
                  <a:cubicBezTo>
                    <a:pt x="20553" y="26066"/>
                    <a:pt x="36886" y="42675"/>
                    <a:pt x="38494" y="63359"/>
                  </a:cubicBezTo>
                  <a:lnTo>
                    <a:pt x="136260" y="63359"/>
                  </a:lnTo>
                  <a:cubicBezTo>
                    <a:pt x="138480" y="63354"/>
                    <a:pt x="140275" y="61552"/>
                    <a:pt x="140281" y="59338"/>
                  </a:cubicBezTo>
                  <a:lnTo>
                    <a:pt x="140281" y="4021"/>
                  </a:lnTo>
                  <a:cubicBezTo>
                    <a:pt x="140275" y="1801"/>
                    <a:pt x="138480" y="6"/>
                    <a:pt x="13626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4" name="Google Shape;8114;p74">
              <a:extLst>
                <a:ext uri="{FF2B5EF4-FFF2-40B4-BE49-F238E27FC236}">
                  <a16:creationId xmlns:a16="http://schemas.microsoft.com/office/drawing/2014/main" id="{25800BB6-D084-BDC0-2C44-9003E2F25A74}"/>
                </a:ext>
              </a:extLst>
            </p:cNvPr>
            <p:cNvSpPr/>
            <p:nvPr/>
          </p:nvSpPr>
          <p:spPr>
            <a:xfrm>
              <a:off x="3871550" y="294030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38494" y="1"/>
                  </a:moveTo>
                  <a:cubicBezTo>
                    <a:pt x="36886" y="20680"/>
                    <a:pt x="20553" y="37294"/>
                    <a:pt x="0" y="39343"/>
                  </a:cubicBezTo>
                  <a:lnTo>
                    <a:pt x="0" y="59339"/>
                  </a:lnTo>
                  <a:cubicBezTo>
                    <a:pt x="6" y="61559"/>
                    <a:pt x="1807" y="63354"/>
                    <a:pt x="4022" y="63360"/>
                  </a:cubicBezTo>
                  <a:lnTo>
                    <a:pt x="136260" y="63360"/>
                  </a:lnTo>
                  <a:cubicBezTo>
                    <a:pt x="138480" y="63354"/>
                    <a:pt x="140275" y="61559"/>
                    <a:pt x="140281" y="59339"/>
                  </a:cubicBezTo>
                  <a:lnTo>
                    <a:pt x="140281" y="4022"/>
                  </a:lnTo>
                  <a:cubicBezTo>
                    <a:pt x="140275" y="1808"/>
                    <a:pt x="138480" y="6"/>
                    <a:pt x="13626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5" name="Google Shape;8115;p74">
              <a:extLst>
                <a:ext uri="{FF2B5EF4-FFF2-40B4-BE49-F238E27FC236}">
                  <a16:creationId xmlns:a16="http://schemas.microsoft.com/office/drawing/2014/main" id="{E34CBFB9-5970-C60F-D475-675FA1213403}"/>
                </a:ext>
              </a:extLst>
            </p:cNvPr>
            <p:cNvSpPr/>
            <p:nvPr/>
          </p:nvSpPr>
          <p:spPr>
            <a:xfrm>
              <a:off x="2842425" y="1934600"/>
              <a:ext cx="1843850" cy="1843850"/>
            </a:xfrm>
            <a:custGeom>
              <a:avLst/>
              <a:gdLst/>
              <a:ahLst/>
              <a:cxnLst/>
              <a:rect l="l" t="t" r="r" b="b"/>
              <a:pathLst>
                <a:path w="73754" h="73754" extrusionOk="0">
                  <a:moveTo>
                    <a:pt x="36880" y="0"/>
                  </a:moveTo>
                  <a:cubicBezTo>
                    <a:pt x="36621" y="0"/>
                    <a:pt x="36362" y="6"/>
                    <a:pt x="36108" y="11"/>
                  </a:cubicBezTo>
                  <a:cubicBezTo>
                    <a:pt x="17253" y="397"/>
                    <a:pt x="1834" y="15011"/>
                    <a:pt x="154" y="33525"/>
                  </a:cubicBezTo>
                  <a:cubicBezTo>
                    <a:pt x="55" y="34627"/>
                    <a:pt x="0" y="35745"/>
                    <a:pt x="0" y="36874"/>
                  </a:cubicBezTo>
                  <a:cubicBezTo>
                    <a:pt x="0" y="38009"/>
                    <a:pt x="55" y="39122"/>
                    <a:pt x="154" y="40229"/>
                  </a:cubicBezTo>
                  <a:cubicBezTo>
                    <a:pt x="1834" y="58749"/>
                    <a:pt x="17253" y="73357"/>
                    <a:pt x="36108" y="73743"/>
                  </a:cubicBezTo>
                  <a:cubicBezTo>
                    <a:pt x="36362" y="73748"/>
                    <a:pt x="36621" y="73754"/>
                    <a:pt x="36880" y="73754"/>
                  </a:cubicBezTo>
                  <a:cubicBezTo>
                    <a:pt x="38312" y="73754"/>
                    <a:pt x="39744" y="73666"/>
                    <a:pt x="41165" y="73500"/>
                  </a:cubicBezTo>
                  <a:cubicBezTo>
                    <a:pt x="58391" y="71495"/>
                    <a:pt x="72030" y="57581"/>
                    <a:pt x="73600" y="40229"/>
                  </a:cubicBezTo>
                  <a:cubicBezTo>
                    <a:pt x="73699" y="39127"/>
                    <a:pt x="73754" y="38009"/>
                    <a:pt x="73754" y="36874"/>
                  </a:cubicBezTo>
                  <a:cubicBezTo>
                    <a:pt x="73754" y="35745"/>
                    <a:pt x="73699" y="34632"/>
                    <a:pt x="73600" y="33525"/>
                  </a:cubicBezTo>
                  <a:cubicBezTo>
                    <a:pt x="72024" y="16173"/>
                    <a:pt x="58391" y="2259"/>
                    <a:pt x="41165" y="254"/>
                  </a:cubicBezTo>
                  <a:cubicBezTo>
                    <a:pt x="39744" y="88"/>
                    <a:pt x="38312" y="0"/>
                    <a:pt x="3688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86" name="Google Shape;8116;p74">
            <a:extLst>
              <a:ext uri="{FF2B5EF4-FFF2-40B4-BE49-F238E27FC236}">
                <a16:creationId xmlns:a16="http://schemas.microsoft.com/office/drawing/2014/main" id="{2F1E7BD5-E027-84A1-1CD2-D71B3C3BDD2F}"/>
              </a:ext>
            </a:extLst>
          </p:cNvPr>
          <p:cNvGrpSpPr/>
          <p:nvPr/>
        </p:nvGrpSpPr>
        <p:grpSpPr>
          <a:xfrm>
            <a:off x="13199991" y="5413850"/>
            <a:ext cx="2220598" cy="1243404"/>
            <a:chOff x="238125" y="1335475"/>
            <a:chExt cx="5418735" cy="3034175"/>
          </a:xfrm>
        </p:grpSpPr>
        <p:sp>
          <p:nvSpPr>
            <p:cNvPr id="87" name="Google Shape;8117;p74">
              <a:extLst>
                <a:ext uri="{FF2B5EF4-FFF2-40B4-BE49-F238E27FC236}">
                  <a16:creationId xmlns:a16="http://schemas.microsoft.com/office/drawing/2014/main" id="{7F5B868E-C481-18B0-E881-B6A6072E7276}"/>
                </a:ext>
              </a:extLst>
            </p:cNvPr>
            <p:cNvSpPr/>
            <p:nvPr/>
          </p:nvSpPr>
          <p:spPr>
            <a:xfrm>
              <a:off x="3669985" y="1335475"/>
              <a:ext cx="1986875" cy="3034175"/>
            </a:xfrm>
            <a:custGeom>
              <a:avLst/>
              <a:gdLst/>
              <a:ahLst/>
              <a:cxnLst/>
              <a:rect l="l" t="t" r="r" b="b"/>
              <a:pathLst>
                <a:path w="79475" h="121367" extrusionOk="0">
                  <a:moveTo>
                    <a:pt x="1" y="0"/>
                  </a:moveTo>
                  <a:lnTo>
                    <a:pt x="1" y="38997"/>
                  </a:lnTo>
                  <a:cubicBezTo>
                    <a:pt x="588" y="44011"/>
                    <a:pt x="2425" y="48797"/>
                    <a:pt x="5360" y="52918"/>
                  </a:cubicBezTo>
                  <a:lnTo>
                    <a:pt x="9329" y="58469"/>
                  </a:lnTo>
                  <a:cubicBezTo>
                    <a:pt x="10541" y="59694"/>
                    <a:pt x="10541" y="61672"/>
                    <a:pt x="9329" y="62897"/>
                  </a:cubicBezTo>
                  <a:lnTo>
                    <a:pt x="5360" y="68448"/>
                  </a:lnTo>
                  <a:cubicBezTo>
                    <a:pt x="2425" y="72557"/>
                    <a:pt x="588" y="77355"/>
                    <a:pt x="1" y="82370"/>
                  </a:cubicBezTo>
                  <a:lnTo>
                    <a:pt x="1" y="121366"/>
                  </a:lnTo>
                  <a:lnTo>
                    <a:pt x="68743" y="121366"/>
                  </a:lnTo>
                  <a:lnTo>
                    <a:pt x="68743" y="85815"/>
                  </a:lnTo>
                  <a:cubicBezTo>
                    <a:pt x="68743" y="79588"/>
                    <a:pt x="70682" y="73514"/>
                    <a:pt x="74293" y="68448"/>
                  </a:cubicBezTo>
                  <a:lnTo>
                    <a:pt x="78249" y="62897"/>
                  </a:lnTo>
                  <a:cubicBezTo>
                    <a:pt x="79474" y="61672"/>
                    <a:pt x="79474" y="59694"/>
                    <a:pt x="78249" y="58469"/>
                  </a:cubicBezTo>
                  <a:lnTo>
                    <a:pt x="74293" y="52918"/>
                  </a:lnTo>
                  <a:cubicBezTo>
                    <a:pt x="70669" y="47840"/>
                    <a:pt x="68730" y="41778"/>
                    <a:pt x="68730" y="35551"/>
                  </a:cubicBezTo>
                  <a:lnTo>
                    <a:pt x="6873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8" name="Google Shape;8118;p74">
              <a:extLst>
                <a:ext uri="{FF2B5EF4-FFF2-40B4-BE49-F238E27FC236}">
                  <a16:creationId xmlns:a16="http://schemas.microsoft.com/office/drawing/2014/main" id="{2501A79E-5C14-407C-D028-D725E771DE0A}"/>
                </a:ext>
              </a:extLst>
            </p:cNvPr>
            <p:cNvSpPr/>
            <p:nvPr/>
          </p:nvSpPr>
          <p:spPr>
            <a:xfrm>
              <a:off x="1956350" y="1335475"/>
              <a:ext cx="1984950" cy="3034175"/>
            </a:xfrm>
            <a:custGeom>
              <a:avLst/>
              <a:gdLst/>
              <a:ahLst/>
              <a:cxnLst/>
              <a:rect l="l" t="t" r="r" b="b"/>
              <a:pathLst>
                <a:path w="79398" h="121367" extrusionOk="0">
                  <a:moveTo>
                    <a:pt x="0" y="0"/>
                  </a:moveTo>
                  <a:lnTo>
                    <a:pt x="0" y="35551"/>
                  </a:lnTo>
                  <a:cubicBezTo>
                    <a:pt x="0" y="41778"/>
                    <a:pt x="1940" y="47852"/>
                    <a:pt x="5564" y="52918"/>
                  </a:cubicBezTo>
                  <a:lnTo>
                    <a:pt x="9520" y="58469"/>
                  </a:lnTo>
                  <a:cubicBezTo>
                    <a:pt x="10745" y="59694"/>
                    <a:pt x="10745" y="61672"/>
                    <a:pt x="9520" y="62897"/>
                  </a:cubicBezTo>
                  <a:lnTo>
                    <a:pt x="5564" y="68448"/>
                  </a:lnTo>
                  <a:cubicBezTo>
                    <a:pt x="1952" y="73514"/>
                    <a:pt x="0" y="79588"/>
                    <a:pt x="0" y="85815"/>
                  </a:cubicBezTo>
                  <a:lnTo>
                    <a:pt x="0" y="121366"/>
                  </a:lnTo>
                  <a:lnTo>
                    <a:pt x="68665" y="121366"/>
                  </a:lnTo>
                  <a:lnTo>
                    <a:pt x="68665" y="85815"/>
                  </a:lnTo>
                  <a:cubicBezTo>
                    <a:pt x="68665" y="79588"/>
                    <a:pt x="70605" y="73514"/>
                    <a:pt x="74216" y="68448"/>
                  </a:cubicBezTo>
                  <a:lnTo>
                    <a:pt x="78185" y="62897"/>
                  </a:lnTo>
                  <a:cubicBezTo>
                    <a:pt x="79397" y="61672"/>
                    <a:pt x="79397" y="59694"/>
                    <a:pt x="78185" y="58469"/>
                  </a:cubicBezTo>
                  <a:lnTo>
                    <a:pt x="74216" y="52918"/>
                  </a:lnTo>
                  <a:cubicBezTo>
                    <a:pt x="70605" y="47840"/>
                    <a:pt x="68665" y="41778"/>
                    <a:pt x="68665" y="35551"/>
                  </a:cubicBezTo>
                  <a:lnTo>
                    <a:pt x="6866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9" name="Google Shape;8119;p74">
              <a:extLst>
                <a:ext uri="{FF2B5EF4-FFF2-40B4-BE49-F238E27FC236}">
                  <a16:creationId xmlns:a16="http://schemas.microsoft.com/office/drawing/2014/main" id="{44903956-0904-5241-4F15-655A1D3DCC5A}"/>
                </a:ext>
              </a:extLst>
            </p:cNvPr>
            <p:cNvSpPr/>
            <p:nvPr/>
          </p:nvSpPr>
          <p:spPr>
            <a:xfrm>
              <a:off x="238125" y="1335475"/>
              <a:ext cx="1986850" cy="3034175"/>
            </a:xfrm>
            <a:custGeom>
              <a:avLst/>
              <a:gdLst/>
              <a:ahLst/>
              <a:cxnLst/>
              <a:rect l="l" t="t" r="r" b="b"/>
              <a:pathLst>
                <a:path w="79474" h="121367" extrusionOk="0">
                  <a:moveTo>
                    <a:pt x="0" y="0"/>
                  </a:moveTo>
                  <a:lnTo>
                    <a:pt x="0" y="121366"/>
                  </a:lnTo>
                  <a:lnTo>
                    <a:pt x="68729" y="121366"/>
                  </a:lnTo>
                  <a:lnTo>
                    <a:pt x="68729" y="85815"/>
                  </a:lnTo>
                  <a:cubicBezTo>
                    <a:pt x="68729" y="79588"/>
                    <a:pt x="70669" y="73514"/>
                    <a:pt x="74293" y="68448"/>
                  </a:cubicBezTo>
                  <a:lnTo>
                    <a:pt x="78249" y="62897"/>
                  </a:lnTo>
                  <a:cubicBezTo>
                    <a:pt x="79474" y="61672"/>
                    <a:pt x="79474" y="59694"/>
                    <a:pt x="78249" y="58469"/>
                  </a:cubicBezTo>
                  <a:lnTo>
                    <a:pt x="74293" y="52918"/>
                  </a:lnTo>
                  <a:cubicBezTo>
                    <a:pt x="70669" y="47840"/>
                    <a:pt x="68729" y="41778"/>
                    <a:pt x="68729" y="35551"/>
                  </a:cubicBezTo>
                  <a:lnTo>
                    <a:pt x="6872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90" name="Google Shape;8120;p74">
            <a:extLst>
              <a:ext uri="{FF2B5EF4-FFF2-40B4-BE49-F238E27FC236}">
                <a16:creationId xmlns:a16="http://schemas.microsoft.com/office/drawing/2014/main" id="{9D81FB24-1968-2CF7-380A-B59426D445E3}"/>
              </a:ext>
            </a:extLst>
          </p:cNvPr>
          <p:cNvGrpSpPr/>
          <p:nvPr/>
        </p:nvGrpSpPr>
        <p:grpSpPr>
          <a:xfrm>
            <a:off x="10835311" y="5407645"/>
            <a:ext cx="2148902" cy="1254362"/>
            <a:chOff x="5359127" y="2910889"/>
            <a:chExt cx="1097723" cy="640831"/>
          </a:xfrm>
        </p:grpSpPr>
        <p:grpSp>
          <p:nvGrpSpPr>
            <p:cNvPr id="91" name="Google Shape;8121;p74">
              <a:extLst>
                <a:ext uri="{FF2B5EF4-FFF2-40B4-BE49-F238E27FC236}">
                  <a16:creationId xmlns:a16="http://schemas.microsoft.com/office/drawing/2014/main" id="{3B0C2665-4F4B-214F-E54C-5B6ED21E85C5}"/>
                </a:ext>
              </a:extLst>
            </p:cNvPr>
            <p:cNvGrpSpPr/>
            <p:nvPr/>
          </p:nvGrpSpPr>
          <p:grpSpPr>
            <a:xfrm>
              <a:off x="5929791" y="3263088"/>
              <a:ext cx="527060" cy="287097"/>
              <a:chOff x="5929791" y="3263088"/>
              <a:chExt cx="527060" cy="287097"/>
            </a:xfrm>
          </p:grpSpPr>
          <p:sp>
            <p:nvSpPr>
              <p:cNvPr id="101" name="Google Shape;8122;p74">
                <a:extLst>
                  <a:ext uri="{FF2B5EF4-FFF2-40B4-BE49-F238E27FC236}">
                    <a16:creationId xmlns:a16="http://schemas.microsoft.com/office/drawing/2014/main" id="{391CCBE2-9CA2-5483-8359-7E07BD4E2CD5}"/>
                  </a:ext>
                </a:extLst>
              </p:cNvPr>
              <p:cNvSpPr/>
              <p:nvPr/>
            </p:nvSpPr>
            <p:spPr>
              <a:xfrm>
                <a:off x="5929791" y="3263088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21" y="0"/>
                    </a:moveTo>
                    <a:lnTo>
                      <a:pt x="0" y="2230932"/>
                    </a:lnTo>
                    <a:lnTo>
                      <a:pt x="2576042" y="2230932"/>
                    </a:lnTo>
                    <a:lnTo>
                      <a:pt x="128802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8123;p74">
                <a:extLst>
                  <a:ext uri="{FF2B5EF4-FFF2-40B4-BE49-F238E27FC236}">
                    <a16:creationId xmlns:a16="http://schemas.microsoft.com/office/drawing/2014/main" id="{BCB9D7EF-B3A2-9409-F7DC-6FC01C4FCCB9}"/>
                  </a:ext>
                </a:extLst>
              </p:cNvPr>
              <p:cNvSpPr/>
              <p:nvPr/>
            </p:nvSpPr>
            <p:spPr>
              <a:xfrm>
                <a:off x="6247886" y="3331025"/>
                <a:ext cx="208964" cy="219161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2" name="Google Shape;8124;p74">
              <a:extLst>
                <a:ext uri="{FF2B5EF4-FFF2-40B4-BE49-F238E27FC236}">
                  <a16:creationId xmlns:a16="http://schemas.microsoft.com/office/drawing/2014/main" id="{97A9DD4D-B255-009B-9DB9-57272FD1DBA6}"/>
                </a:ext>
              </a:extLst>
            </p:cNvPr>
            <p:cNvGrpSpPr/>
            <p:nvPr/>
          </p:nvGrpSpPr>
          <p:grpSpPr>
            <a:xfrm>
              <a:off x="5359127" y="3263089"/>
              <a:ext cx="526428" cy="288631"/>
              <a:chOff x="5359127" y="3263089"/>
              <a:chExt cx="526428" cy="288631"/>
            </a:xfrm>
          </p:grpSpPr>
          <p:sp>
            <p:nvSpPr>
              <p:cNvPr id="99" name="Google Shape;8125;p74">
                <a:extLst>
                  <a:ext uri="{FF2B5EF4-FFF2-40B4-BE49-F238E27FC236}">
                    <a16:creationId xmlns:a16="http://schemas.microsoft.com/office/drawing/2014/main" id="{2199F449-BF19-C324-A024-7037C3D31FF5}"/>
                  </a:ext>
                </a:extLst>
              </p:cNvPr>
              <p:cNvSpPr/>
              <p:nvPr/>
            </p:nvSpPr>
            <p:spPr>
              <a:xfrm>
                <a:off x="5557090" y="3263089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34" y="0"/>
                    </a:moveTo>
                    <a:lnTo>
                      <a:pt x="0" y="2230920"/>
                    </a:lnTo>
                    <a:lnTo>
                      <a:pt x="2576055" y="2230920"/>
                    </a:lnTo>
                    <a:lnTo>
                      <a:pt x="128803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" name="Google Shape;8126;p74">
                <a:extLst>
                  <a:ext uri="{FF2B5EF4-FFF2-40B4-BE49-F238E27FC236}">
                    <a16:creationId xmlns:a16="http://schemas.microsoft.com/office/drawing/2014/main" id="{AA73DE64-24EA-7AF4-11FA-547552F17BBD}"/>
                  </a:ext>
                </a:extLst>
              </p:cNvPr>
              <p:cNvSpPr/>
              <p:nvPr/>
            </p:nvSpPr>
            <p:spPr>
              <a:xfrm flipH="1">
                <a:off x="5359127" y="3332559"/>
                <a:ext cx="208964" cy="219161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3" name="Google Shape;8127;p74">
              <a:extLst>
                <a:ext uri="{FF2B5EF4-FFF2-40B4-BE49-F238E27FC236}">
                  <a16:creationId xmlns:a16="http://schemas.microsoft.com/office/drawing/2014/main" id="{DB371775-1ECD-7785-68C3-53DB13516707}"/>
                </a:ext>
              </a:extLst>
            </p:cNvPr>
            <p:cNvGrpSpPr/>
            <p:nvPr/>
          </p:nvGrpSpPr>
          <p:grpSpPr>
            <a:xfrm>
              <a:off x="5551525" y="2910889"/>
              <a:ext cx="520901" cy="610283"/>
              <a:chOff x="5551525" y="2910889"/>
              <a:chExt cx="520901" cy="610283"/>
            </a:xfrm>
          </p:grpSpPr>
          <p:sp>
            <p:nvSpPr>
              <p:cNvPr id="97" name="Google Shape;8128;p74">
                <a:extLst>
                  <a:ext uri="{FF2B5EF4-FFF2-40B4-BE49-F238E27FC236}">
                    <a16:creationId xmlns:a16="http://schemas.microsoft.com/office/drawing/2014/main" id="{6D8557CC-33E8-431E-0311-C659487977B9}"/>
                  </a:ext>
                </a:extLst>
              </p:cNvPr>
              <p:cNvSpPr/>
              <p:nvPr/>
            </p:nvSpPr>
            <p:spPr>
              <a:xfrm>
                <a:off x="5743962" y="3236669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2576042" y="0"/>
                    </a:moveTo>
                    <a:lnTo>
                      <a:pt x="0" y="0"/>
                    </a:lnTo>
                    <a:lnTo>
                      <a:pt x="1288021" y="2230920"/>
                    </a:lnTo>
                    <a:lnTo>
                      <a:pt x="2576042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" name="Google Shape;8129;p74">
                <a:extLst>
                  <a:ext uri="{FF2B5EF4-FFF2-40B4-BE49-F238E27FC236}">
                    <a16:creationId xmlns:a16="http://schemas.microsoft.com/office/drawing/2014/main" id="{13A4A03F-9833-DEA7-61AA-F75EE2B332E2}"/>
                  </a:ext>
                </a:extLst>
              </p:cNvPr>
              <p:cNvSpPr/>
              <p:nvPr/>
            </p:nvSpPr>
            <p:spPr>
              <a:xfrm flipH="1">
                <a:off x="5551525" y="2910889"/>
                <a:ext cx="208964" cy="328741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4" name="Google Shape;8130;p74">
              <a:extLst>
                <a:ext uri="{FF2B5EF4-FFF2-40B4-BE49-F238E27FC236}">
                  <a16:creationId xmlns:a16="http://schemas.microsoft.com/office/drawing/2014/main" id="{4CDA0E4E-1553-45FB-84B2-DA8E7AC3E654}"/>
                </a:ext>
              </a:extLst>
            </p:cNvPr>
            <p:cNvGrpSpPr/>
            <p:nvPr/>
          </p:nvGrpSpPr>
          <p:grpSpPr>
            <a:xfrm>
              <a:off x="5743962" y="2919100"/>
              <a:ext cx="623674" cy="284502"/>
              <a:chOff x="5743962" y="2919100"/>
              <a:chExt cx="623674" cy="284502"/>
            </a:xfrm>
          </p:grpSpPr>
          <p:sp>
            <p:nvSpPr>
              <p:cNvPr id="95" name="Google Shape;8131;p74">
                <a:extLst>
                  <a:ext uri="{FF2B5EF4-FFF2-40B4-BE49-F238E27FC236}">
                    <a16:creationId xmlns:a16="http://schemas.microsoft.com/office/drawing/2014/main" id="{D20C2337-A62F-B6C1-49CB-C1BAB2D33686}"/>
                  </a:ext>
                </a:extLst>
              </p:cNvPr>
              <p:cNvSpPr/>
              <p:nvPr/>
            </p:nvSpPr>
            <p:spPr>
              <a:xfrm>
                <a:off x="5743962" y="2919100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21" y="0"/>
                    </a:moveTo>
                    <a:lnTo>
                      <a:pt x="0" y="2230920"/>
                    </a:lnTo>
                    <a:lnTo>
                      <a:pt x="2576042" y="2230920"/>
                    </a:lnTo>
                    <a:lnTo>
                      <a:pt x="128802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" name="Google Shape;8132;p74">
                <a:extLst>
                  <a:ext uri="{FF2B5EF4-FFF2-40B4-BE49-F238E27FC236}">
                    <a16:creationId xmlns:a16="http://schemas.microsoft.com/office/drawing/2014/main" id="{44129008-248C-66B6-A8BF-9D7E06AC6FD6}"/>
                  </a:ext>
                </a:extLst>
              </p:cNvPr>
              <p:cNvSpPr/>
              <p:nvPr/>
            </p:nvSpPr>
            <p:spPr>
              <a:xfrm>
                <a:off x="6060335" y="2920591"/>
                <a:ext cx="307300" cy="282602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03" name="Google Shape;8133;p74">
            <a:extLst>
              <a:ext uri="{FF2B5EF4-FFF2-40B4-BE49-F238E27FC236}">
                <a16:creationId xmlns:a16="http://schemas.microsoft.com/office/drawing/2014/main" id="{75269C90-86B1-C781-3A39-1F1889DC3488}"/>
              </a:ext>
            </a:extLst>
          </p:cNvPr>
          <p:cNvGrpSpPr/>
          <p:nvPr/>
        </p:nvGrpSpPr>
        <p:grpSpPr>
          <a:xfrm>
            <a:off x="15137736" y="3709068"/>
            <a:ext cx="1749952" cy="1439200"/>
            <a:chOff x="7608988" y="2093194"/>
            <a:chExt cx="817276" cy="672147"/>
          </a:xfrm>
        </p:grpSpPr>
        <p:cxnSp>
          <p:nvCxnSpPr>
            <p:cNvPr id="104" name="Google Shape;8134;p74">
              <a:extLst>
                <a:ext uri="{FF2B5EF4-FFF2-40B4-BE49-F238E27FC236}">
                  <a16:creationId xmlns:a16="http://schemas.microsoft.com/office/drawing/2014/main" id="{6A60729B-67E8-029D-5245-B837CFE8CF17}"/>
                </a:ext>
              </a:extLst>
            </p:cNvPr>
            <p:cNvCxnSpPr/>
            <p:nvPr/>
          </p:nvCxnSpPr>
          <p:spPr>
            <a:xfrm rot="5400000" flipH="1">
              <a:off x="7620257" y="2136491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8135;p74">
              <a:extLst>
                <a:ext uri="{FF2B5EF4-FFF2-40B4-BE49-F238E27FC236}">
                  <a16:creationId xmlns:a16="http://schemas.microsoft.com/office/drawing/2014/main" id="{1C84B487-0DE1-3479-570A-192E41141306}"/>
                </a:ext>
              </a:extLst>
            </p:cNvPr>
            <p:cNvCxnSpPr/>
            <p:nvPr/>
          </p:nvCxnSpPr>
          <p:spPr>
            <a:xfrm rot="-5400000">
              <a:off x="8285120" y="2136491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8136;p74">
              <a:extLst>
                <a:ext uri="{FF2B5EF4-FFF2-40B4-BE49-F238E27FC236}">
                  <a16:creationId xmlns:a16="http://schemas.microsoft.com/office/drawing/2014/main" id="{E838459B-0F1B-E218-6DD5-A4954131FCC9}"/>
                </a:ext>
              </a:extLst>
            </p:cNvPr>
            <p:cNvCxnSpPr/>
            <p:nvPr/>
          </p:nvCxnSpPr>
          <p:spPr>
            <a:xfrm rot="5400000">
              <a:off x="7620257" y="2644741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8137;p74">
              <a:extLst>
                <a:ext uri="{FF2B5EF4-FFF2-40B4-BE49-F238E27FC236}">
                  <a16:creationId xmlns:a16="http://schemas.microsoft.com/office/drawing/2014/main" id="{5D227D67-A99A-09E9-A9FB-A116EBED7C08}"/>
                </a:ext>
              </a:extLst>
            </p:cNvPr>
            <p:cNvCxnSpPr/>
            <p:nvPr/>
          </p:nvCxnSpPr>
          <p:spPr>
            <a:xfrm rot="-5400000" flipH="1">
              <a:off x="8285120" y="2644741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8138;p74">
              <a:extLst>
                <a:ext uri="{FF2B5EF4-FFF2-40B4-BE49-F238E27FC236}">
                  <a16:creationId xmlns:a16="http://schemas.microsoft.com/office/drawing/2014/main" id="{F1E3BF15-1BE5-69B1-7B08-4E097032A5FF}"/>
                </a:ext>
              </a:extLst>
            </p:cNvPr>
            <p:cNvCxnSpPr/>
            <p:nvPr/>
          </p:nvCxnSpPr>
          <p:spPr>
            <a:xfrm rot="10800000">
              <a:off x="7608988" y="2425132"/>
              <a:ext cx="83400" cy="0"/>
            </a:xfrm>
            <a:prstGeom prst="straightConnector1">
              <a:avLst/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8139;p74">
              <a:extLst>
                <a:ext uri="{FF2B5EF4-FFF2-40B4-BE49-F238E27FC236}">
                  <a16:creationId xmlns:a16="http://schemas.microsoft.com/office/drawing/2014/main" id="{8DC6D8D3-A502-E771-5BF2-99CF2D8FB0F0}"/>
                </a:ext>
              </a:extLst>
            </p:cNvPr>
            <p:cNvCxnSpPr/>
            <p:nvPr/>
          </p:nvCxnSpPr>
          <p:spPr>
            <a:xfrm rot="10800000">
              <a:off x="8342865" y="2425132"/>
              <a:ext cx="83400" cy="0"/>
            </a:xfrm>
            <a:prstGeom prst="straightConnector1">
              <a:avLst/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10" name="Google Shape;8140;p74">
              <a:extLst>
                <a:ext uri="{FF2B5EF4-FFF2-40B4-BE49-F238E27FC236}">
                  <a16:creationId xmlns:a16="http://schemas.microsoft.com/office/drawing/2014/main" id="{9EBE1B18-9ADC-2AF6-8C4C-C2F3F4CF979E}"/>
                </a:ext>
              </a:extLst>
            </p:cNvPr>
            <p:cNvGrpSpPr/>
            <p:nvPr/>
          </p:nvGrpSpPr>
          <p:grpSpPr>
            <a:xfrm>
              <a:off x="7721175" y="2093194"/>
              <a:ext cx="599587" cy="623846"/>
              <a:chOff x="7721175" y="2093194"/>
              <a:chExt cx="599587" cy="623846"/>
            </a:xfrm>
          </p:grpSpPr>
          <p:grpSp>
            <p:nvGrpSpPr>
              <p:cNvPr id="111" name="Google Shape;8141;p74">
                <a:extLst>
                  <a:ext uri="{FF2B5EF4-FFF2-40B4-BE49-F238E27FC236}">
                    <a16:creationId xmlns:a16="http://schemas.microsoft.com/office/drawing/2014/main" id="{B995B0F0-C452-A686-0828-D33B8A644CF7}"/>
                  </a:ext>
                </a:extLst>
              </p:cNvPr>
              <p:cNvGrpSpPr/>
              <p:nvPr/>
            </p:nvGrpSpPr>
            <p:grpSpPr>
              <a:xfrm>
                <a:off x="7721175" y="2093194"/>
                <a:ext cx="291605" cy="623846"/>
                <a:chOff x="9405575" y="2061418"/>
                <a:chExt cx="291605" cy="623846"/>
              </a:xfrm>
            </p:grpSpPr>
            <p:sp>
              <p:nvSpPr>
                <p:cNvPr id="120" name="Google Shape;8142;p74">
                  <a:extLst>
                    <a:ext uri="{FF2B5EF4-FFF2-40B4-BE49-F238E27FC236}">
                      <a16:creationId xmlns:a16="http://schemas.microsoft.com/office/drawing/2014/main" id="{ED873822-5CC6-70C8-AE64-9428DFF9BFF4}"/>
                    </a:ext>
                  </a:extLst>
                </p:cNvPr>
                <p:cNvSpPr/>
                <p:nvPr/>
              </p:nvSpPr>
              <p:spPr>
                <a:xfrm>
                  <a:off x="9405575" y="2061418"/>
                  <a:ext cx="291379" cy="623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3" h="45503" extrusionOk="0">
                      <a:moveTo>
                        <a:pt x="17225" y="1059"/>
                      </a:moveTo>
                      <a:cubicBezTo>
                        <a:pt x="20066" y="1059"/>
                        <a:pt x="20192" y="4831"/>
                        <a:pt x="20195" y="4980"/>
                      </a:cubicBezTo>
                      <a:lnTo>
                        <a:pt x="20195" y="42658"/>
                      </a:lnTo>
                      <a:cubicBezTo>
                        <a:pt x="19755" y="43076"/>
                        <a:pt x="18011" y="44441"/>
                        <a:pt x="14035" y="44441"/>
                      </a:cubicBezTo>
                      <a:cubicBezTo>
                        <a:pt x="9143" y="44441"/>
                        <a:pt x="6607" y="41481"/>
                        <a:pt x="6264" y="38549"/>
                      </a:cubicBezTo>
                      <a:cubicBezTo>
                        <a:pt x="6238" y="38342"/>
                        <a:pt x="6089" y="38168"/>
                        <a:pt x="5889" y="38106"/>
                      </a:cubicBezTo>
                      <a:cubicBezTo>
                        <a:pt x="5769" y="38071"/>
                        <a:pt x="2987" y="37194"/>
                        <a:pt x="3045" y="34127"/>
                      </a:cubicBezTo>
                      <a:cubicBezTo>
                        <a:pt x="3067" y="32998"/>
                        <a:pt x="3194" y="32212"/>
                        <a:pt x="3449" y="31665"/>
                      </a:cubicBezTo>
                      <a:cubicBezTo>
                        <a:pt x="3449" y="31665"/>
                        <a:pt x="3682" y="31319"/>
                        <a:pt x="3685" y="31277"/>
                      </a:cubicBezTo>
                      <a:cubicBezTo>
                        <a:pt x="3740" y="31205"/>
                        <a:pt x="3799" y="31141"/>
                        <a:pt x="3863" y="31082"/>
                      </a:cubicBezTo>
                      <a:cubicBezTo>
                        <a:pt x="4404" y="30567"/>
                        <a:pt x="5365" y="30335"/>
                        <a:pt x="7020" y="30335"/>
                      </a:cubicBezTo>
                      <a:cubicBezTo>
                        <a:pt x="7247" y="30335"/>
                        <a:pt x="7486" y="30339"/>
                        <a:pt x="7739" y="30348"/>
                      </a:cubicBezTo>
                      <a:cubicBezTo>
                        <a:pt x="8968" y="30388"/>
                        <a:pt x="10320" y="30407"/>
                        <a:pt x="11768" y="30407"/>
                      </a:cubicBezTo>
                      <a:cubicBezTo>
                        <a:pt x="11975" y="30407"/>
                        <a:pt x="12184" y="30407"/>
                        <a:pt x="12395" y="30406"/>
                      </a:cubicBezTo>
                      <a:lnTo>
                        <a:pt x="12408" y="30406"/>
                      </a:lnTo>
                      <a:cubicBezTo>
                        <a:pt x="12410" y="30406"/>
                        <a:pt x="12412" y="30406"/>
                        <a:pt x="12414" y="30406"/>
                      </a:cubicBezTo>
                      <a:cubicBezTo>
                        <a:pt x="14155" y="30406"/>
                        <a:pt x="15565" y="31819"/>
                        <a:pt x="15565" y="33561"/>
                      </a:cubicBezTo>
                      <a:lnTo>
                        <a:pt x="15565" y="35495"/>
                      </a:lnTo>
                      <a:cubicBezTo>
                        <a:pt x="15559" y="35793"/>
                        <a:pt x="15798" y="36039"/>
                        <a:pt x="16096" y="36039"/>
                      </a:cubicBezTo>
                      <a:cubicBezTo>
                        <a:pt x="16394" y="36039"/>
                        <a:pt x="16636" y="35793"/>
                        <a:pt x="16627" y="35495"/>
                      </a:cubicBezTo>
                      <a:lnTo>
                        <a:pt x="16627" y="33561"/>
                      </a:lnTo>
                      <a:cubicBezTo>
                        <a:pt x="16627" y="31233"/>
                        <a:pt x="14740" y="29345"/>
                        <a:pt x="12414" y="29345"/>
                      </a:cubicBezTo>
                      <a:cubicBezTo>
                        <a:pt x="12412" y="29345"/>
                        <a:pt x="12410" y="29345"/>
                        <a:pt x="12408" y="29345"/>
                      </a:cubicBezTo>
                      <a:lnTo>
                        <a:pt x="12392" y="29345"/>
                      </a:lnTo>
                      <a:cubicBezTo>
                        <a:pt x="12202" y="29346"/>
                        <a:pt x="12014" y="29346"/>
                        <a:pt x="11828" y="29346"/>
                      </a:cubicBezTo>
                      <a:cubicBezTo>
                        <a:pt x="10369" y="29346"/>
                        <a:pt x="9008" y="29324"/>
                        <a:pt x="7772" y="29287"/>
                      </a:cubicBezTo>
                      <a:cubicBezTo>
                        <a:pt x="7513" y="29278"/>
                        <a:pt x="7267" y="29274"/>
                        <a:pt x="7033" y="29274"/>
                      </a:cubicBezTo>
                      <a:cubicBezTo>
                        <a:pt x="5050" y="29274"/>
                        <a:pt x="3893" y="29586"/>
                        <a:pt x="3135" y="30309"/>
                      </a:cubicBezTo>
                      <a:cubicBezTo>
                        <a:pt x="3058" y="30380"/>
                        <a:pt x="2987" y="30458"/>
                        <a:pt x="2922" y="30536"/>
                      </a:cubicBezTo>
                      <a:cubicBezTo>
                        <a:pt x="1045" y="29510"/>
                        <a:pt x="1084" y="26828"/>
                        <a:pt x="1084" y="26799"/>
                      </a:cubicBezTo>
                      <a:lnTo>
                        <a:pt x="1084" y="26786"/>
                      </a:lnTo>
                      <a:lnTo>
                        <a:pt x="1084" y="21470"/>
                      </a:lnTo>
                      <a:cubicBezTo>
                        <a:pt x="1084" y="19979"/>
                        <a:pt x="1450" y="18885"/>
                        <a:pt x="2168" y="18212"/>
                      </a:cubicBezTo>
                      <a:cubicBezTo>
                        <a:pt x="2905" y="17528"/>
                        <a:pt x="3830" y="17480"/>
                        <a:pt x="4078" y="17480"/>
                      </a:cubicBezTo>
                      <a:cubicBezTo>
                        <a:pt x="4118" y="17480"/>
                        <a:pt x="4141" y="17481"/>
                        <a:pt x="4142" y="17481"/>
                      </a:cubicBezTo>
                      <a:cubicBezTo>
                        <a:pt x="4157" y="17483"/>
                        <a:pt x="4172" y="17483"/>
                        <a:pt x="4186" y="17483"/>
                      </a:cubicBezTo>
                      <a:cubicBezTo>
                        <a:pt x="4474" y="17483"/>
                        <a:pt x="4714" y="17249"/>
                        <a:pt x="4714" y="16954"/>
                      </a:cubicBezTo>
                      <a:lnTo>
                        <a:pt x="4714" y="12072"/>
                      </a:lnTo>
                      <a:cubicBezTo>
                        <a:pt x="4714" y="11082"/>
                        <a:pt x="4986" y="10325"/>
                        <a:pt x="5523" y="9820"/>
                      </a:cubicBezTo>
                      <a:cubicBezTo>
                        <a:pt x="6270" y="9115"/>
                        <a:pt x="7348" y="9065"/>
                        <a:pt x="7647" y="9065"/>
                      </a:cubicBezTo>
                      <a:cubicBezTo>
                        <a:pt x="7696" y="9065"/>
                        <a:pt x="7724" y="9066"/>
                        <a:pt x="7726" y="9066"/>
                      </a:cubicBezTo>
                      <a:cubicBezTo>
                        <a:pt x="7739" y="9067"/>
                        <a:pt x="7751" y="9067"/>
                        <a:pt x="7763" y="9067"/>
                      </a:cubicBezTo>
                      <a:cubicBezTo>
                        <a:pt x="8253" y="9067"/>
                        <a:pt x="8483" y="8447"/>
                        <a:pt x="8095" y="8128"/>
                      </a:cubicBezTo>
                      <a:cubicBezTo>
                        <a:pt x="7911" y="7976"/>
                        <a:pt x="7749" y="7749"/>
                        <a:pt x="7937" y="7216"/>
                      </a:cubicBezTo>
                      <a:cubicBezTo>
                        <a:pt x="8312" y="6167"/>
                        <a:pt x="9878" y="4614"/>
                        <a:pt x="11929" y="3269"/>
                      </a:cubicBezTo>
                      <a:cubicBezTo>
                        <a:pt x="13967" y="1926"/>
                        <a:pt x="16044" y="1059"/>
                        <a:pt x="17225" y="1059"/>
                      </a:cubicBezTo>
                      <a:close/>
                      <a:moveTo>
                        <a:pt x="17222" y="1"/>
                      </a:moveTo>
                      <a:cubicBezTo>
                        <a:pt x="14145" y="1"/>
                        <a:pt x="7898" y="4168"/>
                        <a:pt x="6937" y="6863"/>
                      </a:cubicBezTo>
                      <a:cubicBezTo>
                        <a:pt x="6782" y="7300"/>
                        <a:pt x="6752" y="7711"/>
                        <a:pt x="6846" y="8076"/>
                      </a:cubicBezTo>
                      <a:cubicBezTo>
                        <a:pt x="6241" y="8180"/>
                        <a:pt x="5452" y="8435"/>
                        <a:pt x="4805" y="9040"/>
                      </a:cubicBezTo>
                      <a:cubicBezTo>
                        <a:pt x="4041" y="9755"/>
                        <a:pt x="3656" y="10778"/>
                        <a:pt x="3656" y="12075"/>
                      </a:cubicBezTo>
                      <a:lnTo>
                        <a:pt x="3656" y="16446"/>
                      </a:lnTo>
                      <a:cubicBezTo>
                        <a:pt x="3093" y="16511"/>
                        <a:pt x="2220" y="16727"/>
                        <a:pt x="1460" y="17426"/>
                      </a:cubicBezTo>
                      <a:cubicBezTo>
                        <a:pt x="508" y="18303"/>
                        <a:pt x="23" y="19665"/>
                        <a:pt x="23" y="21470"/>
                      </a:cubicBezTo>
                      <a:lnTo>
                        <a:pt x="23" y="26779"/>
                      </a:lnTo>
                      <a:cubicBezTo>
                        <a:pt x="20" y="27006"/>
                        <a:pt x="0" y="30147"/>
                        <a:pt x="2388" y="31454"/>
                      </a:cubicBezTo>
                      <a:cubicBezTo>
                        <a:pt x="2136" y="32118"/>
                        <a:pt x="2006" y="32975"/>
                        <a:pt x="1984" y="34107"/>
                      </a:cubicBezTo>
                      <a:cubicBezTo>
                        <a:pt x="1922" y="37288"/>
                        <a:pt x="4352" y="38614"/>
                        <a:pt x="5254" y="38996"/>
                      </a:cubicBezTo>
                      <a:cubicBezTo>
                        <a:pt x="5533" y="40711"/>
                        <a:pt x="6429" y="42273"/>
                        <a:pt x="7797" y="43428"/>
                      </a:cubicBezTo>
                      <a:cubicBezTo>
                        <a:pt x="9405" y="44784"/>
                        <a:pt x="11560" y="45502"/>
                        <a:pt x="14035" y="45502"/>
                      </a:cubicBezTo>
                      <a:cubicBezTo>
                        <a:pt x="19270" y="45502"/>
                        <a:pt x="21065" y="43292"/>
                        <a:pt x="21140" y="43199"/>
                      </a:cubicBezTo>
                      <a:cubicBezTo>
                        <a:pt x="21214" y="43105"/>
                        <a:pt x="21253" y="42992"/>
                        <a:pt x="21253" y="42872"/>
                      </a:cubicBezTo>
                      <a:lnTo>
                        <a:pt x="21253" y="4967"/>
                      </a:lnTo>
                      <a:cubicBezTo>
                        <a:pt x="21217" y="3249"/>
                        <a:pt x="20328" y="1"/>
                        <a:pt x="17222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121" name="Google Shape;8143;p74">
                  <a:extLst>
                    <a:ext uri="{FF2B5EF4-FFF2-40B4-BE49-F238E27FC236}">
                      <a16:creationId xmlns:a16="http://schemas.microsoft.com/office/drawing/2014/main" id="{472C494D-F4FD-8EC3-A74E-C2D5C3C6610B}"/>
                    </a:ext>
                  </a:extLst>
                </p:cNvPr>
                <p:cNvSpPr/>
                <p:nvPr/>
              </p:nvSpPr>
              <p:spPr>
                <a:xfrm>
                  <a:off x="9535402" y="2540968"/>
                  <a:ext cx="161778" cy="68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0" h="5029" extrusionOk="0">
                      <a:moveTo>
                        <a:pt x="11270" y="1"/>
                      </a:moveTo>
                      <a:cubicBezTo>
                        <a:pt x="11264" y="1"/>
                        <a:pt x="11258" y="1"/>
                        <a:pt x="11252" y="1"/>
                      </a:cubicBezTo>
                      <a:lnTo>
                        <a:pt x="4326" y="1"/>
                      </a:lnTo>
                      <a:cubicBezTo>
                        <a:pt x="1938" y="4"/>
                        <a:pt x="0" y="1939"/>
                        <a:pt x="0" y="4327"/>
                      </a:cubicBezTo>
                      <a:lnTo>
                        <a:pt x="0" y="4498"/>
                      </a:lnTo>
                      <a:cubicBezTo>
                        <a:pt x="0" y="4789"/>
                        <a:pt x="236" y="5029"/>
                        <a:pt x="527" y="5029"/>
                      </a:cubicBezTo>
                      <a:cubicBezTo>
                        <a:pt x="822" y="5029"/>
                        <a:pt x="1061" y="4789"/>
                        <a:pt x="1058" y="4498"/>
                      </a:cubicBezTo>
                      <a:lnTo>
                        <a:pt x="1058" y="4327"/>
                      </a:lnTo>
                      <a:cubicBezTo>
                        <a:pt x="1061" y="2524"/>
                        <a:pt x="2524" y="1062"/>
                        <a:pt x="4326" y="1062"/>
                      </a:cubicBezTo>
                      <a:lnTo>
                        <a:pt x="11252" y="1062"/>
                      </a:lnTo>
                      <a:cubicBezTo>
                        <a:pt x="11256" y="1062"/>
                        <a:pt x="11260" y="1062"/>
                        <a:pt x="11264" y="1062"/>
                      </a:cubicBezTo>
                      <a:cubicBezTo>
                        <a:pt x="11557" y="1062"/>
                        <a:pt x="11799" y="825"/>
                        <a:pt x="11799" y="532"/>
                      </a:cubicBezTo>
                      <a:cubicBezTo>
                        <a:pt x="11799" y="237"/>
                        <a:pt x="11560" y="1"/>
                        <a:pt x="11270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122" name="Google Shape;8144;p74">
                  <a:extLst>
                    <a:ext uri="{FF2B5EF4-FFF2-40B4-BE49-F238E27FC236}">
                      <a16:creationId xmlns:a16="http://schemas.microsoft.com/office/drawing/2014/main" id="{E76B78AD-C113-71F2-4774-5D7119737B08}"/>
                    </a:ext>
                  </a:extLst>
                </p:cNvPr>
                <p:cNvSpPr/>
                <p:nvPr/>
              </p:nvSpPr>
              <p:spPr>
                <a:xfrm>
                  <a:off x="9455875" y="2286606"/>
                  <a:ext cx="137251" cy="112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1" h="8180" extrusionOk="0">
                      <a:moveTo>
                        <a:pt x="515" y="1"/>
                      </a:moveTo>
                      <a:cubicBezTo>
                        <a:pt x="230" y="7"/>
                        <a:pt x="0" y="243"/>
                        <a:pt x="0" y="531"/>
                      </a:cubicBezTo>
                      <a:cubicBezTo>
                        <a:pt x="0" y="819"/>
                        <a:pt x="230" y="1052"/>
                        <a:pt x="515" y="1062"/>
                      </a:cubicBezTo>
                      <a:lnTo>
                        <a:pt x="4979" y="1062"/>
                      </a:lnTo>
                      <a:cubicBezTo>
                        <a:pt x="7173" y="1062"/>
                        <a:pt x="8946" y="2838"/>
                        <a:pt x="8949" y="5031"/>
                      </a:cubicBezTo>
                      <a:lnTo>
                        <a:pt x="8949" y="7649"/>
                      </a:lnTo>
                      <a:cubicBezTo>
                        <a:pt x="8949" y="7943"/>
                        <a:pt x="9188" y="8179"/>
                        <a:pt x="9480" y="8179"/>
                      </a:cubicBezTo>
                      <a:cubicBezTo>
                        <a:pt x="9771" y="8179"/>
                        <a:pt x="10010" y="7943"/>
                        <a:pt x="10010" y="7652"/>
                      </a:cubicBezTo>
                      <a:lnTo>
                        <a:pt x="10010" y="5031"/>
                      </a:lnTo>
                      <a:cubicBezTo>
                        <a:pt x="10007" y="2252"/>
                        <a:pt x="7758" y="4"/>
                        <a:pt x="4979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123" name="Google Shape;8145;p74">
                  <a:extLst>
                    <a:ext uri="{FF2B5EF4-FFF2-40B4-BE49-F238E27FC236}">
                      <a16:creationId xmlns:a16="http://schemas.microsoft.com/office/drawing/2014/main" id="{A3062645-EEFE-9FB2-D544-F54F699CAEB2}"/>
                    </a:ext>
                  </a:extLst>
                </p:cNvPr>
                <p:cNvSpPr/>
                <p:nvPr/>
              </p:nvSpPr>
              <p:spPr>
                <a:xfrm>
                  <a:off x="9578545" y="2355317"/>
                  <a:ext cx="116370" cy="14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8" h="1062" extrusionOk="0">
                      <a:moveTo>
                        <a:pt x="519" y="0"/>
                      </a:moveTo>
                      <a:cubicBezTo>
                        <a:pt x="231" y="10"/>
                        <a:pt x="1" y="243"/>
                        <a:pt x="1" y="531"/>
                      </a:cubicBezTo>
                      <a:cubicBezTo>
                        <a:pt x="1" y="819"/>
                        <a:pt x="231" y="1051"/>
                        <a:pt x="519" y="1061"/>
                      </a:cubicBezTo>
                      <a:lnTo>
                        <a:pt x="7973" y="1061"/>
                      </a:lnTo>
                      <a:cubicBezTo>
                        <a:pt x="8261" y="1051"/>
                        <a:pt x="8487" y="819"/>
                        <a:pt x="8487" y="531"/>
                      </a:cubicBezTo>
                      <a:cubicBezTo>
                        <a:pt x="8487" y="243"/>
                        <a:pt x="8261" y="10"/>
                        <a:pt x="7973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124" name="Google Shape;8146;p74">
                  <a:extLst>
                    <a:ext uri="{FF2B5EF4-FFF2-40B4-BE49-F238E27FC236}">
                      <a16:creationId xmlns:a16="http://schemas.microsoft.com/office/drawing/2014/main" id="{5AD6085D-9E13-C525-101F-3597BACDF775}"/>
                    </a:ext>
                  </a:extLst>
                </p:cNvPr>
                <p:cNvSpPr/>
                <p:nvPr/>
              </p:nvSpPr>
              <p:spPr>
                <a:xfrm>
                  <a:off x="9533620" y="2389824"/>
                  <a:ext cx="104429" cy="58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7" h="4248" extrusionOk="0">
                      <a:moveTo>
                        <a:pt x="2890" y="0"/>
                      </a:moveTo>
                      <a:cubicBezTo>
                        <a:pt x="1295" y="0"/>
                        <a:pt x="4" y="1294"/>
                        <a:pt x="1" y="2889"/>
                      </a:cubicBezTo>
                      <a:lnTo>
                        <a:pt x="1" y="3439"/>
                      </a:lnTo>
                      <a:cubicBezTo>
                        <a:pt x="10" y="3724"/>
                        <a:pt x="243" y="3954"/>
                        <a:pt x="531" y="3954"/>
                      </a:cubicBezTo>
                      <a:cubicBezTo>
                        <a:pt x="819" y="3954"/>
                        <a:pt x="1055" y="3724"/>
                        <a:pt x="1062" y="3439"/>
                      </a:cubicBezTo>
                      <a:lnTo>
                        <a:pt x="1062" y="2889"/>
                      </a:lnTo>
                      <a:cubicBezTo>
                        <a:pt x="1062" y="1880"/>
                        <a:pt x="1880" y="1061"/>
                        <a:pt x="2890" y="1058"/>
                      </a:cubicBezTo>
                      <a:lnTo>
                        <a:pt x="4669" y="1058"/>
                      </a:lnTo>
                      <a:cubicBezTo>
                        <a:pt x="5711" y="1061"/>
                        <a:pt x="6555" y="1902"/>
                        <a:pt x="6555" y="2944"/>
                      </a:cubicBezTo>
                      <a:lnTo>
                        <a:pt x="6555" y="3717"/>
                      </a:lnTo>
                      <a:cubicBezTo>
                        <a:pt x="6555" y="4012"/>
                        <a:pt x="6795" y="4248"/>
                        <a:pt x="7086" y="4248"/>
                      </a:cubicBezTo>
                      <a:cubicBezTo>
                        <a:pt x="7380" y="4248"/>
                        <a:pt x="7617" y="4012"/>
                        <a:pt x="7617" y="3717"/>
                      </a:cubicBezTo>
                      <a:lnTo>
                        <a:pt x="7617" y="2944"/>
                      </a:lnTo>
                      <a:cubicBezTo>
                        <a:pt x="7613" y="1320"/>
                        <a:pt x="6297" y="0"/>
                        <a:pt x="4669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125" name="Google Shape;8147;p74">
                  <a:extLst>
                    <a:ext uri="{FF2B5EF4-FFF2-40B4-BE49-F238E27FC236}">
                      <a16:creationId xmlns:a16="http://schemas.microsoft.com/office/drawing/2014/main" id="{E5DBACFD-F9DA-6F21-85C6-D5739E922919}"/>
                    </a:ext>
                  </a:extLst>
                </p:cNvPr>
                <p:cNvSpPr/>
                <p:nvPr/>
              </p:nvSpPr>
              <p:spPr>
                <a:xfrm>
                  <a:off x="9504885" y="2171202"/>
                  <a:ext cx="97684" cy="14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59" extrusionOk="0">
                      <a:moveTo>
                        <a:pt x="6598" y="0"/>
                      </a:moveTo>
                      <a:cubicBezTo>
                        <a:pt x="6592" y="0"/>
                        <a:pt x="6587" y="0"/>
                        <a:pt x="6581" y="0"/>
                      </a:cubicBezTo>
                      <a:lnTo>
                        <a:pt x="515" y="0"/>
                      </a:lnTo>
                      <a:cubicBezTo>
                        <a:pt x="227" y="7"/>
                        <a:pt x="0" y="243"/>
                        <a:pt x="0" y="528"/>
                      </a:cubicBezTo>
                      <a:cubicBezTo>
                        <a:pt x="0" y="816"/>
                        <a:pt x="227" y="1052"/>
                        <a:pt x="515" y="1058"/>
                      </a:cubicBezTo>
                      <a:lnTo>
                        <a:pt x="6581" y="1058"/>
                      </a:lnTo>
                      <a:cubicBezTo>
                        <a:pt x="6587" y="1058"/>
                        <a:pt x="6592" y="1059"/>
                        <a:pt x="6598" y="1059"/>
                      </a:cubicBezTo>
                      <a:cubicBezTo>
                        <a:pt x="6888" y="1059"/>
                        <a:pt x="7124" y="823"/>
                        <a:pt x="7124" y="528"/>
                      </a:cubicBezTo>
                      <a:cubicBezTo>
                        <a:pt x="7124" y="236"/>
                        <a:pt x="6888" y="0"/>
                        <a:pt x="6598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126" name="Google Shape;8148;p74">
                  <a:extLst>
                    <a:ext uri="{FF2B5EF4-FFF2-40B4-BE49-F238E27FC236}">
                      <a16:creationId xmlns:a16="http://schemas.microsoft.com/office/drawing/2014/main" id="{3EBF0003-07A0-E388-E09F-8C834706239F}"/>
                    </a:ext>
                  </a:extLst>
                </p:cNvPr>
                <p:cNvSpPr/>
                <p:nvPr/>
              </p:nvSpPr>
              <p:spPr>
                <a:xfrm>
                  <a:off x="9587826" y="2129731"/>
                  <a:ext cx="106993" cy="9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4" h="7109" extrusionOk="0">
                      <a:moveTo>
                        <a:pt x="4230" y="0"/>
                      </a:moveTo>
                      <a:cubicBezTo>
                        <a:pt x="4224" y="0"/>
                        <a:pt x="4218" y="0"/>
                        <a:pt x="4213" y="0"/>
                      </a:cubicBezTo>
                      <a:lnTo>
                        <a:pt x="3339" y="0"/>
                      </a:lnTo>
                      <a:cubicBezTo>
                        <a:pt x="1495" y="0"/>
                        <a:pt x="3" y="1495"/>
                        <a:pt x="0" y="3336"/>
                      </a:cubicBezTo>
                      <a:lnTo>
                        <a:pt x="0" y="3850"/>
                      </a:lnTo>
                      <a:cubicBezTo>
                        <a:pt x="3" y="5649"/>
                        <a:pt x="1459" y="7108"/>
                        <a:pt x="3258" y="7108"/>
                      </a:cubicBezTo>
                      <a:lnTo>
                        <a:pt x="7286" y="7108"/>
                      </a:lnTo>
                      <a:cubicBezTo>
                        <a:pt x="7574" y="7102"/>
                        <a:pt x="7804" y="6866"/>
                        <a:pt x="7804" y="6578"/>
                      </a:cubicBezTo>
                      <a:cubicBezTo>
                        <a:pt x="7804" y="6290"/>
                        <a:pt x="7574" y="6057"/>
                        <a:pt x="7286" y="6047"/>
                      </a:cubicBezTo>
                      <a:lnTo>
                        <a:pt x="3258" y="6047"/>
                      </a:lnTo>
                      <a:cubicBezTo>
                        <a:pt x="2045" y="6047"/>
                        <a:pt x="1061" y="5064"/>
                        <a:pt x="1061" y="3850"/>
                      </a:cubicBezTo>
                      <a:lnTo>
                        <a:pt x="1061" y="3336"/>
                      </a:lnTo>
                      <a:cubicBezTo>
                        <a:pt x="1061" y="2081"/>
                        <a:pt x="2080" y="1061"/>
                        <a:pt x="3339" y="1058"/>
                      </a:cubicBezTo>
                      <a:lnTo>
                        <a:pt x="4213" y="1058"/>
                      </a:lnTo>
                      <a:cubicBezTo>
                        <a:pt x="4218" y="1058"/>
                        <a:pt x="4224" y="1059"/>
                        <a:pt x="4230" y="1059"/>
                      </a:cubicBezTo>
                      <a:cubicBezTo>
                        <a:pt x="4520" y="1059"/>
                        <a:pt x="4756" y="823"/>
                        <a:pt x="4756" y="528"/>
                      </a:cubicBezTo>
                      <a:cubicBezTo>
                        <a:pt x="4756" y="236"/>
                        <a:pt x="4520" y="0"/>
                        <a:pt x="4230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</p:grpSp>
          <p:grpSp>
            <p:nvGrpSpPr>
              <p:cNvPr id="112" name="Google Shape;8149;p74">
                <a:extLst>
                  <a:ext uri="{FF2B5EF4-FFF2-40B4-BE49-F238E27FC236}">
                    <a16:creationId xmlns:a16="http://schemas.microsoft.com/office/drawing/2014/main" id="{AAF9B66A-5DDB-D547-5FA0-E0EE657A4E14}"/>
                  </a:ext>
                </a:extLst>
              </p:cNvPr>
              <p:cNvGrpSpPr/>
              <p:nvPr/>
            </p:nvGrpSpPr>
            <p:grpSpPr>
              <a:xfrm flipH="1">
                <a:off x="8029157" y="2093194"/>
                <a:ext cx="291605" cy="623846"/>
                <a:chOff x="9405575" y="2061418"/>
                <a:chExt cx="291605" cy="623846"/>
              </a:xfrm>
            </p:grpSpPr>
            <p:sp>
              <p:nvSpPr>
                <p:cNvPr id="113" name="Google Shape;8150;p74">
                  <a:extLst>
                    <a:ext uri="{FF2B5EF4-FFF2-40B4-BE49-F238E27FC236}">
                      <a16:creationId xmlns:a16="http://schemas.microsoft.com/office/drawing/2014/main" id="{3CBD521A-DACD-E969-128D-EEF8AA84BCB4}"/>
                    </a:ext>
                  </a:extLst>
                </p:cNvPr>
                <p:cNvSpPr/>
                <p:nvPr/>
              </p:nvSpPr>
              <p:spPr>
                <a:xfrm>
                  <a:off x="9405575" y="2061418"/>
                  <a:ext cx="291379" cy="623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3" h="45503" extrusionOk="0">
                      <a:moveTo>
                        <a:pt x="17225" y="1059"/>
                      </a:moveTo>
                      <a:cubicBezTo>
                        <a:pt x="20066" y="1059"/>
                        <a:pt x="20192" y="4831"/>
                        <a:pt x="20195" y="4980"/>
                      </a:cubicBezTo>
                      <a:lnTo>
                        <a:pt x="20195" y="42658"/>
                      </a:lnTo>
                      <a:cubicBezTo>
                        <a:pt x="19755" y="43076"/>
                        <a:pt x="18011" y="44441"/>
                        <a:pt x="14035" y="44441"/>
                      </a:cubicBezTo>
                      <a:cubicBezTo>
                        <a:pt x="9143" y="44441"/>
                        <a:pt x="6607" y="41481"/>
                        <a:pt x="6264" y="38549"/>
                      </a:cubicBezTo>
                      <a:cubicBezTo>
                        <a:pt x="6238" y="38342"/>
                        <a:pt x="6089" y="38168"/>
                        <a:pt x="5889" y="38106"/>
                      </a:cubicBezTo>
                      <a:cubicBezTo>
                        <a:pt x="5769" y="38071"/>
                        <a:pt x="2987" y="37194"/>
                        <a:pt x="3045" y="34127"/>
                      </a:cubicBezTo>
                      <a:cubicBezTo>
                        <a:pt x="3067" y="32998"/>
                        <a:pt x="3194" y="32212"/>
                        <a:pt x="3449" y="31665"/>
                      </a:cubicBezTo>
                      <a:cubicBezTo>
                        <a:pt x="3449" y="31665"/>
                        <a:pt x="3682" y="31319"/>
                        <a:pt x="3685" y="31277"/>
                      </a:cubicBezTo>
                      <a:cubicBezTo>
                        <a:pt x="3740" y="31205"/>
                        <a:pt x="3799" y="31141"/>
                        <a:pt x="3863" y="31082"/>
                      </a:cubicBezTo>
                      <a:cubicBezTo>
                        <a:pt x="4404" y="30567"/>
                        <a:pt x="5365" y="30335"/>
                        <a:pt x="7020" y="30335"/>
                      </a:cubicBezTo>
                      <a:cubicBezTo>
                        <a:pt x="7247" y="30335"/>
                        <a:pt x="7486" y="30339"/>
                        <a:pt x="7739" y="30348"/>
                      </a:cubicBezTo>
                      <a:cubicBezTo>
                        <a:pt x="8968" y="30388"/>
                        <a:pt x="10320" y="30407"/>
                        <a:pt x="11768" y="30407"/>
                      </a:cubicBezTo>
                      <a:cubicBezTo>
                        <a:pt x="11975" y="30407"/>
                        <a:pt x="12184" y="30407"/>
                        <a:pt x="12395" y="30406"/>
                      </a:cubicBezTo>
                      <a:lnTo>
                        <a:pt x="12408" y="30406"/>
                      </a:lnTo>
                      <a:cubicBezTo>
                        <a:pt x="12410" y="30406"/>
                        <a:pt x="12412" y="30406"/>
                        <a:pt x="12414" y="30406"/>
                      </a:cubicBezTo>
                      <a:cubicBezTo>
                        <a:pt x="14155" y="30406"/>
                        <a:pt x="15565" y="31819"/>
                        <a:pt x="15565" y="33561"/>
                      </a:cubicBezTo>
                      <a:lnTo>
                        <a:pt x="15565" y="35495"/>
                      </a:lnTo>
                      <a:cubicBezTo>
                        <a:pt x="15559" y="35793"/>
                        <a:pt x="15798" y="36039"/>
                        <a:pt x="16096" y="36039"/>
                      </a:cubicBezTo>
                      <a:cubicBezTo>
                        <a:pt x="16394" y="36039"/>
                        <a:pt x="16636" y="35793"/>
                        <a:pt x="16627" y="35495"/>
                      </a:cubicBezTo>
                      <a:lnTo>
                        <a:pt x="16627" y="33561"/>
                      </a:lnTo>
                      <a:cubicBezTo>
                        <a:pt x="16627" y="31233"/>
                        <a:pt x="14740" y="29345"/>
                        <a:pt x="12414" y="29345"/>
                      </a:cubicBezTo>
                      <a:cubicBezTo>
                        <a:pt x="12412" y="29345"/>
                        <a:pt x="12410" y="29345"/>
                        <a:pt x="12408" y="29345"/>
                      </a:cubicBezTo>
                      <a:lnTo>
                        <a:pt x="12392" y="29345"/>
                      </a:lnTo>
                      <a:cubicBezTo>
                        <a:pt x="12202" y="29346"/>
                        <a:pt x="12014" y="29346"/>
                        <a:pt x="11828" y="29346"/>
                      </a:cubicBezTo>
                      <a:cubicBezTo>
                        <a:pt x="10369" y="29346"/>
                        <a:pt x="9008" y="29324"/>
                        <a:pt x="7772" y="29287"/>
                      </a:cubicBezTo>
                      <a:cubicBezTo>
                        <a:pt x="7513" y="29278"/>
                        <a:pt x="7267" y="29274"/>
                        <a:pt x="7033" y="29274"/>
                      </a:cubicBezTo>
                      <a:cubicBezTo>
                        <a:pt x="5050" y="29274"/>
                        <a:pt x="3893" y="29586"/>
                        <a:pt x="3135" y="30309"/>
                      </a:cubicBezTo>
                      <a:cubicBezTo>
                        <a:pt x="3058" y="30380"/>
                        <a:pt x="2987" y="30458"/>
                        <a:pt x="2922" y="30536"/>
                      </a:cubicBezTo>
                      <a:cubicBezTo>
                        <a:pt x="1045" y="29510"/>
                        <a:pt x="1084" y="26828"/>
                        <a:pt x="1084" y="26799"/>
                      </a:cubicBezTo>
                      <a:lnTo>
                        <a:pt x="1084" y="26786"/>
                      </a:lnTo>
                      <a:lnTo>
                        <a:pt x="1084" y="21470"/>
                      </a:lnTo>
                      <a:cubicBezTo>
                        <a:pt x="1084" y="19979"/>
                        <a:pt x="1450" y="18885"/>
                        <a:pt x="2168" y="18212"/>
                      </a:cubicBezTo>
                      <a:cubicBezTo>
                        <a:pt x="2905" y="17528"/>
                        <a:pt x="3830" y="17480"/>
                        <a:pt x="4078" y="17480"/>
                      </a:cubicBezTo>
                      <a:cubicBezTo>
                        <a:pt x="4118" y="17480"/>
                        <a:pt x="4141" y="17481"/>
                        <a:pt x="4142" y="17481"/>
                      </a:cubicBezTo>
                      <a:cubicBezTo>
                        <a:pt x="4157" y="17483"/>
                        <a:pt x="4172" y="17483"/>
                        <a:pt x="4186" y="17483"/>
                      </a:cubicBezTo>
                      <a:cubicBezTo>
                        <a:pt x="4474" y="17483"/>
                        <a:pt x="4714" y="17249"/>
                        <a:pt x="4714" y="16954"/>
                      </a:cubicBezTo>
                      <a:lnTo>
                        <a:pt x="4714" y="12072"/>
                      </a:lnTo>
                      <a:cubicBezTo>
                        <a:pt x="4714" y="11082"/>
                        <a:pt x="4986" y="10325"/>
                        <a:pt x="5523" y="9820"/>
                      </a:cubicBezTo>
                      <a:cubicBezTo>
                        <a:pt x="6270" y="9115"/>
                        <a:pt x="7348" y="9065"/>
                        <a:pt x="7647" y="9065"/>
                      </a:cubicBezTo>
                      <a:cubicBezTo>
                        <a:pt x="7696" y="9065"/>
                        <a:pt x="7724" y="9066"/>
                        <a:pt x="7726" y="9066"/>
                      </a:cubicBezTo>
                      <a:cubicBezTo>
                        <a:pt x="7739" y="9067"/>
                        <a:pt x="7751" y="9067"/>
                        <a:pt x="7763" y="9067"/>
                      </a:cubicBezTo>
                      <a:cubicBezTo>
                        <a:pt x="8253" y="9067"/>
                        <a:pt x="8483" y="8447"/>
                        <a:pt x="8095" y="8128"/>
                      </a:cubicBezTo>
                      <a:cubicBezTo>
                        <a:pt x="7911" y="7976"/>
                        <a:pt x="7749" y="7749"/>
                        <a:pt x="7937" y="7216"/>
                      </a:cubicBezTo>
                      <a:cubicBezTo>
                        <a:pt x="8312" y="6167"/>
                        <a:pt x="9878" y="4614"/>
                        <a:pt x="11929" y="3269"/>
                      </a:cubicBezTo>
                      <a:cubicBezTo>
                        <a:pt x="13967" y="1926"/>
                        <a:pt x="16044" y="1059"/>
                        <a:pt x="17225" y="1059"/>
                      </a:cubicBezTo>
                      <a:close/>
                      <a:moveTo>
                        <a:pt x="17222" y="1"/>
                      </a:moveTo>
                      <a:cubicBezTo>
                        <a:pt x="14145" y="1"/>
                        <a:pt x="7898" y="4168"/>
                        <a:pt x="6937" y="6863"/>
                      </a:cubicBezTo>
                      <a:cubicBezTo>
                        <a:pt x="6782" y="7300"/>
                        <a:pt x="6752" y="7711"/>
                        <a:pt x="6846" y="8076"/>
                      </a:cubicBezTo>
                      <a:cubicBezTo>
                        <a:pt x="6241" y="8180"/>
                        <a:pt x="5452" y="8435"/>
                        <a:pt x="4805" y="9040"/>
                      </a:cubicBezTo>
                      <a:cubicBezTo>
                        <a:pt x="4041" y="9755"/>
                        <a:pt x="3656" y="10778"/>
                        <a:pt x="3656" y="12075"/>
                      </a:cubicBezTo>
                      <a:lnTo>
                        <a:pt x="3656" y="16446"/>
                      </a:lnTo>
                      <a:cubicBezTo>
                        <a:pt x="3093" y="16511"/>
                        <a:pt x="2220" y="16727"/>
                        <a:pt x="1460" y="17426"/>
                      </a:cubicBezTo>
                      <a:cubicBezTo>
                        <a:pt x="508" y="18303"/>
                        <a:pt x="23" y="19665"/>
                        <a:pt x="23" y="21470"/>
                      </a:cubicBezTo>
                      <a:lnTo>
                        <a:pt x="23" y="26779"/>
                      </a:lnTo>
                      <a:cubicBezTo>
                        <a:pt x="20" y="27006"/>
                        <a:pt x="0" y="30147"/>
                        <a:pt x="2388" y="31454"/>
                      </a:cubicBezTo>
                      <a:cubicBezTo>
                        <a:pt x="2136" y="32118"/>
                        <a:pt x="2006" y="32975"/>
                        <a:pt x="1984" y="34107"/>
                      </a:cubicBezTo>
                      <a:cubicBezTo>
                        <a:pt x="1922" y="37288"/>
                        <a:pt x="4352" y="38614"/>
                        <a:pt x="5254" y="38996"/>
                      </a:cubicBezTo>
                      <a:cubicBezTo>
                        <a:pt x="5533" y="40711"/>
                        <a:pt x="6429" y="42273"/>
                        <a:pt x="7797" y="43428"/>
                      </a:cubicBezTo>
                      <a:cubicBezTo>
                        <a:pt x="9405" y="44784"/>
                        <a:pt x="11560" y="45502"/>
                        <a:pt x="14035" y="45502"/>
                      </a:cubicBezTo>
                      <a:cubicBezTo>
                        <a:pt x="19270" y="45502"/>
                        <a:pt x="21065" y="43292"/>
                        <a:pt x="21140" y="43199"/>
                      </a:cubicBezTo>
                      <a:cubicBezTo>
                        <a:pt x="21214" y="43105"/>
                        <a:pt x="21253" y="42992"/>
                        <a:pt x="21253" y="42872"/>
                      </a:cubicBezTo>
                      <a:lnTo>
                        <a:pt x="21253" y="4967"/>
                      </a:lnTo>
                      <a:cubicBezTo>
                        <a:pt x="21217" y="3249"/>
                        <a:pt x="20328" y="1"/>
                        <a:pt x="17222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114" name="Google Shape;8151;p74">
                  <a:extLst>
                    <a:ext uri="{FF2B5EF4-FFF2-40B4-BE49-F238E27FC236}">
                      <a16:creationId xmlns:a16="http://schemas.microsoft.com/office/drawing/2014/main" id="{B2AE9742-8A6C-71F4-D467-A3B99FB4798B}"/>
                    </a:ext>
                  </a:extLst>
                </p:cNvPr>
                <p:cNvSpPr/>
                <p:nvPr/>
              </p:nvSpPr>
              <p:spPr>
                <a:xfrm>
                  <a:off x="9535402" y="2540968"/>
                  <a:ext cx="161778" cy="68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0" h="5029" extrusionOk="0">
                      <a:moveTo>
                        <a:pt x="11270" y="1"/>
                      </a:moveTo>
                      <a:cubicBezTo>
                        <a:pt x="11264" y="1"/>
                        <a:pt x="11258" y="1"/>
                        <a:pt x="11252" y="1"/>
                      </a:cubicBezTo>
                      <a:lnTo>
                        <a:pt x="4326" y="1"/>
                      </a:lnTo>
                      <a:cubicBezTo>
                        <a:pt x="1938" y="4"/>
                        <a:pt x="0" y="1939"/>
                        <a:pt x="0" y="4327"/>
                      </a:cubicBezTo>
                      <a:lnTo>
                        <a:pt x="0" y="4498"/>
                      </a:lnTo>
                      <a:cubicBezTo>
                        <a:pt x="0" y="4789"/>
                        <a:pt x="236" y="5029"/>
                        <a:pt x="527" y="5029"/>
                      </a:cubicBezTo>
                      <a:cubicBezTo>
                        <a:pt x="822" y="5029"/>
                        <a:pt x="1061" y="4789"/>
                        <a:pt x="1058" y="4498"/>
                      </a:cubicBezTo>
                      <a:lnTo>
                        <a:pt x="1058" y="4327"/>
                      </a:lnTo>
                      <a:cubicBezTo>
                        <a:pt x="1061" y="2524"/>
                        <a:pt x="2524" y="1062"/>
                        <a:pt x="4326" y="1062"/>
                      </a:cubicBezTo>
                      <a:lnTo>
                        <a:pt x="11252" y="1062"/>
                      </a:lnTo>
                      <a:cubicBezTo>
                        <a:pt x="11256" y="1062"/>
                        <a:pt x="11260" y="1062"/>
                        <a:pt x="11264" y="1062"/>
                      </a:cubicBezTo>
                      <a:cubicBezTo>
                        <a:pt x="11557" y="1062"/>
                        <a:pt x="11799" y="825"/>
                        <a:pt x="11799" y="532"/>
                      </a:cubicBezTo>
                      <a:cubicBezTo>
                        <a:pt x="11799" y="237"/>
                        <a:pt x="11560" y="1"/>
                        <a:pt x="11270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115" name="Google Shape;8152;p74">
                  <a:extLst>
                    <a:ext uri="{FF2B5EF4-FFF2-40B4-BE49-F238E27FC236}">
                      <a16:creationId xmlns:a16="http://schemas.microsoft.com/office/drawing/2014/main" id="{22BD0794-7517-4C20-BD0B-B471C36F61D2}"/>
                    </a:ext>
                  </a:extLst>
                </p:cNvPr>
                <p:cNvSpPr/>
                <p:nvPr/>
              </p:nvSpPr>
              <p:spPr>
                <a:xfrm>
                  <a:off x="9455875" y="2286606"/>
                  <a:ext cx="137251" cy="112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1" h="8180" extrusionOk="0">
                      <a:moveTo>
                        <a:pt x="515" y="1"/>
                      </a:moveTo>
                      <a:cubicBezTo>
                        <a:pt x="230" y="7"/>
                        <a:pt x="0" y="243"/>
                        <a:pt x="0" y="531"/>
                      </a:cubicBezTo>
                      <a:cubicBezTo>
                        <a:pt x="0" y="819"/>
                        <a:pt x="230" y="1052"/>
                        <a:pt x="515" y="1062"/>
                      </a:cubicBezTo>
                      <a:lnTo>
                        <a:pt x="4979" y="1062"/>
                      </a:lnTo>
                      <a:cubicBezTo>
                        <a:pt x="7173" y="1062"/>
                        <a:pt x="8946" y="2838"/>
                        <a:pt x="8949" y="5031"/>
                      </a:cubicBezTo>
                      <a:lnTo>
                        <a:pt x="8949" y="7649"/>
                      </a:lnTo>
                      <a:cubicBezTo>
                        <a:pt x="8949" y="7943"/>
                        <a:pt x="9188" y="8179"/>
                        <a:pt x="9480" y="8179"/>
                      </a:cubicBezTo>
                      <a:cubicBezTo>
                        <a:pt x="9771" y="8179"/>
                        <a:pt x="10010" y="7943"/>
                        <a:pt x="10010" y="7652"/>
                      </a:cubicBezTo>
                      <a:lnTo>
                        <a:pt x="10010" y="5031"/>
                      </a:lnTo>
                      <a:cubicBezTo>
                        <a:pt x="10007" y="2252"/>
                        <a:pt x="7758" y="4"/>
                        <a:pt x="4979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116" name="Google Shape;8153;p74">
                  <a:extLst>
                    <a:ext uri="{FF2B5EF4-FFF2-40B4-BE49-F238E27FC236}">
                      <a16:creationId xmlns:a16="http://schemas.microsoft.com/office/drawing/2014/main" id="{55F14E44-6CF7-3D9F-7EEE-719152BF0E9B}"/>
                    </a:ext>
                  </a:extLst>
                </p:cNvPr>
                <p:cNvSpPr/>
                <p:nvPr/>
              </p:nvSpPr>
              <p:spPr>
                <a:xfrm>
                  <a:off x="9578545" y="2355317"/>
                  <a:ext cx="116370" cy="14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8" h="1062" extrusionOk="0">
                      <a:moveTo>
                        <a:pt x="519" y="0"/>
                      </a:moveTo>
                      <a:cubicBezTo>
                        <a:pt x="231" y="10"/>
                        <a:pt x="1" y="243"/>
                        <a:pt x="1" y="531"/>
                      </a:cubicBezTo>
                      <a:cubicBezTo>
                        <a:pt x="1" y="819"/>
                        <a:pt x="231" y="1051"/>
                        <a:pt x="519" y="1061"/>
                      </a:cubicBezTo>
                      <a:lnTo>
                        <a:pt x="7973" y="1061"/>
                      </a:lnTo>
                      <a:cubicBezTo>
                        <a:pt x="8261" y="1051"/>
                        <a:pt x="8487" y="819"/>
                        <a:pt x="8487" y="531"/>
                      </a:cubicBezTo>
                      <a:cubicBezTo>
                        <a:pt x="8487" y="243"/>
                        <a:pt x="8261" y="10"/>
                        <a:pt x="7973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117" name="Google Shape;8154;p74">
                  <a:extLst>
                    <a:ext uri="{FF2B5EF4-FFF2-40B4-BE49-F238E27FC236}">
                      <a16:creationId xmlns:a16="http://schemas.microsoft.com/office/drawing/2014/main" id="{169F4169-03FB-F6E9-7A74-ED9D0A760216}"/>
                    </a:ext>
                  </a:extLst>
                </p:cNvPr>
                <p:cNvSpPr/>
                <p:nvPr/>
              </p:nvSpPr>
              <p:spPr>
                <a:xfrm>
                  <a:off x="9533620" y="2389824"/>
                  <a:ext cx="104429" cy="58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7" h="4248" extrusionOk="0">
                      <a:moveTo>
                        <a:pt x="2890" y="0"/>
                      </a:moveTo>
                      <a:cubicBezTo>
                        <a:pt x="1295" y="0"/>
                        <a:pt x="4" y="1294"/>
                        <a:pt x="1" y="2889"/>
                      </a:cubicBezTo>
                      <a:lnTo>
                        <a:pt x="1" y="3439"/>
                      </a:lnTo>
                      <a:cubicBezTo>
                        <a:pt x="10" y="3724"/>
                        <a:pt x="243" y="3954"/>
                        <a:pt x="531" y="3954"/>
                      </a:cubicBezTo>
                      <a:cubicBezTo>
                        <a:pt x="819" y="3954"/>
                        <a:pt x="1055" y="3724"/>
                        <a:pt x="1062" y="3439"/>
                      </a:cubicBezTo>
                      <a:lnTo>
                        <a:pt x="1062" y="2889"/>
                      </a:lnTo>
                      <a:cubicBezTo>
                        <a:pt x="1062" y="1880"/>
                        <a:pt x="1880" y="1061"/>
                        <a:pt x="2890" y="1058"/>
                      </a:cubicBezTo>
                      <a:lnTo>
                        <a:pt x="4669" y="1058"/>
                      </a:lnTo>
                      <a:cubicBezTo>
                        <a:pt x="5711" y="1061"/>
                        <a:pt x="6555" y="1902"/>
                        <a:pt x="6555" y="2944"/>
                      </a:cubicBezTo>
                      <a:lnTo>
                        <a:pt x="6555" y="3717"/>
                      </a:lnTo>
                      <a:cubicBezTo>
                        <a:pt x="6555" y="4012"/>
                        <a:pt x="6795" y="4248"/>
                        <a:pt x="7086" y="4248"/>
                      </a:cubicBezTo>
                      <a:cubicBezTo>
                        <a:pt x="7380" y="4248"/>
                        <a:pt x="7617" y="4012"/>
                        <a:pt x="7617" y="3717"/>
                      </a:cubicBezTo>
                      <a:lnTo>
                        <a:pt x="7617" y="2944"/>
                      </a:lnTo>
                      <a:cubicBezTo>
                        <a:pt x="7613" y="1320"/>
                        <a:pt x="6297" y="0"/>
                        <a:pt x="4669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118" name="Google Shape;8155;p74">
                  <a:extLst>
                    <a:ext uri="{FF2B5EF4-FFF2-40B4-BE49-F238E27FC236}">
                      <a16:creationId xmlns:a16="http://schemas.microsoft.com/office/drawing/2014/main" id="{198C0EB7-643F-D0B1-55E4-0187213D4206}"/>
                    </a:ext>
                  </a:extLst>
                </p:cNvPr>
                <p:cNvSpPr/>
                <p:nvPr/>
              </p:nvSpPr>
              <p:spPr>
                <a:xfrm>
                  <a:off x="9504885" y="2171202"/>
                  <a:ext cx="97684" cy="14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59" extrusionOk="0">
                      <a:moveTo>
                        <a:pt x="6598" y="0"/>
                      </a:moveTo>
                      <a:cubicBezTo>
                        <a:pt x="6592" y="0"/>
                        <a:pt x="6587" y="0"/>
                        <a:pt x="6581" y="0"/>
                      </a:cubicBezTo>
                      <a:lnTo>
                        <a:pt x="515" y="0"/>
                      </a:lnTo>
                      <a:cubicBezTo>
                        <a:pt x="227" y="7"/>
                        <a:pt x="0" y="243"/>
                        <a:pt x="0" y="528"/>
                      </a:cubicBezTo>
                      <a:cubicBezTo>
                        <a:pt x="0" y="816"/>
                        <a:pt x="227" y="1052"/>
                        <a:pt x="515" y="1058"/>
                      </a:cubicBezTo>
                      <a:lnTo>
                        <a:pt x="6581" y="1058"/>
                      </a:lnTo>
                      <a:cubicBezTo>
                        <a:pt x="6587" y="1058"/>
                        <a:pt x="6592" y="1059"/>
                        <a:pt x="6598" y="1059"/>
                      </a:cubicBezTo>
                      <a:cubicBezTo>
                        <a:pt x="6888" y="1059"/>
                        <a:pt x="7124" y="823"/>
                        <a:pt x="7124" y="528"/>
                      </a:cubicBezTo>
                      <a:cubicBezTo>
                        <a:pt x="7124" y="236"/>
                        <a:pt x="6888" y="0"/>
                        <a:pt x="6598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119" name="Google Shape;8156;p74">
                  <a:extLst>
                    <a:ext uri="{FF2B5EF4-FFF2-40B4-BE49-F238E27FC236}">
                      <a16:creationId xmlns:a16="http://schemas.microsoft.com/office/drawing/2014/main" id="{210ADC4F-B343-9E94-B324-6434F5FEB284}"/>
                    </a:ext>
                  </a:extLst>
                </p:cNvPr>
                <p:cNvSpPr/>
                <p:nvPr/>
              </p:nvSpPr>
              <p:spPr>
                <a:xfrm>
                  <a:off x="9587826" y="2129731"/>
                  <a:ext cx="106993" cy="9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4" h="7109" extrusionOk="0">
                      <a:moveTo>
                        <a:pt x="4230" y="0"/>
                      </a:moveTo>
                      <a:cubicBezTo>
                        <a:pt x="4224" y="0"/>
                        <a:pt x="4218" y="0"/>
                        <a:pt x="4213" y="0"/>
                      </a:cubicBezTo>
                      <a:lnTo>
                        <a:pt x="3339" y="0"/>
                      </a:lnTo>
                      <a:cubicBezTo>
                        <a:pt x="1495" y="0"/>
                        <a:pt x="3" y="1495"/>
                        <a:pt x="0" y="3336"/>
                      </a:cubicBezTo>
                      <a:lnTo>
                        <a:pt x="0" y="3850"/>
                      </a:lnTo>
                      <a:cubicBezTo>
                        <a:pt x="3" y="5649"/>
                        <a:pt x="1459" y="7108"/>
                        <a:pt x="3258" y="7108"/>
                      </a:cubicBezTo>
                      <a:lnTo>
                        <a:pt x="7286" y="7108"/>
                      </a:lnTo>
                      <a:cubicBezTo>
                        <a:pt x="7574" y="7102"/>
                        <a:pt x="7804" y="6866"/>
                        <a:pt x="7804" y="6578"/>
                      </a:cubicBezTo>
                      <a:cubicBezTo>
                        <a:pt x="7804" y="6290"/>
                        <a:pt x="7574" y="6057"/>
                        <a:pt x="7286" y="6047"/>
                      </a:cubicBezTo>
                      <a:lnTo>
                        <a:pt x="3258" y="6047"/>
                      </a:lnTo>
                      <a:cubicBezTo>
                        <a:pt x="2045" y="6047"/>
                        <a:pt x="1061" y="5064"/>
                        <a:pt x="1061" y="3850"/>
                      </a:cubicBezTo>
                      <a:lnTo>
                        <a:pt x="1061" y="3336"/>
                      </a:lnTo>
                      <a:cubicBezTo>
                        <a:pt x="1061" y="2081"/>
                        <a:pt x="2080" y="1061"/>
                        <a:pt x="3339" y="1058"/>
                      </a:cubicBezTo>
                      <a:lnTo>
                        <a:pt x="4213" y="1058"/>
                      </a:lnTo>
                      <a:cubicBezTo>
                        <a:pt x="4218" y="1058"/>
                        <a:pt x="4224" y="1059"/>
                        <a:pt x="4230" y="1059"/>
                      </a:cubicBezTo>
                      <a:cubicBezTo>
                        <a:pt x="4520" y="1059"/>
                        <a:pt x="4756" y="823"/>
                        <a:pt x="4756" y="528"/>
                      </a:cubicBezTo>
                      <a:cubicBezTo>
                        <a:pt x="4756" y="236"/>
                        <a:pt x="4520" y="0"/>
                        <a:pt x="4230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</p:grpSp>
        </p:grpSp>
      </p:grpSp>
      <p:grpSp>
        <p:nvGrpSpPr>
          <p:cNvPr id="127" name="Google Shape;8157;p74">
            <a:extLst>
              <a:ext uri="{FF2B5EF4-FFF2-40B4-BE49-F238E27FC236}">
                <a16:creationId xmlns:a16="http://schemas.microsoft.com/office/drawing/2014/main" id="{E3DFCD38-16E3-8211-EBA4-6B6E1CB1A6B6}"/>
              </a:ext>
            </a:extLst>
          </p:cNvPr>
          <p:cNvGrpSpPr/>
          <p:nvPr/>
        </p:nvGrpSpPr>
        <p:grpSpPr>
          <a:xfrm>
            <a:off x="8026609" y="1941873"/>
            <a:ext cx="1425114" cy="1571802"/>
            <a:chOff x="4206459" y="1191441"/>
            <a:chExt cx="712557" cy="785901"/>
          </a:xfrm>
        </p:grpSpPr>
        <p:sp>
          <p:nvSpPr>
            <p:cNvPr id="128" name="Google Shape;8158;p74">
              <a:extLst>
                <a:ext uri="{FF2B5EF4-FFF2-40B4-BE49-F238E27FC236}">
                  <a16:creationId xmlns:a16="http://schemas.microsoft.com/office/drawing/2014/main" id="{B1B5732C-1611-68D1-92CE-50E2C3A9D46A}"/>
                </a:ext>
              </a:extLst>
            </p:cNvPr>
            <p:cNvSpPr/>
            <p:nvPr/>
          </p:nvSpPr>
          <p:spPr>
            <a:xfrm>
              <a:off x="4548248" y="1328649"/>
              <a:ext cx="325201" cy="322547"/>
            </a:xfrm>
            <a:custGeom>
              <a:avLst/>
              <a:gdLst/>
              <a:ahLst/>
              <a:cxnLst/>
              <a:rect l="l" t="t" r="r" b="b"/>
              <a:pathLst>
                <a:path w="25486" h="25278" extrusionOk="0">
                  <a:moveTo>
                    <a:pt x="12746" y="4905"/>
                  </a:moveTo>
                  <a:cubicBezTo>
                    <a:pt x="13701" y="4905"/>
                    <a:pt x="14672" y="5083"/>
                    <a:pt x="15613" y="5460"/>
                  </a:cubicBezTo>
                  <a:cubicBezTo>
                    <a:pt x="19580" y="7047"/>
                    <a:pt x="21508" y="11545"/>
                    <a:pt x="19923" y="15511"/>
                  </a:cubicBezTo>
                  <a:cubicBezTo>
                    <a:pt x="18714" y="18534"/>
                    <a:pt x="15811" y="20374"/>
                    <a:pt x="12742" y="20374"/>
                  </a:cubicBezTo>
                  <a:cubicBezTo>
                    <a:pt x="11786" y="20374"/>
                    <a:pt x="10814" y="20196"/>
                    <a:pt x="9873" y="19819"/>
                  </a:cubicBezTo>
                  <a:cubicBezTo>
                    <a:pt x="5908" y="18234"/>
                    <a:pt x="3978" y="13734"/>
                    <a:pt x="5563" y="9769"/>
                  </a:cubicBezTo>
                  <a:cubicBezTo>
                    <a:pt x="6772" y="6745"/>
                    <a:pt x="9676" y="4905"/>
                    <a:pt x="12746" y="4905"/>
                  </a:cubicBezTo>
                  <a:close/>
                  <a:moveTo>
                    <a:pt x="15551" y="1"/>
                  </a:moveTo>
                  <a:cubicBezTo>
                    <a:pt x="15240" y="1"/>
                    <a:pt x="14946" y="187"/>
                    <a:pt x="14824" y="492"/>
                  </a:cubicBezTo>
                  <a:lnTo>
                    <a:pt x="14047" y="2435"/>
                  </a:lnTo>
                  <a:cubicBezTo>
                    <a:pt x="13612" y="2378"/>
                    <a:pt x="13174" y="2350"/>
                    <a:pt x="12736" y="2350"/>
                  </a:cubicBezTo>
                  <a:cubicBezTo>
                    <a:pt x="12218" y="2350"/>
                    <a:pt x="11700" y="2390"/>
                    <a:pt x="11187" y="2469"/>
                  </a:cubicBezTo>
                  <a:lnTo>
                    <a:pt x="10364" y="547"/>
                  </a:lnTo>
                  <a:cubicBezTo>
                    <a:pt x="10238" y="251"/>
                    <a:pt x="9949" y="73"/>
                    <a:pt x="9646" y="73"/>
                  </a:cubicBezTo>
                  <a:cubicBezTo>
                    <a:pt x="9543" y="73"/>
                    <a:pt x="9438" y="93"/>
                    <a:pt x="9338" y="137"/>
                  </a:cubicBezTo>
                  <a:lnTo>
                    <a:pt x="6036" y="1553"/>
                  </a:lnTo>
                  <a:cubicBezTo>
                    <a:pt x="5640" y="1722"/>
                    <a:pt x="5456" y="2182"/>
                    <a:pt x="5626" y="2579"/>
                  </a:cubicBezTo>
                  <a:lnTo>
                    <a:pt x="6449" y="4501"/>
                  </a:lnTo>
                  <a:cubicBezTo>
                    <a:pt x="5690" y="5085"/>
                    <a:pt x="5019" y="5775"/>
                    <a:pt x="4452" y="6549"/>
                  </a:cubicBezTo>
                  <a:lnTo>
                    <a:pt x="2510" y="5772"/>
                  </a:lnTo>
                  <a:cubicBezTo>
                    <a:pt x="2414" y="5734"/>
                    <a:pt x="2316" y="5716"/>
                    <a:pt x="2219" y="5716"/>
                  </a:cubicBezTo>
                  <a:cubicBezTo>
                    <a:pt x="1910" y="5716"/>
                    <a:pt x="1616" y="5901"/>
                    <a:pt x="1493" y="6208"/>
                  </a:cubicBezTo>
                  <a:lnTo>
                    <a:pt x="161" y="9542"/>
                  </a:lnTo>
                  <a:cubicBezTo>
                    <a:pt x="0" y="9944"/>
                    <a:pt x="194" y="10398"/>
                    <a:pt x="596" y="10558"/>
                  </a:cubicBezTo>
                  <a:lnTo>
                    <a:pt x="2537" y="11335"/>
                  </a:lnTo>
                  <a:cubicBezTo>
                    <a:pt x="2415" y="12285"/>
                    <a:pt x="2426" y="13249"/>
                    <a:pt x="2572" y="14195"/>
                  </a:cubicBezTo>
                  <a:lnTo>
                    <a:pt x="651" y="15018"/>
                  </a:lnTo>
                  <a:cubicBezTo>
                    <a:pt x="253" y="15189"/>
                    <a:pt x="71" y="15649"/>
                    <a:pt x="241" y="16046"/>
                  </a:cubicBezTo>
                  <a:lnTo>
                    <a:pt x="1655" y="19347"/>
                  </a:lnTo>
                  <a:cubicBezTo>
                    <a:pt x="1781" y="19643"/>
                    <a:pt x="2070" y="19821"/>
                    <a:pt x="2373" y="19821"/>
                  </a:cubicBezTo>
                  <a:cubicBezTo>
                    <a:pt x="2476" y="19821"/>
                    <a:pt x="2581" y="19800"/>
                    <a:pt x="2681" y="19756"/>
                  </a:cubicBezTo>
                  <a:lnTo>
                    <a:pt x="4603" y="18933"/>
                  </a:lnTo>
                  <a:cubicBezTo>
                    <a:pt x="5189" y="19692"/>
                    <a:pt x="5879" y="20365"/>
                    <a:pt x="6651" y="20930"/>
                  </a:cubicBezTo>
                  <a:lnTo>
                    <a:pt x="5874" y="22873"/>
                  </a:lnTo>
                  <a:cubicBezTo>
                    <a:pt x="5714" y="23273"/>
                    <a:pt x="5909" y="23728"/>
                    <a:pt x="6310" y="23888"/>
                  </a:cubicBezTo>
                  <a:lnTo>
                    <a:pt x="9645" y="25222"/>
                  </a:lnTo>
                  <a:cubicBezTo>
                    <a:pt x="9740" y="25260"/>
                    <a:pt x="9838" y="25278"/>
                    <a:pt x="9935" y="25278"/>
                  </a:cubicBezTo>
                  <a:cubicBezTo>
                    <a:pt x="10245" y="25278"/>
                    <a:pt x="10538" y="25092"/>
                    <a:pt x="10660" y="24786"/>
                  </a:cubicBezTo>
                  <a:lnTo>
                    <a:pt x="11437" y="22845"/>
                  </a:lnTo>
                  <a:cubicBezTo>
                    <a:pt x="11871" y="22901"/>
                    <a:pt x="12308" y="22929"/>
                    <a:pt x="12745" y="22929"/>
                  </a:cubicBezTo>
                  <a:cubicBezTo>
                    <a:pt x="13264" y="22929"/>
                    <a:pt x="13784" y="22889"/>
                    <a:pt x="14299" y="22810"/>
                  </a:cubicBezTo>
                  <a:lnTo>
                    <a:pt x="15122" y="24732"/>
                  </a:lnTo>
                  <a:cubicBezTo>
                    <a:pt x="15248" y="25028"/>
                    <a:pt x="15536" y="25206"/>
                    <a:pt x="15839" y="25206"/>
                  </a:cubicBezTo>
                  <a:cubicBezTo>
                    <a:pt x="15943" y="25206"/>
                    <a:pt x="16047" y="25185"/>
                    <a:pt x="16148" y="25142"/>
                  </a:cubicBezTo>
                  <a:lnTo>
                    <a:pt x="19449" y="23728"/>
                  </a:lnTo>
                  <a:cubicBezTo>
                    <a:pt x="19846" y="23558"/>
                    <a:pt x="20030" y="23098"/>
                    <a:pt x="19860" y="22701"/>
                  </a:cubicBezTo>
                  <a:lnTo>
                    <a:pt x="19037" y="20780"/>
                  </a:lnTo>
                  <a:cubicBezTo>
                    <a:pt x="19794" y="20194"/>
                    <a:pt x="20467" y="19503"/>
                    <a:pt x="21034" y="18732"/>
                  </a:cubicBezTo>
                  <a:lnTo>
                    <a:pt x="22975" y="19508"/>
                  </a:lnTo>
                  <a:cubicBezTo>
                    <a:pt x="23070" y="19546"/>
                    <a:pt x="23168" y="19564"/>
                    <a:pt x="23265" y="19564"/>
                  </a:cubicBezTo>
                  <a:cubicBezTo>
                    <a:pt x="23576" y="19564"/>
                    <a:pt x="23869" y="19378"/>
                    <a:pt x="23992" y="19073"/>
                  </a:cubicBezTo>
                  <a:lnTo>
                    <a:pt x="25326" y="15737"/>
                  </a:lnTo>
                  <a:cubicBezTo>
                    <a:pt x="25486" y="15337"/>
                    <a:pt x="25290" y="14882"/>
                    <a:pt x="24890" y="14722"/>
                  </a:cubicBezTo>
                  <a:lnTo>
                    <a:pt x="22948" y="13945"/>
                  </a:lnTo>
                  <a:cubicBezTo>
                    <a:pt x="23071" y="12994"/>
                    <a:pt x="23060" y="12032"/>
                    <a:pt x="22914" y="11084"/>
                  </a:cubicBezTo>
                  <a:lnTo>
                    <a:pt x="24835" y="10261"/>
                  </a:lnTo>
                  <a:cubicBezTo>
                    <a:pt x="25231" y="10091"/>
                    <a:pt x="25415" y="9631"/>
                    <a:pt x="25245" y="9234"/>
                  </a:cubicBezTo>
                  <a:lnTo>
                    <a:pt x="23830" y="5934"/>
                  </a:lnTo>
                  <a:cubicBezTo>
                    <a:pt x="23703" y="5637"/>
                    <a:pt x="23414" y="5459"/>
                    <a:pt x="23111" y="5459"/>
                  </a:cubicBezTo>
                  <a:cubicBezTo>
                    <a:pt x="23008" y="5459"/>
                    <a:pt x="22904" y="5479"/>
                    <a:pt x="22803" y="5522"/>
                  </a:cubicBezTo>
                  <a:lnTo>
                    <a:pt x="20882" y="6347"/>
                  </a:lnTo>
                  <a:cubicBezTo>
                    <a:pt x="20297" y="5588"/>
                    <a:pt x="19607" y="4915"/>
                    <a:pt x="18835" y="4348"/>
                  </a:cubicBezTo>
                  <a:lnTo>
                    <a:pt x="19610" y="2408"/>
                  </a:lnTo>
                  <a:cubicBezTo>
                    <a:pt x="19770" y="2006"/>
                    <a:pt x="19577" y="1551"/>
                    <a:pt x="19175" y="1391"/>
                  </a:cubicBezTo>
                  <a:lnTo>
                    <a:pt x="15841" y="57"/>
                  </a:lnTo>
                  <a:cubicBezTo>
                    <a:pt x="15745" y="19"/>
                    <a:pt x="15647" y="1"/>
                    <a:pt x="1555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29" name="Google Shape;8159;p74">
              <a:extLst>
                <a:ext uri="{FF2B5EF4-FFF2-40B4-BE49-F238E27FC236}">
                  <a16:creationId xmlns:a16="http://schemas.microsoft.com/office/drawing/2014/main" id="{DFF1857A-FF3E-B8F0-8BD8-B6727C532CF1}"/>
                </a:ext>
              </a:extLst>
            </p:cNvPr>
            <p:cNvSpPr/>
            <p:nvPr/>
          </p:nvSpPr>
          <p:spPr>
            <a:xfrm>
              <a:off x="4557499" y="1656607"/>
              <a:ext cx="306674" cy="306648"/>
            </a:xfrm>
            <a:custGeom>
              <a:avLst/>
              <a:gdLst/>
              <a:ahLst/>
              <a:cxnLst/>
              <a:rect l="l" t="t" r="r" b="b"/>
              <a:pathLst>
                <a:path w="24034" h="24032" extrusionOk="0">
                  <a:moveTo>
                    <a:pt x="12017" y="4775"/>
                  </a:moveTo>
                  <a:cubicBezTo>
                    <a:pt x="16016" y="4775"/>
                    <a:pt x="19258" y="8018"/>
                    <a:pt x="19258" y="12017"/>
                  </a:cubicBezTo>
                  <a:cubicBezTo>
                    <a:pt x="19258" y="16015"/>
                    <a:pt x="16016" y="19256"/>
                    <a:pt x="12019" y="19256"/>
                  </a:cubicBezTo>
                  <a:lnTo>
                    <a:pt x="12017" y="19256"/>
                  </a:lnTo>
                  <a:cubicBezTo>
                    <a:pt x="8019" y="19256"/>
                    <a:pt x="4778" y="16015"/>
                    <a:pt x="4778" y="12017"/>
                  </a:cubicBezTo>
                  <a:cubicBezTo>
                    <a:pt x="4778" y="8018"/>
                    <a:pt x="8019" y="4775"/>
                    <a:pt x="12017" y="4775"/>
                  </a:cubicBezTo>
                  <a:close/>
                  <a:moveTo>
                    <a:pt x="10336" y="0"/>
                  </a:moveTo>
                  <a:cubicBezTo>
                    <a:pt x="9932" y="0"/>
                    <a:pt x="9604" y="327"/>
                    <a:pt x="9604" y="732"/>
                  </a:cubicBezTo>
                  <a:lnTo>
                    <a:pt x="9604" y="2689"/>
                  </a:lnTo>
                  <a:cubicBezTo>
                    <a:pt x="8734" y="2913"/>
                    <a:pt x="7902" y="3259"/>
                    <a:pt x="7128" y="3714"/>
                  </a:cubicBezTo>
                  <a:lnTo>
                    <a:pt x="5745" y="2330"/>
                  </a:lnTo>
                  <a:cubicBezTo>
                    <a:pt x="5602" y="2187"/>
                    <a:pt x="5415" y="2115"/>
                    <a:pt x="5228" y="2115"/>
                  </a:cubicBezTo>
                  <a:cubicBezTo>
                    <a:pt x="5040" y="2115"/>
                    <a:pt x="4853" y="2187"/>
                    <a:pt x="4710" y="2330"/>
                  </a:cubicBezTo>
                  <a:lnTo>
                    <a:pt x="2332" y="4708"/>
                  </a:lnTo>
                  <a:cubicBezTo>
                    <a:pt x="2046" y="4995"/>
                    <a:pt x="2046" y="5457"/>
                    <a:pt x="2332" y="5744"/>
                  </a:cubicBezTo>
                  <a:lnTo>
                    <a:pt x="3716" y="7128"/>
                  </a:lnTo>
                  <a:cubicBezTo>
                    <a:pt x="3260" y="7900"/>
                    <a:pt x="2915" y="8734"/>
                    <a:pt x="2691" y="9602"/>
                  </a:cubicBezTo>
                  <a:lnTo>
                    <a:pt x="734" y="9602"/>
                  </a:lnTo>
                  <a:cubicBezTo>
                    <a:pt x="329" y="9602"/>
                    <a:pt x="1" y="9930"/>
                    <a:pt x="1" y="10335"/>
                  </a:cubicBezTo>
                  <a:lnTo>
                    <a:pt x="1" y="13698"/>
                  </a:lnTo>
                  <a:cubicBezTo>
                    <a:pt x="1" y="14101"/>
                    <a:pt x="329" y="14430"/>
                    <a:pt x="734" y="14430"/>
                  </a:cubicBezTo>
                  <a:lnTo>
                    <a:pt x="2691" y="14430"/>
                  </a:lnTo>
                  <a:cubicBezTo>
                    <a:pt x="2915" y="15298"/>
                    <a:pt x="3260" y="16132"/>
                    <a:pt x="3716" y="16904"/>
                  </a:cubicBezTo>
                  <a:lnTo>
                    <a:pt x="2332" y="18289"/>
                  </a:lnTo>
                  <a:cubicBezTo>
                    <a:pt x="2046" y="18574"/>
                    <a:pt x="2046" y="19038"/>
                    <a:pt x="2332" y="19323"/>
                  </a:cubicBezTo>
                  <a:lnTo>
                    <a:pt x="4710" y="21701"/>
                  </a:lnTo>
                  <a:cubicBezTo>
                    <a:pt x="4853" y="21845"/>
                    <a:pt x="5040" y="21916"/>
                    <a:pt x="5228" y="21916"/>
                  </a:cubicBezTo>
                  <a:cubicBezTo>
                    <a:pt x="5415" y="21916"/>
                    <a:pt x="5602" y="21845"/>
                    <a:pt x="5745" y="21701"/>
                  </a:cubicBezTo>
                  <a:lnTo>
                    <a:pt x="7128" y="20318"/>
                  </a:lnTo>
                  <a:cubicBezTo>
                    <a:pt x="7902" y="20774"/>
                    <a:pt x="8736" y="21118"/>
                    <a:pt x="9604" y="21343"/>
                  </a:cubicBezTo>
                  <a:lnTo>
                    <a:pt x="9604" y="23299"/>
                  </a:lnTo>
                  <a:cubicBezTo>
                    <a:pt x="9604" y="23705"/>
                    <a:pt x="9932" y="24031"/>
                    <a:pt x="10336" y="24031"/>
                  </a:cubicBezTo>
                  <a:lnTo>
                    <a:pt x="13699" y="24031"/>
                  </a:lnTo>
                  <a:cubicBezTo>
                    <a:pt x="14104" y="24031"/>
                    <a:pt x="14432" y="23705"/>
                    <a:pt x="14432" y="23299"/>
                  </a:cubicBezTo>
                  <a:lnTo>
                    <a:pt x="14432" y="21343"/>
                  </a:lnTo>
                  <a:cubicBezTo>
                    <a:pt x="15300" y="21118"/>
                    <a:pt x="16134" y="20773"/>
                    <a:pt x="16906" y="20318"/>
                  </a:cubicBezTo>
                  <a:lnTo>
                    <a:pt x="18290" y="21701"/>
                  </a:lnTo>
                  <a:cubicBezTo>
                    <a:pt x="18433" y="21844"/>
                    <a:pt x="18620" y="21915"/>
                    <a:pt x="18808" y="21915"/>
                  </a:cubicBezTo>
                  <a:cubicBezTo>
                    <a:pt x="18995" y="21915"/>
                    <a:pt x="19182" y="21844"/>
                    <a:pt x="19326" y="21701"/>
                  </a:cubicBezTo>
                  <a:lnTo>
                    <a:pt x="21704" y="19323"/>
                  </a:lnTo>
                  <a:cubicBezTo>
                    <a:pt x="21989" y="19037"/>
                    <a:pt x="21989" y="18574"/>
                    <a:pt x="21704" y="18287"/>
                  </a:cubicBezTo>
                  <a:lnTo>
                    <a:pt x="20320" y="16904"/>
                  </a:lnTo>
                  <a:cubicBezTo>
                    <a:pt x="20775" y="16130"/>
                    <a:pt x="21121" y="15298"/>
                    <a:pt x="21345" y="14430"/>
                  </a:cubicBezTo>
                  <a:lnTo>
                    <a:pt x="23302" y="14430"/>
                  </a:lnTo>
                  <a:cubicBezTo>
                    <a:pt x="23705" y="14430"/>
                    <a:pt x="24034" y="14101"/>
                    <a:pt x="24034" y="13696"/>
                  </a:cubicBezTo>
                  <a:lnTo>
                    <a:pt x="24034" y="10334"/>
                  </a:lnTo>
                  <a:cubicBezTo>
                    <a:pt x="24034" y="9930"/>
                    <a:pt x="23705" y="9602"/>
                    <a:pt x="23302" y="9602"/>
                  </a:cubicBezTo>
                  <a:lnTo>
                    <a:pt x="21343" y="9602"/>
                  </a:lnTo>
                  <a:cubicBezTo>
                    <a:pt x="21121" y="8734"/>
                    <a:pt x="20775" y="7900"/>
                    <a:pt x="20320" y="7128"/>
                  </a:cubicBezTo>
                  <a:lnTo>
                    <a:pt x="21704" y="5744"/>
                  </a:lnTo>
                  <a:cubicBezTo>
                    <a:pt x="21989" y="5457"/>
                    <a:pt x="21989" y="4995"/>
                    <a:pt x="21704" y="4708"/>
                  </a:cubicBezTo>
                  <a:lnTo>
                    <a:pt x="19326" y="2330"/>
                  </a:lnTo>
                  <a:cubicBezTo>
                    <a:pt x="19182" y="2187"/>
                    <a:pt x="18995" y="2115"/>
                    <a:pt x="18808" y="2115"/>
                  </a:cubicBezTo>
                  <a:cubicBezTo>
                    <a:pt x="18620" y="2115"/>
                    <a:pt x="18433" y="2187"/>
                    <a:pt x="18290" y="2330"/>
                  </a:cubicBezTo>
                  <a:lnTo>
                    <a:pt x="16906" y="3714"/>
                  </a:lnTo>
                  <a:cubicBezTo>
                    <a:pt x="16133" y="3259"/>
                    <a:pt x="15300" y="2913"/>
                    <a:pt x="14430" y="2689"/>
                  </a:cubicBezTo>
                  <a:lnTo>
                    <a:pt x="14430" y="732"/>
                  </a:lnTo>
                  <a:cubicBezTo>
                    <a:pt x="14430" y="327"/>
                    <a:pt x="14104" y="0"/>
                    <a:pt x="1369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30" name="Google Shape;8160;p74">
              <a:extLst>
                <a:ext uri="{FF2B5EF4-FFF2-40B4-BE49-F238E27FC236}">
                  <a16:creationId xmlns:a16="http://schemas.microsoft.com/office/drawing/2014/main" id="{2612C13D-0280-CD76-6F5D-0479CB07E844}"/>
                </a:ext>
              </a:extLst>
            </p:cNvPr>
            <p:cNvSpPr/>
            <p:nvPr/>
          </p:nvSpPr>
          <p:spPr>
            <a:xfrm>
              <a:off x="4251067" y="1523035"/>
              <a:ext cx="327536" cy="325023"/>
            </a:xfrm>
            <a:custGeom>
              <a:avLst/>
              <a:gdLst/>
              <a:ahLst/>
              <a:cxnLst/>
              <a:rect l="l" t="t" r="r" b="b"/>
              <a:pathLst>
                <a:path w="25669" h="25472" extrusionOk="0">
                  <a:moveTo>
                    <a:pt x="12840" y="5002"/>
                  </a:moveTo>
                  <a:cubicBezTo>
                    <a:pt x="13949" y="5002"/>
                    <a:pt x="15075" y="5242"/>
                    <a:pt x="16144" y="5747"/>
                  </a:cubicBezTo>
                  <a:cubicBezTo>
                    <a:pt x="20003" y="7575"/>
                    <a:pt x="21651" y="12185"/>
                    <a:pt x="19822" y="16044"/>
                  </a:cubicBezTo>
                  <a:cubicBezTo>
                    <a:pt x="18501" y="18836"/>
                    <a:pt x="15726" y="20470"/>
                    <a:pt x="12830" y="20470"/>
                  </a:cubicBezTo>
                  <a:cubicBezTo>
                    <a:pt x="11721" y="20470"/>
                    <a:pt x="10595" y="20230"/>
                    <a:pt x="9525" y="19724"/>
                  </a:cubicBezTo>
                  <a:cubicBezTo>
                    <a:pt x="5666" y="17897"/>
                    <a:pt x="4018" y="13286"/>
                    <a:pt x="5845" y="9427"/>
                  </a:cubicBezTo>
                  <a:cubicBezTo>
                    <a:pt x="7167" y="6636"/>
                    <a:pt x="9944" y="5002"/>
                    <a:pt x="12840" y="5002"/>
                  </a:cubicBezTo>
                  <a:close/>
                  <a:moveTo>
                    <a:pt x="10471" y="1"/>
                  </a:moveTo>
                  <a:cubicBezTo>
                    <a:pt x="10383" y="1"/>
                    <a:pt x="10294" y="16"/>
                    <a:pt x="10208" y="47"/>
                  </a:cubicBezTo>
                  <a:lnTo>
                    <a:pt x="6824" y="1256"/>
                  </a:lnTo>
                  <a:cubicBezTo>
                    <a:pt x="6417" y="1401"/>
                    <a:pt x="6206" y="1848"/>
                    <a:pt x="6351" y="2255"/>
                  </a:cubicBezTo>
                  <a:lnTo>
                    <a:pt x="7054" y="4223"/>
                  </a:lnTo>
                  <a:cubicBezTo>
                    <a:pt x="6262" y="4761"/>
                    <a:pt x="5548" y="5408"/>
                    <a:pt x="4934" y="6145"/>
                  </a:cubicBezTo>
                  <a:lnTo>
                    <a:pt x="3045" y="5249"/>
                  </a:lnTo>
                  <a:cubicBezTo>
                    <a:pt x="2937" y="5199"/>
                    <a:pt x="2823" y="5174"/>
                    <a:pt x="2711" y="5174"/>
                  </a:cubicBezTo>
                  <a:cubicBezTo>
                    <a:pt x="2418" y="5174"/>
                    <a:pt x="2137" y="5340"/>
                    <a:pt x="2004" y="5623"/>
                  </a:cubicBezTo>
                  <a:lnTo>
                    <a:pt x="467" y="8868"/>
                  </a:lnTo>
                  <a:cubicBezTo>
                    <a:pt x="282" y="9259"/>
                    <a:pt x="449" y="9725"/>
                    <a:pt x="840" y="9909"/>
                  </a:cubicBezTo>
                  <a:lnTo>
                    <a:pt x="2729" y="10804"/>
                  </a:lnTo>
                  <a:cubicBezTo>
                    <a:pt x="2548" y="11744"/>
                    <a:pt x="2500" y="12707"/>
                    <a:pt x="2587" y="13661"/>
                  </a:cubicBezTo>
                  <a:lnTo>
                    <a:pt x="619" y="14364"/>
                  </a:lnTo>
                  <a:cubicBezTo>
                    <a:pt x="212" y="14510"/>
                    <a:pt x="1" y="14957"/>
                    <a:pt x="145" y="15363"/>
                  </a:cubicBezTo>
                  <a:lnTo>
                    <a:pt x="1354" y="18747"/>
                  </a:lnTo>
                  <a:cubicBezTo>
                    <a:pt x="1467" y="19067"/>
                    <a:pt x="1768" y="19265"/>
                    <a:pt x="2089" y="19265"/>
                  </a:cubicBezTo>
                  <a:cubicBezTo>
                    <a:pt x="2177" y="19265"/>
                    <a:pt x="2266" y="19251"/>
                    <a:pt x="2353" y="19219"/>
                  </a:cubicBezTo>
                  <a:lnTo>
                    <a:pt x="4321" y="18516"/>
                  </a:lnTo>
                  <a:cubicBezTo>
                    <a:pt x="4859" y="19309"/>
                    <a:pt x="5506" y="20023"/>
                    <a:pt x="6243" y="20637"/>
                  </a:cubicBezTo>
                  <a:lnTo>
                    <a:pt x="5347" y="22526"/>
                  </a:lnTo>
                  <a:cubicBezTo>
                    <a:pt x="5163" y="22917"/>
                    <a:pt x="5330" y="23383"/>
                    <a:pt x="5721" y="23567"/>
                  </a:cubicBezTo>
                  <a:lnTo>
                    <a:pt x="8966" y="25104"/>
                  </a:lnTo>
                  <a:cubicBezTo>
                    <a:pt x="9074" y="25155"/>
                    <a:pt x="9188" y="25179"/>
                    <a:pt x="9300" y="25179"/>
                  </a:cubicBezTo>
                  <a:cubicBezTo>
                    <a:pt x="9593" y="25179"/>
                    <a:pt x="9874" y="25014"/>
                    <a:pt x="10007" y="24731"/>
                  </a:cubicBezTo>
                  <a:lnTo>
                    <a:pt x="10902" y="22842"/>
                  </a:lnTo>
                  <a:cubicBezTo>
                    <a:pt x="11540" y="22964"/>
                    <a:pt x="12187" y="23026"/>
                    <a:pt x="12836" y="23026"/>
                  </a:cubicBezTo>
                  <a:cubicBezTo>
                    <a:pt x="13144" y="23026"/>
                    <a:pt x="13452" y="23012"/>
                    <a:pt x="13759" y="22984"/>
                  </a:cubicBezTo>
                  <a:lnTo>
                    <a:pt x="14462" y="24952"/>
                  </a:lnTo>
                  <a:cubicBezTo>
                    <a:pt x="14577" y="25272"/>
                    <a:pt x="14878" y="25471"/>
                    <a:pt x="15200" y="25471"/>
                  </a:cubicBezTo>
                  <a:cubicBezTo>
                    <a:pt x="15286" y="25471"/>
                    <a:pt x="15375" y="25457"/>
                    <a:pt x="15461" y="25426"/>
                  </a:cubicBezTo>
                  <a:lnTo>
                    <a:pt x="18845" y="24217"/>
                  </a:lnTo>
                  <a:cubicBezTo>
                    <a:pt x="19252" y="24071"/>
                    <a:pt x="19463" y="23625"/>
                    <a:pt x="19318" y="23218"/>
                  </a:cubicBezTo>
                  <a:lnTo>
                    <a:pt x="18615" y="21250"/>
                  </a:lnTo>
                  <a:cubicBezTo>
                    <a:pt x="19407" y="20712"/>
                    <a:pt x="20121" y="20065"/>
                    <a:pt x="20735" y="19328"/>
                  </a:cubicBezTo>
                  <a:lnTo>
                    <a:pt x="22624" y="20223"/>
                  </a:lnTo>
                  <a:cubicBezTo>
                    <a:pt x="22732" y="20274"/>
                    <a:pt x="22846" y="20298"/>
                    <a:pt x="22958" y="20298"/>
                  </a:cubicBezTo>
                  <a:cubicBezTo>
                    <a:pt x="23251" y="20298"/>
                    <a:pt x="23532" y="20133"/>
                    <a:pt x="23665" y="19850"/>
                  </a:cubicBezTo>
                  <a:lnTo>
                    <a:pt x="25202" y="16604"/>
                  </a:lnTo>
                  <a:cubicBezTo>
                    <a:pt x="25387" y="16214"/>
                    <a:pt x="25220" y="15748"/>
                    <a:pt x="24829" y="15564"/>
                  </a:cubicBezTo>
                  <a:lnTo>
                    <a:pt x="22940" y="14668"/>
                  </a:lnTo>
                  <a:cubicBezTo>
                    <a:pt x="23121" y="13727"/>
                    <a:pt x="23169" y="12766"/>
                    <a:pt x="23082" y="11812"/>
                  </a:cubicBezTo>
                  <a:lnTo>
                    <a:pt x="25050" y="11107"/>
                  </a:lnTo>
                  <a:cubicBezTo>
                    <a:pt x="25457" y="10963"/>
                    <a:pt x="25668" y="10515"/>
                    <a:pt x="25523" y="10108"/>
                  </a:cubicBezTo>
                  <a:lnTo>
                    <a:pt x="24315" y="6726"/>
                  </a:lnTo>
                  <a:cubicBezTo>
                    <a:pt x="24201" y="6406"/>
                    <a:pt x="23898" y="6207"/>
                    <a:pt x="23577" y="6207"/>
                  </a:cubicBezTo>
                  <a:cubicBezTo>
                    <a:pt x="23491" y="6207"/>
                    <a:pt x="23402" y="6221"/>
                    <a:pt x="23316" y="6252"/>
                  </a:cubicBezTo>
                  <a:lnTo>
                    <a:pt x="21348" y="6956"/>
                  </a:lnTo>
                  <a:cubicBezTo>
                    <a:pt x="20810" y="6162"/>
                    <a:pt x="20163" y="5450"/>
                    <a:pt x="19426" y="4836"/>
                  </a:cubicBezTo>
                  <a:lnTo>
                    <a:pt x="20320" y="2947"/>
                  </a:lnTo>
                  <a:cubicBezTo>
                    <a:pt x="20506" y="2556"/>
                    <a:pt x="20339" y="2090"/>
                    <a:pt x="19948" y="1906"/>
                  </a:cubicBezTo>
                  <a:lnTo>
                    <a:pt x="16703" y="369"/>
                  </a:lnTo>
                  <a:cubicBezTo>
                    <a:pt x="16595" y="318"/>
                    <a:pt x="16481" y="294"/>
                    <a:pt x="16369" y="294"/>
                  </a:cubicBezTo>
                  <a:cubicBezTo>
                    <a:pt x="16076" y="294"/>
                    <a:pt x="15795" y="459"/>
                    <a:pt x="15662" y="742"/>
                  </a:cubicBezTo>
                  <a:lnTo>
                    <a:pt x="14767" y="2631"/>
                  </a:lnTo>
                  <a:cubicBezTo>
                    <a:pt x="14130" y="2508"/>
                    <a:pt x="13485" y="2447"/>
                    <a:pt x="12839" y="2447"/>
                  </a:cubicBezTo>
                  <a:cubicBezTo>
                    <a:pt x="12529" y="2447"/>
                    <a:pt x="12219" y="2461"/>
                    <a:pt x="11910" y="2489"/>
                  </a:cubicBezTo>
                  <a:lnTo>
                    <a:pt x="11207" y="521"/>
                  </a:lnTo>
                  <a:cubicBezTo>
                    <a:pt x="11092" y="200"/>
                    <a:pt x="10791" y="1"/>
                    <a:pt x="1047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31" name="Google Shape;8161;p74">
              <a:extLst>
                <a:ext uri="{FF2B5EF4-FFF2-40B4-BE49-F238E27FC236}">
                  <a16:creationId xmlns:a16="http://schemas.microsoft.com/office/drawing/2014/main" id="{082383A4-548C-BFA0-2605-3D94EAE2F2CA}"/>
                </a:ext>
              </a:extLst>
            </p:cNvPr>
            <p:cNvSpPr/>
            <p:nvPr/>
          </p:nvSpPr>
          <p:spPr>
            <a:xfrm>
              <a:off x="4277366" y="1220917"/>
              <a:ext cx="292242" cy="292217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grpSp>
          <p:nvGrpSpPr>
            <p:cNvPr id="132" name="Google Shape;8162;p74">
              <a:extLst>
                <a:ext uri="{FF2B5EF4-FFF2-40B4-BE49-F238E27FC236}">
                  <a16:creationId xmlns:a16="http://schemas.microsoft.com/office/drawing/2014/main" id="{32E6D4AE-DAA7-E5A1-F2BD-6D9713BA1A22}"/>
                </a:ext>
              </a:extLst>
            </p:cNvPr>
            <p:cNvGrpSpPr/>
            <p:nvPr/>
          </p:nvGrpSpPr>
          <p:grpSpPr>
            <a:xfrm>
              <a:off x="4644280" y="1290523"/>
              <a:ext cx="143716" cy="29463"/>
              <a:chOff x="4644280" y="1290523"/>
              <a:chExt cx="143716" cy="29463"/>
            </a:xfrm>
          </p:grpSpPr>
          <p:sp>
            <p:nvSpPr>
              <p:cNvPr id="162" name="Google Shape;8163;p74">
                <a:extLst>
                  <a:ext uri="{FF2B5EF4-FFF2-40B4-BE49-F238E27FC236}">
                    <a16:creationId xmlns:a16="http://schemas.microsoft.com/office/drawing/2014/main" id="{0BCECACD-115E-5FF6-A169-C75ACBF49EBF}"/>
                  </a:ext>
                </a:extLst>
              </p:cNvPr>
              <p:cNvSpPr/>
              <p:nvPr/>
            </p:nvSpPr>
            <p:spPr>
              <a:xfrm>
                <a:off x="4736292" y="1294223"/>
                <a:ext cx="51704" cy="25762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019" extrusionOk="0">
                    <a:moveTo>
                      <a:pt x="273" y="0"/>
                    </a:moveTo>
                    <a:cubicBezTo>
                      <a:pt x="158" y="0"/>
                      <a:pt x="53" y="81"/>
                      <a:pt x="29" y="199"/>
                    </a:cubicBezTo>
                    <a:cubicBezTo>
                      <a:pt x="0" y="339"/>
                      <a:pt x="87" y="475"/>
                      <a:pt x="225" y="507"/>
                    </a:cubicBezTo>
                    <a:cubicBezTo>
                      <a:pt x="1077" y="720"/>
                      <a:pt x="1895" y="1048"/>
                      <a:pt x="2655" y="1487"/>
                    </a:cubicBezTo>
                    <a:lnTo>
                      <a:pt x="2505" y="1740"/>
                    </a:lnTo>
                    <a:cubicBezTo>
                      <a:pt x="2459" y="1818"/>
                      <a:pt x="2511" y="1919"/>
                      <a:pt x="2603" y="1925"/>
                    </a:cubicBezTo>
                    <a:lnTo>
                      <a:pt x="3885" y="2018"/>
                    </a:lnTo>
                    <a:cubicBezTo>
                      <a:pt x="3889" y="2019"/>
                      <a:pt x="3892" y="2019"/>
                      <a:pt x="3896" y="2019"/>
                    </a:cubicBezTo>
                    <a:cubicBezTo>
                      <a:pt x="3991" y="2019"/>
                      <a:pt x="4052" y="1911"/>
                      <a:pt x="3999" y="1829"/>
                    </a:cubicBezTo>
                    <a:lnTo>
                      <a:pt x="3302" y="747"/>
                    </a:lnTo>
                    <a:cubicBezTo>
                      <a:pt x="3278" y="709"/>
                      <a:pt x="3238" y="690"/>
                      <a:pt x="3198" y="690"/>
                    </a:cubicBezTo>
                    <a:cubicBezTo>
                      <a:pt x="3157" y="690"/>
                      <a:pt x="3116" y="710"/>
                      <a:pt x="3093" y="750"/>
                    </a:cubicBezTo>
                    <a:lnTo>
                      <a:pt x="2917" y="1048"/>
                    </a:lnTo>
                    <a:cubicBezTo>
                      <a:pt x="2108" y="582"/>
                      <a:pt x="1237" y="231"/>
                      <a:pt x="330" y="7"/>
                    </a:cubicBezTo>
                    <a:cubicBezTo>
                      <a:pt x="311" y="3"/>
                      <a:pt x="292" y="0"/>
                      <a:pt x="273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63" name="Google Shape;8164;p74">
                <a:extLst>
                  <a:ext uri="{FF2B5EF4-FFF2-40B4-BE49-F238E27FC236}">
                    <a16:creationId xmlns:a16="http://schemas.microsoft.com/office/drawing/2014/main" id="{8C2D339D-DCFA-C0C8-59FB-DCF2901DB6C6}"/>
                  </a:ext>
                </a:extLst>
              </p:cNvPr>
              <p:cNvSpPr/>
              <p:nvPr/>
            </p:nvSpPr>
            <p:spPr>
              <a:xfrm>
                <a:off x="4700066" y="1290523"/>
                <a:ext cx="32206" cy="7988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626" extrusionOk="0">
                    <a:moveTo>
                      <a:pt x="787" y="1"/>
                    </a:moveTo>
                    <a:cubicBezTo>
                      <a:pt x="606" y="1"/>
                      <a:pt x="423" y="7"/>
                      <a:pt x="242" y="18"/>
                    </a:cubicBezTo>
                    <a:cubicBezTo>
                      <a:pt x="104" y="31"/>
                      <a:pt x="0" y="151"/>
                      <a:pt x="10" y="291"/>
                    </a:cubicBezTo>
                    <a:cubicBezTo>
                      <a:pt x="21" y="425"/>
                      <a:pt x="131" y="526"/>
                      <a:pt x="264" y="526"/>
                    </a:cubicBezTo>
                    <a:cubicBezTo>
                      <a:pt x="269" y="526"/>
                      <a:pt x="274" y="526"/>
                      <a:pt x="279" y="526"/>
                    </a:cubicBezTo>
                    <a:cubicBezTo>
                      <a:pt x="447" y="516"/>
                      <a:pt x="617" y="510"/>
                      <a:pt x="787" y="510"/>
                    </a:cubicBezTo>
                    <a:cubicBezTo>
                      <a:pt x="1261" y="512"/>
                      <a:pt x="1735" y="548"/>
                      <a:pt x="2204" y="622"/>
                    </a:cubicBezTo>
                    <a:cubicBezTo>
                      <a:pt x="2218" y="624"/>
                      <a:pt x="2232" y="626"/>
                      <a:pt x="2246" y="626"/>
                    </a:cubicBezTo>
                    <a:cubicBezTo>
                      <a:pt x="2364" y="626"/>
                      <a:pt x="2469" y="542"/>
                      <a:pt x="2495" y="422"/>
                    </a:cubicBezTo>
                    <a:cubicBezTo>
                      <a:pt x="2524" y="281"/>
                      <a:pt x="2430" y="145"/>
                      <a:pt x="2289" y="121"/>
                    </a:cubicBezTo>
                    <a:cubicBezTo>
                      <a:pt x="1792" y="41"/>
                      <a:pt x="1289" y="1"/>
                      <a:pt x="787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64" name="Google Shape;8165;p74">
                <a:extLst>
                  <a:ext uri="{FF2B5EF4-FFF2-40B4-BE49-F238E27FC236}">
                    <a16:creationId xmlns:a16="http://schemas.microsoft.com/office/drawing/2014/main" id="{C85C87AA-D8C4-56DE-112B-19DC28355065}"/>
                  </a:ext>
                </a:extLst>
              </p:cNvPr>
              <p:cNvSpPr/>
              <p:nvPr/>
            </p:nvSpPr>
            <p:spPr>
              <a:xfrm>
                <a:off x="4644280" y="1300641"/>
                <a:ext cx="20225" cy="13283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041" extrusionOk="0">
                    <a:moveTo>
                      <a:pt x="1331" y="0"/>
                    </a:moveTo>
                    <a:cubicBezTo>
                      <a:pt x="1304" y="0"/>
                      <a:pt x="1277" y="6"/>
                      <a:pt x="1251" y="16"/>
                    </a:cubicBezTo>
                    <a:cubicBezTo>
                      <a:pt x="880" y="175"/>
                      <a:pt x="518" y="356"/>
                      <a:pt x="170" y="558"/>
                    </a:cubicBezTo>
                    <a:cubicBezTo>
                      <a:pt x="60" y="622"/>
                      <a:pt x="1" y="758"/>
                      <a:pt x="47" y="876"/>
                    </a:cubicBezTo>
                    <a:cubicBezTo>
                      <a:pt x="87" y="979"/>
                      <a:pt x="185" y="1040"/>
                      <a:pt x="287" y="1040"/>
                    </a:cubicBezTo>
                    <a:cubicBezTo>
                      <a:pt x="330" y="1040"/>
                      <a:pt x="373" y="1029"/>
                      <a:pt x="414" y="1006"/>
                    </a:cubicBezTo>
                    <a:cubicBezTo>
                      <a:pt x="729" y="822"/>
                      <a:pt x="1056" y="657"/>
                      <a:pt x="1391" y="513"/>
                    </a:cubicBezTo>
                    <a:cubicBezTo>
                      <a:pt x="1520" y="457"/>
                      <a:pt x="1584" y="311"/>
                      <a:pt x="1540" y="178"/>
                    </a:cubicBezTo>
                    <a:lnTo>
                      <a:pt x="1527" y="141"/>
                    </a:lnTo>
                    <a:cubicBezTo>
                      <a:pt x="1497" y="55"/>
                      <a:pt x="1417" y="0"/>
                      <a:pt x="1331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65" name="Google Shape;8166;p74">
                <a:extLst>
                  <a:ext uri="{FF2B5EF4-FFF2-40B4-BE49-F238E27FC236}">
                    <a16:creationId xmlns:a16="http://schemas.microsoft.com/office/drawing/2014/main" id="{0A4EF733-9E40-AEE9-ED6B-1873451CEDC4}"/>
                  </a:ext>
                </a:extLst>
              </p:cNvPr>
              <p:cNvSpPr/>
              <p:nvPr/>
            </p:nvSpPr>
            <p:spPr>
              <a:xfrm>
                <a:off x="4667822" y="1291888"/>
                <a:ext cx="27779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896" extrusionOk="0">
                    <a:moveTo>
                      <a:pt x="1906" y="0"/>
                    </a:moveTo>
                    <a:cubicBezTo>
                      <a:pt x="1894" y="0"/>
                      <a:pt x="1883" y="1"/>
                      <a:pt x="1871" y="3"/>
                    </a:cubicBezTo>
                    <a:lnTo>
                      <a:pt x="1871" y="4"/>
                    </a:lnTo>
                    <a:cubicBezTo>
                      <a:pt x="1306" y="88"/>
                      <a:pt x="748" y="220"/>
                      <a:pt x="205" y="400"/>
                    </a:cubicBezTo>
                    <a:cubicBezTo>
                      <a:pt x="71" y="446"/>
                      <a:pt x="0" y="592"/>
                      <a:pt x="47" y="725"/>
                    </a:cubicBezTo>
                    <a:cubicBezTo>
                      <a:pt x="84" y="830"/>
                      <a:pt x="182" y="896"/>
                      <a:pt x="288" y="896"/>
                    </a:cubicBezTo>
                    <a:cubicBezTo>
                      <a:pt x="315" y="896"/>
                      <a:pt x="343" y="891"/>
                      <a:pt x="370" y="882"/>
                    </a:cubicBezTo>
                    <a:cubicBezTo>
                      <a:pt x="881" y="714"/>
                      <a:pt x="1406" y="587"/>
                      <a:pt x="1940" y="509"/>
                    </a:cubicBezTo>
                    <a:cubicBezTo>
                      <a:pt x="2079" y="490"/>
                      <a:pt x="2177" y="360"/>
                      <a:pt x="2157" y="220"/>
                    </a:cubicBezTo>
                    <a:cubicBezTo>
                      <a:pt x="2140" y="93"/>
                      <a:pt x="2031" y="0"/>
                      <a:pt x="1906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33" name="Google Shape;8167;p74">
              <a:extLst>
                <a:ext uri="{FF2B5EF4-FFF2-40B4-BE49-F238E27FC236}">
                  <a16:creationId xmlns:a16="http://schemas.microsoft.com/office/drawing/2014/main" id="{54A0EB59-9B06-CDCC-E8C8-D6178712045B}"/>
                </a:ext>
              </a:extLst>
            </p:cNvPr>
            <p:cNvGrpSpPr/>
            <p:nvPr/>
          </p:nvGrpSpPr>
          <p:grpSpPr>
            <a:xfrm>
              <a:off x="4356567" y="1191441"/>
              <a:ext cx="143690" cy="29488"/>
              <a:chOff x="4356567" y="1191441"/>
              <a:chExt cx="143690" cy="29488"/>
            </a:xfrm>
          </p:grpSpPr>
          <p:sp>
            <p:nvSpPr>
              <p:cNvPr id="158" name="Google Shape;8168;p74">
                <a:extLst>
                  <a:ext uri="{FF2B5EF4-FFF2-40B4-BE49-F238E27FC236}">
                    <a16:creationId xmlns:a16="http://schemas.microsoft.com/office/drawing/2014/main" id="{98D552FA-F272-E06D-A703-B784FA16B011}"/>
                  </a:ext>
                </a:extLst>
              </p:cNvPr>
              <p:cNvSpPr/>
              <p:nvPr/>
            </p:nvSpPr>
            <p:spPr>
              <a:xfrm>
                <a:off x="4448554" y="1195154"/>
                <a:ext cx="51704" cy="25775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020" extrusionOk="0">
                    <a:moveTo>
                      <a:pt x="272" y="1"/>
                    </a:moveTo>
                    <a:cubicBezTo>
                      <a:pt x="157" y="1"/>
                      <a:pt x="54" y="82"/>
                      <a:pt x="29" y="200"/>
                    </a:cubicBezTo>
                    <a:cubicBezTo>
                      <a:pt x="0" y="338"/>
                      <a:pt x="87" y="474"/>
                      <a:pt x="225" y="507"/>
                    </a:cubicBezTo>
                    <a:cubicBezTo>
                      <a:pt x="1077" y="719"/>
                      <a:pt x="1895" y="1049"/>
                      <a:pt x="2657" y="1486"/>
                    </a:cubicBezTo>
                    <a:lnTo>
                      <a:pt x="2505" y="1740"/>
                    </a:lnTo>
                    <a:cubicBezTo>
                      <a:pt x="2459" y="1819"/>
                      <a:pt x="2511" y="1918"/>
                      <a:pt x="2603" y="1926"/>
                    </a:cubicBezTo>
                    <a:lnTo>
                      <a:pt x="3887" y="2019"/>
                    </a:lnTo>
                    <a:cubicBezTo>
                      <a:pt x="3890" y="2019"/>
                      <a:pt x="3893" y="2019"/>
                      <a:pt x="3895" y="2019"/>
                    </a:cubicBezTo>
                    <a:cubicBezTo>
                      <a:pt x="3991" y="2019"/>
                      <a:pt x="4052" y="1913"/>
                      <a:pt x="3999" y="1830"/>
                    </a:cubicBezTo>
                    <a:lnTo>
                      <a:pt x="3302" y="746"/>
                    </a:lnTo>
                    <a:cubicBezTo>
                      <a:pt x="3278" y="709"/>
                      <a:pt x="3239" y="690"/>
                      <a:pt x="3200" y="690"/>
                    </a:cubicBezTo>
                    <a:cubicBezTo>
                      <a:pt x="3159" y="690"/>
                      <a:pt x="3118" y="711"/>
                      <a:pt x="3094" y="751"/>
                    </a:cubicBezTo>
                    <a:lnTo>
                      <a:pt x="2917" y="1047"/>
                    </a:lnTo>
                    <a:cubicBezTo>
                      <a:pt x="2108" y="581"/>
                      <a:pt x="1237" y="230"/>
                      <a:pt x="330" y="8"/>
                    </a:cubicBezTo>
                    <a:cubicBezTo>
                      <a:pt x="311" y="3"/>
                      <a:pt x="291" y="1"/>
                      <a:pt x="272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59" name="Google Shape;8169;p74">
                <a:extLst>
                  <a:ext uri="{FF2B5EF4-FFF2-40B4-BE49-F238E27FC236}">
                    <a16:creationId xmlns:a16="http://schemas.microsoft.com/office/drawing/2014/main" id="{038BADFE-0F38-582D-A692-A62429583D1D}"/>
                  </a:ext>
                </a:extLst>
              </p:cNvPr>
              <p:cNvSpPr/>
              <p:nvPr/>
            </p:nvSpPr>
            <p:spPr>
              <a:xfrm>
                <a:off x="4412341" y="1191441"/>
                <a:ext cx="32206" cy="8013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628" extrusionOk="0">
                    <a:moveTo>
                      <a:pt x="787" y="1"/>
                    </a:moveTo>
                    <a:cubicBezTo>
                      <a:pt x="605" y="1"/>
                      <a:pt x="424" y="7"/>
                      <a:pt x="241" y="19"/>
                    </a:cubicBezTo>
                    <a:cubicBezTo>
                      <a:pt x="103" y="31"/>
                      <a:pt x="1" y="153"/>
                      <a:pt x="11" y="291"/>
                    </a:cubicBezTo>
                    <a:cubicBezTo>
                      <a:pt x="20" y="425"/>
                      <a:pt x="132" y="528"/>
                      <a:pt x="263" y="528"/>
                    </a:cubicBezTo>
                    <a:cubicBezTo>
                      <a:pt x="268" y="528"/>
                      <a:pt x="273" y="528"/>
                      <a:pt x="278" y="528"/>
                    </a:cubicBezTo>
                    <a:cubicBezTo>
                      <a:pt x="448" y="518"/>
                      <a:pt x="617" y="512"/>
                      <a:pt x="787" y="512"/>
                    </a:cubicBezTo>
                    <a:cubicBezTo>
                      <a:pt x="1261" y="512"/>
                      <a:pt x="1734" y="550"/>
                      <a:pt x="2203" y="624"/>
                    </a:cubicBezTo>
                    <a:cubicBezTo>
                      <a:pt x="2217" y="626"/>
                      <a:pt x="2231" y="627"/>
                      <a:pt x="2245" y="627"/>
                    </a:cubicBezTo>
                    <a:cubicBezTo>
                      <a:pt x="2363" y="627"/>
                      <a:pt x="2470" y="544"/>
                      <a:pt x="2494" y="424"/>
                    </a:cubicBezTo>
                    <a:cubicBezTo>
                      <a:pt x="2523" y="283"/>
                      <a:pt x="2430" y="145"/>
                      <a:pt x="2288" y="121"/>
                    </a:cubicBezTo>
                    <a:cubicBezTo>
                      <a:pt x="1791" y="43"/>
                      <a:pt x="1288" y="3"/>
                      <a:pt x="787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60" name="Google Shape;8170;p74">
                <a:extLst>
                  <a:ext uri="{FF2B5EF4-FFF2-40B4-BE49-F238E27FC236}">
                    <a16:creationId xmlns:a16="http://schemas.microsoft.com/office/drawing/2014/main" id="{AEA3754D-134D-CA8B-4E2F-E12E074F2DD8}"/>
                  </a:ext>
                </a:extLst>
              </p:cNvPr>
              <p:cNvSpPr/>
              <p:nvPr/>
            </p:nvSpPr>
            <p:spPr>
              <a:xfrm>
                <a:off x="4356567" y="1201573"/>
                <a:ext cx="20212" cy="1327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040" extrusionOk="0">
                    <a:moveTo>
                      <a:pt x="1330" y="1"/>
                    </a:moveTo>
                    <a:cubicBezTo>
                      <a:pt x="1303" y="1"/>
                      <a:pt x="1276" y="6"/>
                      <a:pt x="1249" y="17"/>
                    </a:cubicBezTo>
                    <a:cubicBezTo>
                      <a:pt x="878" y="174"/>
                      <a:pt x="518" y="355"/>
                      <a:pt x="168" y="557"/>
                    </a:cubicBezTo>
                    <a:cubicBezTo>
                      <a:pt x="58" y="621"/>
                      <a:pt x="0" y="757"/>
                      <a:pt x="47" y="876"/>
                    </a:cubicBezTo>
                    <a:cubicBezTo>
                      <a:pt x="86" y="979"/>
                      <a:pt x="183" y="1040"/>
                      <a:pt x="284" y="1040"/>
                    </a:cubicBezTo>
                    <a:cubicBezTo>
                      <a:pt x="327" y="1040"/>
                      <a:pt x="371" y="1029"/>
                      <a:pt x="412" y="1005"/>
                    </a:cubicBezTo>
                    <a:cubicBezTo>
                      <a:pt x="727" y="823"/>
                      <a:pt x="1054" y="658"/>
                      <a:pt x="1389" y="512"/>
                    </a:cubicBezTo>
                    <a:cubicBezTo>
                      <a:pt x="1518" y="458"/>
                      <a:pt x="1584" y="312"/>
                      <a:pt x="1538" y="177"/>
                    </a:cubicBezTo>
                    <a:lnTo>
                      <a:pt x="1525" y="141"/>
                    </a:lnTo>
                    <a:cubicBezTo>
                      <a:pt x="1496" y="54"/>
                      <a:pt x="1415" y="1"/>
                      <a:pt x="1330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61" name="Google Shape;8171;p74">
                <a:extLst>
                  <a:ext uri="{FF2B5EF4-FFF2-40B4-BE49-F238E27FC236}">
                    <a16:creationId xmlns:a16="http://schemas.microsoft.com/office/drawing/2014/main" id="{E2A54769-AFD6-0680-5841-980B232CB6B7}"/>
                  </a:ext>
                </a:extLst>
              </p:cNvPr>
              <p:cNvSpPr/>
              <p:nvPr/>
            </p:nvSpPr>
            <p:spPr>
              <a:xfrm>
                <a:off x="4380084" y="1192832"/>
                <a:ext cx="27779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896" extrusionOk="0">
                    <a:moveTo>
                      <a:pt x="1906" y="0"/>
                    </a:moveTo>
                    <a:cubicBezTo>
                      <a:pt x="1894" y="0"/>
                      <a:pt x="1883" y="1"/>
                      <a:pt x="1871" y="2"/>
                    </a:cubicBezTo>
                    <a:cubicBezTo>
                      <a:pt x="1306" y="87"/>
                      <a:pt x="748" y="220"/>
                      <a:pt x="205" y="400"/>
                    </a:cubicBezTo>
                    <a:cubicBezTo>
                      <a:pt x="71" y="444"/>
                      <a:pt x="0" y="590"/>
                      <a:pt x="47" y="725"/>
                    </a:cubicBezTo>
                    <a:cubicBezTo>
                      <a:pt x="84" y="829"/>
                      <a:pt x="183" y="895"/>
                      <a:pt x="288" y="895"/>
                    </a:cubicBezTo>
                    <a:cubicBezTo>
                      <a:pt x="316" y="895"/>
                      <a:pt x="343" y="891"/>
                      <a:pt x="370" y="882"/>
                    </a:cubicBezTo>
                    <a:cubicBezTo>
                      <a:pt x="883" y="712"/>
                      <a:pt x="1408" y="587"/>
                      <a:pt x="1941" y="507"/>
                    </a:cubicBezTo>
                    <a:cubicBezTo>
                      <a:pt x="2081" y="488"/>
                      <a:pt x="2177" y="360"/>
                      <a:pt x="2157" y="220"/>
                    </a:cubicBezTo>
                    <a:cubicBezTo>
                      <a:pt x="2140" y="93"/>
                      <a:pt x="2031" y="0"/>
                      <a:pt x="1906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34" name="Google Shape;8172;p74">
              <a:extLst>
                <a:ext uri="{FF2B5EF4-FFF2-40B4-BE49-F238E27FC236}">
                  <a16:creationId xmlns:a16="http://schemas.microsoft.com/office/drawing/2014/main" id="{9888F937-8B64-78EF-B540-8F628DFAB84E}"/>
                </a:ext>
              </a:extLst>
            </p:cNvPr>
            <p:cNvGrpSpPr/>
            <p:nvPr/>
          </p:nvGrpSpPr>
          <p:grpSpPr>
            <a:xfrm>
              <a:off x="4339009" y="1863727"/>
              <a:ext cx="143703" cy="29476"/>
              <a:chOff x="4339009" y="1863727"/>
              <a:chExt cx="143703" cy="29476"/>
            </a:xfrm>
          </p:grpSpPr>
          <p:sp>
            <p:nvSpPr>
              <p:cNvPr id="154" name="Google Shape;8173;p74">
                <a:extLst>
                  <a:ext uri="{FF2B5EF4-FFF2-40B4-BE49-F238E27FC236}">
                    <a16:creationId xmlns:a16="http://schemas.microsoft.com/office/drawing/2014/main" id="{89868E01-4113-B866-58FF-31AFC0D46FF7}"/>
                  </a:ext>
                </a:extLst>
              </p:cNvPr>
              <p:cNvSpPr/>
              <p:nvPr/>
            </p:nvSpPr>
            <p:spPr>
              <a:xfrm>
                <a:off x="4339009" y="1863727"/>
                <a:ext cx="51691" cy="25762"/>
              </a:xfrm>
              <a:custGeom>
                <a:avLst/>
                <a:gdLst/>
                <a:ahLst/>
                <a:cxnLst/>
                <a:rect l="l" t="t" r="r" b="b"/>
                <a:pathLst>
                  <a:path w="4051" h="2019" extrusionOk="0">
                    <a:moveTo>
                      <a:pt x="157" y="1"/>
                    </a:moveTo>
                    <a:cubicBezTo>
                      <a:pt x="61" y="1"/>
                      <a:pt x="1" y="107"/>
                      <a:pt x="54" y="190"/>
                    </a:cubicBezTo>
                    <a:lnTo>
                      <a:pt x="750" y="1274"/>
                    </a:lnTo>
                    <a:cubicBezTo>
                      <a:pt x="774" y="1311"/>
                      <a:pt x="813" y="1330"/>
                      <a:pt x="852" y="1330"/>
                    </a:cubicBezTo>
                    <a:cubicBezTo>
                      <a:pt x="893" y="1330"/>
                      <a:pt x="935" y="1309"/>
                      <a:pt x="958" y="1269"/>
                    </a:cubicBezTo>
                    <a:lnTo>
                      <a:pt x="1136" y="973"/>
                    </a:lnTo>
                    <a:cubicBezTo>
                      <a:pt x="1945" y="1439"/>
                      <a:pt x="2816" y="1788"/>
                      <a:pt x="3722" y="2012"/>
                    </a:cubicBezTo>
                    <a:cubicBezTo>
                      <a:pt x="3741" y="2017"/>
                      <a:pt x="3761" y="2019"/>
                      <a:pt x="3779" y="2019"/>
                    </a:cubicBezTo>
                    <a:cubicBezTo>
                      <a:pt x="3895" y="2019"/>
                      <a:pt x="3999" y="1938"/>
                      <a:pt x="4023" y="1820"/>
                    </a:cubicBezTo>
                    <a:cubicBezTo>
                      <a:pt x="4051" y="1682"/>
                      <a:pt x="3964" y="1546"/>
                      <a:pt x="3828" y="1512"/>
                    </a:cubicBezTo>
                    <a:cubicBezTo>
                      <a:pt x="2976" y="1301"/>
                      <a:pt x="2158" y="971"/>
                      <a:pt x="1396" y="534"/>
                    </a:cubicBezTo>
                    <a:lnTo>
                      <a:pt x="1548" y="279"/>
                    </a:lnTo>
                    <a:cubicBezTo>
                      <a:pt x="1594" y="201"/>
                      <a:pt x="1541" y="100"/>
                      <a:pt x="1450" y="94"/>
                    </a:cubicBezTo>
                    <a:lnTo>
                      <a:pt x="166" y="1"/>
                    </a:lnTo>
                    <a:cubicBezTo>
                      <a:pt x="163" y="1"/>
                      <a:pt x="160" y="1"/>
                      <a:pt x="157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55" name="Google Shape;8174;p74">
                <a:extLst>
                  <a:ext uri="{FF2B5EF4-FFF2-40B4-BE49-F238E27FC236}">
                    <a16:creationId xmlns:a16="http://schemas.microsoft.com/office/drawing/2014/main" id="{52809467-027D-E833-1B8E-03BEFD5ABC6E}"/>
                  </a:ext>
                </a:extLst>
              </p:cNvPr>
              <p:cNvSpPr/>
              <p:nvPr/>
            </p:nvSpPr>
            <p:spPr>
              <a:xfrm>
                <a:off x="4394732" y="1885202"/>
                <a:ext cx="32193" cy="8001"/>
              </a:xfrm>
              <a:custGeom>
                <a:avLst/>
                <a:gdLst/>
                <a:ahLst/>
                <a:cxnLst/>
                <a:rect l="l" t="t" r="r" b="b"/>
                <a:pathLst>
                  <a:path w="2523" h="627" extrusionOk="0">
                    <a:moveTo>
                      <a:pt x="279" y="1"/>
                    </a:moveTo>
                    <a:cubicBezTo>
                      <a:pt x="160" y="1"/>
                      <a:pt x="54" y="84"/>
                      <a:pt x="29" y="204"/>
                    </a:cubicBezTo>
                    <a:cubicBezTo>
                      <a:pt x="1" y="345"/>
                      <a:pt x="93" y="483"/>
                      <a:pt x="236" y="507"/>
                    </a:cubicBezTo>
                    <a:cubicBezTo>
                      <a:pt x="732" y="585"/>
                      <a:pt x="1235" y="625"/>
                      <a:pt x="1738" y="627"/>
                    </a:cubicBezTo>
                    <a:cubicBezTo>
                      <a:pt x="1919" y="627"/>
                      <a:pt x="2102" y="621"/>
                      <a:pt x="2282" y="609"/>
                    </a:cubicBezTo>
                    <a:cubicBezTo>
                      <a:pt x="2420" y="596"/>
                      <a:pt x="2523" y="475"/>
                      <a:pt x="2513" y="337"/>
                    </a:cubicBezTo>
                    <a:cubicBezTo>
                      <a:pt x="2504" y="203"/>
                      <a:pt x="2392" y="100"/>
                      <a:pt x="2260" y="100"/>
                    </a:cubicBezTo>
                    <a:cubicBezTo>
                      <a:pt x="2255" y="100"/>
                      <a:pt x="2251" y="100"/>
                      <a:pt x="2246" y="100"/>
                    </a:cubicBezTo>
                    <a:cubicBezTo>
                      <a:pt x="2076" y="110"/>
                      <a:pt x="1908" y="116"/>
                      <a:pt x="1738" y="116"/>
                    </a:cubicBezTo>
                    <a:cubicBezTo>
                      <a:pt x="1262" y="116"/>
                      <a:pt x="790" y="78"/>
                      <a:pt x="321" y="4"/>
                    </a:cubicBezTo>
                    <a:cubicBezTo>
                      <a:pt x="307" y="2"/>
                      <a:pt x="293" y="1"/>
                      <a:pt x="279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56" name="Google Shape;8175;p74">
                <a:extLst>
                  <a:ext uri="{FF2B5EF4-FFF2-40B4-BE49-F238E27FC236}">
                    <a16:creationId xmlns:a16="http://schemas.microsoft.com/office/drawing/2014/main" id="{EE40D788-4319-1469-408B-B16A5020FD57}"/>
                  </a:ext>
                </a:extLst>
              </p:cNvPr>
              <p:cNvSpPr/>
              <p:nvPr/>
            </p:nvSpPr>
            <p:spPr>
              <a:xfrm>
                <a:off x="4462488" y="1869814"/>
                <a:ext cx="20225" cy="13258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039" extrusionOk="0">
                    <a:moveTo>
                      <a:pt x="1300" y="0"/>
                    </a:moveTo>
                    <a:cubicBezTo>
                      <a:pt x="1257" y="0"/>
                      <a:pt x="1213" y="11"/>
                      <a:pt x="1173" y="35"/>
                    </a:cubicBezTo>
                    <a:cubicBezTo>
                      <a:pt x="857" y="217"/>
                      <a:pt x="531" y="382"/>
                      <a:pt x="196" y="528"/>
                    </a:cubicBezTo>
                    <a:cubicBezTo>
                      <a:pt x="66" y="582"/>
                      <a:pt x="1" y="728"/>
                      <a:pt x="47" y="863"/>
                    </a:cubicBezTo>
                    <a:lnTo>
                      <a:pt x="60" y="899"/>
                    </a:lnTo>
                    <a:cubicBezTo>
                      <a:pt x="89" y="986"/>
                      <a:pt x="169" y="1039"/>
                      <a:pt x="255" y="1039"/>
                    </a:cubicBezTo>
                    <a:cubicBezTo>
                      <a:pt x="282" y="1039"/>
                      <a:pt x="309" y="1034"/>
                      <a:pt x="335" y="1023"/>
                    </a:cubicBezTo>
                    <a:cubicBezTo>
                      <a:pt x="707" y="866"/>
                      <a:pt x="1067" y="685"/>
                      <a:pt x="1416" y="483"/>
                    </a:cubicBezTo>
                    <a:cubicBezTo>
                      <a:pt x="1527" y="419"/>
                      <a:pt x="1584" y="283"/>
                      <a:pt x="1538" y="164"/>
                    </a:cubicBezTo>
                    <a:cubicBezTo>
                      <a:pt x="1499" y="61"/>
                      <a:pt x="1401" y="0"/>
                      <a:pt x="1300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57" name="Google Shape;8176;p74">
                <a:extLst>
                  <a:ext uri="{FF2B5EF4-FFF2-40B4-BE49-F238E27FC236}">
                    <a16:creationId xmlns:a16="http://schemas.microsoft.com/office/drawing/2014/main" id="{41E8559C-A2E6-C410-0ED1-79E35DF5A99A}"/>
                  </a:ext>
                </a:extLst>
              </p:cNvPr>
              <p:cNvSpPr/>
              <p:nvPr/>
            </p:nvSpPr>
            <p:spPr>
              <a:xfrm>
                <a:off x="4431392" y="1880392"/>
                <a:ext cx="27804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896" extrusionOk="0">
                    <a:moveTo>
                      <a:pt x="1890" y="1"/>
                    </a:moveTo>
                    <a:cubicBezTo>
                      <a:pt x="1863" y="1"/>
                      <a:pt x="1835" y="5"/>
                      <a:pt x="1808" y="14"/>
                    </a:cubicBezTo>
                    <a:cubicBezTo>
                      <a:pt x="1296" y="184"/>
                      <a:pt x="771" y="309"/>
                      <a:pt x="237" y="389"/>
                    </a:cubicBezTo>
                    <a:cubicBezTo>
                      <a:pt x="98" y="408"/>
                      <a:pt x="0" y="536"/>
                      <a:pt x="20" y="676"/>
                    </a:cubicBezTo>
                    <a:cubicBezTo>
                      <a:pt x="37" y="803"/>
                      <a:pt x="147" y="896"/>
                      <a:pt x="273" y="896"/>
                    </a:cubicBezTo>
                    <a:cubicBezTo>
                      <a:pt x="284" y="896"/>
                      <a:pt x="296" y="895"/>
                      <a:pt x="308" y="893"/>
                    </a:cubicBezTo>
                    <a:cubicBezTo>
                      <a:pt x="873" y="809"/>
                      <a:pt x="1430" y="676"/>
                      <a:pt x="1973" y="496"/>
                    </a:cubicBezTo>
                    <a:cubicBezTo>
                      <a:pt x="2106" y="451"/>
                      <a:pt x="2178" y="306"/>
                      <a:pt x="2132" y="171"/>
                    </a:cubicBezTo>
                    <a:cubicBezTo>
                      <a:pt x="2095" y="67"/>
                      <a:pt x="1996" y="1"/>
                      <a:pt x="1890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35" name="Google Shape;8177;p74">
              <a:extLst>
                <a:ext uri="{FF2B5EF4-FFF2-40B4-BE49-F238E27FC236}">
                  <a16:creationId xmlns:a16="http://schemas.microsoft.com/office/drawing/2014/main" id="{FAB3EF6F-85D5-4F62-F4D1-37DF79EEC507}"/>
                </a:ext>
              </a:extLst>
            </p:cNvPr>
            <p:cNvGrpSpPr/>
            <p:nvPr/>
          </p:nvGrpSpPr>
          <p:grpSpPr>
            <a:xfrm>
              <a:off x="4206459" y="1607315"/>
              <a:ext cx="29539" cy="142899"/>
              <a:chOff x="4206459" y="1607315"/>
              <a:chExt cx="29539" cy="142899"/>
            </a:xfrm>
          </p:grpSpPr>
          <p:sp>
            <p:nvSpPr>
              <p:cNvPr id="150" name="Google Shape;8178;p74">
                <a:extLst>
                  <a:ext uri="{FF2B5EF4-FFF2-40B4-BE49-F238E27FC236}">
                    <a16:creationId xmlns:a16="http://schemas.microsoft.com/office/drawing/2014/main" id="{48FF37BE-8A49-C077-DA6C-8D92FA943231}"/>
                  </a:ext>
                </a:extLst>
              </p:cNvPr>
              <p:cNvSpPr/>
              <p:nvPr/>
            </p:nvSpPr>
            <p:spPr>
              <a:xfrm>
                <a:off x="4209840" y="1607315"/>
                <a:ext cx="26158" cy="50989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3996" extrusionOk="0">
                    <a:moveTo>
                      <a:pt x="1920" y="0"/>
                    </a:moveTo>
                    <a:cubicBezTo>
                      <a:pt x="1898" y="0"/>
                      <a:pt x="1876" y="6"/>
                      <a:pt x="1854" y="20"/>
                    </a:cubicBezTo>
                    <a:lnTo>
                      <a:pt x="772" y="717"/>
                    </a:lnTo>
                    <a:cubicBezTo>
                      <a:pt x="695" y="766"/>
                      <a:pt x="697" y="878"/>
                      <a:pt x="775" y="926"/>
                    </a:cubicBezTo>
                    <a:lnTo>
                      <a:pt x="1073" y="1102"/>
                    </a:lnTo>
                    <a:cubicBezTo>
                      <a:pt x="607" y="1911"/>
                      <a:pt x="256" y="2782"/>
                      <a:pt x="32" y="3689"/>
                    </a:cubicBezTo>
                    <a:cubicBezTo>
                      <a:pt x="0" y="3825"/>
                      <a:pt x="87" y="3962"/>
                      <a:pt x="224" y="3990"/>
                    </a:cubicBezTo>
                    <a:cubicBezTo>
                      <a:pt x="242" y="3993"/>
                      <a:pt x="260" y="3995"/>
                      <a:pt x="278" y="3995"/>
                    </a:cubicBezTo>
                    <a:cubicBezTo>
                      <a:pt x="397" y="3995"/>
                      <a:pt x="502" y="3914"/>
                      <a:pt x="532" y="3794"/>
                    </a:cubicBezTo>
                    <a:cubicBezTo>
                      <a:pt x="743" y="2942"/>
                      <a:pt x="1073" y="2124"/>
                      <a:pt x="1512" y="1363"/>
                    </a:cubicBezTo>
                    <a:lnTo>
                      <a:pt x="1765" y="1514"/>
                    </a:lnTo>
                    <a:cubicBezTo>
                      <a:pt x="1785" y="1526"/>
                      <a:pt x="1806" y="1531"/>
                      <a:pt x="1827" y="1531"/>
                    </a:cubicBezTo>
                    <a:cubicBezTo>
                      <a:pt x="1888" y="1531"/>
                      <a:pt x="1946" y="1484"/>
                      <a:pt x="1951" y="1416"/>
                    </a:cubicBezTo>
                    <a:lnTo>
                      <a:pt x="2043" y="134"/>
                    </a:lnTo>
                    <a:cubicBezTo>
                      <a:pt x="2049" y="57"/>
                      <a:pt x="1988" y="0"/>
                      <a:pt x="1920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51" name="Google Shape;8179;p74">
                <a:extLst>
                  <a:ext uri="{FF2B5EF4-FFF2-40B4-BE49-F238E27FC236}">
                    <a16:creationId xmlns:a16="http://schemas.microsoft.com/office/drawing/2014/main" id="{A47C7A44-EED6-9AA2-BB0D-B92F1AD0252D}"/>
                  </a:ext>
                </a:extLst>
              </p:cNvPr>
              <p:cNvSpPr/>
              <p:nvPr/>
            </p:nvSpPr>
            <p:spPr>
              <a:xfrm>
                <a:off x="4206459" y="1662910"/>
                <a:ext cx="8230" cy="3178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2491" extrusionOk="0">
                    <a:moveTo>
                      <a:pt x="371" y="1"/>
                    </a:moveTo>
                    <a:cubicBezTo>
                      <a:pt x="249" y="1"/>
                      <a:pt x="141" y="89"/>
                      <a:pt x="121" y="212"/>
                    </a:cubicBezTo>
                    <a:cubicBezTo>
                      <a:pt x="41" y="709"/>
                      <a:pt x="1" y="1212"/>
                      <a:pt x="1" y="1714"/>
                    </a:cubicBezTo>
                    <a:cubicBezTo>
                      <a:pt x="1" y="1895"/>
                      <a:pt x="7" y="2078"/>
                      <a:pt x="19" y="2259"/>
                    </a:cubicBezTo>
                    <a:cubicBezTo>
                      <a:pt x="31" y="2390"/>
                      <a:pt x="140" y="2490"/>
                      <a:pt x="270" y="2490"/>
                    </a:cubicBezTo>
                    <a:cubicBezTo>
                      <a:pt x="277" y="2490"/>
                      <a:pt x="284" y="2490"/>
                      <a:pt x="291" y="2489"/>
                    </a:cubicBezTo>
                    <a:cubicBezTo>
                      <a:pt x="428" y="2480"/>
                      <a:pt x="534" y="2361"/>
                      <a:pt x="526" y="2222"/>
                    </a:cubicBezTo>
                    <a:cubicBezTo>
                      <a:pt x="517" y="2054"/>
                      <a:pt x="510" y="1884"/>
                      <a:pt x="510" y="1714"/>
                    </a:cubicBezTo>
                    <a:cubicBezTo>
                      <a:pt x="512" y="1240"/>
                      <a:pt x="549" y="766"/>
                      <a:pt x="622" y="297"/>
                    </a:cubicBezTo>
                    <a:cubicBezTo>
                      <a:pt x="645" y="163"/>
                      <a:pt x="557" y="35"/>
                      <a:pt x="422" y="6"/>
                    </a:cubicBezTo>
                    <a:cubicBezTo>
                      <a:pt x="405" y="2"/>
                      <a:pt x="388" y="1"/>
                      <a:pt x="371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52" name="Google Shape;8180;p74">
                <a:extLst>
                  <a:ext uri="{FF2B5EF4-FFF2-40B4-BE49-F238E27FC236}">
                    <a16:creationId xmlns:a16="http://schemas.microsoft.com/office/drawing/2014/main" id="{D97975DF-7D22-9B9B-E44C-A9A7D3E84531}"/>
                  </a:ext>
                </a:extLst>
              </p:cNvPr>
              <p:cNvSpPr/>
              <p:nvPr/>
            </p:nvSpPr>
            <p:spPr>
              <a:xfrm>
                <a:off x="4216194" y="1730768"/>
                <a:ext cx="14227" cy="19446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1524" extrusionOk="0">
                    <a:moveTo>
                      <a:pt x="296" y="1"/>
                    </a:moveTo>
                    <a:cubicBezTo>
                      <a:pt x="267" y="1"/>
                      <a:pt x="237" y="5"/>
                      <a:pt x="208" y="15"/>
                    </a:cubicBezTo>
                    <a:lnTo>
                      <a:pt x="171" y="28"/>
                    </a:lnTo>
                    <a:cubicBezTo>
                      <a:pt x="58" y="67"/>
                      <a:pt x="0" y="193"/>
                      <a:pt x="47" y="304"/>
                    </a:cubicBezTo>
                    <a:cubicBezTo>
                      <a:pt x="205" y="675"/>
                      <a:pt x="384" y="1035"/>
                      <a:pt x="588" y="1385"/>
                    </a:cubicBezTo>
                    <a:cubicBezTo>
                      <a:pt x="637" y="1469"/>
                      <a:pt x="728" y="1524"/>
                      <a:pt x="822" y="1524"/>
                    </a:cubicBezTo>
                    <a:cubicBezTo>
                      <a:pt x="850" y="1524"/>
                      <a:pt x="879" y="1519"/>
                      <a:pt x="906" y="1508"/>
                    </a:cubicBezTo>
                    <a:cubicBezTo>
                      <a:pt x="1052" y="1450"/>
                      <a:pt x="1115" y="1277"/>
                      <a:pt x="1036" y="1141"/>
                    </a:cubicBezTo>
                    <a:cubicBezTo>
                      <a:pt x="852" y="826"/>
                      <a:pt x="687" y="499"/>
                      <a:pt x="543" y="164"/>
                    </a:cubicBezTo>
                    <a:cubicBezTo>
                      <a:pt x="499" y="63"/>
                      <a:pt x="400" y="1"/>
                      <a:pt x="296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53" name="Google Shape;8181;p74">
                <a:extLst>
                  <a:ext uri="{FF2B5EF4-FFF2-40B4-BE49-F238E27FC236}">
                    <a16:creationId xmlns:a16="http://schemas.microsoft.com/office/drawing/2014/main" id="{B1A2741B-9BEB-3A56-F8D4-0BFD3B583B8C}"/>
                  </a:ext>
                </a:extLst>
              </p:cNvPr>
              <p:cNvSpPr/>
              <p:nvPr/>
            </p:nvSpPr>
            <p:spPr>
              <a:xfrm>
                <a:off x="4207607" y="1699506"/>
                <a:ext cx="12045" cy="27153"/>
              </a:xfrm>
              <a:custGeom>
                <a:avLst/>
                <a:gdLst/>
                <a:ahLst/>
                <a:cxnLst/>
                <a:rect l="l" t="t" r="r" b="b"/>
                <a:pathLst>
                  <a:path w="944" h="2128" extrusionOk="0">
                    <a:moveTo>
                      <a:pt x="273" y="0"/>
                    </a:moveTo>
                    <a:cubicBezTo>
                      <a:pt x="261" y="0"/>
                      <a:pt x="249" y="1"/>
                      <a:pt x="238" y="3"/>
                    </a:cubicBezTo>
                    <a:cubicBezTo>
                      <a:pt x="98" y="22"/>
                      <a:pt x="1" y="150"/>
                      <a:pt x="20" y="289"/>
                    </a:cubicBezTo>
                    <a:lnTo>
                      <a:pt x="21" y="289"/>
                    </a:lnTo>
                    <a:cubicBezTo>
                      <a:pt x="105" y="854"/>
                      <a:pt x="238" y="1412"/>
                      <a:pt x="417" y="1955"/>
                    </a:cubicBezTo>
                    <a:cubicBezTo>
                      <a:pt x="454" y="2061"/>
                      <a:pt x="553" y="2127"/>
                      <a:pt x="658" y="2127"/>
                    </a:cubicBezTo>
                    <a:cubicBezTo>
                      <a:pt x="686" y="2127"/>
                      <a:pt x="714" y="2123"/>
                      <a:pt x="742" y="2113"/>
                    </a:cubicBezTo>
                    <a:cubicBezTo>
                      <a:pt x="875" y="2067"/>
                      <a:pt x="944" y="1923"/>
                      <a:pt x="899" y="1790"/>
                    </a:cubicBezTo>
                    <a:cubicBezTo>
                      <a:pt x="731" y="1279"/>
                      <a:pt x="604" y="754"/>
                      <a:pt x="526" y="220"/>
                    </a:cubicBezTo>
                    <a:cubicBezTo>
                      <a:pt x="508" y="93"/>
                      <a:pt x="398" y="0"/>
                      <a:pt x="273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sp>
          <p:nvSpPr>
            <p:cNvPr id="136" name="Google Shape;8182;p74">
              <a:extLst>
                <a:ext uri="{FF2B5EF4-FFF2-40B4-BE49-F238E27FC236}">
                  <a16:creationId xmlns:a16="http://schemas.microsoft.com/office/drawing/2014/main" id="{5D642E96-5A40-AC7C-F591-D947868BC646}"/>
                </a:ext>
              </a:extLst>
            </p:cNvPr>
            <p:cNvSpPr/>
            <p:nvPr/>
          </p:nvSpPr>
          <p:spPr>
            <a:xfrm>
              <a:off x="4250519" y="1416170"/>
              <a:ext cx="26783" cy="52303"/>
            </a:xfrm>
            <a:custGeom>
              <a:avLst/>
              <a:gdLst/>
              <a:ahLst/>
              <a:cxnLst/>
              <a:rect l="l" t="t" r="r" b="b"/>
              <a:pathLst>
                <a:path w="2099" h="4099" extrusionOk="0">
                  <a:moveTo>
                    <a:pt x="412" y="1"/>
                  </a:moveTo>
                  <a:cubicBezTo>
                    <a:pt x="358" y="1"/>
                    <a:pt x="305" y="37"/>
                    <a:pt x="292" y="98"/>
                  </a:cubicBezTo>
                  <a:lnTo>
                    <a:pt x="18" y="1357"/>
                  </a:lnTo>
                  <a:cubicBezTo>
                    <a:pt x="1" y="1436"/>
                    <a:pt x="62" y="1506"/>
                    <a:pt x="139" y="1506"/>
                  </a:cubicBezTo>
                  <a:cubicBezTo>
                    <a:pt x="149" y="1506"/>
                    <a:pt x="158" y="1505"/>
                    <a:pt x="169" y="1502"/>
                  </a:cubicBezTo>
                  <a:lnTo>
                    <a:pt x="503" y="1416"/>
                  </a:lnTo>
                  <a:cubicBezTo>
                    <a:pt x="745" y="2317"/>
                    <a:pt x="1113" y="3181"/>
                    <a:pt x="1597" y="3981"/>
                  </a:cubicBezTo>
                  <a:cubicBezTo>
                    <a:pt x="1644" y="4057"/>
                    <a:pt x="1725" y="4099"/>
                    <a:pt x="1809" y="4099"/>
                  </a:cubicBezTo>
                  <a:cubicBezTo>
                    <a:pt x="1856" y="4099"/>
                    <a:pt x="1903" y="4086"/>
                    <a:pt x="1946" y="4058"/>
                  </a:cubicBezTo>
                  <a:cubicBezTo>
                    <a:pt x="2063" y="3980"/>
                    <a:pt x="2098" y="3823"/>
                    <a:pt x="2024" y="3703"/>
                  </a:cubicBezTo>
                  <a:cubicBezTo>
                    <a:pt x="1571" y="2950"/>
                    <a:pt x="1225" y="2138"/>
                    <a:pt x="998" y="1291"/>
                  </a:cubicBezTo>
                  <a:lnTo>
                    <a:pt x="1283" y="1217"/>
                  </a:lnTo>
                  <a:cubicBezTo>
                    <a:pt x="1373" y="1195"/>
                    <a:pt x="1406" y="1086"/>
                    <a:pt x="1347" y="1017"/>
                  </a:cubicBezTo>
                  <a:lnTo>
                    <a:pt x="505" y="44"/>
                  </a:lnTo>
                  <a:cubicBezTo>
                    <a:pt x="479" y="14"/>
                    <a:pt x="445" y="1"/>
                    <a:pt x="412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37" name="Google Shape;8183;p74">
              <a:extLst>
                <a:ext uri="{FF2B5EF4-FFF2-40B4-BE49-F238E27FC236}">
                  <a16:creationId xmlns:a16="http://schemas.microsoft.com/office/drawing/2014/main" id="{3458A4EF-4088-434B-C722-93FD9BD010AE}"/>
                </a:ext>
              </a:extLst>
            </p:cNvPr>
            <p:cNvSpPr/>
            <p:nvPr/>
          </p:nvSpPr>
          <p:spPr>
            <a:xfrm>
              <a:off x="4276166" y="1471370"/>
              <a:ext cx="24359" cy="25290"/>
            </a:xfrm>
            <a:custGeom>
              <a:avLst/>
              <a:gdLst/>
              <a:ahLst/>
              <a:cxnLst/>
              <a:rect l="l" t="t" r="r" b="b"/>
              <a:pathLst>
                <a:path w="1909" h="1982" extrusionOk="0">
                  <a:moveTo>
                    <a:pt x="291" y="0"/>
                  </a:moveTo>
                  <a:cubicBezTo>
                    <a:pt x="243" y="0"/>
                    <a:pt x="195" y="14"/>
                    <a:pt x="152" y="41"/>
                  </a:cubicBezTo>
                  <a:cubicBezTo>
                    <a:pt x="30" y="121"/>
                    <a:pt x="0" y="285"/>
                    <a:pt x="85" y="403"/>
                  </a:cubicBezTo>
                  <a:cubicBezTo>
                    <a:pt x="380" y="810"/>
                    <a:pt x="706" y="1193"/>
                    <a:pt x="1062" y="1548"/>
                  </a:cubicBezTo>
                  <a:cubicBezTo>
                    <a:pt x="1190" y="1678"/>
                    <a:pt x="1323" y="1801"/>
                    <a:pt x="1459" y="1921"/>
                  </a:cubicBezTo>
                  <a:cubicBezTo>
                    <a:pt x="1507" y="1962"/>
                    <a:pt x="1566" y="1981"/>
                    <a:pt x="1624" y="1981"/>
                  </a:cubicBezTo>
                  <a:cubicBezTo>
                    <a:pt x="1695" y="1981"/>
                    <a:pt x="1766" y="1952"/>
                    <a:pt x="1816" y="1894"/>
                  </a:cubicBezTo>
                  <a:cubicBezTo>
                    <a:pt x="1909" y="1788"/>
                    <a:pt x="1898" y="1628"/>
                    <a:pt x="1794" y="1535"/>
                  </a:cubicBezTo>
                  <a:cubicBezTo>
                    <a:pt x="1665" y="1423"/>
                    <a:pt x="1542" y="1308"/>
                    <a:pt x="1422" y="1188"/>
                  </a:cubicBezTo>
                  <a:cubicBezTo>
                    <a:pt x="1087" y="851"/>
                    <a:pt x="778" y="490"/>
                    <a:pt x="500" y="107"/>
                  </a:cubicBezTo>
                  <a:cubicBezTo>
                    <a:pt x="449" y="38"/>
                    <a:pt x="371" y="0"/>
                    <a:pt x="29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38" name="Google Shape;8184;p74">
              <a:extLst>
                <a:ext uri="{FF2B5EF4-FFF2-40B4-BE49-F238E27FC236}">
                  <a16:creationId xmlns:a16="http://schemas.microsoft.com/office/drawing/2014/main" id="{D43D857F-6632-C632-30D6-62DAE458D568}"/>
                </a:ext>
              </a:extLst>
            </p:cNvPr>
            <p:cNvSpPr/>
            <p:nvPr/>
          </p:nvSpPr>
          <p:spPr>
            <a:xfrm>
              <a:off x="4330231" y="1513121"/>
              <a:ext cx="21462" cy="10986"/>
            </a:xfrm>
            <a:custGeom>
              <a:avLst/>
              <a:gdLst/>
              <a:ahLst/>
              <a:cxnLst/>
              <a:rect l="l" t="t" r="r" b="b"/>
              <a:pathLst>
                <a:path w="1682" h="861" extrusionOk="0">
                  <a:moveTo>
                    <a:pt x="311" y="0"/>
                  </a:moveTo>
                  <a:cubicBezTo>
                    <a:pt x="211" y="0"/>
                    <a:pt x="116" y="56"/>
                    <a:pt x="69" y="151"/>
                  </a:cubicBezTo>
                  <a:lnTo>
                    <a:pt x="53" y="185"/>
                  </a:lnTo>
                  <a:cubicBezTo>
                    <a:pt x="0" y="292"/>
                    <a:pt x="48" y="423"/>
                    <a:pt x="160" y="468"/>
                  </a:cubicBezTo>
                  <a:cubicBezTo>
                    <a:pt x="533" y="619"/>
                    <a:pt x="916" y="747"/>
                    <a:pt x="1307" y="851"/>
                  </a:cubicBezTo>
                  <a:cubicBezTo>
                    <a:pt x="1331" y="857"/>
                    <a:pt x="1355" y="861"/>
                    <a:pt x="1379" y="861"/>
                  </a:cubicBezTo>
                  <a:cubicBezTo>
                    <a:pt x="1480" y="861"/>
                    <a:pt x="1576" y="806"/>
                    <a:pt x="1618" y="713"/>
                  </a:cubicBezTo>
                  <a:cubicBezTo>
                    <a:pt x="1682" y="569"/>
                    <a:pt x="1602" y="403"/>
                    <a:pt x="1451" y="363"/>
                  </a:cubicBezTo>
                  <a:cubicBezTo>
                    <a:pt x="1097" y="268"/>
                    <a:pt x="751" y="154"/>
                    <a:pt x="412" y="20"/>
                  </a:cubicBezTo>
                  <a:cubicBezTo>
                    <a:pt x="379" y="7"/>
                    <a:pt x="345" y="0"/>
                    <a:pt x="31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39" name="Google Shape;8185;p74">
              <a:extLst>
                <a:ext uri="{FF2B5EF4-FFF2-40B4-BE49-F238E27FC236}">
                  <a16:creationId xmlns:a16="http://schemas.microsoft.com/office/drawing/2014/main" id="{518423D0-2EF2-BB0A-4F43-520EA4E4B76E}"/>
                </a:ext>
              </a:extLst>
            </p:cNvPr>
            <p:cNvSpPr/>
            <p:nvPr/>
          </p:nvSpPr>
          <p:spPr>
            <a:xfrm>
              <a:off x="4302005" y="1497298"/>
              <a:ext cx="25469" cy="17647"/>
            </a:xfrm>
            <a:custGeom>
              <a:avLst/>
              <a:gdLst/>
              <a:ahLst/>
              <a:cxnLst/>
              <a:rect l="l" t="t" r="r" b="b"/>
              <a:pathLst>
                <a:path w="1996" h="1383" extrusionOk="0">
                  <a:moveTo>
                    <a:pt x="289" y="1"/>
                  </a:moveTo>
                  <a:cubicBezTo>
                    <a:pt x="212" y="1"/>
                    <a:pt x="136" y="36"/>
                    <a:pt x="86" y="102"/>
                  </a:cubicBezTo>
                  <a:cubicBezTo>
                    <a:pt x="1" y="214"/>
                    <a:pt x="23" y="374"/>
                    <a:pt x="135" y="459"/>
                  </a:cubicBezTo>
                  <a:cubicBezTo>
                    <a:pt x="595" y="800"/>
                    <a:pt x="1082" y="1100"/>
                    <a:pt x="1592" y="1356"/>
                  </a:cubicBezTo>
                  <a:cubicBezTo>
                    <a:pt x="1629" y="1374"/>
                    <a:pt x="1667" y="1382"/>
                    <a:pt x="1705" y="1382"/>
                  </a:cubicBezTo>
                  <a:cubicBezTo>
                    <a:pt x="1799" y="1382"/>
                    <a:pt x="1891" y="1329"/>
                    <a:pt x="1935" y="1239"/>
                  </a:cubicBezTo>
                  <a:cubicBezTo>
                    <a:pt x="1996" y="1113"/>
                    <a:pt x="1943" y="960"/>
                    <a:pt x="1817" y="898"/>
                  </a:cubicBezTo>
                  <a:cubicBezTo>
                    <a:pt x="1336" y="656"/>
                    <a:pt x="875" y="373"/>
                    <a:pt x="443" y="52"/>
                  </a:cubicBezTo>
                  <a:cubicBezTo>
                    <a:pt x="397" y="18"/>
                    <a:pt x="343" y="1"/>
                    <a:pt x="289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grpSp>
          <p:nvGrpSpPr>
            <p:cNvPr id="140" name="Google Shape;8186;p74">
              <a:extLst>
                <a:ext uri="{FF2B5EF4-FFF2-40B4-BE49-F238E27FC236}">
                  <a16:creationId xmlns:a16="http://schemas.microsoft.com/office/drawing/2014/main" id="{F0545204-9A3D-0E5C-4FE3-141D91E6F554}"/>
                </a:ext>
              </a:extLst>
            </p:cNvPr>
            <p:cNvGrpSpPr/>
            <p:nvPr/>
          </p:nvGrpSpPr>
          <p:grpSpPr>
            <a:xfrm>
              <a:off x="4889463" y="1423737"/>
              <a:ext cx="29552" cy="142899"/>
              <a:chOff x="4889463" y="1423737"/>
              <a:chExt cx="29552" cy="142899"/>
            </a:xfrm>
          </p:grpSpPr>
          <p:sp>
            <p:nvSpPr>
              <p:cNvPr id="146" name="Google Shape;8187;p74">
                <a:extLst>
                  <a:ext uri="{FF2B5EF4-FFF2-40B4-BE49-F238E27FC236}">
                    <a16:creationId xmlns:a16="http://schemas.microsoft.com/office/drawing/2014/main" id="{E53D023F-BCC2-B04A-D12C-FD937B7E4A50}"/>
                  </a:ext>
                </a:extLst>
              </p:cNvPr>
              <p:cNvSpPr/>
              <p:nvPr/>
            </p:nvSpPr>
            <p:spPr>
              <a:xfrm>
                <a:off x="4889463" y="1515647"/>
                <a:ext cx="26158" cy="50989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3996" extrusionOk="0">
                    <a:moveTo>
                      <a:pt x="1772" y="0"/>
                    </a:moveTo>
                    <a:cubicBezTo>
                      <a:pt x="1653" y="0"/>
                      <a:pt x="1547" y="82"/>
                      <a:pt x="1518" y="201"/>
                    </a:cubicBezTo>
                    <a:cubicBezTo>
                      <a:pt x="1307" y="1053"/>
                      <a:pt x="977" y="1872"/>
                      <a:pt x="540" y="2634"/>
                    </a:cubicBezTo>
                    <a:lnTo>
                      <a:pt x="285" y="2482"/>
                    </a:lnTo>
                    <a:cubicBezTo>
                      <a:pt x="265" y="2470"/>
                      <a:pt x="244" y="2465"/>
                      <a:pt x="223" y="2465"/>
                    </a:cubicBezTo>
                    <a:cubicBezTo>
                      <a:pt x="162" y="2465"/>
                      <a:pt x="104" y="2511"/>
                      <a:pt x="99" y="2579"/>
                    </a:cubicBezTo>
                    <a:lnTo>
                      <a:pt x="6" y="3864"/>
                    </a:lnTo>
                    <a:cubicBezTo>
                      <a:pt x="0" y="3939"/>
                      <a:pt x="62" y="3995"/>
                      <a:pt x="129" y="3995"/>
                    </a:cubicBezTo>
                    <a:cubicBezTo>
                      <a:pt x="152" y="3995"/>
                      <a:pt x="174" y="3989"/>
                      <a:pt x="195" y="3976"/>
                    </a:cubicBezTo>
                    <a:lnTo>
                      <a:pt x="1278" y="3279"/>
                    </a:lnTo>
                    <a:cubicBezTo>
                      <a:pt x="1355" y="3229"/>
                      <a:pt x="1353" y="3117"/>
                      <a:pt x="1275" y="3071"/>
                    </a:cubicBezTo>
                    <a:lnTo>
                      <a:pt x="978" y="2893"/>
                    </a:lnTo>
                    <a:cubicBezTo>
                      <a:pt x="1444" y="2085"/>
                      <a:pt x="1794" y="1213"/>
                      <a:pt x="2018" y="307"/>
                    </a:cubicBezTo>
                    <a:cubicBezTo>
                      <a:pt x="2050" y="171"/>
                      <a:pt x="1963" y="35"/>
                      <a:pt x="1826" y="6"/>
                    </a:cubicBezTo>
                    <a:cubicBezTo>
                      <a:pt x="1808" y="2"/>
                      <a:pt x="1790" y="0"/>
                      <a:pt x="1772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47" name="Google Shape;8188;p74">
                <a:extLst>
                  <a:ext uri="{FF2B5EF4-FFF2-40B4-BE49-F238E27FC236}">
                    <a16:creationId xmlns:a16="http://schemas.microsoft.com/office/drawing/2014/main" id="{540F07D8-25B8-0CF8-B51D-35ACD5B82458}"/>
                  </a:ext>
                </a:extLst>
              </p:cNvPr>
              <p:cNvSpPr/>
              <p:nvPr/>
            </p:nvSpPr>
            <p:spPr>
              <a:xfrm>
                <a:off x="4910772" y="1479256"/>
                <a:ext cx="8243" cy="3178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2491" extrusionOk="0">
                    <a:moveTo>
                      <a:pt x="375" y="0"/>
                    </a:moveTo>
                    <a:cubicBezTo>
                      <a:pt x="368" y="0"/>
                      <a:pt x="361" y="1"/>
                      <a:pt x="354" y="1"/>
                    </a:cubicBezTo>
                    <a:cubicBezTo>
                      <a:pt x="216" y="11"/>
                      <a:pt x="111" y="129"/>
                      <a:pt x="119" y="269"/>
                    </a:cubicBezTo>
                    <a:cubicBezTo>
                      <a:pt x="128" y="438"/>
                      <a:pt x="135" y="607"/>
                      <a:pt x="135" y="776"/>
                    </a:cubicBezTo>
                    <a:cubicBezTo>
                      <a:pt x="135" y="1252"/>
                      <a:pt x="96" y="1724"/>
                      <a:pt x="23" y="2193"/>
                    </a:cubicBezTo>
                    <a:cubicBezTo>
                      <a:pt x="0" y="2328"/>
                      <a:pt x="88" y="2458"/>
                      <a:pt x="223" y="2485"/>
                    </a:cubicBezTo>
                    <a:cubicBezTo>
                      <a:pt x="240" y="2488"/>
                      <a:pt x="257" y="2490"/>
                      <a:pt x="274" y="2490"/>
                    </a:cubicBezTo>
                    <a:cubicBezTo>
                      <a:pt x="396" y="2490"/>
                      <a:pt x="504" y="2403"/>
                      <a:pt x="526" y="2278"/>
                    </a:cubicBezTo>
                    <a:cubicBezTo>
                      <a:pt x="604" y="1782"/>
                      <a:pt x="644" y="1279"/>
                      <a:pt x="646" y="776"/>
                    </a:cubicBezTo>
                    <a:cubicBezTo>
                      <a:pt x="646" y="595"/>
                      <a:pt x="638" y="413"/>
                      <a:pt x="626" y="232"/>
                    </a:cubicBezTo>
                    <a:cubicBezTo>
                      <a:pt x="616" y="101"/>
                      <a:pt x="505" y="0"/>
                      <a:pt x="375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48" name="Google Shape;8189;p74">
                <a:extLst>
                  <a:ext uri="{FF2B5EF4-FFF2-40B4-BE49-F238E27FC236}">
                    <a16:creationId xmlns:a16="http://schemas.microsoft.com/office/drawing/2014/main" id="{B669DFFC-C8BE-AD75-706E-1033D15B9EDB}"/>
                  </a:ext>
                </a:extLst>
              </p:cNvPr>
              <p:cNvSpPr/>
              <p:nvPr/>
            </p:nvSpPr>
            <p:spPr>
              <a:xfrm>
                <a:off x="4895052" y="1423737"/>
                <a:ext cx="14215" cy="19446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524" extrusionOk="0">
                    <a:moveTo>
                      <a:pt x="293" y="1"/>
                    </a:moveTo>
                    <a:cubicBezTo>
                      <a:pt x="265" y="1"/>
                      <a:pt x="236" y="5"/>
                      <a:pt x="209" y="16"/>
                    </a:cubicBezTo>
                    <a:cubicBezTo>
                      <a:pt x="62" y="74"/>
                      <a:pt x="1" y="246"/>
                      <a:pt x="79" y="383"/>
                    </a:cubicBezTo>
                    <a:cubicBezTo>
                      <a:pt x="262" y="698"/>
                      <a:pt x="427" y="1025"/>
                      <a:pt x="573" y="1359"/>
                    </a:cubicBezTo>
                    <a:cubicBezTo>
                      <a:pt x="615" y="1461"/>
                      <a:pt x="714" y="1523"/>
                      <a:pt x="819" y="1523"/>
                    </a:cubicBezTo>
                    <a:cubicBezTo>
                      <a:pt x="848" y="1523"/>
                      <a:pt x="878" y="1518"/>
                      <a:pt x="907" y="1508"/>
                    </a:cubicBezTo>
                    <a:lnTo>
                      <a:pt x="942" y="1495"/>
                    </a:lnTo>
                    <a:cubicBezTo>
                      <a:pt x="1056" y="1457"/>
                      <a:pt x="1114" y="1331"/>
                      <a:pt x="1067" y="1220"/>
                    </a:cubicBezTo>
                    <a:cubicBezTo>
                      <a:pt x="910" y="849"/>
                      <a:pt x="729" y="488"/>
                      <a:pt x="528" y="139"/>
                    </a:cubicBezTo>
                    <a:cubicBezTo>
                      <a:pt x="478" y="54"/>
                      <a:pt x="387" y="1"/>
                      <a:pt x="293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49" name="Google Shape;8190;p74">
                <a:extLst>
                  <a:ext uri="{FF2B5EF4-FFF2-40B4-BE49-F238E27FC236}">
                    <a16:creationId xmlns:a16="http://schemas.microsoft.com/office/drawing/2014/main" id="{F3F4F47E-C30B-2894-5F81-D7AC5FF010F8}"/>
                  </a:ext>
                </a:extLst>
              </p:cNvPr>
              <p:cNvSpPr/>
              <p:nvPr/>
            </p:nvSpPr>
            <p:spPr>
              <a:xfrm>
                <a:off x="4905783" y="1447292"/>
                <a:ext cx="12071" cy="27153"/>
              </a:xfrm>
              <a:custGeom>
                <a:avLst/>
                <a:gdLst/>
                <a:ahLst/>
                <a:cxnLst/>
                <a:rect l="l" t="t" r="r" b="b"/>
                <a:pathLst>
                  <a:path w="946" h="2128" extrusionOk="0">
                    <a:moveTo>
                      <a:pt x="288" y="0"/>
                    </a:moveTo>
                    <a:cubicBezTo>
                      <a:pt x="260" y="0"/>
                      <a:pt x="232" y="5"/>
                      <a:pt x="204" y="15"/>
                    </a:cubicBezTo>
                    <a:cubicBezTo>
                      <a:pt x="71" y="61"/>
                      <a:pt x="1" y="205"/>
                      <a:pt x="47" y="338"/>
                    </a:cubicBezTo>
                    <a:cubicBezTo>
                      <a:pt x="215" y="850"/>
                      <a:pt x="342" y="1376"/>
                      <a:pt x="420" y="1909"/>
                    </a:cubicBezTo>
                    <a:cubicBezTo>
                      <a:pt x="438" y="2036"/>
                      <a:pt x="548" y="2128"/>
                      <a:pt x="673" y="2128"/>
                    </a:cubicBezTo>
                    <a:cubicBezTo>
                      <a:pt x="685" y="2128"/>
                      <a:pt x="696" y="2127"/>
                      <a:pt x="708" y="2125"/>
                    </a:cubicBezTo>
                    <a:cubicBezTo>
                      <a:pt x="848" y="2106"/>
                      <a:pt x="945" y="1978"/>
                      <a:pt x="926" y="1839"/>
                    </a:cubicBezTo>
                    <a:lnTo>
                      <a:pt x="925" y="1839"/>
                    </a:lnTo>
                    <a:cubicBezTo>
                      <a:pt x="841" y="1273"/>
                      <a:pt x="708" y="716"/>
                      <a:pt x="529" y="173"/>
                    </a:cubicBezTo>
                    <a:cubicBezTo>
                      <a:pt x="492" y="67"/>
                      <a:pt x="393" y="0"/>
                      <a:pt x="288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41" name="Google Shape;8191;p74">
              <a:extLst>
                <a:ext uri="{FF2B5EF4-FFF2-40B4-BE49-F238E27FC236}">
                  <a16:creationId xmlns:a16="http://schemas.microsoft.com/office/drawing/2014/main" id="{430F0E0C-07F3-BE8D-9397-140E5D9DF603}"/>
                </a:ext>
              </a:extLst>
            </p:cNvPr>
            <p:cNvGrpSpPr/>
            <p:nvPr/>
          </p:nvGrpSpPr>
          <p:grpSpPr>
            <a:xfrm>
              <a:off x="4771663" y="1876896"/>
              <a:ext cx="108651" cy="100447"/>
              <a:chOff x="4771663" y="1876896"/>
              <a:chExt cx="108651" cy="100447"/>
            </a:xfrm>
          </p:grpSpPr>
          <p:sp>
            <p:nvSpPr>
              <p:cNvPr id="142" name="Google Shape;8192;p74">
                <a:extLst>
                  <a:ext uri="{FF2B5EF4-FFF2-40B4-BE49-F238E27FC236}">
                    <a16:creationId xmlns:a16="http://schemas.microsoft.com/office/drawing/2014/main" id="{DDF9E7A1-002E-6EAE-A40E-CDC9BC456188}"/>
                  </a:ext>
                </a:extLst>
              </p:cNvPr>
              <p:cNvSpPr/>
              <p:nvPr/>
            </p:nvSpPr>
            <p:spPr>
              <a:xfrm>
                <a:off x="4771663" y="1951210"/>
                <a:ext cx="53184" cy="26132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2048" extrusionOk="0">
                    <a:moveTo>
                      <a:pt x="3871" y="0"/>
                    </a:moveTo>
                    <a:cubicBezTo>
                      <a:pt x="3824" y="0"/>
                      <a:pt x="3777" y="13"/>
                      <a:pt x="3735" y="39"/>
                    </a:cubicBezTo>
                    <a:cubicBezTo>
                      <a:pt x="2982" y="492"/>
                      <a:pt x="2170" y="838"/>
                      <a:pt x="1323" y="1067"/>
                    </a:cubicBezTo>
                    <a:lnTo>
                      <a:pt x="1249" y="780"/>
                    </a:lnTo>
                    <a:cubicBezTo>
                      <a:pt x="1235" y="721"/>
                      <a:pt x="1183" y="687"/>
                      <a:pt x="1130" y="687"/>
                    </a:cubicBezTo>
                    <a:cubicBezTo>
                      <a:pt x="1102" y="687"/>
                      <a:pt x="1073" y="696"/>
                      <a:pt x="1049" y="717"/>
                    </a:cubicBezTo>
                    <a:lnTo>
                      <a:pt x="76" y="1560"/>
                    </a:lnTo>
                    <a:cubicBezTo>
                      <a:pt x="0" y="1625"/>
                      <a:pt x="32" y="1750"/>
                      <a:pt x="130" y="1773"/>
                    </a:cubicBezTo>
                    <a:lnTo>
                      <a:pt x="1389" y="2045"/>
                    </a:lnTo>
                    <a:cubicBezTo>
                      <a:pt x="1398" y="2047"/>
                      <a:pt x="1407" y="2048"/>
                      <a:pt x="1416" y="2048"/>
                    </a:cubicBezTo>
                    <a:cubicBezTo>
                      <a:pt x="1493" y="2048"/>
                      <a:pt x="1555" y="1975"/>
                      <a:pt x="1534" y="1894"/>
                    </a:cubicBezTo>
                    <a:lnTo>
                      <a:pt x="1450" y="1561"/>
                    </a:lnTo>
                    <a:cubicBezTo>
                      <a:pt x="2351" y="1318"/>
                      <a:pt x="3214" y="950"/>
                      <a:pt x="4013" y="466"/>
                    </a:cubicBezTo>
                    <a:cubicBezTo>
                      <a:pt x="4132" y="392"/>
                      <a:pt x="4167" y="235"/>
                      <a:pt x="4090" y="119"/>
                    </a:cubicBezTo>
                    <a:cubicBezTo>
                      <a:pt x="4039" y="42"/>
                      <a:pt x="3956" y="0"/>
                      <a:pt x="3871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43" name="Google Shape;8193;p74">
                <a:extLst>
                  <a:ext uri="{FF2B5EF4-FFF2-40B4-BE49-F238E27FC236}">
                    <a16:creationId xmlns:a16="http://schemas.microsoft.com/office/drawing/2014/main" id="{7F8001E5-92A8-3A13-D7C0-D08ED3D26DF5}"/>
                  </a:ext>
                </a:extLst>
              </p:cNvPr>
              <p:cNvSpPr/>
              <p:nvPr/>
            </p:nvSpPr>
            <p:spPr>
              <a:xfrm>
                <a:off x="4826850" y="1927897"/>
                <a:ext cx="26081" cy="23529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1844" extrusionOk="0">
                    <a:moveTo>
                      <a:pt x="1760" y="1"/>
                    </a:moveTo>
                    <a:cubicBezTo>
                      <a:pt x="1689" y="1"/>
                      <a:pt x="1619" y="31"/>
                      <a:pt x="1568" y="88"/>
                    </a:cubicBezTo>
                    <a:cubicBezTo>
                      <a:pt x="1456" y="215"/>
                      <a:pt x="1341" y="338"/>
                      <a:pt x="1221" y="458"/>
                    </a:cubicBezTo>
                    <a:cubicBezTo>
                      <a:pt x="885" y="793"/>
                      <a:pt x="524" y="1102"/>
                      <a:pt x="140" y="1380"/>
                    </a:cubicBezTo>
                    <a:cubicBezTo>
                      <a:pt x="29" y="1460"/>
                      <a:pt x="1" y="1612"/>
                      <a:pt x="74" y="1728"/>
                    </a:cubicBezTo>
                    <a:cubicBezTo>
                      <a:pt x="124" y="1803"/>
                      <a:pt x="205" y="1844"/>
                      <a:pt x="288" y="1844"/>
                    </a:cubicBezTo>
                    <a:cubicBezTo>
                      <a:pt x="339" y="1844"/>
                      <a:pt x="391" y="1828"/>
                      <a:pt x="436" y="1797"/>
                    </a:cubicBezTo>
                    <a:cubicBezTo>
                      <a:pt x="843" y="1500"/>
                      <a:pt x="1226" y="1174"/>
                      <a:pt x="1581" y="820"/>
                    </a:cubicBezTo>
                    <a:cubicBezTo>
                      <a:pt x="1711" y="690"/>
                      <a:pt x="1834" y="557"/>
                      <a:pt x="1954" y="421"/>
                    </a:cubicBezTo>
                    <a:cubicBezTo>
                      <a:pt x="2044" y="315"/>
                      <a:pt x="2033" y="155"/>
                      <a:pt x="1927" y="64"/>
                    </a:cubicBezTo>
                    <a:cubicBezTo>
                      <a:pt x="1879" y="22"/>
                      <a:pt x="1819" y="1"/>
                      <a:pt x="1760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44" name="Google Shape;8194;p74">
                <a:extLst>
                  <a:ext uri="{FF2B5EF4-FFF2-40B4-BE49-F238E27FC236}">
                    <a16:creationId xmlns:a16="http://schemas.microsoft.com/office/drawing/2014/main" id="{CA0442A4-3415-22A6-5803-B60CC1F197FF}"/>
                  </a:ext>
                </a:extLst>
              </p:cNvPr>
              <p:cNvSpPr/>
              <p:nvPr/>
            </p:nvSpPr>
            <p:spPr>
              <a:xfrm>
                <a:off x="4868600" y="1876896"/>
                <a:ext cx="11714" cy="20531"/>
              </a:xfrm>
              <a:custGeom>
                <a:avLst/>
                <a:gdLst/>
                <a:ahLst/>
                <a:cxnLst/>
                <a:rect l="l" t="t" r="r" b="b"/>
                <a:pathLst>
                  <a:path w="918" h="1609" extrusionOk="0">
                    <a:moveTo>
                      <a:pt x="642" y="0"/>
                    </a:moveTo>
                    <a:cubicBezTo>
                      <a:pt x="531" y="0"/>
                      <a:pt x="426" y="74"/>
                      <a:pt x="396" y="189"/>
                    </a:cubicBezTo>
                    <a:cubicBezTo>
                      <a:pt x="301" y="543"/>
                      <a:pt x="187" y="889"/>
                      <a:pt x="53" y="1228"/>
                    </a:cubicBezTo>
                    <a:cubicBezTo>
                      <a:pt x="0" y="1360"/>
                      <a:pt x="58" y="1509"/>
                      <a:pt x="184" y="1571"/>
                    </a:cubicBezTo>
                    <a:lnTo>
                      <a:pt x="218" y="1587"/>
                    </a:lnTo>
                    <a:cubicBezTo>
                      <a:pt x="248" y="1602"/>
                      <a:pt x="280" y="1608"/>
                      <a:pt x="311" y="1608"/>
                    </a:cubicBezTo>
                    <a:cubicBezTo>
                      <a:pt x="392" y="1608"/>
                      <a:pt x="469" y="1561"/>
                      <a:pt x="501" y="1480"/>
                    </a:cubicBezTo>
                    <a:cubicBezTo>
                      <a:pt x="653" y="1107"/>
                      <a:pt x="780" y="724"/>
                      <a:pt x="886" y="333"/>
                    </a:cubicBezTo>
                    <a:cubicBezTo>
                      <a:pt x="918" y="210"/>
                      <a:pt x="862" y="74"/>
                      <a:pt x="746" y="22"/>
                    </a:cubicBezTo>
                    <a:cubicBezTo>
                      <a:pt x="712" y="7"/>
                      <a:pt x="677" y="0"/>
                      <a:pt x="642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45" name="Google Shape;8195;p74">
                <a:extLst>
                  <a:ext uri="{FF2B5EF4-FFF2-40B4-BE49-F238E27FC236}">
                    <a16:creationId xmlns:a16="http://schemas.microsoft.com/office/drawing/2014/main" id="{769006E2-6C95-5401-09A4-8BA4A4CA4176}"/>
                  </a:ext>
                </a:extLst>
              </p:cNvPr>
              <p:cNvSpPr/>
              <p:nvPr/>
            </p:nvSpPr>
            <p:spPr>
              <a:xfrm>
                <a:off x="4852804" y="1901038"/>
                <a:ext cx="18528" cy="2458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927" extrusionOk="0">
                    <a:moveTo>
                      <a:pt x="1159" y="1"/>
                    </a:moveTo>
                    <a:cubicBezTo>
                      <a:pt x="1064" y="1"/>
                      <a:pt x="974" y="53"/>
                      <a:pt x="931" y="143"/>
                    </a:cubicBezTo>
                    <a:cubicBezTo>
                      <a:pt x="689" y="625"/>
                      <a:pt x="405" y="1085"/>
                      <a:pt x="85" y="1519"/>
                    </a:cubicBezTo>
                    <a:cubicBezTo>
                      <a:pt x="0" y="1631"/>
                      <a:pt x="21" y="1790"/>
                      <a:pt x="135" y="1874"/>
                    </a:cubicBezTo>
                    <a:cubicBezTo>
                      <a:pt x="181" y="1909"/>
                      <a:pt x="235" y="1926"/>
                      <a:pt x="289" y="1926"/>
                    </a:cubicBezTo>
                    <a:cubicBezTo>
                      <a:pt x="366" y="1926"/>
                      <a:pt x="441" y="1892"/>
                      <a:pt x="492" y="1826"/>
                    </a:cubicBezTo>
                    <a:cubicBezTo>
                      <a:pt x="831" y="1367"/>
                      <a:pt x="1132" y="878"/>
                      <a:pt x="1389" y="368"/>
                    </a:cubicBezTo>
                    <a:cubicBezTo>
                      <a:pt x="1451" y="241"/>
                      <a:pt x="1398" y="87"/>
                      <a:pt x="1270" y="26"/>
                    </a:cubicBezTo>
                    <a:cubicBezTo>
                      <a:pt x="1234" y="9"/>
                      <a:pt x="1196" y="1"/>
                      <a:pt x="1159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166" name="Google Shape;8196;p74">
            <a:extLst>
              <a:ext uri="{FF2B5EF4-FFF2-40B4-BE49-F238E27FC236}">
                <a16:creationId xmlns:a16="http://schemas.microsoft.com/office/drawing/2014/main" id="{C7F8DE18-61E8-8EA6-1F30-EADBE275478E}"/>
              </a:ext>
            </a:extLst>
          </p:cNvPr>
          <p:cNvGrpSpPr/>
          <p:nvPr/>
        </p:nvGrpSpPr>
        <p:grpSpPr>
          <a:xfrm>
            <a:off x="8017561" y="3708318"/>
            <a:ext cx="1582574" cy="1440700"/>
            <a:chOff x="267375" y="1071875"/>
            <a:chExt cx="470500" cy="428550"/>
          </a:xfrm>
        </p:grpSpPr>
        <p:sp>
          <p:nvSpPr>
            <p:cNvPr id="167" name="Google Shape;8197;p74">
              <a:extLst>
                <a:ext uri="{FF2B5EF4-FFF2-40B4-BE49-F238E27FC236}">
                  <a16:creationId xmlns:a16="http://schemas.microsoft.com/office/drawing/2014/main" id="{38759167-9D03-68AD-8518-5ED2243CD243}"/>
                </a:ext>
              </a:extLst>
            </p:cNvPr>
            <p:cNvSpPr/>
            <p:nvPr/>
          </p:nvSpPr>
          <p:spPr>
            <a:xfrm>
              <a:off x="288350" y="1290825"/>
              <a:ext cx="209600" cy="209600"/>
            </a:xfrm>
            <a:custGeom>
              <a:avLst/>
              <a:gdLst/>
              <a:ahLst/>
              <a:cxnLst/>
              <a:rect l="l" t="t" r="r" b="b"/>
              <a:pathLst>
                <a:path w="8384" h="8384" extrusionOk="0">
                  <a:moveTo>
                    <a:pt x="1" y="0"/>
                  </a:moveTo>
                  <a:cubicBezTo>
                    <a:pt x="23" y="1056"/>
                    <a:pt x="239" y="2096"/>
                    <a:pt x="641" y="3073"/>
                  </a:cubicBezTo>
                  <a:cubicBezTo>
                    <a:pt x="676" y="3072"/>
                    <a:pt x="710" y="3070"/>
                    <a:pt x="745" y="3070"/>
                  </a:cubicBezTo>
                  <a:cubicBezTo>
                    <a:pt x="1419" y="3070"/>
                    <a:pt x="2047" y="3416"/>
                    <a:pt x="2406" y="3988"/>
                  </a:cubicBezTo>
                  <a:cubicBezTo>
                    <a:pt x="2766" y="4558"/>
                    <a:pt x="2808" y="5272"/>
                    <a:pt x="2516" y="5880"/>
                  </a:cubicBezTo>
                  <a:cubicBezTo>
                    <a:pt x="4076" y="7440"/>
                    <a:pt x="6179" y="8337"/>
                    <a:pt x="8384" y="8383"/>
                  </a:cubicBezTo>
                  <a:lnTo>
                    <a:pt x="8384" y="3190"/>
                  </a:lnTo>
                  <a:cubicBezTo>
                    <a:pt x="6664" y="3094"/>
                    <a:pt x="5290" y="1720"/>
                    <a:pt x="519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68" name="Google Shape;8198;p74">
              <a:extLst>
                <a:ext uri="{FF2B5EF4-FFF2-40B4-BE49-F238E27FC236}">
                  <a16:creationId xmlns:a16="http://schemas.microsoft.com/office/drawing/2014/main" id="{820417BF-753D-D082-D7EB-F542305D293E}"/>
                </a:ext>
              </a:extLst>
            </p:cNvPr>
            <p:cNvSpPr/>
            <p:nvPr/>
          </p:nvSpPr>
          <p:spPr>
            <a:xfrm>
              <a:off x="267375" y="1377050"/>
              <a:ext cx="79225" cy="79200"/>
            </a:xfrm>
            <a:custGeom>
              <a:avLst/>
              <a:gdLst/>
              <a:ahLst/>
              <a:cxnLst/>
              <a:rect l="l" t="t" r="r" b="b"/>
              <a:pathLst>
                <a:path w="3169" h="3168" extrusionOk="0">
                  <a:moveTo>
                    <a:pt x="1584" y="0"/>
                  </a:moveTo>
                  <a:cubicBezTo>
                    <a:pt x="710" y="0"/>
                    <a:pt x="1" y="710"/>
                    <a:pt x="1" y="1584"/>
                  </a:cubicBezTo>
                  <a:cubicBezTo>
                    <a:pt x="1" y="2459"/>
                    <a:pt x="710" y="3168"/>
                    <a:pt x="1584" y="3168"/>
                  </a:cubicBezTo>
                  <a:cubicBezTo>
                    <a:pt x="2459" y="3168"/>
                    <a:pt x="3168" y="2459"/>
                    <a:pt x="3168" y="1584"/>
                  </a:cubicBezTo>
                  <a:cubicBezTo>
                    <a:pt x="3168" y="710"/>
                    <a:pt x="2459" y="0"/>
                    <a:pt x="158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69" name="Google Shape;8199;p74">
              <a:extLst>
                <a:ext uri="{FF2B5EF4-FFF2-40B4-BE49-F238E27FC236}">
                  <a16:creationId xmlns:a16="http://schemas.microsoft.com/office/drawing/2014/main" id="{3B2DB586-0A70-2129-B945-AA5D211800EB}"/>
                </a:ext>
              </a:extLst>
            </p:cNvPr>
            <p:cNvSpPr/>
            <p:nvPr/>
          </p:nvSpPr>
          <p:spPr>
            <a:xfrm>
              <a:off x="507325" y="1290825"/>
              <a:ext cx="209600" cy="209600"/>
            </a:xfrm>
            <a:custGeom>
              <a:avLst/>
              <a:gdLst/>
              <a:ahLst/>
              <a:cxnLst/>
              <a:rect l="l" t="t" r="r" b="b"/>
              <a:pathLst>
                <a:path w="8384" h="8384" extrusionOk="0">
                  <a:moveTo>
                    <a:pt x="3189" y="0"/>
                  </a:moveTo>
                  <a:cubicBezTo>
                    <a:pt x="3093" y="1720"/>
                    <a:pt x="1721" y="3092"/>
                    <a:pt x="1" y="3190"/>
                  </a:cubicBezTo>
                  <a:lnTo>
                    <a:pt x="1" y="8383"/>
                  </a:lnTo>
                  <a:cubicBezTo>
                    <a:pt x="2206" y="8337"/>
                    <a:pt x="4309" y="7440"/>
                    <a:pt x="5868" y="5880"/>
                  </a:cubicBezTo>
                  <a:cubicBezTo>
                    <a:pt x="5577" y="5272"/>
                    <a:pt x="5618" y="4558"/>
                    <a:pt x="5979" y="3986"/>
                  </a:cubicBezTo>
                  <a:cubicBezTo>
                    <a:pt x="6337" y="3416"/>
                    <a:pt x="6965" y="3070"/>
                    <a:pt x="7639" y="3070"/>
                  </a:cubicBezTo>
                  <a:cubicBezTo>
                    <a:pt x="7675" y="3070"/>
                    <a:pt x="7710" y="3070"/>
                    <a:pt x="7743" y="3073"/>
                  </a:cubicBezTo>
                  <a:cubicBezTo>
                    <a:pt x="8145" y="2096"/>
                    <a:pt x="8362" y="1056"/>
                    <a:pt x="838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0" name="Google Shape;8200;p74">
              <a:extLst>
                <a:ext uri="{FF2B5EF4-FFF2-40B4-BE49-F238E27FC236}">
                  <a16:creationId xmlns:a16="http://schemas.microsoft.com/office/drawing/2014/main" id="{FA61F748-F5E9-1EA8-0CBB-F9B441A0C739}"/>
                </a:ext>
              </a:extLst>
            </p:cNvPr>
            <p:cNvSpPr/>
            <p:nvPr/>
          </p:nvSpPr>
          <p:spPr>
            <a:xfrm>
              <a:off x="658700" y="1377050"/>
              <a:ext cx="79175" cy="79200"/>
            </a:xfrm>
            <a:custGeom>
              <a:avLst/>
              <a:gdLst/>
              <a:ahLst/>
              <a:cxnLst/>
              <a:rect l="l" t="t" r="r" b="b"/>
              <a:pathLst>
                <a:path w="3167" h="3168" extrusionOk="0">
                  <a:moveTo>
                    <a:pt x="1583" y="0"/>
                  </a:moveTo>
                  <a:cubicBezTo>
                    <a:pt x="708" y="0"/>
                    <a:pt x="1" y="710"/>
                    <a:pt x="1" y="1584"/>
                  </a:cubicBezTo>
                  <a:cubicBezTo>
                    <a:pt x="1" y="2459"/>
                    <a:pt x="708" y="3168"/>
                    <a:pt x="1583" y="3168"/>
                  </a:cubicBezTo>
                  <a:cubicBezTo>
                    <a:pt x="2457" y="3168"/>
                    <a:pt x="3166" y="2459"/>
                    <a:pt x="3166" y="1584"/>
                  </a:cubicBezTo>
                  <a:cubicBezTo>
                    <a:pt x="3166" y="710"/>
                    <a:pt x="2457" y="0"/>
                    <a:pt x="158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1" name="Google Shape;8201;p74">
              <a:extLst>
                <a:ext uri="{FF2B5EF4-FFF2-40B4-BE49-F238E27FC236}">
                  <a16:creationId xmlns:a16="http://schemas.microsoft.com/office/drawing/2014/main" id="{B1049559-A2B8-6F73-D3C1-0C253C665DAD}"/>
                </a:ext>
              </a:extLst>
            </p:cNvPr>
            <p:cNvSpPr/>
            <p:nvPr/>
          </p:nvSpPr>
          <p:spPr>
            <a:xfrm>
              <a:off x="507325" y="1071875"/>
              <a:ext cx="209575" cy="209600"/>
            </a:xfrm>
            <a:custGeom>
              <a:avLst/>
              <a:gdLst/>
              <a:ahLst/>
              <a:cxnLst/>
              <a:rect l="l" t="t" r="r" b="b"/>
              <a:pathLst>
                <a:path w="8383" h="8384" extrusionOk="0">
                  <a:moveTo>
                    <a:pt x="1" y="1"/>
                  </a:moveTo>
                  <a:lnTo>
                    <a:pt x="1" y="5194"/>
                  </a:lnTo>
                  <a:cubicBezTo>
                    <a:pt x="1721" y="5290"/>
                    <a:pt x="3093" y="6662"/>
                    <a:pt x="3189" y="8384"/>
                  </a:cubicBezTo>
                  <a:lnTo>
                    <a:pt x="8382" y="8384"/>
                  </a:lnTo>
                  <a:cubicBezTo>
                    <a:pt x="8362" y="7328"/>
                    <a:pt x="8144" y="6286"/>
                    <a:pt x="7742" y="5311"/>
                  </a:cubicBezTo>
                  <a:cubicBezTo>
                    <a:pt x="7708" y="5312"/>
                    <a:pt x="7673" y="5314"/>
                    <a:pt x="7638" y="5314"/>
                  </a:cubicBezTo>
                  <a:cubicBezTo>
                    <a:pt x="6964" y="5312"/>
                    <a:pt x="6336" y="4966"/>
                    <a:pt x="5977" y="4396"/>
                  </a:cubicBezTo>
                  <a:cubicBezTo>
                    <a:pt x="5618" y="3825"/>
                    <a:pt x="5577" y="3110"/>
                    <a:pt x="5867" y="2502"/>
                  </a:cubicBezTo>
                  <a:cubicBezTo>
                    <a:pt x="4309" y="942"/>
                    <a:pt x="2206" y="45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2" name="Google Shape;8202;p74">
              <a:extLst>
                <a:ext uri="{FF2B5EF4-FFF2-40B4-BE49-F238E27FC236}">
                  <a16:creationId xmlns:a16="http://schemas.microsoft.com/office/drawing/2014/main" id="{F7ED0BE6-8DD4-C8EF-7ECA-712760D286DF}"/>
                </a:ext>
              </a:extLst>
            </p:cNvPr>
            <p:cNvSpPr/>
            <p:nvPr/>
          </p:nvSpPr>
          <p:spPr>
            <a:xfrm>
              <a:off x="658700" y="1116025"/>
              <a:ext cx="79175" cy="79175"/>
            </a:xfrm>
            <a:custGeom>
              <a:avLst/>
              <a:gdLst/>
              <a:ahLst/>
              <a:cxnLst/>
              <a:rect l="l" t="t" r="r" b="b"/>
              <a:pathLst>
                <a:path w="3167" h="3167" extrusionOk="0">
                  <a:moveTo>
                    <a:pt x="1583" y="1"/>
                  </a:moveTo>
                  <a:cubicBezTo>
                    <a:pt x="708" y="1"/>
                    <a:pt x="1" y="709"/>
                    <a:pt x="1" y="1583"/>
                  </a:cubicBezTo>
                  <a:cubicBezTo>
                    <a:pt x="1" y="2457"/>
                    <a:pt x="708" y="3167"/>
                    <a:pt x="1583" y="3167"/>
                  </a:cubicBezTo>
                  <a:cubicBezTo>
                    <a:pt x="2457" y="3167"/>
                    <a:pt x="3166" y="2457"/>
                    <a:pt x="3166" y="1583"/>
                  </a:cubicBezTo>
                  <a:cubicBezTo>
                    <a:pt x="3166" y="709"/>
                    <a:pt x="2457" y="1"/>
                    <a:pt x="158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3" name="Google Shape;8203;p74">
              <a:extLst>
                <a:ext uri="{FF2B5EF4-FFF2-40B4-BE49-F238E27FC236}">
                  <a16:creationId xmlns:a16="http://schemas.microsoft.com/office/drawing/2014/main" id="{C468615B-8CDC-AA9A-3CC4-A41C556065E6}"/>
                </a:ext>
              </a:extLst>
            </p:cNvPr>
            <p:cNvSpPr/>
            <p:nvPr/>
          </p:nvSpPr>
          <p:spPr>
            <a:xfrm>
              <a:off x="288350" y="1071875"/>
              <a:ext cx="209600" cy="209550"/>
            </a:xfrm>
            <a:custGeom>
              <a:avLst/>
              <a:gdLst/>
              <a:ahLst/>
              <a:cxnLst/>
              <a:rect l="l" t="t" r="r" b="b"/>
              <a:pathLst>
                <a:path w="8384" h="8382" extrusionOk="0">
                  <a:moveTo>
                    <a:pt x="8384" y="1"/>
                  </a:moveTo>
                  <a:cubicBezTo>
                    <a:pt x="6179" y="45"/>
                    <a:pt x="4076" y="942"/>
                    <a:pt x="2516" y="2502"/>
                  </a:cubicBezTo>
                  <a:cubicBezTo>
                    <a:pt x="2808" y="3110"/>
                    <a:pt x="2766" y="3825"/>
                    <a:pt x="2406" y="4396"/>
                  </a:cubicBezTo>
                  <a:cubicBezTo>
                    <a:pt x="2047" y="4966"/>
                    <a:pt x="1419" y="5312"/>
                    <a:pt x="745" y="5312"/>
                  </a:cubicBezTo>
                  <a:cubicBezTo>
                    <a:pt x="710" y="5312"/>
                    <a:pt x="675" y="5312"/>
                    <a:pt x="641" y="5311"/>
                  </a:cubicBezTo>
                  <a:cubicBezTo>
                    <a:pt x="239" y="6286"/>
                    <a:pt x="23" y="7327"/>
                    <a:pt x="1" y="8382"/>
                  </a:cubicBezTo>
                  <a:lnTo>
                    <a:pt x="5194" y="8382"/>
                  </a:lnTo>
                  <a:cubicBezTo>
                    <a:pt x="5290" y="6662"/>
                    <a:pt x="6664" y="5290"/>
                    <a:pt x="8384" y="5194"/>
                  </a:cubicBezTo>
                  <a:lnTo>
                    <a:pt x="838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4" name="Google Shape;8204;p74">
              <a:extLst>
                <a:ext uri="{FF2B5EF4-FFF2-40B4-BE49-F238E27FC236}">
                  <a16:creationId xmlns:a16="http://schemas.microsoft.com/office/drawing/2014/main" id="{94C9472B-EBB3-5348-8F40-070501429FD5}"/>
                </a:ext>
              </a:extLst>
            </p:cNvPr>
            <p:cNvSpPr/>
            <p:nvPr/>
          </p:nvSpPr>
          <p:spPr>
            <a:xfrm>
              <a:off x="267375" y="1116025"/>
              <a:ext cx="79225" cy="79175"/>
            </a:xfrm>
            <a:custGeom>
              <a:avLst/>
              <a:gdLst/>
              <a:ahLst/>
              <a:cxnLst/>
              <a:rect l="l" t="t" r="r" b="b"/>
              <a:pathLst>
                <a:path w="3169" h="3167" extrusionOk="0">
                  <a:moveTo>
                    <a:pt x="1584" y="1"/>
                  </a:moveTo>
                  <a:cubicBezTo>
                    <a:pt x="710" y="1"/>
                    <a:pt x="1" y="709"/>
                    <a:pt x="1" y="1583"/>
                  </a:cubicBezTo>
                  <a:cubicBezTo>
                    <a:pt x="1" y="2457"/>
                    <a:pt x="710" y="3167"/>
                    <a:pt x="1584" y="3167"/>
                  </a:cubicBezTo>
                  <a:cubicBezTo>
                    <a:pt x="2459" y="3167"/>
                    <a:pt x="3168" y="2457"/>
                    <a:pt x="3168" y="1583"/>
                  </a:cubicBezTo>
                  <a:cubicBezTo>
                    <a:pt x="3168" y="709"/>
                    <a:pt x="2459" y="1"/>
                    <a:pt x="158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175" name="Google Shape;8205;p74">
            <a:extLst>
              <a:ext uri="{FF2B5EF4-FFF2-40B4-BE49-F238E27FC236}">
                <a16:creationId xmlns:a16="http://schemas.microsoft.com/office/drawing/2014/main" id="{5BFB82AF-CE39-CB6B-EE5F-DDEF25684DB0}"/>
              </a:ext>
            </a:extLst>
          </p:cNvPr>
          <p:cNvGrpSpPr/>
          <p:nvPr/>
        </p:nvGrpSpPr>
        <p:grpSpPr>
          <a:xfrm>
            <a:off x="1418550" y="6997578"/>
            <a:ext cx="2816888" cy="1346332"/>
            <a:chOff x="712664" y="3693287"/>
            <a:chExt cx="1460738" cy="698160"/>
          </a:xfrm>
        </p:grpSpPr>
        <p:grpSp>
          <p:nvGrpSpPr>
            <p:cNvPr id="176" name="Google Shape;8206;p74">
              <a:extLst>
                <a:ext uri="{FF2B5EF4-FFF2-40B4-BE49-F238E27FC236}">
                  <a16:creationId xmlns:a16="http://schemas.microsoft.com/office/drawing/2014/main" id="{5D703F64-091F-CB41-5F54-CF4CFEC28A30}"/>
                </a:ext>
              </a:extLst>
            </p:cNvPr>
            <p:cNvGrpSpPr/>
            <p:nvPr/>
          </p:nvGrpSpPr>
          <p:grpSpPr>
            <a:xfrm>
              <a:off x="1380079" y="4133090"/>
              <a:ext cx="234048" cy="258099"/>
              <a:chOff x="1380079" y="4133090"/>
              <a:chExt cx="234048" cy="258099"/>
            </a:xfrm>
          </p:grpSpPr>
          <p:sp>
            <p:nvSpPr>
              <p:cNvPr id="188" name="Google Shape;8207;p74">
                <a:extLst>
                  <a:ext uri="{FF2B5EF4-FFF2-40B4-BE49-F238E27FC236}">
                    <a16:creationId xmlns:a16="http://schemas.microsoft.com/office/drawing/2014/main" id="{BF5B4316-E0C0-B804-C85B-B6BA6BB10A71}"/>
                  </a:ext>
                </a:extLst>
              </p:cNvPr>
              <p:cNvSpPr/>
              <p:nvPr/>
            </p:nvSpPr>
            <p:spPr>
              <a:xfrm>
                <a:off x="1380079" y="4323114"/>
                <a:ext cx="13614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7160" h="13581" extrusionOk="0">
                    <a:moveTo>
                      <a:pt x="13580" y="1"/>
                    </a:moveTo>
                    <a:cubicBezTo>
                      <a:pt x="6083" y="1"/>
                      <a:pt x="0" y="6077"/>
                      <a:pt x="0" y="13580"/>
                    </a:cubicBezTo>
                    <a:lnTo>
                      <a:pt x="27159" y="13580"/>
                    </a:lnTo>
                    <a:cubicBezTo>
                      <a:pt x="27159" y="6077"/>
                      <a:pt x="21083" y="1"/>
                      <a:pt x="1358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9" name="Google Shape;8208;p74">
                <a:extLst>
                  <a:ext uri="{FF2B5EF4-FFF2-40B4-BE49-F238E27FC236}">
                    <a16:creationId xmlns:a16="http://schemas.microsoft.com/office/drawing/2014/main" id="{B125FF01-682B-CF95-1A1B-E020DC226170}"/>
                  </a:ext>
                </a:extLst>
              </p:cNvPr>
              <p:cNvSpPr/>
              <p:nvPr/>
            </p:nvSpPr>
            <p:spPr>
              <a:xfrm>
                <a:off x="1432589" y="4133090"/>
                <a:ext cx="29529" cy="191793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38263" extrusionOk="0">
                    <a:moveTo>
                      <a:pt x="3276" y="0"/>
                    </a:moveTo>
                    <a:lnTo>
                      <a:pt x="0" y="38263"/>
                    </a:lnTo>
                    <a:lnTo>
                      <a:pt x="5890" y="38194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90" name="Google Shape;8209;p74">
                <a:extLst>
                  <a:ext uri="{FF2B5EF4-FFF2-40B4-BE49-F238E27FC236}">
                    <a16:creationId xmlns:a16="http://schemas.microsoft.com/office/drawing/2014/main" id="{FE51D9E3-47C5-2855-CCC2-9716A0A30478}"/>
                  </a:ext>
                </a:extLst>
              </p:cNvPr>
              <p:cNvSpPr/>
              <p:nvPr/>
            </p:nvSpPr>
            <p:spPr>
              <a:xfrm>
                <a:off x="1492085" y="4253278"/>
                <a:ext cx="122041" cy="92186"/>
              </a:xfrm>
              <a:custGeom>
                <a:avLst/>
                <a:gdLst/>
                <a:ahLst/>
                <a:cxnLst/>
                <a:rect l="l" t="t" r="r" b="b"/>
                <a:pathLst>
                  <a:path w="33574" h="25222" extrusionOk="0">
                    <a:moveTo>
                      <a:pt x="32291" y="1"/>
                    </a:moveTo>
                    <a:lnTo>
                      <a:pt x="1" y="23463"/>
                    </a:lnTo>
                    <a:lnTo>
                      <a:pt x="1277" y="25222"/>
                    </a:lnTo>
                    <a:lnTo>
                      <a:pt x="33574" y="1759"/>
                    </a:lnTo>
                    <a:lnTo>
                      <a:pt x="32291" y="1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77" name="Google Shape;8210;p74">
              <a:extLst>
                <a:ext uri="{FF2B5EF4-FFF2-40B4-BE49-F238E27FC236}">
                  <a16:creationId xmlns:a16="http://schemas.microsoft.com/office/drawing/2014/main" id="{3BE0A172-681E-84B6-60B1-9148E93AA5F7}"/>
                </a:ext>
              </a:extLst>
            </p:cNvPr>
            <p:cNvGrpSpPr/>
            <p:nvPr/>
          </p:nvGrpSpPr>
          <p:grpSpPr>
            <a:xfrm>
              <a:off x="884610" y="3864082"/>
              <a:ext cx="1118566" cy="527275"/>
              <a:chOff x="890961" y="3865463"/>
              <a:chExt cx="1115221" cy="525698"/>
            </a:xfrm>
          </p:grpSpPr>
          <p:sp>
            <p:nvSpPr>
              <p:cNvPr id="185" name="Google Shape;8211;p74">
                <a:extLst>
                  <a:ext uri="{FF2B5EF4-FFF2-40B4-BE49-F238E27FC236}">
                    <a16:creationId xmlns:a16="http://schemas.microsoft.com/office/drawing/2014/main" id="{82249A2E-0CB4-4910-2ECE-BF4A676F4026}"/>
                  </a:ext>
                </a:extLst>
              </p:cNvPr>
              <p:cNvSpPr/>
              <p:nvPr/>
            </p:nvSpPr>
            <p:spPr>
              <a:xfrm>
                <a:off x="1070568" y="3865463"/>
                <a:ext cx="756474" cy="330074"/>
              </a:xfrm>
              <a:custGeom>
                <a:avLst/>
                <a:gdLst/>
                <a:ahLst/>
                <a:cxnLst/>
                <a:rect l="l" t="t" r="r" b="b"/>
                <a:pathLst>
                  <a:path w="148183" h="64657" extrusionOk="0">
                    <a:moveTo>
                      <a:pt x="74043" y="1"/>
                    </a:moveTo>
                    <a:cubicBezTo>
                      <a:pt x="45518" y="1"/>
                      <a:pt x="19504" y="10966"/>
                      <a:pt x="0" y="28932"/>
                    </a:cubicBezTo>
                    <a:lnTo>
                      <a:pt x="35732" y="64657"/>
                    </a:lnTo>
                    <a:cubicBezTo>
                      <a:pt x="45553" y="54774"/>
                      <a:pt x="59167" y="48663"/>
                      <a:pt x="74208" y="48663"/>
                    </a:cubicBezTo>
                    <a:cubicBezTo>
                      <a:pt x="89215" y="48663"/>
                      <a:pt x="102788" y="54739"/>
                      <a:pt x="112623" y="64567"/>
                    </a:cubicBezTo>
                    <a:lnTo>
                      <a:pt x="148182" y="29008"/>
                    </a:lnTo>
                    <a:cubicBezTo>
                      <a:pt x="128671" y="11008"/>
                      <a:pt x="102623" y="1"/>
                      <a:pt x="7404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6" name="Google Shape;8212;p74">
                <a:extLst>
                  <a:ext uri="{FF2B5EF4-FFF2-40B4-BE49-F238E27FC236}">
                    <a16:creationId xmlns:a16="http://schemas.microsoft.com/office/drawing/2014/main" id="{5C51A770-02B3-1CF6-0B01-8741464D86D4}"/>
                  </a:ext>
                </a:extLst>
              </p:cNvPr>
              <p:cNvSpPr/>
              <p:nvPr/>
            </p:nvSpPr>
            <p:spPr>
              <a:xfrm>
                <a:off x="890961" y="4013171"/>
                <a:ext cx="362006" cy="377990"/>
              </a:xfrm>
              <a:custGeom>
                <a:avLst/>
                <a:gdLst/>
                <a:ahLst/>
                <a:cxnLst/>
                <a:rect l="l" t="t" r="r" b="b"/>
                <a:pathLst>
                  <a:path w="70912" h="74043" extrusionOk="0">
                    <a:moveTo>
                      <a:pt x="35180" y="0"/>
                    </a:moveTo>
                    <a:cubicBezTo>
                      <a:pt x="14925" y="18642"/>
                      <a:pt x="1697" y="44814"/>
                      <a:pt x="0" y="74042"/>
                    </a:cubicBezTo>
                    <a:lnTo>
                      <a:pt x="55077" y="74042"/>
                    </a:lnTo>
                    <a:cubicBezTo>
                      <a:pt x="55077" y="59084"/>
                      <a:pt x="61118" y="45545"/>
                      <a:pt x="70912" y="35725"/>
                    </a:cubicBezTo>
                    <a:lnTo>
                      <a:pt x="3518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7" name="Google Shape;8213;p74">
                <a:extLst>
                  <a:ext uri="{FF2B5EF4-FFF2-40B4-BE49-F238E27FC236}">
                    <a16:creationId xmlns:a16="http://schemas.microsoft.com/office/drawing/2014/main" id="{3C35948A-2637-2824-6ECB-DB75866E9E2B}"/>
                  </a:ext>
                </a:extLst>
              </p:cNvPr>
              <p:cNvSpPr/>
              <p:nvPr/>
            </p:nvSpPr>
            <p:spPr>
              <a:xfrm>
                <a:off x="1645508" y="4013554"/>
                <a:ext cx="360673" cy="377607"/>
              </a:xfrm>
              <a:custGeom>
                <a:avLst/>
                <a:gdLst/>
                <a:ahLst/>
                <a:cxnLst/>
                <a:rect l="l" t="t" r="r" b="b"/>
                <a:pathLst>
                  <a:path w="70651" h="73968" extrusionOk="0">
                    <a:moveTo>
                      <a:pt x="35567" y="1"/>
                    </a:moveTo>
                    <a:lnTo>
                      <a:pt x="1" y="35560"/>
                    </a:lnTo>
                    <a:cubicBezTo>
                      <a:pt x="9836" y="45388"/>
                      <a:pt x="15912" y="58967"/>
                      <a:pt x="15912" y="73967"/>
                    </a:cubicBezTo>
                    <a:lnTo>
                      <a:pt x="70650" y="73967"/>
                    </a:lnTo>
                    <a:cubicBezTo>
                      <a:pt x="68954" y="44795"/>
                      <a:pt x="55767" y="18643"/>
                      <a:pt x="3556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78" name="Google Shape;8214;p74">
              <a:extLst>
                <a:ext uri="{FF2B5EF4-FFF2-40B4-BE49-F238E27FC236}">
                  <a16:creationId xmlns:a16="http://schemas.microsoft.com/office/drawing/2014/main" id="{96B4DFEB-8DE5-A4CE-E9DD-1ECA93D432E9}"/>
                </a:ext>
              </a:extLst>
            </p:cNvPr>
            <p:cNvGrpSpPr/>
            <p:nvPr/>
          </p:nvGrpSpPr>
          <p:grpSpPr>
            <a:xfrm>
              <a:off x="712664" y="3693287"/>
              <a:ext cx="1460738" cy="698160"/>
              <a:chOff x="712664" y="3693025"/>
              <a:chExt cx="1460738" cy="698160"/>
            </a:xfrm>
          </p:grpSpPr>
          <p:sp>
            <p:nvSpPr>
              <p:cNvPr id="179" name="Google Shape;8215;p74">
                <a:extLst>
                  <a:ext uri="{FF2B5EF4-FFF2-40B4-BE49-F238E27FC236}">
                    <a16:creationId xmlns:a16="http://schemas.microsoft.com/office/drawing/2014/main" id="{E8CAA787-BA74-40D5-1136-6670D1DAB7D6}"/>
                  </a:ext>
                </a:extLst>
              </p:cNvPr>
              <p:cNvSpPr/>
              <p:nvPr/>
            </p:nvSpPr>
            <p:spPr>
              <a:xfrm>
                <a:off x="1940752" y="4098034"/>
                <a:ext cx="232651" cy="293151"/>
              </a:xfrm>
              <a:custGeom>
                <a:avLst/>
                <a:gdLst/>
                <a:ahLst/>
                <a:cxnLst/>
                <a:rect l="l" t="t" r="r" b="b"/>
                <a:pathLst>
                  <a:path w="45484" h="57312" extrusionOk="0">
                    <a:moveTo>
                      <a:pt x="30704" y="0"/>
                    </a:moveTo>
                    <a:lnTo>
                      <a:pt x="0" y="13745"/>
                    </a:lnTo>
                    <a:cubicBezTo>
                      <a:pt x="6979" y="27270"/>
                      <a:pt x="11042" y="42111"/>
                      <a:pt x="11917" y="57311"/>
                    </a:cubicBezTo>
                    <a:lnTo>
                      <a:pt x="45484" y="57311"/>
                    </a:lnTo>
                    <a:cubicBezTo>
                      <a:pt x="44594" y="37118"/>
                      <a:pt x="39525" y="17683"/>
                      <a:pt x="3070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0" name="Google Shape;8216;p74">
                <a:extLst>
                  <a:ext uri="{FF2B5EF4-FFF2-40B4-BE49-F238E27FC236}">
                    <a16:creationId xmlns:a16="http://schemas.microsoft.com/office/drawing/2014/main" id="{95232383-9BAB-1173-03CF-D1ADBDCC7098}"/>
                  </a:ext>
                </a:extLst>
              </p:cNvPr>
              <p:cNvSpPr/>
              <p:nvPr/>
            </p:nvSpPr>
            <p:spPr>
              <a:xfrm>
                <a:off x="1736852" y="3804671"/>
                <a:ext cx="360950" cy="363671"/>
              </a:xfrm>
              <a:custGeom>
                <a:avLst/>
                <a:gdLst/>
                <a:ahLst/>
                <a:cxnLst/>
                <a:rect l="l" t="t" r="r" b="b"/>
                <a:pathLst>
                  <a:path w="70567" h="71099" extrusionOk="0">
                    <a:moveTo>
                      <a:pt x="18573" y="1"/>
                    </a:moveTo>
                    <a:lnTo>
                      <a:pt x="0" y="28008"/>
                    </a:lnTo>
                    <a:cubicBezTo>
                      <a:pt x="16938" y="38505"/>
                      <a:pt x="30711" y="53395"/>
                      <a:pt x="39863" y="71098"/>
                    </a:cubicBezTo>
                    <a:lnTo>
                      <a:pt x="70567" y="57353"/>
                    </a:lnTo>
                    <a:cubicBezTo>
                      <a:pt x="63753" y="43719"/>
                      <a:pt x="54712" y="31125"/>
                      <a:pt x="43629" y="20042"/>
                    </a:cubicBezTo>
                    <a:cubicBezTo>
                      <a:pt x="36049" y="12449"/>
                      <a:pt x="27642" y="5725"/>
                      <a:pt x="1857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1" name="Google Shape;8217;p74">
                <a:extLst>
                  <a:ext uri="{FF2B5EF4-FFF2-40B4-BE49-F238E27FC236}">
                    <a16:creationId xmlns:a16="http://schemas.microsoft.com/office/drawing/2014/main" id="{352D36E3-F4FB-2C0F-79C0-2357319D323A}"/>
                  </a:ext>
                </a:extLst>
              </p:cNvPr>
              <p:cNvSpPr/>
              <p:nvPr/>
            </p:nvSpPr>
            <p:spPr>
              <a:xfrm>
                <a:off x="1443914" y="3693025"/>
                <a:ext cx="387937" cy="254911"/>
              </a:xfrm>
              <a:custGeom>
                <a:avLst/>
                <a:gdLst/>
                <a:ahLst/>
                <a:cxnLst/>
                <a:rect l="l" t="t" r="r" b="b"/>
                <a:pathLst>
                  <a:path w="75843" h="49836" extrusionOk="0">
                    <a:moveTo>
                      <a:pt x="0" y="0"/>
                    </a:moveTo>
                    <a:lnTo>
                      <a:pt x="0" y="33518"/>
                    </a:lnTo>
                    <a:cubicBezTo>
                      <a:pt x="20987" y="33552"/>
                      <a:pt x="40615" y="39518"/>
                      <a:pt x="57270" y="49835"/>
                    </a:cubicBezTo>
                    <a:lnTo>
                      <a:pt x="75843" y="21828"/>
                    </a:lnTo>
                    <a:cubicBezTo>
                      <a:pt x="53339" y="7641"/>
                      <a:pt x="27256" y="28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2" name="Google Shape;8218;p74">
                <a:extLst>
                  <a:ext uri="{FF2B5EF4-FFF2-40B4-BE49-F238E27FC236}">
                    <a16:creationId xmlns:a16="http://schemas.microsoft.com/office/drawing/2014/main" id="{7DA5FB7F-948F-34E3-065C-5D00720A08DC}"/>
                  </a:ext>
                </a:extLst>
              </p:cNvPr>
              <p:cNvSpPr/>
              <p:nvPr/>
            </p:nvSpPr>
            <p:spPr>
              <a:xfrm>
                <a:off x="1054844" y="3693025"/>
                <a:ext cx="389072" cy="254558"/>
              </a:xfrm>
              <a:custGeom>
                <a:avLst/>
                <a:gdLst/>
                <a:ahLst/>
                <a:cxnLst/>
                <a:rect l="l" t="t" r="r" b="b"/>
                <a:pathLst>
                  <a:path w="76065" h="49767" extrusionOk="0">
                    <a:moveTo>
                      <a:pt x="75892" y="0"/>
                    </a:moveTo>
                    <a:cubicBezTo>
                      <a:pt x="48629" y="0"/>
                      <a:pt x="22525" y="7579"/>
                      <a:pt x="1" y="21745"/>
                    </a:cubicBezTo>
                    <a:lnTo>
                      <a:pt x="18574" y="49766"/>
                    </a:lnTo>
                    <a:cubicBezTo>
                      <a:pt x="35250" y="39463"/>
                      <a:pt x="54898" y="33518"/>
                      <a:pt x="75892" y="33518"/>
                    </a:cubicBezTo>
                    <a:lnTo>
                      <a:pt x="76064" y="33518"/>
                    </a:lnTo>
                    <a:lnTo>
                      <a:pt x="7606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3" name="Google Shape;8219;p74">
                <a:extLst>
                  <a:ext uri="{FF2B5EF4-FFF2-40B4-BE49-F238E27FC236}">
                    <a16:creationId xmlns:a16="http://schemas.microsoft.com/office/drawing/2014/main" id="{8DC92DC1-C3CB-4F4B-86F9-2DC41AB6A7BF}"/>
                  </a:ext>
                </a:extLst>
              </p:cNvPr>
              <p:cNvSpPr/>
              <p:nvPr/>
            </p:nvSpPr>
            <p:spPr>
              <a:xfrm>
                <a:off x="788438" y="3804252"/>
                <a:ext cx="361411" cy="363809"/>
              </a:xfrm>
              <a:custGeom>
                <a:avLst/>
                <a:gdLst/>
                <a:ahLst/>
                <a:cxnLst/>
                <a:rect l="l" t="t" r="r" b="b"/>
                <a:pathLst>
                  <a:path w="70657" h="71126" extrusionOk="0">
                    <a:moveTo>
                      <a:pt x="52084" y="0"/>
                    </a:moveTo>
                    <a:cubicBezTo>
                      <a:pt x="42959" y="5745"/>
                      <a:pt x="34518" y="12490"/>
                      <a:pt x="26904" y="20124"/>
                    </a:cubicBezTo>
                    <a:cubicBezTo>
                      <a:pt x="15828" y="31194"/>
                      <a:pt x="6800" y="43759"/>
                      <a:pt x="0" y="57373"/>
                    </a:cubicBezTo>
                    <a:lnTo>
                      <a:pt x="30704" y="71125"/>
                    </a:lnTo>
                    <a:cubicBezTo>
                      <a:pt x="39870" y="53401"/>
                      <a:pt x="53677" y="38504"/>
                      <a:pt x="70657" y="28021"/>
                    </a:cubicBezTo>
                    <a:lnTo>
                      <a:pt x="5208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4" name="Google Shape;8220;p74">
                <a:extLst>
                  <a:ext uri="{FF2B5EF4-FFF2-40B4-BE49-F238E27FC236}">
                    <a16:creationId xmlns:a16="http://schemas.microsoft.com/office/drawing/2014/main" id="{67EF5B01-FD78-B558-6A3E-F75BD30D49A3}"/>
                  </a:ext>
                </a:extLst>
              </p:cNvPr>
              <p:cNvSpPr/>
              <p:nvPr/>
            </p:nvSpPr>
            <p:spPr>
              <a:xfrm>
                <a:off x="712664" y="4097717"/>
                <a:ext cx="232830" cy="293432"/>
              </a:xfrm>
              <a:custGeom>
                <a:avLst/>
                <a:gdLst/>
                <a:ahLst/>
                <a:cxnLst/>
                <a:rect l="l" t="t" r="r" b="b"/>
                <a:pathLst>
                  <a:path w="45519" h="57367" extrusionOk="0">
                    <a:moveTo>
                      <a:pt x="14814" y="0"/>
                    </a:moveTo>
                    <a:cubicBezTo>
                      <a:pt x="5966" y="17697"/>
                      <a:pt x="890" y="37152"/>
                      <a:pt x="0" y="57366"/>
                    </a:cubicBezTo>
                    <a:lnTo>
                      <a:pt x="33566" y="57366"/>
                    </a:lnTo>
                    <a:cubicBezTo>
                      <a:pt x="34442" y="42152"/>
                      <a:pt x="38511" y="27283"/>
                      <a:pt x="45518" y="13745"/>
                    </a:cubicBezTo>
                    <a:lnTo>
                      <a:pt x="1481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191" name="Google Shape;8221;p74">
            <a:extLst>
              <a:ext uri="{FF2B5EF4-FFF2-40B4-BE49-F238E27FC236}">
                <a16:creationId xmlns:a16="http://schemas.microsoft.com/office/drawing/2014/main" id="{AB29F1EB-F0D6-E6A2-27B8-34C9AD3C604D}"/>
              </a:ext>
            </a:extLst>
          </p:cNvPr>
          <p:cNvGrpSpPr/>
          <p:nvPr/>
        </p:nvGrpSpPr>
        <p:grpSpPr>
          <a:xfrm>
            <a:off x="6293981" y="1941873"/>
            <a:ext cx="1590970" cy="1477662"/>
            <a:chOff x="3348603" y="1236445"/>
            <a:chExt cx="749256" cy="695894"/>
          </a:xfrm>
        </p:grpSpPr>
        <p:grpSp>
          <p:nvGrpSpPr>
            <p:cNvPr id="192" name="Google Shape;8222;p74">
              <a:extLst>
                <a:ext uri="{FF2B5EF4-FFF2-40B4-BE49-F238E27FC236}">
                  <a16:creationId xmlns:a16="http://schemas.microsoft.com/office/drawing/2014/main" id="{BF14DD50-53C1-0B64-E391-980017B15C64}"/>
                </a:ext>
              </a:extLst>
            </p:cNvPr>
            <p:cNvGrpSpPr/>
            <p:nvPr/>
          </p:nvGrpSpPr>
          <p:grpSpPr>
            <a:xfrm>
              <a:off x="3583779" y="1236445"/>
              <a:ext cx="293795" cy="285811"/>
              <a:chOff x="3750225" y="1774000"/>
              <a:chExt cx="149575" cy="145525"/>
            </a:xfrm>
          </p:grpSpPr>
          <p:sp>
            <p:nvSpPr>
              <p:cNvPr id="202" name="Google Shape;8223;p74">
                <a:extLst>
                  <a:ext uri="{FF2B5EF4-FFF2-40B4-BE49-F238E27FC236}">
                    <a16:creationId xmlns:a16="http://schemas.microsoft.com/office/drawing/2014/main" id="{7C7BCD70-DEE8-2A9A-BE62-DE34D072D752}"/>
                  </a:ext>
                </a:extLst>
              </p:cNvPr>
              <p:cNvSpPr/>
              <p:nvPr/>
            </p:nvSpPr>
            <p:spPr>
              <a:xfrm>
                <a:off x="3750225" y="1774000"/>
                <a:ext cx="149575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983" h="5821" extrusionOk="0">
                    <a:moveTo>
                      <a:pt x="2652" y="1"/>
                    </a:moveTo>
                    <a:cubicBezTo>
                      <a:pt x="1473" y="1"/>
                      <a:pt x="333" y="843"/>
                      <a:pt x="176" y="2200"/>
                    </a:cubicBezTo>
                    <a:cubicBezTo>
                      <a:pt x="1" y="3763"/>
                      <a:pt x="1259" y="4955"/>
                      <a:pt x="2643" y="4955"/>
                    </a:cubicBezTo>
                    <a:cubicBezTo>
                      <a:pt x="3079" y="4955"/>
                      <a:pt x="3528" y="4836"/>
                      <a:pt x="3948" y="4573"/>
                    </a:cubicBezTo>
                    <a:lnTo>
                      <a:pt x="5203" y="5821"/>
                    </a:lnTo>
                    <a:lnTo>
                      <a:pt x="5982" y="5035"/>
                    </a:lnTo>
                    <a:lnTo>
                      <a:pt x="4735" y="3787"/>
                    </a:lnTo>
                    <a:cubicBezTo>
                      <a:pt x="5340" y="2813"/>
                      <a:pt x="5196" y="1544"/>
                      <a:pt x="4388" y="729"/>
                    </a:cubicBezTo>
                    <a:cubicBezTo>
                      <a:pt x="3888" y="228"/>
                      <a:pt x="3265" y="1"/>
                      <a:pt x="265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03" name="Google Shape;8224;p74">
                <a:extLst>
                  <a:ext uri="{FF2B5EF4-FFF2-40B4-BE49-F238E27FC236}">
                    <a16:creationId xmlns:a16="http://schemas.microsoft.com/office/drawing/2014/main" id="{0F66A0D0-1369-72E4-2809-C8149A1BD619}"/>
                  </a:ext>
                </a:extLst>
              </p:cNvPr>
              <p:cNvSpPr/>
              <p:nvPr/>
            </p:nvSpPr>
            <p:spPr>
              <a:xfrm>
                <a:off x="3776075" y="1794931"/>
                <a:ext cx="82600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3152" extrusionOk="0">
                    <a:moveTo>
                      <a:pt x="1658" y="1"/>
                    </a:moveTo>
                    <a:cubicBezTo>
                      <a:pt x="853" y="1"/>
                      <a:pt x="162" y="612"/>
                      <a:pt x="87" y="1428"/>
                    </a:cubicBezTo>
                    <a:cubicBezTo>
                      <a:pt x="1" y="2294"/>
                      <a:pt x="635" y="3058"/>
                      <a:pt x="1501" y="3145"/>
                    </a:cubicBezTo>
                    <a:cubicBezTo>
                      <a:pt x="1550" y="3149"/>
                      <a:pt x="1598" y="3151"/>
                      <a:pt x="1647" y="3151"/>
                    </a:cubicBezTo>
                    <a:cubicBezTo>
                      <a:pt x="2451" y="3151"/>
                      <a:pt x="3142" y="2540"/>
                      <a:pt x="3217" y="1724"/>
                    </a:cubicBezTo>
                    <a:cubicBezTo>
                      <a:pt x="3304" y="858"/>
                      <a:pt x="2669" y="94"/>
                      <a:pt x="1804" y="7"/>
                    </a:cubicBezTo>
                    <a:cubicBezTo>
                      <a:pt x="1755" y="3"/>
                      <a:pt x="1706" y="1"/>
                      <a:pt x="165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93" name="Google Shape;8225;p74">
              <a:extLst>
                <a:ext uri="{FF2B5EF4-FFF2-40B4-BE49-F238E27FC236}">
                  <a16:creationId xmlns:a16="http://schemas.microsoft.com/office/drawing/2014/main" id="{FFD5EA9F-23EC-A692-73C0-42101C17449F}"/>
                </a:ext>
              </a:extLst>
            </p:cNvPr>
            <p:cNvGrpSpPr/>
            <p:nvPr/>
          </p:nvGrpSpPr>
          <p:grpSpPr>
            <a:xfrm>
              <a:off x="3775534" y="1462599"/>
              <a:ext cx="322325" cy="285958"/>
              <a:chOff x="3847850" y="1889150"/>
              <a:chExt cx="164100" cy="145600"/>
            </a:xfrm>
          </p:grpSpPr>
          <p:sp>
            <p:nvSpPr>
              <p:cNvPr id="200" name="Google Shape;8226;p74">
                <a:extLst>
                  <a:ext uri="{FF2B5EF4-FFF2-40B4-BE49-F238E27FC236}">
                    <a16:creationId xmlns:a16="http://schemas.microsoft.com/office/drawing/2014/main" id="{F0BA7E01-4D01-623E-0E62-CBB98B23E257}"/>
                  </a:ext>
                </a:extLst>
              </p:cNvPr>
              <p:cNvSpPr/>
              <p:nvPr/>
            </p:nvSpPr>
            <p:spPr>
              <a:xfrm>
                <a:off x="3847850" y="1889150"/>
                <a:ext cx="164100" cy="145600"/>
              </a:xfrm>
              <a:custGeom>
                <a:avLst/>
                <a:gdLst/>
                <a:ahLst/>
                <a:cxnLst/>
                <a:rect l="l" t="t" r="r" b="b"/>
                <a:pathLst>
                  <a:path w="6564" h="5824" extrusionOk="0">
                    <a:moveTo>
                      <a:pt x="3329" y="0"/>
                    </a:moveTo>
                    <a:cubicBezTo>
                      <a:pt x="1439" y="0"/>
                      <a:pt x="206" y="2117"/>
                      <a:pt x="1255" y="3790"/>
                    </a:cubicBezTo>
                    <a:lnTo>
                      <a:pt x="0" y="5038"/>
                    </a:lnTo>
                    <a:lnTo>
                      <a:pt x="786" y="5824"/>
                    </a:lnTo>
                    <a:lnTo>
                      <a:pt x="2034" y="4569"/>
                    </a:lnTo>
                    <a:cubicBezTo>
                      <a:pt x="2441" y="4823"/>
                      <a:pt x="2897" y="4947"/>
                      <a:pt x="3350" y="4947"/>
                    </a:cubicBezTo>
                    <a:cubicBezTo>
                      <a:pt x="3989" y="4947"/>
                      <a:pt x="4622" y="4700"/>
                      <a:pt x="5099" y="4223"/>
                    </a:cubicBezTo>
                    <a:cubicBezTo>
                      <a:pt x="6563" y="2758"/>
                      <a:pt x="5683" y="248"/>
                      <a:pt x="3628" y="18"/>
                    </a:cubicBezTo>
                    <a:cubicBezTo>
                      <a:pt x="3527" y="6"/>
                      <a:pt x="3427" y="0"/>
                      <a:pt x="332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01" name="Google Shape;8227;p74">
                <a:extLst>
                  <a:ext uri="{FF2B5EF4-FFF2-40B4-BE49-F238E27FC236}">
                    <a16:creationId xmlns:a16="http://schemas.microsoft.com/office/drawing/2014/main" id="{199D7F66-64CA-4FE7-2F0A-424B7625AB19}"/>
                  </a:ext>
                </a:extLst>
              </p:cNvPr>
              <p:cNvSpPr/>
              <p:nvPr/>
            </p:nvSpPr>
            <p:spPr>
              <a:xfrm>
                <a:off x="3887875" y="1912456"/>
                <a:ext cx="89450" cy="78700"/>
              </a:xfrm>
              <a:custGeom>
                <a:avLst/>
                <a:gdLst/>
                <a:ahLst/>
                <a:cxnLst/>
                <a:rect l="l" t="t" r="r" b="b"/>
                <a:pathLst>
                  <a:path w="3578" h="3148" extrusionOk="0">
                    <a:moveTo>
                      <a:pt x="1788" y="0"/>
                    </a:moveTo>
                    <a:cubicBezTo>
                      <a:pt x="1172" y="0"/>
                      <a:pt x="587" y="366"/>
                      <a:pt x="332" y="968"/>
                    </a:cubicBezTo>
                    <a:cubicBezTo>
                      <a:pt x="0" y="1769"/>
                      <a:pt x="383" y="2692"/>
                      <a:pt x="1183" y="3024"/>
                    </a:cubicBezTo>
                    <a:cubicBezTo>
                      <a:pt x="1382" y="3108"/>
                      <a:pt x="1588" y="3147"/>
                      <a:pt x="1790" y="3147"/>
                    </a:cubicBezTo>
                    <a:cubicBezTo>
                      <a:pt x="2405" y="3147"/>
                      <a:pt x="2989" y="2782"/>
                      <a:pt x="3239" y="2180"/>
                    </a:cubicBezTo>
                    <a:cubicBezTo>
                      <a:pt x="3578" y="1379"/>
                      <a:pt x="3195" y="456"/>
                      <a:pt x="2395" y="124"/>
                    </a:cubicBezTo>
                    <a:cubicBezTo>
                      <a:pt x="2196" y="40"/>
                      <a:pt x="1990" y="0"/>
                      <a:pt x="178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94" name="Google Shape;8228;p74">
              <a:extLst>
                <a:ext uri="{FF2B5EF4-FFF2-40B4-BE49-F238E27FC236}">
                  <a16:creationId xmlns:a16="http://schemas.microsoft.com/office/drawing/2014/main" id="{C0EC52F8-DC98-4091-BEE4-9285CAF6AAC0}"/>
                </a:ext>
              </a:extLst>
            </p:cNvPr>
            <p:cNvGrpSpPr/>
            <p:nvPr/>
          </p:nvGrpSpPr>
          <p:grpSpPr>
            <a:xfrm>
              <a:off x="3545329" y="1646528"/>
              <a:ext cx="293746" cy="285811"/>
              <a:chOff x="3730650" y="1982800"/>
              <a:chExt cx="149550" cy="145525"/>
            </a:xfrm>
          </p:grpSpPr>
          <p:sp>
            <p:nvSpPr>
              <p:cNvPr id="198" name="Google Shape;8229;p74">
                <a:extLst>
                  <a:ext uri="{FF2B5EF4-FFF2-40B4-BE49-F238E27FC236}">
                    <a16:creationId xmlns:a16="http://schemas.microsoft.com/office/drawing/2014/main" id="{122057BE-B643-ACC0-9486-0BDC98A61B49}"/>
                  </a:ext>
                </a:extLst>
              </p:cNvPr>
              <p:cNvSpPr/>
              <p:nvPr/>
            </p:nvSpPr>
            <p:spPr>
              <a:xfrm>
                <a:off x="3730650" y="1982800"/>
                <a:ext cx="149550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5821" extrusionOk="0">
                    <a:moveTo>
                      <a:pt x="786" y="0"/>
                    </a:moveTo>
                    <a:lnTo>
                      <a:pt x="0" y="787"/>
                    </a:lnTo>
                    <a:lnTo>
                      <a:pt x="1255" y="2034"/>
                    </a:lnTo>
                    <a:cubicBezTo>
                      <a:pt x="642" y="3008"/>
                      <a:pt x="786" y="4277"/>
                      <a:pt x="1601" y="5092"/>
                    </a:cubicBezTo>
                    <a:cubicBezTo>
                      <a:pt x="2102" y="5593"/>
                      <a:pt x="2724" y="5821"/>
                      <a:pt x="3335" y="5821"/>
                    </a:cubicBezTo>
                    <a:cubicBezTo>
                      <a:pt x="4512" y="5821"/>
                      <a:pt x="5649" y="4979"/>
                      <a:pt x="5806" y="3621"/>
                    </a:cubicBezTo>
                    <a:cubicBezTo>
                      <a:pt x="5981" y="2058"/>
                      <a:pt x="4723" y="867"/>
                      <a:pt x="3339" y="867"/>
                    </a:cubicBezTo>
                    <a:cubicBezTo>
                      <a:pt x="2903" y="867"/>
                      <a:pt x="2454" y="985"/>
                      <a:pt x="2034" y="1248"/>
                    </a:cubicBezTo>
                    <a:lnTo>
                      <a:pt x="7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99" name="Google Shape;8230;p74">
                <a:extLst>
                  <a:ext uri="{FF2B5EF4-FFF2-40B4-BE49-F238E27FC236}">
                    <a16:creationId xmlns:a16="http://schemas.microsoft.com/office/drawing/2014/main" id="{8BDEFCAB-0AE5-5D33-2D1E-4E6DEE0565E4}"/>
                  </a:ext>
                </a:extLst>
              </p:cNvPr>
              <p:cNvSpPr/>
              <p:nvPr/>
            </p:nvSpPr>
            <p:spPr>
              <a:xfrm>
                <a:off x="3771925" y="2027231"/>
                <a:ext cx="86575" cy="7875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3150" extrusionOk="0">
                    <a:moveTo>
                      <a:pt x="1740" y="0"/>
                    </a:moveTo>
                    <a:cubicBezTo>
                      <a:pt x="1022" y="0"/>
                      <a:pt x="376" y="485"/>
                      <a:pt x="203" y="1209"/>
                    </a:cubicBezTo>
                    <a:cubicBezTo>
                      <a:pt x="1" y="2060"/>
                      <a:pt x="527" y="2904"/>
                      <a:pt x="1371" y="3106"/>
                    </a:cubicBezTo>
                    <a:cubicBezTo>
                      <a:pt x="1493" y="3135"/>
                      <a:pt x="1615" y="3149"/>
                      <a:pt x="1735" y="3149"/>
                    </a:cubicBezTo>
                    <a:cubicBezTo>
                      <a:pt x="2447" y="3149"/>
                      <a:pt x="3095" y="2660"/>
                      <a:pt x="3268" y="1938"/>
                    </a:cubicBezTo>
                    <a:cubicBezTo>
                      <a:pt x="3463" y="1094"/>
                      <a:pt x="2943" y="243"/>
                      <a:pt x="2099" y="41"/>
                    </a:cubicBezTo>
                    <a:cubicBezTo>
                      <a:pt x="1979" y="13"/>
                      <a:pt x="1858" y="0"/>
                      <a:pt x="174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95" name="Google Shape;8231;p74">
              <a:extLst>
                <a:ext uri="{FF2B5EF4-FFF2-40B4-BE49-F238E27FC236}">
                  <a16:creationId xmlns:a16="http://schemas.microsoft.com/office/drawing/2014/main" id="{4DA3FA6F-AD3F-7023-BFB8-3065A88F9878}"/>
                </a:ext>
              </a:extLst>
            </p:cNvPr>
            <p:cNvGrpSpPr/>
            <p:nvPr/>
          </p:nvGrpSpPr>
          <p:grpSpPr>
            <a:xfrm>
              <a:off x="3348603" y="1415046"/>
              <a:ext cx="294384" cy="284387"/>
              <a:chOff x="3630494" y="1864938"/>
              <a:chExt cx="149875" cy="144800"/>
            </a:xfrm>
          </p:grpSpPr>
          <p:sp>
            <p:nvSpPr>
              <p:cNvPr id="196" name="Google Shape;8232;p74">
                <a:extLst>
                  <a:ext uri="{FF2B5EF4-FFF2-40B4-BE49-F238E27FC236}">
                    <a16:creationId xmlns:a16="http://schemas.microsoft.com/office/drawing/2014/main" id="{F372A8F8-0838-6169-FB14-A93342C4B2DA}"/>
                  </a:ext>
                </a:extLst>
              </p:cNvPr>
              <p:cNvSpPr/>
              <p:nvPr/>
            </p:nvSpPr>
            <p:spPr>
              <a:xfrm>
                <a:off x="3630494" y="1864938"/>
                <a:ext cx="14987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5995" h="5792" extrusionOk="0">
                    <a:moveTo>
                      <a:pt x="5251" y="0"/>
                    </a:moveTo>
                    <a:lnTo>
                      <a:pt x="4025" y="1226"/>
                    </a:lnTo>
                    <a:cubicBezTo>
                      <a:pt x="3619" y="974"/>
                      <a:pt x="3165" y="852"/>
                      <a:pt x="2716" y="852"/>
                    </a:cubicBezTo>
                    <a:cubicBezTo>
                      <a:pt x="1986" y="852"/>
                      <a:pt x="1267" y="1174"/>
                      <a:pt x="780" y="1782"/>
                    </a:cubicBezTo>
                    <a:cubicBezTo>
                      <a:pt x="1" y="2770"/>
                      <a:pt x="80" y="4183"/>
                      <a:pt x="967" y="5070"/>
                    </a:cubicBezTo>
                    <a:cubicBezTo>
                      <a:pt x="1449" y="5548"/>
                      <a:pt x="2082" y="5792"/>
                      <a:pt x="2716" y="5792"/>
                    </a:cubicBezTo>
                    <a:cubicBezTo>
                      <a:pt x="3259" y="5792"/>
                      <a:pt x="3804" y="5613"/>
                      <a:pt x="4256" y="5251"/>
                    </a:cubicBezTo>
                    <a:cubicBezTo>
                      <a:pt x="5237" y="4472"/>
                      <a:pt x="5475" y="3073"/>
                      <a:pt x="4811" y="2012"/>
                    </a:cubicBezTo>
                    <a:lnTo>
                      <a:pt x="5994" y="822"/>
                    </a:lnTo>
                    <a:cubicBezTo>
                      <a:pt x="5872" y="736"/>
                      <a:pt x="5756" y="642"/>
                      <a:pt x="5655" y="541"/>
                    </a:cubicBezTo>
                    <a:cubicBezTo>
                      <a:pt x="5497" y="382"/>
                      <a:pt x="5360" y="202"/>
                      <a:pt x="525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37495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97" name="Google Shape;8233;p74">
                <a:extLst>
                  <a:ext uri="{FF2B5EF4-FFF2-40B4-BE49-F238E27FC236}">
                    <a16:creationId xmlns:a16="http://schemas.microsoft.com/office/drawing/2014/main" id="{D1B2B5D1-3101-EEC1-1C56-A03786AFCDFE}"/>
                  </a:ext>
                </a:extLst>
              </p:cNvPr>
              <p:cNvSpPr/>
              <p:nvPr/>
            </p:nvSpPr>
            <p:spPr>
              <a:xfrm>
                <a:off x="3654119" y="1906594"/>
                <a:ext cx="86575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3152" extrusionOk="0">
                    <a:moveTo>
                      <a:pt x="1733" y="0"/>
                    </a:moveTo>
                    <a:cubicBezTo>
                      <a:pt x="1018" y="0"/>
                      <a:pt x="375" y="490"/>
                      <a:pt x="203" y="1212"/>
                    </a:cubicBezTo>
                    <a:cubicBezTo>
                      <a:pt x="1" y="2056"/>
                      <a:pt x="520" y="2907"/>
                      <a:pt x="1371" y="3109"/>
                    </a:cubicBezTo>
                    <a:cubicBezTo>
                      <a:pt x="1493" y="3138"/>
                      <a:pt x="1615" y="3152"/>
                      <a:pt x="1735" y="3152"/>
                    </a:cubicBezTo>
                    <a:cubicBezTo>
                      <a:pt x="2447" y="3152"/>
                      <a:pt x="3094" y="2662"/>
                      <a:pt x="3261" y="1940"/>
                    </a:cubicBezTo>
                    <a:cubicBezTo>
                      <a:pt x="3463" y="1096"/>
                      <a:pt x="2943" y="245"/>
                      <a:pt x="2099" y="43"/>
                    </a:cubicBezTo>
                    <a:cubicBezTo>
                      <a:pt x="1976" y="14"/>
                      <a:pt x="1854" y="0"/>
                      <a:pt x="173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204" name="Google Shape;8234;p74">
            <a:extLst>
              <a:ext uri="{FF2B5EF4-FFF2-40B4-BE49-F238E27FC236}">
                <a16:creationId xmlns:a16="http://schemas.microsoft.com/office/drawing/2014/main" id="{B42D2056-68DE-59E1-32D2-5B5DE73A2FEB}"/>
              </a:ext>
            </a:extLst>
          </p:cNvPr>
          <p:cNvGrpSpPr/>
          <p:nvPr/>
        </p:nvGrpSpPr>
        <p:grpSpPr>
          <a:xfrm>
            <a:off x="4537034" y="6987665"/>
            <a:ext cx="2649848" cy="1356166"/>
            <a:chOff x="2413923" y="3711366"/>
            <a:chExt cx="1374117" cy="703260"/>
          </a:xfrm>
        </p:grpSpPr>
        <p:grpSp>
          <p:nvGrpSpPr>
            <p:cNvPr id="205" name="Google Shape;8235;p74">
              <a:extLst>
                <a:ext uri="{FF2B5EF4-FFF2-40B4-BE49-F238E27FC236}">
                  <a16:creationId xmlns:a16="http://schemas.microsoft.com/office/drawing/2014/main" id="{DC02AD2F-BEC0-EA7E-49A3-4DA49378687A}"/>
                </a:ext>
              </a:extLst>
            </p:cNvPr>
            <p:cNvGrpSpPr/>
            <p:nvPr/>
          </p:nvGrpSpPr>
          <p:grpSpPr>
            <a:xfrm>
              <a:off x="2413923" y="3711366"/>
              <a:ext cx="1374117" cy="703260"/>
              <a:chOff x="2413923" y="3711366"/>
              <a:chExt cx="1374117" cy="703260"/>
            </a:xfrm>
          </p:grpSpPr>
          <p:sp>
            <p:nvSpPr>
              <p:cNvPr id="209" name="Google Shape;8236;p74">
                <a:extLst>
                  <a:ext uri="{FF2B5EF4-FFF2-40B4-BE49-F238E27FC236}">
                    <a16:creationId xmlns:a16="http://schemas.microsoft.com/office/drawing/2014/main" id="{2EE4DF09-9420-9EC9-D29B-58C0F1E126D4}"/>
                  </a:ext>
                </a:extLst>
              </p:cNvPr>
              <p:cNvSpPr/>
              <p:nvPr/>
            </p:nvSpPr>
            <p:spPr>
              <a:xfrm>
                <a:off x="2484774" y="3827200"/>
                <a:ext cx="1231201" cy="587426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grpSp>
            <p:nvGrpSpPr>
              <p:cNvPr id="210" name="Google Shape;8237;p74">
                <a:extLst>
                  <a:ext uri="{FF2B5EF4-FFF2-40B4-BE49-F238E27FC236}">
                    <a16:creationId xmlns:a16="http://schemas.microsoft.com/office/drawing/2014/main" id="{8313A1C5-1BDA-39C3-E919-8A4515EFB2BC}"/>
                  </a:ext>
                </a:extLst>
              </p:cNvPr>
              <p:cNvGrpSpPr/>
              <p:nvPr/>
            </p:nvGrpSpPr>
            <p:grpSpPr>
              <a:xfrm>
                <a:off x="2600284" y="3808654"/>
                <a:ext cx="234506" cy="138009"/>
                <a:chOff x="2600284" y="3808654"/>
                <a:chExt cx="234506" cy="138009"/>
              </a:xfrm>
            </p:grpSpPr>
            <p:sp>
              <p:nvSpPr>
                <p:cNvPr id="223" name="Google Shape;8238;p74">
                  <a:extLst>
                    <a:ext uri="{FF2B5EF4-FFF2-40B4-BE49-F238E27FC236}">
                      <a16:creationId xmlns:a16="http://schemas.microsoft.com/office/drawing/2014/main" id="{4178BB9F-B269-1C64-36BB-AC701B83E3B7}"/>
                    </a:ext>
                  </a:extLst>
                </p:cNvPr>
                <p:cNvSpPr/>
                <p:nvPr/>
              </p:nvSpPr>
              <p:spPr>
                <a:xfrm>
                  <a:off x="2767890" y="3879764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cxnSp>
              <p:nvCxnSpPr>
                <p:cNvPr id="224" name="Google Shape;8239;p74">
                  <a:extLst>
                    <a:ext uri="{FF2B5EF4-FFF2-40B4-BE49-F238E27FC236}">
                      <a16:creationId xmlns:a16="http://schemas.microsoft.com/office/drawing/2014/main" id="{C3A53690-C362-ED38-ADD4-254A14BD1046}"/>
                    </a:ext>
                  </a:extLst>
                </p:cNvPr>
                <p:cNvCxnSpPr/>
                <p:nvPr/>
              </p:nvCxnSpPr>
              <p:spPr>
                <a:xfrm rot="10800000">
                  <a:off x="2600284" y="3808654"/>
                  <a:ext cx="201000" cy="723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11" name="Google Shape;8240;p74">
                <a:extLst>
                  <a:ext uri="{FF2B5EF4-FFF2-40B4-BE49-F238E27FC236}">
                    <a16:creationId xmlns:a16="http://schemas.microsoft.com/office/drawing/2014/main" id="{EBCA25C3-85EC-5EEC-E20C-F038F58897F4}"/>
                  </a:ext>
                </a:extLst>
              </p:cNvPr>
              <p:cNvGrpSpPr/>
              <p:nvPr/>
            </p:nvGrpSpPr>
            <p:grpSpPr>
              <a:xfrm>
                <a:off x="3359659" y="3805664"/>
                <a:ext cx="232294" cy="141000"/>
                <a:chOff x="3359659" y="3805664"/>
                <a:chExt cx="232294" cy="141000"/>
              </a:xfrm>
            </p:grpSpPr>
            <p:sp>
              <p:nvSpPr>
                <p:cNvPr id="221" name="Google Shape;8241;p74">
                  <a:extLst>
                    <a:ext uri="{FF2B5EF4-FFF2-40B4-BE49-F238E27FC236}">
                      <a16:creationId xmlns:a16="http://schemas.microsoft.com/office/drawing/2014/main" id="{8F3F14F6-5771-9F4D-7DB7-B545DED5B8F0}"/>
                    </a:ext>
                  </a:extLst>
                </p:cNvPr>
                <p:cNvSpPr/>
                <p:nvPr/>
              </p:nvSpPr>
              <p:spPr>
                <a:xfrm>
                  <a:off x="3359659" y="3879764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cxnSp>
              <p:nvCxnSpPr>
                <p:cNvPr id="222" name="Google Shape;8242;p74">
                  <a:extLst>
                    <a:ext uri="{FF2B5EF4-FFF2-40B4-BE49-F238E27FC236}">
                      <a16:creationId xmlns:a16="http://schemas.microsoft.com/office/drawing/2014/main" id="{3A22C047-450A-6039-5520-F2D205F7931D}"/>
                    </a:ext>
                  </a:extLst>
                </p:cNvPr>
                <p:cNvCxnSpPr/>
                <p:nvPr/>
              </p:nvCxnSpPr>
              <p:spPr>
                <a:xfrm rot="10800000" flipH="1">
                  <a:off x="3393053" y="3805664"/>
                  <a:ext cx="198900" cy="780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12" name="Google Shape;8243;p74">
                <a:extLst>
                  <a:ext uri="{FF2B5EF4-FFF2-40B4-BE49-F238E27FC236}">
                    <a16:creationId xmlns:a16="http://schemas.microsoft.com/office/drawing/2014/main" id="{1BFB12C0-E96C-DE5F-B622-2D3397763860}"/>
                  </a:ext>
                </a:extLst>
              </p:cNvPr>
              <p:cNvGrpSpPr/>
              <p:nvPr/>
            </p:nvGrpSpPr>
            <p:grpSpPr>
              <a:xfrm>
                <a:off x="3067316" y="3711366"/>
                <a:ext cx="66900" cy="166809"/>
                <a:chOff x="3067316" y="3711366"/>
                <a:chExt cx="66900" cy="166809"/>
              </a:xfrm>
            </p:grpSpPr>
            <p:sp>
              <p:nvSpPr>
                <p:cNvPr id="219" name="Google Shape;8244;p74">
                  <a:extLst>
                    <a:ext uri="{FF2B5EF4-FFF2-40B4-BE49-F238E27FC236}">
                      <a16:creationId xmlns:a16="http://schemas.microsoft.com/office/drawing/2014/main" id="{27918243-75B1-358E-36E0-1CC754A456E3}"/>
                    </a:ext>
                  </a:extLst>
                </p:cNvPr>
                <p:cNvSpPr/>
                <p:nvPr/>
              </p:nvSpPr>
              <p:spPr>
                <a:xfrm>
                  <a:off x="3067316" y="3811276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cxnSp>
              <p:nvCxnSpPr>
                <p:cNvPr id="220" name="Google Shape;8245;p74">
                  <a:extLst>
                    <a:ext uri="{FF2B5EF4-FFF2-40B4-BE49-F238E27FC236}">
                      <a16:creationId xmlns:a16="http://schemas.microsoft.com/office/drawing/2014/main" id="{2A0E4618-6012-54BB-F419-BC207C0870A6}"/>
                    </a:ext>
                  </a:extLst>
                </p:cNvPr>
                <p:cNvCxnSpPr/>
                <p:nvPr/>
              </p:nvCxnSpPr>
              <p:spPr>
                <a:xfrm rot="-5400000">
                  <a:off x="3050460" y="3761616"/>
                  <a:ext cx="101100" cy="6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13" name="Google Shape;8246;p74">
                <a:extLst>
                  <a:ext uri="{FF2B5EF4-FFF2-40B4-BE49-F238E27FC236}">
                    <a16:creationId xmlns:a16="http://schemas.microsoft.com/office/drawing/2014/main" id="{43E66A75-0F75-44AF-0D4B-D18D6958B0FC}"/>
                  </a:ext>
                </a:extLst>
              </p:cNvPr>
              <p:cNvGrpSpPr/>
              <p:nvPr/>
            </p:nvGrpSpPr>
            <p:grpSpPr>
              <a:xfrm>
                <a:off x="2413923" y="4058666"/>
                <a:ext cx="224119" cy="66900"/>
                <a:chOff x="2413923" y="4058666"/>
                <a:chExt cx="224119" cy="66900"/>
              </a:xfrm>
            </p:grpSpPr>
            <p:sp>
              <p:nvSpPr>
                <p:cNvPr id="217" name="Google Shape;8247;p74">
                  <a:extLst>
                    <a:ext uri="{FF2B5EF4-FFF2-40B4-BE49-F238E27FC236}">
                      <a16:creationId xmlns:a16="http://schemas.microsoft.com/office/drawing/2014/main" id="{7982CBA3-A347-24E8-FE5F-0C663C796210}"/>
                    </a:ext>
                  </a:extLst>
                </p:cNvPr>
                <p:cNvSpPr/>
                <p:nvPr/>
              </p:nvSpPr>
              <p:spPr>
                <a:xfrm>
                  <a:off x="2571142" y="4058666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cxnSp>
              <p:nvCxnSpPr>
                <p:cNvPr id="218" name="Google Shape;8248;p74">
                  <a:extLst>
                    <a:ext uri="{FF2B5EF4-FFF2-40B4-BE49-F238E27FC236}">
                      <a16:creationId xmlns:a16="http://schemas.microsoft.com/office/drawing/2014/main" id="{CCCD45CC-E684-346A-2C5C-227C1D852D94}"/>
                    </a:ext>
                  </a:extLst>
                </p:cNvPr>
                <p:cNvCxnSpPr/>
                <p:nvPr/>
              </p:nvCxnSpPr>
              <p:spPr>
                <a:xfrm flipH="1">
                  <a:off x="2413923" y="4092060"/>
                  <a:ext cx="159600" cy="6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14" name="Google Shape;8249;p74">
                <a:extLst>
                  <a:ext uri="{FF2B5EF4-FFF2-40B4-BE49-F238E27FC236}">
                    <a16:creationId xmlns:a16="http://schemas.microsoft.com/office/drawing/2014/main" id="{071D8FDD-9CED-65AB-EDFB-CF6A2767ACCB}"/>
                  </a:ext>
                </a:extLst>
              </p:cNvPr>
              <p:cNvGrpSpPr/>
              <p:nvPr/>
            </p:nvGrpSpPr>
            <p:grpSpPr>
              <a:xfrm>
                <a:off x="3564643" y="4058666"/>
                <a:ext cx="223397" cy="66900"/>
                <a:chOff x="3564643" y="4058666"/>
                <a:chExt cx="223397" cy="66900"/>
              </a:xfrm>
            </p:grpSpPr>
            <p:sp>
              <p:nvSpPr>
                <p:cNvPr id="215" name="Google Shape;8250;p74">
                  <a:extLst>
                    <a:ext uri="{FF2B5EF4-FFF2-40B4-BE49-F238E27FC236}">
                      <a16:creationId xmlns:a16="http://schemas.microsoft.com/office/drawing/2014/main" id="{E371C4A3-494D-0448-7867-BD5ADACB0774}"/>
                    </a:ext>
                  </a:extLst>
                </p:cNvPr>
                <p:cNvSpPr/>
                <p:nvPr/>
              </p:nvSpPr>
              <p:spPr>
                <a:xfrm>
                  <a:off x="3564643" y="4058666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cxnSp>
              <p:nvCxnSpPr>
                <p:cNvPr id="216" name="Google Shape;8251;p74">
                  <a:extLst>
                    <a:ext uri="{FF2B5EF4-FFF2-40B4-BE49-F238E27FC236}">
                      <a16:creationId xmlns:a16="http://schemas.microsoft.com/office/drawing/2014/main" id="{D7A163DE-719A-F115-069C-AB010CB5EE2F}"/>
                    </a:ext>
                  </a:extLst>
                </p:cNvPr>
                <p:cNvCxnSpPr/>
                <p:nvPr/>
              </p:nvCxnSpPr>
              <p:spPr>
                <a:xfrm>
                  <a:off x="3630240" y="4092060"/>
                  <a:ext cx="157800" cy="6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206" name="Google Shape;8252;p74">
              <a:extLst>
                <a:ext uri="{FF2B5EF4-FFF2-40B4-BE49-F238E27FC236}">
                  <a16:creationId xmlns:a16="http://schemas.microsoft.com/office/drawing/2014/main" id="{5847D808-B2BE-3259-A16D-AC3A4D647EC0}"/>
                </a:ext>
              </a:extLst>
            </p:cNvPr>
            <p:cNvGrpSpPr/>
            <p:nvPr/>
          </p:nvGrpSpPr>
          <p:grpSpPr>
            <a:xfrm>
              <a:off x="2633353" y="3965763"/>
              <a:ext cx="933975" cy="445687"/>
              <a:chOff x="2633353" y="3965763"/>
              <a:chExt cx="933975" cy="445687"/>
            </a:xfrm>
          </p:grpSpPr>
          <p:sp>
            <p:nvSpPr>
              <p:cNvPr id="207" name="Google Shape;8253;p74">
                <a:extLst>
                  <a:ext uri="{FF2B5EF4-FFF2-40B4-BE49-F238E27FC236}">
                    <a16:creationId xmlns:a16="http://schemas.microsoft.com/office/drawing/2014/main" id="{6DB6AD60-A4C9-769D-D612-52E227838467}"/>
                  </a:ext>
                </a:extLst>
              </p:cNvPr>
              <p:cNvSpPr/>
              <p:nvPr/>
            </p:nvSpPr>
            <p:spPr>
              <a:xfrm>
                <a:off x="2633353" y="3965763"/>
                <a:ext cx="933975" cy="445687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08" name="Google Shape;8254;p74">
                <a:extLst>
                  <a:ext uri="{FF2B5EF4-FFF2-40B4-BE49-F238E27FC236}">
                    <a16:creationId xmlns:a16="http://schemas.microsoft.com/office/drawing/2014/main" id="{53EBC553-ADDC-729A-0A51-39D702BD466B}"/>
                  </a:ext>
                </a:extLst>
              </p:cNvPr>
              <p:cNvSpPr/>
              <p:nvPr/>
            </p:nvSpPr>
            <p:spPr>
              <a:xfrm>
                <a:off x="2702006" y="4030399"/>
                <a:ext cx="798496" cy="381051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225" name="Google Shape;8255;p74">
            <a:extLst>
              <a:ext uri="{FF2B5EF4-FFF2-40B4-BE49-F238E27FC236}">
                <a16:creationId xmlns:a16="http://schemas.microsoft.com/office/drawing/2014/main" id="{327C2088-C2F5-76E6-89E9-20C3DF62C055}"/>
              </a:ext>
            </a:extLst>
          </p:cNvPr>
          <p:cNvGrpSpPr/>
          <p:nvPr/>
        </p:nvGrpSpPr>
        <p:grpSpPr>
          <a:xfrm>
            <a:off x="12785579" y="2088761"/>
            <a:ext cx="2262174" cy="1174766"/>
            <a:chOff x="238125" y="999450"/>
            <a:chExt cx="7140700" cy="3708225"/>
          </a:xfrm>
        </p:grpSpPr>
        <p:sp>
          <p:nvSpPr>
            <p:cNvPr id="226" name="Google Shape;8256;p74">
              <a:extLst>
                <a:ext uri="{FF2B5EF4-FFF2-40B4-BE49-F238E27FC236}">
                  <a16:creationId xmlns:a16="http://schemas.microsoft.com/office/drawing/2014/main" id="{E2A11E03-9F05-9AE0-6060-C488A5C2F1D3}"/>
                </a:ext>
              </a:extLst>
            </p:cNvPr>
            <p:cNvSpPr/>
            <p:nvPr/>
          </p:nvSpPr>
          <p:spPr>
            <a:xfrm>
              <a:off x="2171975" y="3872925"/>
              <a:ext cx="7900" cy="25"/>
            </a:xfrm>
            <a:custGeom>
              <a:avLst/>
              <a:gdLst/>
              <a:ahLst/>
              <a:cxnLst/>
              <a:rect l="l" t="t" r="r" b="b"/>
              <a:pathLst>
                <a:path w="316" h="1" extrusionOk="0">
                  <a:moveTo>
                    <a:pt x="316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7" name="Google Shape;8257;p74">
              <a:extLst>
                <a:ext uri="{FF2B5EF4-FFF2-40B4-BE49-F238E27FC236}">
                  <a16:creationId xmlns:a16="http://schemas.microsoft.com/office/drawing/2014/main" id="{283EE845-B9F5-5B45-91B3-24DCDBFE6B73}"/>
                </a:ext>
              </a:extLst>
            </p:cNvPr>
            <p:cNvSpPr/>
            <p:nvPr/>
          </p:nvSpPr>
          <p:spPr>
            <a:xfrm>
              <a:off x="2180300" y="999450"/>
              <a:ext cx="3256350" cy="3708225"/>
            </a:xfrm>
            <a:custGeom>
              <a:avLst/>
              <a:gdLst/>
              <a:ahLst/>
              <a:cxnLst/>
              <a:rect l="l" t="t" r="r" b="b"/>
              <a:pathLst>
                <a:path w="130254" h="148329" extrusionOk="0">
                  <a:moveTo>
                    <a:pt x="130254" y="0"/>
                  </a:moveTo>
                  <a:cubicBezTo>
                    <a:pt x="90641" y="0"/>
                    <a:pt x="69506" y="34788"/>
                    <a:pt x="50871" y="65485"/>
                  </a:cubicBezTo>
                  <a:cubicBezTo>
                    <a:pt x="32725" y="95360"/>
                    <a:pt x="19404" y="114939"/>
                    <a:pt x="0" y="114939"/>
                  </a:cubicBezTo>
                  <a:cubicBezTo>
                    <a:pt x="9213" y="114939"/>
                    <a:pt x="16695" y="122421"/>
                    <a:pt x="16695" y="131634"/>
                  </a:cubicBezTo>
                  <a:cubicBezTo>
                    <a:pt x="16695" y="140846"/>
                    <a:pt x="9213" y="148328"/>
                    <a:pt x="0" y="148328"/>
                  </a:cubicBezTo>
                  <a:cubicBezTo>
                    <a:pt x="39630" y="148328"/>
                    <a:pt x="60765" y="113541"/>
                    <a:pt x="79400" y="82844"/>
                  </a:cubicBezTo>
                  <a:cubicBezTo>
                    <a:pt x="97528" y="52951"/>
                    <a:pt x="110867" y="33372"/>
                    <a:pt x="130254" y="33372"/>
                  </a:cubicBezTo>
                  <a:cubicBezTo>
                    <a:pt x="121041" y="33075"/>
                    <a:pt x="113804" y="25383"/>
                    <a:pt x="114083" y="16170"/>
                  </a:cubicBezTo>
                  <a:cubicBezTo>
                    <a:pt x="114346" y="7360"/>
                    <a:pt x="121425" y="280"/>
                    <a:pt x="13025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8" name="Google Shape;8258;p74">
              <a:extLst>
                <a:ext uri="{FF2B5EF4-FFF2-40B4-BE49-F238E27FC236}">
                  <a16:creationId xmlns:a16="http://schemas.microsoft.com/office/drawing/2014/main" id="{0F6DB9FC-C1D5-7B60-C994-BACA6479D7DD}"/>
                </a:ext>
              </a:extLst>
            </p:cNvPr>
            <p:cNvSpPr/>
            <p:nvPr/>
          </p:nvSpPr>
          <p:spPr>
            <a:xfrm>
              <a:off x="238125" y="2853750"/>
              <a:ext cx="2358675" cy="1853475"/>
            </a:xfrm>
            <a:custGeom>
              <a:avLst/>
              <a:gdLst/>
              <a:ahLst/>
              <a:cxnLst/>
              <a:rect l="l" t="t" r="r" b="b"/>
              <a:pathLst>
                <a:path w="94347" h="74139" extrusionOk="0">
                  <a:moveTo>
                    <a:pt x="33354" y="1"/>
                  </a:moveTo>
                  <a:cubicBezTo>
                    <a:pt x="33354" y="9196"/>
                    <a:pt x="25872" y="16661"/>
                    <a:pt x="16642" y="16661"/>
                  </a:cubicBezTo>
                  <a:cubicBezTo>
                    <a:pt x="7482" y="16661"/>
                    <a:pt x="0" y="9196"/>
                    <a:pt x="0" y="1"/>
                  </a:cubicBezTo>
                  <a:lnTo>
                    <a:pt x="0" y="1"/>
                  </a:lnTo>
                  <a:cubicBezTo>
                    <a:pt x="0" y="40872"/>
                    <a:pt x="34858" y="74139"/>
                    <a:pt x="77670" y="74139"/>
                  </a:cubicBezTo>
                  <a:cubicBezTo>
                    <a:pt x="86882" y="74139"/>
                    <a:pt x="94347" y="66657"/>
                    <a:pt x="94347" y="57444"/>
                  </a:cubicBezTo>
                  <a:cubicBezTo>
                    <a:pt x="94347" y="48214"/>
                    <a:pt x="86882" y="40767"/>
                    <a:pt x="77670" y="40767"/>
                  </a:cubicBezTo>
                  <a:lnTo>
                    <a:pt x="77355" y="40767"/>
                  </a:lnTo>
                  <a:cubicBezTo>
                    <a:pt x="53073" y="40610"/>
                    <a:pt x="33354" y="22394"/>
                    <a:pt x="3335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9" name="Google Shape;8259;p74">
              <a:extLst>
                <a:ext uri="{FF2B5EF4-FFF2-40B4-BE49-F238E27FC236}">
                  <a16:creationId xmlns:a16="http://schemas.microsoft.com/office/drawing/2014/main" id="{57727F7B-5C6E-F878-ED25-D733521611D9}"/>
                </a:ext>
              </a:extLst>
            </p:cNvPr>
            <p:cNvSpPr/>
            <p:nvPr/>
          </p:nvSpPr>
          <p:spPr>
            <a:xfrm>
              <a:off x="238125" y="999450"/>
              <a:ext cx="1942200" cy="2270400"/>
            </a:xfrm>
            <a:custGeom>
              <a:avLst/>
              <a:gdLst/>
              <a:ahLst/>
              <a:cxnLst/>
              <a:rect l="l" t="t" r="r" b="b"/>
              <a:pathLst>
                <a:path w="77688" h="90816" extrusionOk="0">
                  <a:moveTo>
                    <a:pt x="77687" y="0"/>
                  </a:moveTo>
                  <a:cubicBezTo>
                    <a:pt x="34858" y="0"/>
                    <a:pt x="0" y="33249"/>
                    <a:pt x="0" y="74138"/>
                  </a:cubicBezTo>
                  <a:cubicBezTo>
                    <a:pt x="0" y="83368"/>
                    <a:pt x="7482" y="90815"/>
                    <a:pt x="16695" y="90815"/>
                  </a:cubicBezTo>
                  <a:cubicBezTo>
                    <a:pt x="25925" y="90815"/>
                    <a:pt x="33372" y="83351"/>
                    <a:pt x="33389" y="74138"/>
                  </a:cubicBezTo>
                  <a:lnTo>
                    <a:pt x="33389" y="74120"/>
                  </a:lnTo>
                  <a:cubicBezTo>
                    <a:pt x="33389" y="51654"/>
                    <a:pt x="53222" y="33378"/>
                    <a:pt x="77639" y="33354"/>
                  </a:cubicBezTo>
                  <a:lnTo>
                    <a:pt x="77639" y="33354"/>
                  </a:lnTo>
                  <a:cubicBezTo>
                    <a:pt x="77644" y="33354"/>
                    <a:pt x="77650" y="33354"/>
                    <a:pt x="77655" y="33354"/>
                  </a:cubicBezTo>
                  <a:cubicBezTo>
                    <a:pt x="77666" y="33354"/>
                    <a:pt x="77676" y="33354"/>
                    <a:pt x="77687" y="33354"/>
                  </a:cubicBezTo>
                  <a:cubicBezTo>
                    <a:pt x="77671" y="33354"/>
                    <a:pt x="77655" y="33354"/>
                    <a:pt x="77639" y="33354"/>
                  </a:cubicBezTo>
                  <a:lnTo>
                    <a:pt x="77639" y="33354"/>
                  </a:lnTo>
                  <a:cubicBezTo>
                    <a:pt x="68431" y="33346"/>
                    <a:pt x="60992" y="25874"/>
                    <a:pt x="60992" y="16695"/>
                  </a:cubicBezTo>
                  <a:cubicBezTo>
                    <a:pt x="60992" y="7482"/>
                    <a:pt x="68457" y="0"/>
                    <a:pt x="7768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0" name="Google Shape;8260;p74">
              <a:extLst>
                <a:ext uri="{FF2B5EF4-FFF2-40B4-BE49-F238E27FC236}">
                  <a16:creationId xmlns:a16="http://schemas.microsoft.com/office/drawing/2014/main" id="{B194532E-4452-D3B2-79F1-752B8AECE9EB}"/>
                </a:ext>
              </a:extLst>
            </p:cNvPr>
            <p:cNvSpPr/>
            <p:nvPr/>
          </p:nvSpPr>
          <p:spPr>
            <a:xfrm>
              <a:off x="3808250" y="2852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B634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1" name="Google Shape;8261;p74">
              <a:extLst>
                <a:ext uri="{FF2B5EF4-FFF2-40B4-BE49-F238E27FC236}">
                  <a16:creationId xmlns:a16="http://schemas.microsoft.com/office/drawing/2014/main" id="{54D7B06F-E3ED-68F7-0393-568032B01EF1}"/>
                </a:ext>
              </a:extLst>
            </p:cNvPr>
            <p:cNvSpPr/>
            <p:nvPr/>
          </p:nvSpPr>
          <p:spPr>
            <a:xfrm>
              <a:off x="1762475" y="999450"/>
              <a:ext cx="2386250" cy="2044875"/>
            </a:xfrm>
            <a:custGeom>
              <a:avLst/>
              <a:gdLst/>
              <a:ahLst/>
              <a:cxnLst/>
              <a:rect l="l" t="t" r="r" b="b"/>
              <a:pathLst>
                <a:path w="95450" h="81795" extrusionOk="0">
                  <a:moveTo>
                    <a:pt x="16696" y="0"/>
                  </a:moveTo>
                  <a:cubicBezTo>
                    <a:pt x="7465" y="0"/>
                    <a:pt x="1" y="7482"/>
                    <a:pt x="1" y="16695"/>
                  </a:cubicBezTo>
                  <a:cubicBezTo>
                    <a:pt x="1" y="25925"/>
                    <a:pt x="7465" y="33389"/>
                    <a:pt x="16696" y="33389"/>
                  </a:cubicBezTo>
                  <a:cubicBezTo>
                    <a:pt x="36030" y="33389"/>
                    <a:pt x="49473" y="53038"/>
                    <a:pt x="66325" y="80781"/>
                  </a:cubicBezTo>
                  <a:cubicBezTo>
                    <a:pt x="66552" y="81130"/>
                    <a:pt x="66762" y="81463"/>
                    <a:pt x="67007" y="81795"/>
                  </a:cubicBezTo>
                  <a:cubicBezTo>
                    <a:pt x="63021" y="74086"/>
                    <a:pt x="65643" y="64471"/>
                    <a:pt x="73178" y="59891"/>
                  </a:cubicBezTo>
                  <a:cubicBezTo>
                    <a:pt x="75886" y="58251"/>
                    <a:pt x="78874" y="57469"/>
                    <a:pt x="81824" y="57469"/>
                  </a:cubicBezTo>
                  <a:cubicBezTo>
                    <a:pt x="87083" y="57469"/>
                    <a:pt x="92224" y="59953"/>
                    <a:pt x="95449" y="64488"/>
                  </a:cubicBezTo>
                  <a:cubicBezTo>
                    <a:pt x="95274" y="64139"/>
                    <a:pt x="95064" y="63789"/>
                    <a:pt x="94855" y="63439"/>
                  </a:cubicBezTo>
                  <a:cubicBezTo>
                    <a:pt x="77653" y="35190"/>
                    <a:pt x="56291" y="0"/>
                    <a:pt x="1669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13B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2" name="Google Shape;8262;p74">
              <a:extLst>
                <a:ext uri="{FF2B5EF4-FFF2-40B4-BE49-F238E27FC236}">
                  <a16:creationId xmlns:a16="http://schemas.microsoft.com/office/drawing/2014/main" id="{6204CFC6-7335-7B76-8BD2-06FA04BDA446}"/>
                </a:ext>
              </a:extLst>
            </p:cNvPr>
            <p:cNvSpPr/>
            <p:nvPr/>
          </p:nvSpPr>
          <p:spPr>
            <a:xfrm>
              <a:off x="3338000" y="2435975"/>
              <a:ext cx="2101275" cy="2271250"/>
            </a:xfrm>
            <a:custGeom>
              <a:avLst/>
              <a:gdLst/>
              <a:ahLst/>
              <a:cxnLst/>
              <a:rect l="l" t="t" r="r" b="b"/>
              <a:pathLst>
                <a:path w="84051" h="90850" extrusionOk="0">
                  <a:moveTo>
                    <a:pt x="84011" y="57465"/>
                  </a:moveTo>
                  <a:cubicBezTo>
                    <a:pt x="83994" y="57465"/>
                    <a:pt x="83972" y="57469"/>
                    <a:pt x="83946" y="57478"/>
                  </a:cubicBezTo>
                  <a:lnTo>
                    <a:pt x="84050" y="57478"/>
                  </a:lnTo>
                  <a:cubicBezTo>
                    <a:pt x="84042" y="57469"/>
                    <a:pt x="84029" y="57465"/>
                    <a:pt x="84011" y="57465"/>
                  </a:cubicBezTo>
                  <a:close/>
                  <a:moveTo>
                    <a:pt x="18801" y="0"/>
                  </a:moveTo>
                  <a:cubicBezTo>
                    <a:pt x="15851" y="0"/>
                    <a:pt x="12864" y="784"/>
                    <a:pt x="10157" y="2430"/>
                  </a:cubicBezTo>
                  <a:cubicBezTo>
                    <a:pt x="2622" y="7027"/>
                    <a:pt x="0" y="16625"/>
                    <a:pt x="3986" y="24334"/>
                  </a:cubicBezTo>
                  <a:cubicBezTo>
                    <a:pt x="4161" y="24683"/>
                    <a:pt x="4370" y="25033"/>
                    <a:pt x="4563" y="25348"/>
                  </a:cubicBezTo>
                  <a:cubicBezTo>
                    <a:pt x="23198" y="56062"/>
                    <a:pt x="44333" y="90850"/>
                    <a:pt x="83963" y="90850"/>
                  </a:cubicBezTo>
                  <a:cubicBezTo>
                    <a:pt x="74750" y="90850"/>
                    <a:pt x="67268" y="83368"/>
                    <a:pt x="67268" y="74155"/>
                  </a:cubicBezTo>
                  <a:cubicBezTo>
                    <a:pt x="67268" y="64925"/>
                    <a:pt x="74750" y="57478"/>
                    <a:pt x="83946" y="57478"/>
                  </a:cubicBezTo>
                  <a:cubicBezTo>
                    <a:pt x="64541" y="57478"/>
                    <a:pt x="51220" y="37899"/>
                    <a:pt x="33075" y="8024"/>
                  </a:cubicBezTo>
                  <a:cubicBezTo>
                    <a:pt x="32865" y="7674"/>
                    <a:pt x="32638" y="7342"/>
                    <a:pt x="32428" y="7027"/>
                  </a:cubicBezTo>
                  <a:cubicBezTo>
                    <a:pt x="29202" y="2491"/>
                    <a:pt x="24061" y="0"/>
                    <a:pt x="1880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3" name="Google Shape;8263;p74">
              <a:extLst>
                <a:ext uri="{FF2B5EF4-FFF2-40B4-BE49-F238E27FC236}">
                  <a16:creationId xmlns:a16="http://schemas.microsoft.com/office/drawing/2014/main" id="{AA644698-54D5-546C-5B80-3B5BE7D3C984}"/>
                </a:ext>
              </a:extLst>
            </p:cNvPr>
            <p:cNvSpPr/>
            <p:nvPr/>
          </p:nvSpPr>
          <p:spPr>
            <a:xfrm>
              <a:off x="5019250" y="2852875"/>
              <a:ext cx="2359150" cy="1854350"/>
            </a:xfrm>
            <a:custGeom>
              <a:avLst/>
              <a:gdLst/>
              <a:ahLst/>
              <a:cxnLst/>
              <a:rect l="l" t="t" r="r" b="b"/>
              <a:pathLst>
                <a:path w="94366" h="74174" extrusionOk="0">
                  <a:moveTo>
                    <a:pt x="94365" y="18"/>
                  </a:moveTo>
                  <a:cubicBezTo>
                    <a:pt x="94365" y="47"/>
                    <a:pt x="94365" y="76"/>
                    <a:pt x="94365" y="105"/>
                  </a:cubicBezTo>
                  <a:lnTo>
                    <a:pt x="94365" y="105"/>
                  </a:lnTo>
                  <a:cubicBezTo>
                    <a:pt x="94365" y="76"/>
                    <a:pt x="94365" y="47"/>
                    <a:pt x="94365" y="18"/>
                  </a:cubicBezTo>
                  <a:close/>
                  <a:moveTo>
                    <a:pt x="60993" y="1"/>
                  </a:moveTo>
                  <a:cubicBezTo>
                    <a:pt x="60993" y="22447"/>
                    <a:pt x="41187" y="40715"/>
                    <a:pt x="16800" y="40785"/>
                  </a:cubicBezTo>
                  <a:lnTo>
                    <a:pt x="16696" y="40785"/>
                  </a:lnTo>
                  <a:cubicBezTo>
                    <a:pt x="7465" y="40785"/>
                    <a:pt x="1" y="48249"/>
                    <a:pt x="1" y="57479"/>
                  </a:cubicBezTo>
                  <a:cubicBezTo>
                    <a:pt x="1" y="66692"/>
                    <a:pt x="7483" y="74174"/>
                    <a:pt x="16696" y="74174"/>
                  </a:cubicBezTo>
                  <a:cubicBezTo>
                    <a:pt x="59495" y="74174"/>
                    <a:pt x="94316" y="40954"/>
                    <a:pt x="94365" y="105"/>
                  </a:cubicBezTo>
                  <a:lnTo>
                    <a:pt x="94365" y="105"/>
                  </a:lnTo>
                  <a:cubicBezTo>
                    <a:pt x="94336" y="9278"/>
                    <a:pt x="86872" y="16696"/>
                    <a:pt x="77688" y="16696"/>
                  </a:cubicBezTo>
                  <a:cubicBezTo>
                    <a:pt x="68458" y="16696"/>
                    <a:pt x="60993" y="9231"/>
                    <a:pt x="6099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4" name="Google Shape;8264;p74">
              <a:extLst>
                <a:ext uri="{FF2B5EF4-FFF2-40B4-BE49-F238E27FC236}">
                  <a16:creationId xmlns:a16="http://schemas.microsoft.com/office/drawing/2014/main" id="{D00757A3-D8A0-D8ED-29EB-C2DFBF0C0B38}"/>
                </a:ext>
              </a:extLst>
            </p:cNvPr>
            <p:cNvSpPr/>
            <p:nvPr/>
          </p:nvSpPr>
          <p:spPr>
            <a:xfrm>
              <a:off x="5025375" y="999450"/>
              <a:ext cx="2353450" cy="2270825"/>
            </a:xfrm>
            <a:custGeom>
              <a:avLst/>
              <a:gdLst/>
              <a:ahLst/>
              <a:cxnLst/>
              <a:rect l="l" t="t" r="r" b="b"/>
              <a:pathLst>
                <a:path w="94138" h="90833" extrusionOk="0">
                  <a:moveTo>
                    <a:pt x="16451" y="0"/>
                  </a:moveTo>
                  <a:cubicBezTo>
                    <a:pt x="7640" y="280"/>
                    <a:pt x="560" y="7360"/>
                    <a:pt x="280" y="16170"/>
                  </a:cubicBezTo>
                  <a:cubicBezTo>
                    <a:pt x="1" y="25400"/>
                    <a:pt x="7238" y="33092"/>
                    <a:pt x="16451" y="33372"/>
                  </a:cubicBezTo>
                  <a:lnTo>
                    <a:pt x="16520" y="33372"/>
                  </a:lnTo>
                  <a:cubicBezTo>
                    <a:pt x="40907" y="33389"/>
                    <a:pt x="60748" y="51675"/>
                    <a:pt x="60748" y="74138"/>
                  </a:cubicBezTo>
                  <a:cubicBezTo>
                    <a:pt x="60748" y="83368"/>
                    <a:pt x="68213" y="90833"/>
                    <a:pt x="77443" y="90833"/>
                  </a:cubicBezTo>
                  <a:cubicBezTo>
                    <a:pt x="86656" y="90833"/>
                    <a:pt x="94138" y="83368"/>
                    <a:pt x="94138" y="74138"/>
                  </a:cubicBezTo>
                  <a:cubicBezTo>
                    <a:pt x="94138" y="33249"/>
                    <a:pt x="59280" y="0"/>
                    <a:pt x="1645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235" name="Google Shape;8265;p74">
            <a:extLst>
              <a:ext uri="{FF2B5EF4-FFF2-40B4-BE49-F238E27FC236}">
                <a16:creationId xmlns:a16="http://schemas.microsoft.com/office/drawing/2014/main" id="{6B3EC483-5FF3-DE36-73C6-A5C49044ED1C}"/>
              </a:ext>
            </a:extLst>
          </p:cNvPr>
          <p:cNvGrpSpPr/>
          <p:nvPr/>
        </p:nvGrpSpPr>
        <p:grpSpPr>
          <a:xfrm>
            <a:off x="7488480" y="6987749"/>
            <a:ext cx="2751708" cy="1356262"/>
            <a:chOff x="3913765" y="3641905"/>
            <a:chExt cx="1522805" cy="750560"/>
          </a:xfrm>
        </p:grpSpPr>
        <p:grpSp>
          <p:nvGrpSpPr>
            <p:cNvPr id="236" name="Google Shape;8266;p74">
              <a:extLst>
                <a:ext uri="{FF2B5EF4-FFF2-40B4-BE49-F238E27FC236}">
                  <a16:creationId xmlns:a16="http://schemas.microsoft.com/office/drawing/2014/main" id="{6EB77D5D-0E45-C673-C225-1BE279904A5E}"/>
                </a:ext>
              </a:extLst>
            </p:cNvPr>
            <p:cNvGrpSpPr/>
            <p:nvPr/>
          </p:nvGrpSpPr>
          <p:grpSpPr>
            <a:xfrm>
              <a:off x="3913765" y="3997002"/>
              <a:ext cx="1522805" cy="395463"/>
              <a:chOff x="3913765" y="3997002"/>
              <a:chExt cx="1522805" cy="395463"/>
            </a:xfrm>
          </p:grpSpPr>
          <p:grpSp>
            <p:nvGrpSpPr>
              <p:cNvPr id="242" name="Google Shape;8267;p74">
                <a:extLst>
                  <a:ext uri="{FF2B5EF4-FFF2-40B4-BE49-F238E27FC236}">
                    <a16:creationId xmlns:a16="http://schemas.microsoft.com/office/drawing/2014/main" id="{CFB5811B-97E2-1A9C-A657-46C73FDF098F}"/>
                  </a:ext>
                </a:extLst>
              </p:cNvPr>
              <p:cNvGrpSpPr/>
              <p:nvPr/>
            </p:nvGrpSpPr>
            <p:grpSpPr>
              <a:xfrm>
                <a:off x="3913765" y="4138659"/>
                <a:ext cx="507602" cy="253806"/>
                <a:chOff x="3913765" y="4138659"/>
                <a:chExt cx="507602" cy="253806"/>
              </a:xfrm>
            </p:grpSpPr>
            <p:sp>
              <p:nvSpPr>
                <p:cNvPr id="249" name="Google Shape;8268;p74">
                  <a:extLst>
                    <a:ext uri="{FF2B5EF4-FFF2-40B4-BE49-F238E27FC236}">
                      <a16:creationId xmlns:a16="http://schemas.microsoft.com/office/drawing/2014/main" id="{31975BE3-644D-698A-75AB-5F46FDB5DDF0}"/>
                    </a:ext>
                  </a:extLst>
                </p:cNvPr>
                <p:cNvSpPr/>
                <p:nvPr/>
              </p:nvSpPr>
              <p:spPr>
                <a:xfrm>
                  <a:off x="3913765" y="4138659"/>
                  <a:ext cx="507602" cy="50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2" h="9502" fill="none" extrusionOk="0">
                      <a:moveTo>
                        <a:pt x="95011" y="1"/>
                      </a:moveTo>
                      <a:lnTo>
                        <a:pt x="23755" y="1"/>
                      </a:lnTo>
                      <a:lnTo>
                        <a:pt x="1" y="9501"/>
                      </a:lnTo>
                      <a:lnTo>
                        <a:pt x="95011" y="950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A5B7C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250" name="Google Shape;8269;p74">
                  <a:extLst>
                    <a:ext uri="{FF2B5EF4-FFF2-40B4-BE49-F238E27FC236}">
                      <a16:creationId xmlns:a16="http://schemas.microsoft.com/office/drawing/2014/main" id="{8D26A071-F121-8860-2F37-E8090D123F00}"/>
                    </a:ext>
                  </a:extLst>
                </p:cNvPr>
                <p:cNvSpPr/>
                <p:nvPr/>
              </p:nvSpPr>
              <p:spPr>
                <a:xfrm>
                  <a:off x="3913765" y="4189418"/>
                  <a:ext cx="507602" cy="203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2" h="38006" fill="none" extrusionOk="0">
                      <a:moveTo>
                        <a:pt x="1" y="0"/>
                      </a:moveTo>
                      <a:lnTo>
                        <a:pt x="1" y="38005"/>
                      </a:lnTo>
                      <a:lnTo>
                        <a:pt x="95011" y="38005"/>
                      </a:lnTo>
                      <a:lnTo>
                        <a:pt x="95011" y="38005"/>
                      </a:lnTo>
                      <a:lnTo>
                        <a:pt x="95011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solid"/>
                  <a:miter lim="2676"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r>
                    <a:rPr lang="en" sz="3600"/>
                    <a:t>     </a:t>
                  </a:r>
                  <a:endParaRPr sz="3600"/>
                </a:p>
              </p:txBody>
            </p:sp>
          </p:grpSp>
          <p:grpSp>
            <p:nvGrpSpPr>
              <p:cNvPr id="243" name="Google Shape;8270;p74">
                <a:extLst>
                  <a:ext uri="{FF2B5EF4-FFF2-40B4-BE49-F238E27FC236}">
                    <a16:creationId xmlns:a16="http://schemas.microsoft.com/office/drawing/2014/main" id="{E80934FE-79F9-0B98-D51A-4018CBC60E55}"/>
                  </a:ext>
                </a:extLst>
              </p:cNvPr>
              <p:cNvGrpSpPr/>
              <p:nvPr/>
            </p:nvGrpSpPr>
            <p:grpSpPr>
              <a:xfrm>
                <a:off x="4421361" y="3997002"/>
                <a:ext cx="507618" cy="395463"/>
                <a:chOff x="4421361" y="3997002"/>
                <a:chExt cx="507618" cy="395463"/>
              </a:xfrm>
            </p:grpSpPr>
            <p:sp>
              <p:nvSpPr>
                <p:cNvPr id="247" name="Google Shape;8271;p74">
                  <a:extLst>
                    <a:ext uri="{FF2B5EF4-FFF2-40B4-BE49-F238E27FC236}">
                      <a16:creationId xmlns:a16="http://schemas.microsoft.com/office/drawing/2014/main" id="{9530A5B8-6C56-ECE7-AE0B-A57C8DEFB4B2}"/>
                    </a:ext>
                  </a:extLst>
                </p:cNvPr>
                <p:cNvSpPr/>
                <p:nvPr/>
              </p:nvSpPr>
              <p:spPr>
                <a:xfrm>
                  <a:off x="4421361" y="3997002"/>
                  <a:ext cx="507618" cy="50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5" h="9501" fill="none" extrusionOk="0">
                      <a:moveTo>
                        <a:pt x="71260" y="0"/>
                      </a:moveTo>
                      <a:lnTo>
                        <a:pt x="23755" y="0"/>
                      </a:lnTo>
                      <a:lnTo>
                        <a:pt x="0" y="9501"/>
                      </a:lnTo>
                      <a:lnTo>
                        <a:pt x="95014" y="9501"/>
                      </a:lnTo>
                      <a:close/>
                    </a:path>
                  </a:pathLst>
                </a:custGeom>
                <a:noFill/>
                <a:ln w="9525" cap="sq" cmpd="sng">
                  <a:solidFill>
                    <a:srgbClr val="A5B7C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248" name="Google Shape;8272;p74">
                  <a:extLst>
                    <a:ext uri="{FF2B5EF4-FFF2-40B4-BE49-F238E27FC236}">
                      <a16:creationId xmlns:a16="http://schemas.microsoft.com/office/drawing/2014/main" id="{8F8B88E6-8865-45FD-521F-3138F50B5C33}"/>
                    </a:ext>
                  </a:extLst>
                </p:cNvPr>
                <p:cNvSpPr/>
                <p:nvPr/>
              </p:nvSpPr>
              <p:spPr>
                <a:xfrm>
                  <a:off x="4421361" y="4047756"/>
                  <a:ext cx="507618" cy="344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5" h="64522" fill="none" extrusionOk="0">
                      <a:moveTo>
                        <a:pt x="0" y="1"/>
                      </a:moveTo>
                      <a:lnTo>
                        <a:pt x="0" y="64521"/>
                      </a:lnTo>
                      <a:lnTo>
                        <a:pt x="95014" y="64521"/>
                      </a:lnTo>
                      <a:lnTo>
                        <a:pt x="95014" y="35846"/>
                      </a:lnTo>
                      <a:lnTo>
                        <a:pt x="95014" y="35846"/>
                      </a:lnTo>
                      <a:lnTo>
                        <a:pt x="95014" y="26286"/>
                      </a:lnTo>
                      <a:lnTo>
                        <a:pt x="95014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DBE2E7"/>
                  </a:solidFill>
                  <a:prstDash val="solid"/>
                  <a:miter lim="2676"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</p:grpSp>
          <p:grpSp>
            <p:nvGrpSpPr>
              <p:cNvPr id="244" name="Google Shape;8273;p74">
                <a:extLst>
                  <a:ext uri="{FF2B5EF4-FFF2-40B4-BE49-F238E27FC236}">
                    <a16:creationId xmlns:a16="http://schemas.microsoft.com/office/drawing/2014/main" id="{D82EFC2F-33DE-7E0F-7224-67DE8E1A4C81}"/>
                  </a:ext>
                </a:extLst>
              </p:cNvPr>
              <p:cNvGrpSpPr/>
              <p:nvPr/>
            </p:nvGrpSpPr>
            <p:grpSpPr>
              <a:xfrm>
                <a:off x="4928973" y="4189418"/>
                <a:ext cx="507596" cy="203047"/>
                <a:chOff x="4928973" y="4189418"/>
                <a:chExt cx="507596" cy="203047"/>
              </a:xfrm>
            </p:grpSpPr>
            <p:sp>
              <p:nvSpPr>
                <p:cNvPr id="245" name="Google Shape;8274;p74">
                  <a:extLst>
                    <a:ext uri="{FF2B5EF4-FFF2-40B4-BE49-F238E27FC236}">
                      <a16:creationId xmlns:a16="http://schemas.microsoft.com/office/drawing/2014/main" id="{F31ED88A-1376-9D06-46B0-629DFCC17982}"/>
                    </a:ext>
                  </a:extLst>
                </p:cNvPr>
                <p:cNvSpPr/>
                <p:nvPr/>
              </p:nvSpPr>
              <p:spPr>
                <a:xfrm>
                  <a:off x="4928973" y="4189418"/>
                  <a:ext cx="507596" cy="50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1" h="9501" fill="none" extrusionOk="0">
                      <a:moveTo>
                        <a:pt x="95011" y="9501"/>
                      </a:moveTo>
                      <a:lnTo>
                        <a:pt x="71260" y="0"/>
                      </a:lnTo>
                      <a:lnTo>
                        <a:pt x="0" y="0"/>
                      </a:lnTo>
                      <a:lnTo>
                        <a:pt x="0" y="950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A5B7C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246" name="Google Shape;8275;p74">
                  <a:extLst>
                    <a:ext uri="{FF2B5EF4-FFF2-40B4-BE49-F238E27FC236}">
                      <a16:creationId xmlns:a16="http://schemas.microsoft.com/office/drawing/2014/main" id="{FCDA312D-2114-3A6B-061B-8D679C331EA1}"/>
                    </a:ext>
                  </a:extLst>
                </p:cNvPr>
                <p:cNvSpPr/>
                <p:nvPr/>
              </p:nvSpPr>
              <p:spPr>
                <a:xfrm>
                  <a:off x="4928973" y="4240172"/>
                  <a:ext cx="507596" cy="152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1" h="28506" fill="none" extrusionOk="0">
                      <a:moveTo>
                        <a:pt x="0" y="28505"/>
                      </a:moveTo>
                      <a:lnTo>
                        <a:pt x="0" y="28505"/>
                      </a:lnTo>
                      <a:lnTo>
                        <a:pt x="95011" y="28505"/>
                      </a:lnTo>
                      <a:lnTo>
                        <a:pt x="95011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solid"/>
                  <a:miter lim="2676"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</p:grpSp>
        </p:grpSp>
        <p:grpSp>
          <p:nvGrpSpPr>
            <p:cNvPr id="237" name="Google Shape;8276;p74">
              <a:extLst>
                <a:ext uri="{FF2B5EF4-FFF2-40B4-BE49-F238E27FC236}">
                  <a16:creationId xmlns:a16="http://schemas.microsoft.com/office/drawing/2014/main" id="{CE53179A-F3F2-0CE9-7F4A-E94AA6B7DAC0}"/>
                </a:ext>
              </a:extLst>
            </p:cNvPr>
            <p:cNvGrpSpPr/>
            <p:nvPr/>
          </p:nvGrpSpPr>
          <p:grpSpPr>
            <a:xfrm>
              <a:off x="4482186" y="3641905"/>
              <a:ext cx="397605" cy="349784"/>
              <a:chOff x="2906375" y="1159725"/>
              <a:chExt cx="1860575" cy="1636800"/>
            </a:xfrm>
          </p:grpSpPr>
          <p:sp>
            <p:nvSpPr>
              <p:cNvPr id="238" name="Google Shape;8277;p74">
                <a:extLst>
                  <a:ext uri="{FF2B5EF4-FFF2-40B4-BE49-F238E27FC236}">
                    <a16:creationId xmlns:a16="http://schemas.microsoft.com/office/drawing/2014/main" id="{D4676207-ABFF-7463-300D-7713D747841A}"/>
                  </a:ext>
                </a:extLst>
              </p:cNvPr>
              <p:cNvSpPr/>
              <p:nvPr/>
            </p:nvSpPr>
            <p:spPr>
              <a:xfrm>
                <a:off x="2906375" y="1159725"/>
                <a:ext cx="1860575" cy="1320800"/>
              </a:xfrm>
              <a:custGeom>
                <a:avLst/>
                <a:gdLst/>
                <a:ahLst/>
                <a:cxnLst/>
                <a:rect l="l" t="t" r="r" b="b"/>
                <a:pathLst>
                  <a:path w="74423" h="52832" fill="none" extrusionOk="0">
                    <a:moveTo>
                      <a:pt x="74300" y="9469"/>
                    </a:moveTo>
                    <a:cubicBezTo>
                      <a:pt x="74046" y="6953"/>
                      <a:pt x="72972" y="4566"/>
                      <a:pt x="71233" y="2899"/>
                    </a:cubicBezTo>
                    <a:cubicBezTo>
                      <a:pt x="71029" y="2682"/>
                      <a:pt x="70807" y="2484"/>
                      <a:pt x="70569" y="2305"/>
                    </a:cubicBezTo>
                    <a:cubicBezTo>
                      <a:pt x="70326" y="2123"/>
                      <a:pt x="70133" y="1933"/>
                      <a:pt x="69847" y="1767"/>
                    </a:cubicBezTo>
                    <a:cubicBezTo>
                      <a:pt x="69576" y="1596"/>
                      <a:pt x="69301" y="1435"/>
                      <a:pt x="69030" y="1280"/>
                    </a:cubicBezTo>
                    <a:cubicBezTo>
                      <a:pt x="68792" y="1159"/>
                      <a:pt x="68599" y="1084"/>
                      <a:pt x="68385" y="985"/>
                    </a:cubicBezTo>
                    <a:cubicBezTo>
                      <a:pt x="67280" y="522"/>
                      <a:pt x="66290" y="276"/>
                      <a:pt x="65270" y="188"/>
                    </a:cubicBezTo>
                    <a:cubicBezTo>
                      <a:pt x="63260" y="1"/>
                      <a:pt x="61470" y="332"/>
                      <a:pt x="60001" y="803"/>
                    </a:cubicBezTo>
                    <a:cubicBezTo>
                      <a:pt x="58778" y="1194"/>
                      <a:pt x="57603" y="1727"/>
                      <a:pt x="56500" y="2385"/>
                    </a:cubicBezTo>
                    <a:cubicBezTo>
                      <a:pt x="56396" y="1617"/>
                      <a:pt x="56273" y="1012"/>
                      <a:pt x="56179" y="613"/>
                    </a:cubicBezTo>
                    <a:cubicBezTo>
                      <a:pt x="56104" y="298"/>
                      <a:pt x="55821" y="73"/>
                      <a:pt x="55497" y="78"/>
                    </a:cubicBezTo>
                    <a:lnTo>
                      <a:pt x="38984" y="255"/>
                    </a:lnTo>
                    <a:lnTo>
                      <a:pt x="35208" y="295"/>
                    </a:lnTo>
                    <a:lnTo>
                      <a:pt x="18696" y="472"/>
                    </a:lnTo>
                    <a:cubicBezTo>
                      <a:pt x="18370" y="474"/>
                      <a:pt x="18091" y="704"/>
                      <a:pt x="18027" y="1023"/>
                    </a:cubicBezTo>
                    <a:cubicBezTo>
                      <a:pt x="17941" y="1422"/>
                      <a:pt x="17829" y="2026"/>
                      <a:pt x="17741" y="2800"/>
                    </a:cubicBezTo>
                    <a:cubicBezTo>
                      <a:pt x="16625" y="2163"/>
                      <a:pt x="15439" y="1657"/>
                      <a:pt x="14211" y="1290"/>
                    </a:cubicBezTo>
                    <a:cubicBezTo>
                      <a:pt x="12731" y="854"/>
                      <a:pt x="10935" y="560"/>
                      <a:pt x="8931" y="790"/>
                    </a:cubicBezTo>
                    <a:cubicBezTo>
                      <a:pt x="7908" y="900"/>
                      <a:pt x="6923" y="1167"/>
                      <a:pt x="5832" y="1652"/>
                    </a:cubicBezTo>
                    <a:cubicBezTo>
                      <a:pt x="5620" y="1756"/>
                      <a:pt x="5427" y="1839"/>
                      <a:pt x="5192" y="1965"/>
                    </a:cubicBezTo>
                    <a:cubicBezTo>
                      <a:pt x="4924" y="2125"/>
                      <a:pt x="4651" y="2291"/>
                      <a:pt x="4384" y="2465"/>
                    </a:cubicBezTo>
                    <a:cubicBezTo>
                      <a:pt x="4103" y="2639"/>
                      <a:pt x="3915" y="2832"/>
                      <a:pt x="3675" y="3019"/>
                    </a:cubicBezTo>
                    <a:cubicBezTo>
                      <a:pt x="3439" y="3204"/>
                      <a:pt x="3222" y="3407"/>
                      <a:pt x="3022" y="3627"/>
                    </a:cubicBezTo>
                    <a:cubicBezTo>
                      <a:pt x="1319" y="5332"/>
                      <a:pt x="294" y="7743"/>
                      <a:pt x="99" y="10261"/>
                    </a:cubicBezTo>
                    <a:cubicBezTo>
                      <a:pt x="0" y="11524"/>
                      <a:pt x="104" y="12828"/>
                      <a:pt x="466" y="14096"/>
                    </a:cubicBezTo>
                    <a:cubicBezTo>
                      <a:pt x="653" y="14725"/>
                      <a:pt x="875" y="15354"/>
                      <a:pt x="1175" y="15953"/>
                    </a:cubicBezTo>
                    <a:lnTo>
                      <a:pt x="1282" y="16181"/>
                    </a:lnTo>
                    <a:lnTo>
                      <a:pt x="1362" y="16341"/>
                    </a:lnTo>
                    <a:lnTo>
                      <a:pt x="1416" y="16432"/>
                    </a:lnTo>
                    <a:lnTo>
                      <a:pt x="1622" y="16794"/>
                    </a:lnTo>
                    <a:cubicBezTo>
                      <a:pt x="1769" y="17040"/>
                      <a:pt x="1986" y="17377"/>
                      <a:pt x="2168" y="17639"/>
                    </a:cubicBezTo>
                    <a:cubicBezTo>
                      <a:pt x="3672" y="19764"/>
                      <a:pt x="5719" y="21389"/>
                      <a:pt x="7890" y="22556"/>
                    </a:cubicBezTo>
                    <a:cubicBezTo>
                      <a:pt x="10076" y="23744"/>
                      <a:pt x="12329" y="24512"/>
                      <a:pt x="14535" y="25184"/>
                    </a:cubicBezTo>
                    <a:cubicBezTo>
                      <a:pt x="16734" y="25847"/>
                      <a:pt x="18883" y="26377"/>
                      <a:pt x="20907" y="26937"/>
                    </a:cubicBezTo>
                    <a:cubicBezTo>
                      <a:pt x="23058" y="27539"/>
                      <a:pt x="25044" y="27884"/>
                      <a:pt x="26553" y="28569"/>
                    </a:cubicBezTo>
                    <a:cubicBezTo>
                      <a:pt x="27991" y="29155"/>
                      <a:pt x="29136" y="30359"/>
                      <a:pt x="29449" y="31218"/>
                    </a:cubicBezTo>
                    <a:cubicBezTo>
                      <a:pt x="29527" y="31433"/>
                      <a:pt x="29583" y="31620"/>
                      <a:pt x="29583" y="31813"/>
                    </a:cubicBezTo>
                    <a:cubicBezTo>
                      <a:pt x="29591" y="31992"/>
                      <a:pt x="29572" y="32171"/>
                      <a:pt x="29532" y="32345"/>
                    </a:cubicBezTo>
                    <a:cubicBezTo>
                      <a:pt x="29436" y="32680"/>
                      <a:pt x="29099" y="33060"/>
                      <a:pt x="28702" y="33263"/>
                    </a:cubicBezTo>
                    <a:cubicBezTo>
                      <a:pt x="27926" y="33729"/>
                      <a:pt x="26880" y="33477"/>
                      <a:pt x="26733" y="33049"/>
                    </a:cubicBezTo>
                    <a:cubicBezTo>
                      <a:pt x="26396" y="32372"/>
                      <a:pt x="26414" y="31582"/>
                      <a:pt x="26644" y="31256"/>
                    </a:cubicBezTo>
                    <a:cubicBezTo>
                      <a:pt x="26888" y="30884"/>
                      <a:pt x="27300" y="30937"/>
                      <a:pt x="27273" y="30911"/>
                    </a:cubicBezTo>
                    <a:lnTo>
                      <a:pt x="27067" y="30825"/>
                    </a:lnTo>
                    <a:cubicBezTo>
                      <a:pt x="26928" y="30782"/>
                      <a:pt x="26669" y="30745"/>
                      <a:pt x="26361" y="30897"/>
                    </a:cubicBezTo>
                    <a:cubicBezTo>
                      <a:pt x="26045" y="31044"/>
                      <a:pt x="25777" y="31390"/>
                      <a:pt x="25595" y="31815"/>
                    </a:cubicBezTo>
                    <a:cubicBezTo>
                      <a:pt x="25408" y="32246"/>
                      <a:pt x="25298" y="32765"/>
                      <a:pt x="25379" y="33410"/>
                    </a:cubicBezTo>
                    <a:cubicBezTo>
                      <a:pt x="25403" y="33702"/>
                      <a:pt x="25590" y="34208"/>
                      <a:pt x="25855" y="34499"/>
                    </a:cubicBezTo>
                    <a:cubicBezTo>
                      <a:pt x="26117" y="34807"/>
                      <a:pt x="26444" y="35061"/>
                      <a:pt x="26810" y="35241"/>
                    </a:cubicBezTo>
                    <a:cubicBezTo>
                      <a:pt x="27560" y="35613"/>
                      <a:pt x="28456" y="35736"/>
                      <a:pt x="29398" y="35551"/>
                    </a:cubicBezTo>
                    <a:cubicBezTo>
                      <a:pt x="30316" y="35353"/>
                      <a:pt x="31298" y="34882"/>
                      <a:pt x="32032" y="33889"/>
                    </a:cubicBezTo>
                    <a:cubicBezTo>
                      <a:pt x="32422" y="33325"/>
                      <a:pt x="32615" y="32803"/>
                      <a:pt x="32722" y="32177"/>
                    </a:cubicBezTo>
                    <a:cubicBezTo>
                      <a:pt x="32776" y="31882"/>
                      <a:pt x="32797" y="31582"/>
                      <a:pt x="32784" y="31283"/>
                    </a:cubicBezTo>
                    <a:cubicBezTo>
                      <a:pt x="34828" y="34499"/>
                      <a:pt x="34919" y="37103"/>
                      <a:pt x="34413" y="41899"/>
                    </a:cubicBezTo>
                    <a:cubicBezTo>
                      <a:pt x="33530" y="50222"/>
                      <a:pt x="29511" y="52831"/>
                      <a:pt x="29511" y="52831"/>
                    </a:cubicBezTo>
                    <a:lnTo>
                      <a:pt x="37547" y="52743"/>
                    </a:lnTo>
                    <a:lnTo>
                      <a:pt x="37764" y="52743"/>
                    </a:lnTo>
                    <a:lnTo>
                      <a:pt x="45801" y="52655"/>
                    </a:lnTo>
                    <a:cubicBezTo>
                      <a:pt x="45801" y="52655"/>
                      <a:pt x="41725" y="50137"/>
                      <a:pt x="40668" y="41835"/>
                    </a:cubicBezTo>
                    <a:cubicBezTo>
                      <a:pt x="40058" y="37050"/>
                      <a:pt x="40092" y="34443"/>
                      <a:pt x="42067" y="31186"/>
                    </a:cubicBezTo>
                    <a:cubicBezTo>
                      <a:pt x="42059" y="31486"/>
                      <a:pt x="42089" y="31786"/>
                      <a:pt x="42150" y="32080"/>
                    </a:cubicBezTo>
                    <a:cubicBezTo>
                      <a:pt x="42271" y="32704"/>
                      <a:pt x="42474" y="33220"/>
                      <a:pt x="42876" y="33777"/>
                    </a:cubicBezTo>
                    <a:cubicBezTo>
                      <a:pt x="43630" y="34754"/>
                      <a:pt x="44623" y="35203"/>
                      <a:pt x="45544" y="35380"/>
                    </a:cubicBezTo>
                    <a:cubicBezTo>
                      <a:pt x="46489" y="35546"/>
                      <a:pt x="47382" y="35404"/>
                      <a:pt x="48126" y="35013"/>
                    </a:cubicBezTo>
                    <a:cubicBezTo>
                      <a:pt x="48488" y="34826"/>
                      <a:pt x="48809" y="34566"/>
                      <a:pt x="49066" y="34251"/>
                    </a:cubicBezTo>
                    <a:cubicBezTo>
                      <a:pt x="49323" y="33954"/>
                      <a:pt x="49499" y="33445"/>
                      <a:pt x="49518" y="33153"/>
                    </a:cubicBezTo>
                    <a:cubicBezTo>
                      <a:pt x="49585" y="32508"/>
                      <a:pt x="49462" y="31992"/>
                      <a:pt x="49266" y="31564"/>
                    </a:cubicBezTo>
                    <a:cubicBezTo>
                      <a:pt x="49076" y="31143"/>
                      <a:pt x="48801" y="30801"/>
                      <a:pt x="48482" y="30662"/>
                    </a:cubicBezTo>
                    <a:cubicBezTo>
                      <a:pt x="48172" y="30517"/>
                      <a:pt x="47915" y="30560"/>
                      <a:pt x="47776" y="30606"/>
                    </a:cubicBezTo>
                    <a:lnTo>
                      <a:pt x="47570" y="30697"/>
                    </a:lnTo>
                    <a:cubicBezTo>
                      <a:pt x="47543" y="30721"/>
                      <a:pt x="47955" y="30662"/>
                      <a:pt x="48207" y="31028"/>
                    </a:cubicBezTo>
                    <a:cubicBezTo>
                      <a:pt x="48445" y="31347"/>
                      <a:pt x="48480" y="32136"/>
                      <a:pt x="48156" y="32821"/>
                    </a:cubicBezTo>
                    <a:cubicBezTo>
                      <a:pt x="48019" y="33250"/>
                      <a:pt x="46978" y="33525"/>
                      <a:pt x="46192" y="33078"/>
                    </a:cubicBezTo>
                    <a:cubicBezTo>
                      <a:pt x="45790" y="32883"/>
                      <a:pt x="45448" y="32508"/>
                      <a:pt x="45343" y="32177"/>
                    </a:cubicBezTo>
                    <a:cubicBezTo>
                      <a:pt x="45298" y="32005"/>
                      <a:pt x="45276" y="31826"/>
                      <a:pt x="45282" y="31647"/>
                    </a:cubicBezTo>
                    <a:cubicBezTo>
                      <a:pt x="45279" y="31454"/>
                      <a:pt x="45330" y="31264"/>
                      <a:pt x="45402" y="31047"/>
                    </a:cubicBezTo>
                    <a:cubicBezTo>
                      <a:pt x="45696" y="30183"/>
                      <a:pt x="46818" y="28954"/>
                      <a:pt x="48241" y="28339"/>
                    </a:cubicBezTo>
                    <a:cubicBezTo>
                      <a:pt x="49735" y="27622"/>
                      <a:pt x="51713" y="27234"/>
                      <a:pt x="53851" y="26586"/>
                    </a:cubicBezTo>
                    <a:cubicBezTo>
                      <a:pt x="55861" y="25984"/>
                      <a:pt x="57999" y="25408"/>
                      <a:pt x="60185" y="24699"/>
                    </a:cubicBezTo>
                    <a:cubicBezTo>
                      <a:pt x="62372" y="23979"/>
                      <a:pt x="64609" y="23163"/>
                      <a:pt x="66772" y="21929"/>
                    </a:cubicBezTo>
                    <a:cubicBezTo>
                      <a:pt x="68918" y="20717"/>
                      <a:pt x="70930" y="19047"/>
                      <a:pt x="72386" y="16890"/>
                    </a:cubicBezTo>
                    <a:cubicBezTo>
                      <a:pt x="72563" y="16622"/>
                      <a:pt x="72774" y="16283"/>
                      <a:pt x="72916" y="16034"/>
                    </a:cubicBezTo>
                    <a:lnTo>
                      <a:pt x="73117" y="15664"/>
                    </a:lnTo>
                    <a:lnTo>
                      <a:pt x="73165" y="15573"/>
                    </a:lnTo>
                    <a:lnTo>
                      <a:pt x="73243" y="15413"/>
                    </a:lnTo>
                    <a:lnTo>
                      <a:pt x="73347" y="15183"/>
                    </a:lnTo>
                    <a:cubicBezTo>
                      <a:pt x="73639" y="14578"/>
                      <a:pt x="73845" y="13944"/>
                      <a:pt x="74016" y="13309"/>
                    </a:cubicBezTo>
                    <a:cubicBezTo>
                      <a:pt x="74351" y="12035"/>
                      <a:pt x="74423" y="10729"/>
                      <a:pt x="74300" y="9469"/>
                    </a:cubicBezTo>
                    <a:close/>
                    <a:moveTo>
                      <a:pt x="21867" y="23527"/>
                    </a:moveTo>
                    <a:cubicBezTo>
                      <a:pt x="19791" y="22930"/>
                      <a:pt x="17668" y="22379"/>
                      <a:pt x="15594" y="21729"/>
                    </a:cubicBezTo>
                    <a:cubicBezTo>
                      <a:pt x="13531" y="21078"/>
                      <a:pt x="11470" y="20332"/>
                      <a:pt x="9675" y="19325"/>
                    </a:cubicBezTo>
                    <a:cubicBezTo>
                      <a:pt x="7876" y="18319"/>
                      <a:pt x="6273" y="17040"/>
                      <a:pt x="5176" y="15509"/>
                    </a:cubicBezTo>
                    <a:cubicBezTo>
                      <a:pt x="5042" y="15314"/>
                      <a:pt x="4948" y="15185"/>
                      <a:pt x="4807" y="14955"/>
                    </a:cubicBezTo>
                    <a:lnTo>
                      <a:pt x="4598" y="14597"/>
                    </a:lnTo>
                    <a:lnTo>
                      <a:pt x="4555" y="14522"/>
                    </a:lnTo>
                    <a:cubicBezTo>
                      <a:pt x="4574" y="14554"/>
                      <a:pt x="4536" y="14476"/>
                      <a:pt x="4536" y="14476"/>
                    </a:cubicBezTo>
                    <a:lnTo>
                      <a:pt x="4467" y="14326"/>
                    </a:lnTo>
                    <a:cubicBezTo>
                      <a:pt x="4263" y="13941"/>
                      <a:pt x="4116" y="13523"/>
                      <a:pt x="3988" y="13106"/>
                    </a:cubicBezTo>
                    <a:cubicBezTo>
                      <a:pt x="3739" y="12268"/>
                      <a:pt x="3661" y="11380"/>
                      <a:pt x="3723" y="10521"/>
                    </a:cubicBezTo>
                    <a:cubicBezTo>
                      <a:pt x="3843" y="8805"/>
                      <a:pt x="4526" y="7191"/>
                      <a:pt x="5593" y="6124"/>
                    </a:cubicBezTo>
                    <a:cubicBezTo>
                      <a:pt x="5832" y="5840"/>
                      <a:pt x="6158" y="5610"/>
                      <a:pt x="6412" y="5406"/>
                    </a:cubicBezTo>
                    <a:cubicBezTo>
                      <a:pt x="6543" y="5326"/>
                      <a:pt x="6667" y="5235"/>
                      <a:pt x="6790" y="5142"/>
                    </a:cubicBezTo>
                    <a:cubicBezTo>
                      <a:pt x="6961" y="5040"/>
                      <a:pt x="7194" y="4933"/>
                      <a:pt x="7392" y="4831"/>
                    </a:cubicBezTo>
                    <a:cubicBezTo>
                      <a:pt x="7967" y="4558"/>
                      <a:pt x="8703" y="4307"/>
                      <a:pt x="9380" y="4232"/>
                    </a:cubicBezTo>
                    <a:cubicBezTo>
                      <a:pt x="10761" y="4034"/>
                      <a:pt x="12126" y="4197"/>
                      <a:pt x="13298" y="4515"/>
                    </a:cubicBezTo>
                    <a:cubicBezTo>
                      <a:pt x="14478" y="4831"/>
                      <a:pt x="15474" y="5286"/>
                      <a:pt x="16269" y="5695"/>
                    </a:cubicBezTo>
                    <a:cubicBezTo>
                      <a:pt x="16732" y="5936"/>
                      <a:pt x="17179" y="6201"/>
                      <a:pt x="17612" y="6493"/>
                    </a:cubicBezTo>
                    <a:cubicBezTo>
                      <a:pt x="17800" y="10799"/>
                      <a:pt x="19221" y="16754"/>
                      <a:pt x="24573" y="22090"/>
                    </a:cubicBezTo>
                    <a:cubicBezTo>
                      <a:pt x="25753" y="23265"/>
                      <a:pt x="26805" y="24327"/>
                      <a:pt x="27742" y="25296"/>
                    </a:cubicBezTo>
                    <a:cubicBezTo>
                      <a:pt x="25753" y="24437"/>
                      <a:pt x="23725" y="24089"/>
                      <a:pt x="21867" y="23527"/>
                    </a:cubicBezTo>
                    <a:close/>
                    <a:moveTo>
                      <a:pt x="70470" y="12397"/>
                    </a:moveTo>
                    <a:cubicBezTo>
                      <a:pt x="70347" y="12817"/>
                      <a:pt x="70211" y="13234"/>
                      <a:pt x="70015" y="13628"/>
                    </a:cubicBezTo>
                    <a:lnTo>
                      <a:pt x="69948" y="13778"/>
                    </a:lnTo>
                    <a:cubicBezTo>
                      <a:pt x="69948" y="13778"/>
                      <a:pt x="69903" y="13874"/>
                      <a:pt x="69940" y="13807"/>
                    </a:cubicBezTo>
                    <a:lnTo>
                      <a:pt x="69889" y="13898"/>
                    </a:lnTo>
                    <a:lnTo>
                      <a:pt x="69689" y="14262"/>
                    </a:lnTo>
                    <a:cubicBezTo>
                      <a:pt x="69555" y="14498"/>
                      <a:pt x="69461" y="14626"/>
                      <a:pt x="69333" y="14827"/>
                    </a:cubicBezTo>
                    <a:cubicBezTo>
                      <a:pt x="68270" y="16379"/>
                      <a:pt x="66697" y="17688"/>
                      <a:pt x="64917" y="18737"/>
                    </a:cubicBezTo>
                    <a:cubicBezTo>
                      <a:pt x="63140" y="19786"/>
                      <a:pt x="61103" y="20572"/>
                      <a:pt x="59051" y="21268"/>
                    </a:cubicBezTo>
                    <a:cubicBezTo>
                      <a:pt x="56990" y="21961"/>
                      <a:pt x="54881" y="22556"/>
                      <a:pt x="52818" y="23198"/>
                    </a:cubicBezTo>
                    <a:cubicBezTo>
                      <a:pt x="50969" y="23800"/>
                      <a:pt x="48948" y="24193"/>
                      <a:pt x="46976" y="25095"/>
                    </a:cubicBezTo>
                    <a:cubicBezTo>
                      <a:pt x="47894" y="24105"/>
                      <a:pt x="48924" y="23021"/>
                      <a:pt x="50080" y="21817"/>
                    </a:cubicBezTo>
                    <a:cubicBezTo>
                      <a:pt x="55317" y="16368"/>
                      <a:pt x="56613" y="10387"/>
                      <a:pt x="56704" y="6078"/>
                    </a:cubicBezTo>
                    <a:cubicBezTo>
                      <a:pt x="57132" y="5776"/>
                      <a:pt x="57573" y="5500"/>
                      <a:pt x="58034" y="5251"/>
                    </a:cubicBezTo>
                    <a:cubicBezTo>
                      <a:pt x="58818" y="4826"/>
                      <a:pt x="59803" y="4349"/>
                      <a:pt x="60978" y="4009"/>
                    </a:cubicBezTo>
                    <a:cubicBezTo>
                      <a:pt x="62142" y="3664"/>
                      <a:pt x="63504" y="3474"/>
                      <a:pt x="64890" y="3640"/>
                    </a:cubicBezTo>
                    <a:cubicBezTo>
                      <a:pt x="65567" y="3702"/>
                      <a:pt x="66309" y="3937"/>
                      <a:pt x="66892" y="4197"/>
                    </a:cubicBezTo>
                    <a:cubicBezTo>
                      <a:pt x="67090" y="4296"/>
                      <a:pt x="67326" y="4398"/>
                      <a:pt x="67500" y="4497"/>
                    </a:cubicBezTo>
                    <a:cubicBezTo>
                      <a:pt x="67623" y="4585"/>
                      <a:pt x="67748" y="4673"/>
                      <a:pt x="67882" y="4753"/>
                    </a:cubicBezTo>
                    <a:cubicBezTo>
                      <a:pt x="68139" y="4949"/>
                      <a:pt x="68474" y="5174"/>
                      <a:pt x="68717" y="5452"/>
                    </a:cubicBezTo>
                    <a:cubicBezTo>
                      <a:pt x="69806" y="6496"/>
                      <a:pt x="70524" y="8096"/>
                      <a:pt x="70682" y="9809"/>
                    </a:cubicBezTo>
                    <a:cubicBezTo>
                      <a:pt x="70759" y="10663"/>
                      <a:pt x="70703" y="11551"/>
                      <a:pt x="70470" y="1239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39" name="Google Shape;8278;p74">
                <a:extLst>
                  <a:ext uri="{FF2B5EF4-FFF2-40B4-BE49-F238E27FC236}">
                    <a16:creationId xmlns:a16="http://schemas.microsoft.com/office/drawing/2014/main" id="{8F935BE6-F999-9B8C-A9D5-90CEA57AD81C}"/>
                  </a:ext>
                </a:extLst>
              </p:cNvPr>
              <p:cNvSpPr/>
              <p:nvPr/>
            </p:nvSpPr>
            <p:spPr>
              <a:xfrm>
                <a:off x="3520750" y="2496900"/>
                <a:ext cx="656300" cy="214450"/>
              </a:xfrm>
              <a:custGeom>
                <a:avLst/>
                <a:gdLst/>
                <a:ahLst/>
                <a:cxnLst/>
                <a:rect l="l" t="t" r="r" b="b"/>
                <a:pathLst>
                  <a:path w="26252" h="8578" fill="none" extrusionOk="0">
                    <a:moveTo>
                      <a:pt x="26252" y="8347"/>
                    </a:moveTo>
                    <a:lnTo>
                      <a:pt x="108" y="8577"/>
                    </a:lnTo>
                    <a:lnTo>
                      <a:pt x="108" y="8577"/>
                    </a:lnTo>
                    <a:lnTo>
                      <a:pt x="1" y="281"/>
                    </a:lnTo>
                    <a:cubicBezTo>
                      <a:pt x="3" y="254"/>
                      <a:pt x="27" y="233"/>
                      <a:pt x="57" y="236"/>
                    </a:cubicBezTo>
                    <a:lnTo>
                      <a:pt x="57" y="236"/>
                    </a:lnTo>
                    <a:lnTo>
                      <a:pt x="26091" y="3"/>
                    </a:lnTo>
                    <a:cubicBezTo>
                      <a:pt x="26118" y="0"/>
                      <a:pt x="26142" y="22"/>
                      <a:pt x="26147" y="48"/>
                    </a:cubicBezTo>
                    <a:lnTo>
                      <a:pt x="26252" y="8345"/>
                    </a:lnTo>
                    <a:lnTo>
                      <a:pt x="26252" y="834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miter lim="2676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40" name="Google Shape;8279;p74">
                <a:extLst>
                  <a:ext uri="{FF2B5EF4-FFF2-40B4-BE49-F238E27FC236}">
                    <a16:creationId xmlns:a16="http://schemas.microsoft.com/office/drawing/2014/main" id="{D080127C-394E-2C86-BC4B-B70A609F92C1}"/>
                  </a:ext>
                </a:extLst>
              </p:cNvPr>
              <p:cNvSpPr/>
              <p:nvPr/>
            </p:nvSpPr>
            <p:spPr>
              <a:xfrm>
                <a:off x="3448300" y="2706900"/>
                <a:ext cx="803900" cy="89625"/>
              </a:xfrm>
              <a:custGeom>
                <a:avLst/>
                <a:gdLst/>
                <a:ahLst/>
                <a:cxnLst/>
                <a:rect l="l" t="t" r="r" b="b"/>
                <a:pathLst>
                  <a:path w="32156" h="3585" fill="none" extrusionOk="0">
                    <a:moveTo>
                      <a:pt x="32155" y="3244"/>
                    </a:moveTo>
                    <a:lnTo>
                      <a:pt x="35" y="3584"/>
                    </a:lnTo>
                    <a:lnTo>
                      <a:pt x="35" y="3584"/>
                    </a:lnTo>
                    <a:lnTo>
                      <a:pt x="3" y="399"/>
                    </a:lnTo>
                    <a:cubicBezTo>
                      <a:pt x="0" y="367"/>
                      <a:pt x="27" y="343"/>
                      <a:pt x="57" y="343"/>
                    </a:cubicBezTo>
                    <a:lnTo>
                      <a:pt x="32067" y="1"/>
                    </a:lnTo>
                    <a:cubicBezTo>
                      <a:pt x="32096" y="1"/>
                      <a:pt x="32120" y="25"/>
                      <a:pt x="32123" y="57"/>
                    </a:cubicBezTo>
                    <a:lnTo>
                      <a:pt x="32155" y="324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miter lim="2676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41" name="Google Shape;8280;p74">
                <a:extLst>
                  <a:ext uri="{FF2B5EF4-FFF2-40B4-BE49-F238E27FC236}">
                    <a16:creationId xmlns:a16="http://schemas.microsoft.com/office/drawing/2014/main" id="{FD58D515-B9E0-9F88-042F-56DD8F8D6A3E}"/>
                  </a:ext>
                </a:extLst>
              </p:cNvPr>
              <p:cNvSpPr/>
              <p:nvPr/>
            </p:nvSpPr>
            <p:spPr>
              <a:xfrm>
                <a:off x="3674575" y="1339775"/>
                <a:ext cx="324050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2962" h="12327" fill="none" extrusionOk="0">
                    <a:moveTo>
                      <a:pt x="6479" y="0"/>
                    </a:moveTo>
                    <a:lnTo>
                      <a:pt x="8484" y="4060"/>
                    </a:lnTo>
                    <a:lnTo>
                      <a:pt x="12961" y="4710"/>
                    </a:lnTo>
                    <a:lnTo>
                      <a:pt x="9720" y="7868"/>
                    </a:lnTo>
                    <a:lnTo>
                      <a:pt x="10486" y="12327"/>
                    </a:lnTo>
                    <a:lnTo>
                      <a:pt x="6479" y="10221"/>
                    </a:lnTo>
                    <a:lnTo>
                      <a:pt x="2476" y="12327"/>
                    </a:lnTo>
                    <a:lnTo>
                      <a:pt x="3241" y="7868"/>
                    </a:lnTo>
                    <a:lnTo>
                      <a:pt x="0" y="4710"/>
                    </a:lnTo>
                    <a:lnTo>
                      <a:pt x="4478" y="406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676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251" name="Google Shape;8281;p74">
            <a:extLst>
              <a:ext uri="{FF2B5EF4-FFF2-40B4-BE49-F238E27FC236}">
                <a16:creationId xmlns:a16="http://schemas.microsoft.com/office/drawing/2014/main" id="{3FD9D7E4-7CBB-45A8-EEDD-80872BA7439D}"/>
              </a:ext>
            </a:extLst>
          </p:cNvPr>
          <p:cNvGrpSpPr/>
          <p:nvPr/>
        </p:nvGrpSpPr>
        <p:grpSpPr>
          <a:xfrm>
            <a:off x="13057899" y="3707603"/>
            <a:ext cx="1881474" cy="1442134"/>
            <a:chOff x="6599718" y="2068734"/>
            <a:chExt cx="940737" cy="721067"/>
          </a:xfrm>
        </p:grpSpPr>
        <p:sp>
          <p:nvSpPr>
            <p:cNvPr id="252" name="Google Shape;8282;p74">
              <a:extLst>
                <a:ext uri="{FF2B5EF4-FFF2-40B4-BE49-F238E27FC236}">
                  <a16:creationId xmlns:a16="http://schemas.microsoft.com/office/drawing/2014/main" id="{E93B44D4-2D42-703C-6E82-012928785753}"/>
                </a:ext>
              </a:extLst>
            </p:cNvPr>
            <p:cNvSpPr/>
            <p:nvPr/>
          </p:nvSpPr>
          <p:spPr>
            <a:xfrm>
              <a:off x="7138953" y="2569473"/>
              <a:ext cx="366935" cy="115933"/>
            </a:xfrm>
            <a:custGeom>
              <a:avLst/>
              <a:gdLst/>
              <a:ahLst/>
              <a:cxnLst/>
              <a:rect l="l" t="t" r="r" b="b"/>
              <a:pathLst>
                <a:path w="105517" h="33338" fill="none" extrusionOk="0">
                  <a:moveTo>
                    <a:pt x="8231" y="0"/>
                  </a:moveTo>
                  <a:cubicBezTo>
                    <a:pt x="6610" y="2526"/>
                    <a:pt x="5253" y="5215"/>
                    <a:pt x="4198" y="8042"/>
                  </a:cubicBezTo>
                  <a:cubicBezTo>
                    <a:pt x="3205" y="10656"/>
                    <a:pt x="2803" y="13182"/>
                    <a:pt x="2803" y="14991"/>
                  </a:cubicBezTo>
                  <a:cubicBezTo>
                    <a:pt x="2790" y="18636"/>
                    <a:pt x="2840" y="21274"/>
                    <a:pt x="1" y="23008"/>
                  </a:cubicBezTo>
                  <a:cubicBezTo>
                    <a:pt x="164" y="23549"/>
                    <a:pt x="239" y="24114"/>
                    <a:pt x="227" y="24667"/>
                  </a:cubicBezTo>
                  <a:lnTo>
                    <a:pt x="227" y="33338"/>
                  </a:lnTo>
                  <a:lnTo>
                    <a:pt x="105517" y="33338"/>
                  </a:lnTo>
                  <a:lnTo>
                    <a:pt x="10551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374F66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3" name="Google Shape;8283;p74">
              <a:extLst>
                <a:ext uri="{FF2B5EF4-FFF2-40B4-BE49-F238E27FC236}">
                  <a16:creationId xmlns:a16="http://schemas.microsoft.com/office/drawing/2014/main" id="{D66478CB-2DF3-CDB5-3E2D-79D8250D72F7}"/>
                </a:ext>
              </a:extLst>
            </p:cNvPr>
            <p:cNvSpPr/>
            <p:nvPr/>
          </p:nvSpPr>
          <p:spPr>
            <a:xfrm>
              <a:off x="6650497" y="2579172"/>
              <a:ext cx="346397" cy="118079"/>
            </a:xfrm>
            <a:custGeom>
              <a:avLst/>
              <a:gdLst/>
              <a:ahLst/>
              <a:cxnLst/>
              <a:rect l="l" t="t" r="r" b="b"/>
              <a:pathLst>
                <a:path w="99611" h="33955" fill="none" extrusionOk="0">
                  <a:moveTo>
                    <a:pt x="99372" y="21891"/>
                  </a:moveTo>
                  <a:cubicBezTo>
                    <a:pt x="99359" y="21325"/>
                    <a:pt x="99435" y="20760"/>
                    <a:pt x="99611" y="20219"/>
                  </a:cubicBezTo>
                  <a:cubicBezTo>
                    <a:pt x="96758" y="18485"/>
                    <a:pt x="96808" y="15847"/>
                    <a:pt x="96796" y="12215"/>
                  </a:cubicBezTo>
                  <a:cubicBezTo>
                    <a:pt x="96796" y="10405"/>
                    <a:pt x="96394" y="7880"/>
                    <a:pt x="95414" y="5253"/>
                  </a:cubicBezTo>
                  <a:cubicBezTo>
                    <a:pt x="94735" y="3444"/>
                    <a:pt x="93931" y="1697"/>
                    <a:pt x="93014" y="1"/>
                  </a:cubicBezTo>
                  <a:lnTo>
                    <a:pt x="0" y="1"/>
                  </a:lnTo>
                  <a:lnTo>
                    <a:pt x="0" y="33954"/>
                  </a:lnTo>
                  <a:lnTo>
                    <a:pt x="99372" y="33954"/>
                  </a:lnTo>
                  <a:close/>
                </a:path>
              </a:pathLst>
            </a:custGeom>
            <a:noFill/>
            <a:ln w="9525" cap="flat" cmpd="sng">
              <a:solidFill>
                <a:srgbClr val="DBE3E8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4" name="Google Shape;8284;p74">
              <a:extLst>
                <a:ext uri="{FF2B5EF4-FFF2-40B4-BE49-F238E27FC236}">
                  <a16:creationId xmlns:a16="http://schemas.microsoft.com/office/drawing/2014/main" id="{04529DF9-6871-46F4-FA8A-40E25FAFE47A}"/>
                </a:ext>
              </a:extLst>
            </p:cNvPr>
            <p:cNvSpPr/>
            <p:nvPr/>
          </p:nvSpPr>
          <p:spPr>
            <a:xfrm>
              <a:off x="7236268" y="2370428"/>
              <a:ext cx="304187" cy="115978"/>
            </a:xfrm>
            <a:custGeom>
              <a:avLst/>
              <a:gdLst/>
              <a:ahLst/>
              <a:cxnLst/>
              <a:rect l="l" t="t" r="r" b="b"/>
              <a:pathLst>
                <a:path w="87473" h="33351" fill="none" extrusionOk="0">
                  <a:moveTo>
                    <a:pt x="15181" y="0"/>
                  </a:moveTo>
                  <a:cubicBezTo>
                    <a:pt x="12114" y="11913"/>
                    <a:pt x="6975" y="23210"/>
                    <a:pt x="1" y="33350"/>
                  </a:cubicBezTo>
                  <a:lnTo>
                    <a:pt x="87472" y="33350"/>
                  </a:lnTo>
                  <a:lnTo>
                    <a:pt x="8747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4F677B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5" name="Google Shape;8285;p74">
              <a:extLst>
                <a:ext uri="{FF2B5EF4-FFF2-40B4-BE49-F238E27FC236}">
                  <a16:creationId xmlns:a16="http://schemas.microsoft.com/office/drawing/2014/main" id="{9566E086-9AE8-056A-08AD-C73A69495FC3}"/>
                </a:ext>
              </a:extLst>
            </p:cNvPr>
            <p:cNvSpPr/>
            <p:nvPr/>
          </p:nvSpPr>
          <p:spPr>
            <a:xfrm>
              <a:off x="7252744" y="2161243"/>
              <a:ext cx="271454" cy="115982"/>
            </a:xfrm>
            <a:custGeom>
              <a:avLst/>
              <a:gdLst/>
              <a:ahLst/>
              <a:cxnLst/>
              <a:rect l="l" t="t" r="r" b="b"/>
              <a:pathLst>
                <a:path w="78060" h="33352" fill="none" extrusionOk="0">
                  <a:moveTo>
                    <a:pt x="0" y="1"/>
                  </a:moveTo>
                  <a:cubicBezTo>
                    <a:pt x="7288" y="9714"/>
                    <a:pt x="11762" y="21250"/>
                    <a:pt x="12918" y="33351"/>
                  </a:cubicBezTo>
                  <a:lnTo>
                    <a:pt x="78060" y="33351"/>
                  </a:lnTo>
                  <a:lnTo>
                    <a:pt x="7806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3C3CE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6" name="Google Shape;8286;p74">
              <a:extLst>
                <a:ext uri="{FF2B5EF4-FFF2-40B4-BE49-F238E27FC236}">
                  <a16:creationId xmlns:a16="http://schemas.microsoft.com/office/drawing/2014/main" id="{66333A80-CBCC-5D9E-174F-C5DAC70BC7E1}"/>
                </a:ext>
              </a:extLst>
            </p:cNvPr>
            <p:cNvSpPr/>
            <p:nvPr/>
          </p:nvSpPr>
          <p:spPr>
            <a:xfrm>
              <a:off x="6599718" y="2199610"/>
              <a:ext cx="260051" cy="115978"/>
            </a:xfrm>
            <a:custGeom>
              <a:avLst/>
              <a:gdLst/>
              <a:ahLst/>
              <a:cxnLst/>
              <a:rect l="l" t="t" r="r" b="b"/>
              <a:pathLst>
                <a:path w="74781" h="33351" fill="none" extrusionOk="0">
                  <a:moveTo>
                    <a:pt x="68246" y="28752"/>
                  </a:moveTo>
                  <a:cubicBezTo>
                    <a:pt x="68234" y="18800"/>
                    <a:pt x="70471" y="8973"/>
                    <a:pt x="74781" y="1"/>
                  </a:cubicBezTo>
                  <a:lnTo>
                    <a:pt x="1" y="1"/>
                  </a:lnTo>
                  <a:lnTo>
                    <a:pt x="1" y="33351"/>
                  </a:lnTo>
                  <a:lnTo>
                    <a:pt x="68397" y="33351"/>
                  </a:lnTo>
                  <a:cubicBezTo>
                    <a:pt x="68284" y="31818"/>
                    <a:pt x="68221" y="30285"/>
                    <a:pt x="68246" y="2875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FA1AF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7" name="Google Shape;8287;p74">
              <a:extLst>
                <a:ext uri="{FF2B5EF4-FFF2-40B4-BE49-F238E27FC236}">
                  <a16:creationId xmlns:a16="http://schemas.microsoft.com/office/drawing/2014/main" id="{DDFBD44E-6748-1AE2-A815-94B5C1A0AF2F}"/>
                </a:ext>
              </a:extLst>
            </p:cNvPr>
            <p:cNvSpPr/>
            <p:nvPr/>
          </p:nvSpPr>
          <p:spPr>
            <a:xfrm>
              <a:off x="6605967" y="2389697"/>
              <a:ext cx="307727" cy="116023"/>
            </a:xfrm>
            <a:custGeom>
              <a:avLst/>
              <a:gdLst/>
              <a:ahLst/>
              <a:cxnLst/>
              <a:rect l="l" t="t" r="r" b="b"/>
              <a:pathLst>
                <a:path w="88491" h="33364" fill="none" extrusionOk="0">
                  <a:moveTo>
                    <a:pt x="70835" y="1"/>
                  </a:moveTo>
                  <a:lnTo>
                    <a:pt x="1" y="1"/>
                  </a:lnTo>
                  <a:lnTo>
                    <a:pt x="1" y="33363"/>
                  </a:lnTo>
                  <a:lnTo>
                    <a:pt x="88490" y="33363"/>
                  </a:lnTo>
                  <a:cubicBezTo>
                    <a:pt x="80662" y="23386"/>
                    <a:pt x="74680" y="12089"/>
                    <a:pt x="7083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9D4DC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grpSp>
          <p:nvGrpSpPr>
            <p:cNvPr id="258" name="Google Shape;8288;p74">
              <a:extLst>
                <a:ext uri="{FF2B5EF4-FFF2-40B4-BE49-F238E27FC236}">
                  <a16:creationId xmlns:a16="http://schemas.microsoft.com/office/drawing/2014/main" id="{706EB9E5-2A20-E92F-B247-F50F5D7C38C9}"/>
                </a:ext>
              </a:extLst>
            </p:cNvPr>
            <p:cNvGrpSpPr/>
            <p:nvPr/>
          </p:nvGrpSpPr>
          <p:grpSpPr>
            <a:xfrm>
              <a:off x="6836957" y="2068734"/>
              <a:ext cx="461892" cy="721067"/>
              <a:chOff x="6836957" y="2068734"/>
              <a:chExt cx="461892" cy="721067"/>
            </a:xfrm>
          </p:grpSpPr>
          <p:sp>
            <p:nvSpPr>
              <p:cNvPr id="259" name="Google Shape;8289;p74">
                <a:extLst>
                  <a:ext uri="{FF2B5EF4-FFF2-40B4-BE49-F238E27FC236}">
                    <a16:creationId xmlns:a16="http://schemas.microsoft.com/office/drawing/2014/main" id="{B103ABBA-28A2-0754-4E24-1B97D37554FF}"/>
                  </a:ext>
                </a:extLst>
              </p:cNvPr>
              <p:cNvSpPr/>
              <p:nvPr/>
            </p:nvSpPr>
            <p:spPr>
              <a:xfrm>
                <a:off x="7080441" y="2287271"/>
                <a:ext cx="187336" cy="123319"/>
              </a:xfrm>
              <a:custGeom>
                <a:avLst/>
                <a:gdLst/>
                <a:ahLst/>
                <a:cxnLst/>
                <a:rect l="l" t="t" r="r" b="b"/>
                <a:pathLst>
                  <a:path w="53871" h="35462" fill="none" extrusionOk="0">
                    <a:moveTo>
                      <a:pt x="1" y="35461"/>
                    </a:moveTo>
                    <a:lnTo>
                      <a:pt x="47249" y="35461"/>
                    </a:lnTo>
                    <a:cubicBezTo>
                      <a:pt x="51018" y="26213"/>
                      <a:pt x="52665" y="18083"/>
                      <a:pt x="53368" y="12453"/>
                    </a:cubicBezTo>
                    <a:lnTo>
                      <a:pt x="53368" y="12415"/>
                    </a:lnTo>
                    <a:cubicBezTo>
                      <a:pt x="53381" y="12315"/>
                      <a:pt x="53381" y="12227"/>
                      <a:pt x="53393" y="12139"/>
                    </a:cubicBezTo>
                    <a:lnTo>
                      <a:pt x="53419" y="11950"/>
                    </a:lnTo>
                    <a:lnTo>
                      <a:pt x="53469" y="11548"/>
                    </a:lnTo>
                    <a:cubicBezTo>
                      <a:pt x="53506" y="11171"/>
                      <a:pt x="53544" y="10807"/>
                      <a:pt x="53582" y="10455"/>
                    </a:cubicBezTo>
                    <a:cubicBezTo>
                      <a:pt x="53620" y="10091"/>
                      <a:pt x="53645" y="9789"/>
                      <a:pt x="53670" y="9487"/>
                    </a:cubicBezTo>
                    <a:lnTo>
                      <a:pt x="53682" y="9362"/>
                    </a:lnTo>
                    <a:lnTo>
                      <a:pt x="53682" y="9324"/>
                    </a:lnTo>
                    <a:cubicBezTo>
                      <a:pt x="53871" y="6899"/>
                      <a:pt x="53846" y="5441"/>
                      <a:pt x="53846" y="5253"/>
                    </a:cubicBezTo>
                    <a:lnTo>
                      <a:pt x="53833" y="5077"/>
                    </a:lnTo>
                    <a:lnTo>
                      <a:pt x="53833" y="4951"/>
                    </a:lnTo>
                    <a:cubicBezTo>
                      <a:pt x="53833" y="3280"/>
                      <a:pt x="53758" y="1634"/>
                      <a:pt x="5362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4F677B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60" name="Google Shape;8290;p74">
                <a:extLst>
                  <a:ext uri="{FF2B5EF4-FFF2-40B4-BE49-F238E27FC236}">
                    <a16:creationId xmlns:a16="http://schemas.microsoft.com/office/drawing/2014/main" id="{8A87F71C-ECAD-6B1A-0F55-C136C3C29CE9}"/>
                  </a:ext>
                </a:extLst>
              </p:cNvPr>
              <p:cNvSpPr/>
              <p:nvPr/>
            </p:nvSpPr>
            <p:spPr>
              <a:xfrm>
                <a:off x="7080441" y="2105091"/>
                <a:ext cx="182750" cy="157141"/>
              </a:xfrm>
              <a:custGeom>
                <a:avLst/>
                <a:gdLst/>
                <a:ahLst/>
                <a:cxnLst/>
                <a:rect l="l" t="t" r="r" b="b"/>
                <a:pathLst>
                  <a:path w="52552" h="45188" fill="none" extrusionOk="0">
                    <a:moveTo>
                      <a:pt x="1" y="45188"/>
                    </a:moveTo>
                    <a:lnTo>
                      <a:pt x="52551" y="45188"/>
                    </a:lnTo>
                    <a:cubicBezTo>
                      <a:pt x="47211" y="20458"/>
                      <a:pt x="25899" y="1609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B3C3CE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61" name="Google Shape;8291;p74">
                <a:extLst>
                  <a:ext uri="{FF2B5EF4-FFF2-40B4-BE49-F238E27FC236}">
                    <a16:creationId xmlns:a16="http://schemas.microsoft.com/office/drawing/2014/main" id="{386A1666-B62E-E134-B931-0C70874878B2}"/>
                  </a:ext>
                </a:extLst>
              </p:cNvPr>
              <p:cNvSpPr/>
              <p:nvPr/>
            </p:nvSpPr>
            <p:spPr>
              <a:xfrm>
                <a:off x="6872702" y="2287006"/>
                <a:ext cx="187378" cy="123364"/>
              </a:xfrm>
              <a:custGeom>
                <a:avLst/>
                <a:gdLst/>
                <a:ahLst/>
                <a:cxnLst/>
                <a:rect l="l" t="t" r="r" b="b"/>
                <a:pathLst>
                  <a:path w="53883" h="35475" fill="none" extrusionOk="0">
                    <a:moveTo>
                      <a:pt x="53883" y="1"/>
                    </a:moveTo>
                    <a:lnTo>
                      <a:pt x="239" y="1"/>
                    </a:lnTo>
                    <a:cubicBezTo>
                      <a:pt x="101" y="1634"/>
                      <a:pt x="13" y="3293"/>
                      <a:pt x="13" y="4964"/>
                    </a:cubicBezTo>
                    <a:lnTo>
                      <a:pt x="13" y="5266"/>
                    </a:lnTo>
                    <a:cubicBezTo>
                      <a:pt x="13" y="5454"/>
                      <a:pt x="0" y="6912"/>
                      <a:pt x="189" y="9312"/>
                    </a:cubicBezTo>
                    <a:lnTo>
                      <a:pt x="189" y="9375"/>
                    </a:lnTo>
                    <a:lnTo>
                      <a:pt x="189" y="9488"/>
                    </a:lnTo>
                    <a:lnTo>
                      <a:pt x="189" y="9488"/>
                    </a:lnTo>
                    <a:cubicBezTo>
                      <a:pt x="214" y="9802"/>
                      <a:pt x="252" y="10116"/>
                      <a:pt x="277" y="10443"/>
                    </a:cubicBezTo>
                    <a:cubicBezTo>
                      <a:pt x="314" y="10820"/>
                      <a:pt x="352" y="11185"/>
                      <a:pt x="390" y="11536"/>
                    </a:cubicBezTo>
                    <a:lnTo>
                      <a:pt x="440" y="11964"/>
                    </a:lnTo>
                    <a:lnTo>
                      <a:pt x="465" y="12140"/>
                    </a:lnTo>
                    <a:lnTo>
                      <a:pt x="503" y="12416"/>
                    </a:lnTo>
                    <a:lnTo>
                      <a:pt x="503" y="12466"/>
                    </a:lnTo>
                    <a:cubicBezTo>
                      <a:pt x="1194" y="18083"/>
                      <a:pt x="2840" y="26226"/>
                      <a:pt x="6610" y="35475"/>
                    </a:cubicBezTo>
                    <a:lnTo>
                      <a:pt x="53883" y="3547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C9D4DC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62" name="Google Shape;8292;p74">
                <a:extLst>
                  <a:ext uri="{FF2B5EF4-FFF2-40B4-BE49-F238E27FC236}">
                    <a16:creationId xmlns:a16="http://schemas.microsoft.com/office/drawing/2014/main" id="{6680699C-2BC3-E5D5-0BD0-D4EB113DD863}"/>
                  </a:ext>
                </a:extLst>
              </p:cNvPr>
              <p:cNvSpPr/>
              <p:nvPr/>
            </p:nvSpPr>
            <p:spPr>
              <a:xfrm>
                <a:off x="6902504" y="2430686"/>
                <a:ext cx="152902" cy="185984"/>
              </a:xfrm>
              <a:custGeom>
                <a:avLst/>
                <a:gdLst/>
                <a:ahLst/>
                <a:cxnLst/>
                <a:rect l="l" t="t" r="r" b="b"/>
                <a:pathLst>
                  <a:path w="43969" h="53482" fill="none" extrusionOk="0">
                    <a:moveTo>
                      <a:pt x="43968" y="1"/>
                    </a:moveTo>
                    <a:lnTo>
                      <a:pt x="0" y="1"/>
                    </a:lnTo>
                    <a:cubicBezTo>
                      <a:pt x="4235" y="8319"/>
                      <a:pt x="10254" y="17191"/>
                      <a:pt x="18837" y="25723"/>
                    </a:cubicBezTo>
                    <a:cubicBezTo>
                      <a:pt x="24454" y="31315"/>
                      <a:pt x="28638" y="37724"/>
                      <a:pt x="31302" y="44823"/>
                    </a:cubicBezTo>
                    <a:cubicBezTo>
                      <a:pt x="31792" y="46130"/>
                      <a:pt x="32194" y="47462"/>
                      <a:pt x="32508" y="48819"/>
                    </a:cubicBezTo>
                    <a:cubicBezTo>
                      <a:pt x="33111" y="51534"/>
                      <a:pt x="35524" y="53469"/>
                      <a:pt x="38301" y="53481"/>
                    </a:cubicBezTo>
                    <a:lnTo>
                      <a:pt x="43968" y="5348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DBE3E8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63" name="Google Shape;8293;p74">
                <a:extLst>
                  <a:ext uri="{FF2B5EF4-FFF2-40B4-BE49-F238E27FC236}">
                    <a16:creationId xmlns:a16="http://schemas.microsoft.com/office/drawing/2014/main" id="{10ABA620-30DB-80FB-1B65-F3C7D36FFB56}"/>
                  </a:ext>
                </a:extLst>
              </p:cNvPr>
              <p:cNvSpPr/>
              <p:nvPr/>
            </p:nvSpPr>
            <p:spPr>
              <a:xfrm>
                <a:off x="6877289" y="2104831"/>
                <a:ext cx="182791" cy="157141"/>
              </a:xfrm>
              <a:custGeom>
                <a:avLst/>
                <a:gdLst/>
                <a:ahLst/>
                <a:cxnLst/>
                <a:rect l="l" t="t" r="r" b="b"/>
                <a:pathLst>
                  <a:path w="52564" h="45188" fill="none" extrusionOk="0">
                    <a:moveTo>
                      <a:pt x="52564" y="45187"/>
                    </a:moveTo>
                    <a:lnTo>
                      <a:pt x="52564" y="0"/>
                    </a:lnTo>
                    <a:cubicBezTo>
                      <a:pt x="26653" y="1621"/>
                      <a:pt x="5354" y="20470"/>
                      <a:pt x="1" y="4518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FA1AF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64" name="Google Shape;8294;p74">
                <a:extLst>
                  <a:ext uri="{FF2B5EF4-FFF2-40B4-BE49-F238E27FC236}">
                    <a16:creationId xmlns:a16="http://schemas.microsoft.com/office/drawing/2014/main" id="{32C5C6AE-FEA9-54AE-2E02-BE66D0C97911}"/>
                  </a:ext>
                </a:extLst>
              </p:cNvPr>
              <p:cNvSpPr/>
              <p:nvPr/>
            </p:nvSpPr>
            <p:spPr>
              <a:xfrm>
                <a:off x="7080441" y="2430686"/>
                <a:ext cx="152860" cy="185938"/>
              </a:xfrm>
              <a:custGeom>
                <a:avLst/>
                <a:gdLst/>
                <a:ahLst/>
                <a:cxnLst/>
                <a:rect l="l" t="t" r="r" b="b"/>
                <a:pathLst>
                  <a:path w="43957" h="53469" fill="none" extrusionOk="0">
                    <a:moveTo>
                      <a:pt x="1" y="1"/>
                    </a:moveTo>
                    <a:lnTo>
                      <a:pt x="1" y="53469"/>
                    </a:lnTo>
                    <a:lnTo>
                      <a:pt x="5668" y="53469"/>
                    </a:lnTo>
                    <a:cubicBezTo>
                      <a:pt x="8445" y="53456"/>
                      <a:pt x="10845" y="51521"/>
                      <a:pt x="11448" y="48819"/>
                    </a:cubicBezTo>
                    <a:cubicBezTo>
                      <a:pt x="11762" y="47450"/>
                      <a:pt x="12165" y="46118"/>
                      <a:pt x="12655" y="44811"/>
                    </a:cubicBezTo>
                    <a:cubicBezTo>
                      <a:pt x="15319" y="37724"/>
                      <a:pt x="19503" y="31302"/>
                      <a:pt x="25120" y="25723"/>
                    </a:cubicBezTo>
                    <a:cubicBezTo>
                      <a:pt x="33703" y="17191"/>
                      <a:pt x="39722" y="8319"/>
                      <a:pt x="4395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374F66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grpSp>
            <p:nvGrpSpPr>
              <p:cNvPr id="265" name="Google Shape;8295;p74">
                <a:extLst>
                  <a:ext uri="{FF2B5EF4-FFF2-40B4-BE49-F238E27FC236}">
                    <a16:creationId xmlns:a16="http://schemas.microsoft.com/office/drawing/2014/main" id="{626E8535-62B2-189F-6AAD-9A82151341B6}"/>
                  </a:ext>
                </a:extLst>
              </p:cNvPr>
              <p:cNvGrpSpPr/>
              <p:nvPr/>
            </p:nvGrpSpPr>
            <p:grpSpPr>
              <a:xfrm>
                <a:off x="6836957" y="2068734"/>
                <a:ext cx="461892" cy="721067"/>
                <a:chOff x="6836957" y="2068734"/>
                <a:chExt cx="461892" cy="721067"/>
              </a:xfrm>
            </p:grpSpPr>
            <p:sp>
              <p:nvSpPr>
                <p:cNvPr id="266" name="Google Shape;8296;p74">
                  <a:extLst>
                    <a:ext uri="{FF2B5EF4-FFF2-40B4-BE49-F238E27FC236}">
                      <a16:creationId xmlns:a16="http://schemas.microsoft.com/office/drawing/2014/main" id="{BAABDEDE-8926-CBE4-CFFE-BD3117B04EB8}"/>
                    </a:ext>
                  </a:extLst>
                </p:cNvPr>
                <p:cNvSpPr/>
                <p:nvPr/>
              </p:nvSpPr>
              <p:spPr>
                <a:xfrm>
                  <a:off x="6996059" y="2711098"/>
                  <a:ext cx="143729" cy="7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31" h="22632" fill="none" extrusionOk="0">
                      <a:moveTo>
                        <a:pt x="20659" y="22632"/>
                      </a:moveTo>
                      <a:lnTo>
                        <a:pt x="20659" y="22632"/>
                      </a:lnTo>
                      <a:cubicBezTo>
                        <a:pt x="19252" y="22632"/>
                        <a:pt x="1" y="15658"/>
                        <a:pt x="1" y="5253"/>
                      </a:cubicBezTo>
                      <a:lnTo>
                        <a:pt x="1" y="0"/>
                      </a:lnTo>
                      <a:lnTo>
                        <a:pt x="41318" y="0"/>
                      </a:lnTo>
                      <a:lnTo>
                        <a:pt x="41318" y="5253"/>
                      </a:lnTo>
                      <a:cubicBezTo>
                        <a:pt x="41330" y="14125"/>
                        <a:pt x="22079" y="22632"/>
                        <a:pt x="20659" y="22632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3E7EA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267" name="Google Shape;8297;p74">
                  <a:extLst>
                    <a:ext uri="{FF2B5EF4-FFF2-40B4-BE49-F238E27FC236}">
                      <a16:creationId xmlns:a16="http://schemas.microsoft.com/office/drawing/2014/main" id="{947DD50B-926C-566C-291B-220E87BC66D2}"/>
                    </a:ext>
                  </a:extLst>
                </p:cNvPr>
                <p:cNvSpPr/>
                <p:nvPr/>
              </p:nvSpPr>
              <p:spPr>
                <a:xfrm>
                  <a:off x="6996059" y="2647693"/>
                  <a:ext cx="143683" cy="88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18" h="25522" fill="none" extrusionOk="0">
                      <a:moveTo>
                        <a:pt x="667" y="0"/>
                      </a:moveTo>
                      <a:lnTo>
                        <a:pt x="40652" y="0"/>
                      </a:lnTo>
                      <a:cubicBezTo>
                        <a:pt x="41016" y="0"/>
                        <a:pt x="41318" y="980"/>
                        <a:pt x="41318" y="2199"/>
                      </a:cubicBezTo>
                      <a:lnTo>
                        <a:pt x="41318" y="23323"/>
                      </a:lnTo>
                      <a:cubicBezTo>
                        <a:pt x="41318" y="24542"/>
                        <a:pt x="41016" y="25522"/>
                        <a:pt x="40652" y="25522"/>
                      </a:cubicBezTo>
                      <a:lnTo>
                        <a:pt x="667" y="25522"/>
                      </a:lnTo>
                      <a:cubicBezTo>
                        <a:pt x="302" y="25522"/>
                        <a:pt x="1" y="24542"/>
                        <a:pt x="1" y="23323"/>
                      </a:cubicBezTo>
                      <a:lnTo>
                        <a:pt x="1" y="2187"/>
                      </a:lnTo>
                      <a:cubicBezTo>
                        <a:pt x="1" y="980"/>
                        <a:pt x="302" y="0"/>
                        <a:pt x="667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3E7EA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268" name="Google Shape;8298;p74">
                  <a:extLst>
                    <a:ext uri="{FF2B5EF4-FFF2-40B4-BE49-F238E27FC236}">
                      <a16:creationId xmlns:a16="http://schemas.microsoft.com/office/drawing/2014/main" id="{FBCAF42C-EA31-DCD9-F381-78F79575C81C}"/>
                    </a:ext>
                  </a:extLst>
                </p:cNvPr>
                <p:cNvSpPr/>
                <p:nvPr/>
              </p:nvSpPr>
              <p:spPr>
                <a:xfrm>
                  <a:off x="6990467" y="2723683"/>
                  <a:ext cx="154870" cy="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58" fill="none" extrusionOk="0">
                      <a:moveTo>
                        <a:pt x="327" y="0"/>
                      </a:moveTo>
                      <a:lnTo>
                        <a:pt x="44207" y="0"/>
                      </a:lnTo>
                      <a:cubicBezTo>
                        <a:pt x="44383" y="0"/>
                        <a:pt x="44534" y="139"/>
                        <a:pt x="44534" y="327"/>
                      </a:cubicBezTo>
                      <a:lnTo>
                        <a:pt x="44534" y="3343"/>
                      </a:lnTo>
                      <a:cubicBezTo>
                        <a:pt x="44534" y="3519"/>
                        <a:pt x="44383" y="3657"/>
                        <a:pt x="44207" y="3657"/>
                      </a:cubicBezTo>
                      <a:lnTo>
                        <a:pt x="327" y="3657"/>
                      </a:lnTo>
                      <a:cubicBezTo>
                        <a:pt x="151" y="3657"/>
                        <a:pt x="0" y="3519"/>
                        <a:pt x="0" y="3343"/>
                      </a:cubicBezTo>
                      <a:lnTo>
                        <a:pt x="0" y="327"/>
                      </a:lnTo>
                      <a:cubicBezTo>
                        <a:pt x="0" y="139"/>
                        <a:pt x="151" y="0"/>
                        <a:pt x="327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EF0F2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269" name="Google Shape;8299;p74">
                  <a:extLst>
                    <a:ext uri="{FF2B5EF4-FFF2-40B4-BE49-F238E27FC236}">
                      <a16:creationId xmlns:a16="http://schemas.microsoft.com/office/drawing/2014/main" id="{64FDC8AD-EA3A-450B-3645-D38C6817EC41}"/>
                    </a:ext>
                  </a:extLst>
                </p:cNvPr>
                <p:cNvSpPr/>
                <p:nvPr/>
              </p:nvSpPr>
              <p:spPr>
                <a:xfrm>
                  <a:off x="6990467" y="2698339"/>
                  <a:ext cx="154870" cy="12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70" fill="none" extrusionOk="0">
                      <a:moveTo>
                        <a:pt x="42700" y="3669"/>
                      </a:moveTo>
                      <a:lnTo>
                        <a:pt x="1835" y="3669"/>
                      </a:lnTo>
                      <a:cubicBezTo>
                        <a:pt x="830" y="3657"/>
                        <a:pt x="13" y="2840"/>
                        <a:pt x="0" y="1835"/>
                      </a:cubicBezTo>
                      <a:lnTo>
                        <a:pt x="0" y="1835"/>
                      </a:lnTo>
                      <a:cubicBezTo>
                        <a:pt x="13" y="817"/>
                        <a:pt x="830" y="0"/>
                        <a:pt x="1835" y="0"/>
                      </a:cubicBezTo>
                      <a:lnTo>
                        <a:pt x="42700" y="0"/>
                      </a:lnTo>
                      <a:cubicBezTo>
                        <a:pt x="43717" y="0"/>
                        <a:pt x="44534" y="817"/>
                        <a:pt x="44534" y="1835"/>
                      </a:cubicBezTo>
                      <a:lnTo>
                        <a:pt x="44534" y="1835"/>
                      </a:lnTo>
                      <a:cubicBezTo>
                        <a:pt x="44534" y="2840"/>
                        <a:pt x="43717" y="3657"/>
                        <a:pt x="42700" y="36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EF0F2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270" name="Google Shape;8300;p74">
                  <a:extLst>
                    <a:ext uri="{FF2B5EF4-FFF2-40B4-BE49-F238E27FC236}">
                      <a16:creationId xmlns:a16="http://schemas.microsoft.com/office/drawing/2014/main" id="{7D1B1D0C-F75F-AB57-ED5D-9A2E09326FBA}"/>
                    </a:ext>
                  </a:extLst>
                </p:cNvPr>
                <p:cNvSpPr/>
                <p:nvPr/>
              </p:nvSpPr>
              <p:spPr>
                <a:xfrm>
                  <a:off x="6990467" y="2647648"/>
                  <a:ext cx="154870" cy="12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70" fill="none" extrusionOk="0">
                      <a:moveTo>
                        <a:pt x="42700" y="3670"/>
                      </a:moveTo>
                      <a:lnTo>
                        <a:pt x="1835" y="3670"/>
                      </a:lnTo>
                      <a:cubicBezTo>
                        <a:pt x="830" y="3670"/>
                        <a:pt x="13" y="2853"/>
                        <a:pt x="0" y="1835"/>
                      </a:cubicBezTo>
                      <a:lnTo>
                        <a:pt x="0" y="1835"/>
                      </a:lnTo>
                      <a:cubicBezTo>
                        <a:pt x="13" y="830"/>
                        <a:pt x="830" y="13"/>
                        <a:pt x="1835" y="1"/>
                      </a:cubicBezTo>
                      <a:lnTo>
                        <a:pt x="42700" y="1"/>
                      </a:lnTo>
                      <a:cubicBezTo>
                        <a:pt x="43717" y="13"/>
                        <a:pt x="44534" y="830"/>
                        <a:pt x="44534" y="1835"/>
                      </a:cubicBezTo>
                      <a:lnTo>
                        <a:pt x="44534" y="1835"/>
                      </a:lnTo>
                      <a:cubicBezTo>
                        <a:pt x="44534" y="2853"/>
                        <a:pt x="43717" y="3670"/>
                        <a:pt x="42700" y="36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EF0F2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271" name="Google Shape;8301;p74">
                  <a:extLst>
                    <a:ext uri="{FF2B5EF4-FFF2-40B4-BE49-F238E27FC236}">
                      <a16:creationId xmlns:a16="http://schemas.microsoft.com/office/drawing/2014/main" id="{5333CCDE-39B0-5E6C-EBD5-33D79BB8ABFB}"/>
                    </a:ext>
                  </a:extLst>
                </p:cNvPr>
                <p:cNvSpPr/>
                <p:nvPr/>
              </p:nvSpPr>
              <p:spPr>
                <a:xfrm>
                  <a:off x="6990467" y="2672992"/>
                  <a:ext cx="154870" cy="12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71" fill="none" extrusionOk="0">
                      <a:moveTo>
                        <a:pt x="42700" y="3670"/>
                      </a:moveTo>
                      <a:lnTo>
                        <a:pt x="1835" y="3670"/>
                      </a:lnTo>
                      <a:cubicBezTo>
                        <a:pt x="817" y="3670"/>
                        <a:pt x="0" y="2841"/>
                        <a:pt x="0" y="1836"/>
                      </a:cubicBezTo>
                      <a:lnTo>
                        <a:pt x="0" y="1836"/>
                      </a:lnTo>
                      <a:cubicBezTo>
                        <a:pt x="13" y="818"/>
                        <a:pt x="830" y="1"/>
                        <a:pt x="1835" y="1"/>
                      </a:cubicBezTo>
                      <a:lnTo>
                        <a:pt x="42700" y="1"/>
                      </a:lnTo>
                      <a:cubicBezTo>
                        <a:pt x="43717" y="1"/>
                        <a:pt x="44534" y="818"/>
                        <a:pt x="44534" y="1836"/>
                      </a:cubicBezTo>
                      <a:lnTo>
                        <a:pt x="44534" y="1836"/>
                      </a:lnTo>
                      <a:cubicBezTo>
                        <a:pt x="44534" y="2841"/>
                        <a:pt x="43717" y="3670"/>
                        <a:pt x="42700" y="36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EF0F2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272" name="Google Shape;8302;p74">
                  <a:extLst>
                    <a:ext uri="{FF2B5EF4-FFF2-40B4-BE49-F238E27FC236}">
                      <a16:creationId xmlns:a16="http://schemas.microsoft.com/office/drawing/2014/main" id="{5EFC5FE6-68FD-FEEF-40A2-0CAAAABF5A2D}"/>
                    </a:ext>
                  </a:extLst>
                </p:cNvPr>
                <p:cNvSpPr/>
                <p:nvPr/>
              </p:nvSpPr>
              <p:spPr>
                <a:xfrm>
                  <a:off x="6836957" y="2068734"/>
                  <a:ext cx="461892" cy="589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823" h="169592" fill="none" extrusionOk="0">
                      <a:moveTo>
                        <a:pt x="132307" y="74442"/>
                      </a:moveTo>
                      <a:cubicBezTo>
                        <a:pt x="132332" y="74278"/>
                        <a:pt x="132345" y="74127"/>
                        <a:pt x="132357" y="73977"/>
                      </a:cubicBezTo>
                      <a:cubicBezTo>
                        <a:pt x="132408" y="73562"/>
                        <a:pt x="132458" y="73135"/>
                        <a:pt x="132496" y="72720"/>
                      </a:cubicBezTo>
                      <a:cubicBezTo>
                        <a:pt x="132533" y="72343"/>
                        <a:pt x="132558" y="71991"/>
                        <a:pt x="132584" y="71639"/>
                      </a:cubicBezTo>
                      <a:cubicBezTo>
                        <a:pt x="132584" y="71577"/>
                        <a:pt x="132596" y="71501"/>
                        <a:pt x="132609" y="71438"/>
                      </a:cubicBezTo>
                      <a:cubicBezTo>
                        <a:pt x="132759" y="69754"/>
                        <a:pt x="132822" y="68071"/>
                        <a:pt x="132797" y="66387"/>
                      </a:cubicBezTo>
                      <a:cubicBezTo>
                        <a:pt x="132797" y="29719"/>
                        <a:pt x="103079" y="1"/>
                        <a:pt x="66411" y="1"/>
                      </a:cubicBezTo>
                      <a:cubicBezTo>
                        <a:pt x="29744" y="1"/>
                        <a:pt x="25" y="29719"/>
                        <a:pt x="25" y="66387"/>
                      </a:cubicBezTo>
                      <a:cubicBezTo>
                        <a:pt x="0" y="68071"/>
                        <a:pt x="63" y="69754"/>
                        <a:pt x="214" y="71438"/>
                      </a:cubicBezTo>
                      <a:cubicBezTo>
                        <a:pt x="214" y="71501"/>
                        <a:pt x="226" y="71577"/>
                        <a:pt x="239" y="71639"/>
                      </a:cubicBezTo>
                      <a:cubicBezTo>
                        <a:pt x="264" y="71991"/>
                        <a:pt x="289" y="72343"/>
                        <a:pt x="327" y="72720"/>
                      </a:cubicBezTo>
                      <a:cubicBezTo>
                        <a:pt x="365" y="73135"/>
                        <a:pt x="415" y="73562"/>
                        <a:pt x="465" y="73977"/>
                      </a:cubicBezTo>
                      <a:cubicBezTo>
                        <a:pt x="478" y="74127"/>
                        <a:pt x="490" y="74278"/>
                        <a:pt x="515" y="74442"/>
                      </a:cubicBezTo>
                      <a:cubicBezTo>
                        <a:pt x="528" y="74617"/>
                        <a:pt x="553" y="74806"/>
                        <a:pt x="578" y="74994"/>
                      </a:cubicBezTo>
                      <a:cubicBezTo>
                        <a:pt x="2187" y="87887"/>
                        <a:pt x="8306" y="113182"/>
                        <a:pt x="31390" y="136140"/>
                      </a:cubicBezTo>
                      <a:cubicBezTo>
                        <a:pt x="35926" y="140652"/>
                        <a:pt x="39545" y="146030"/>
                        <a:pt x="41782" y="152036"/>
                      </a:cubicBezTo>
                      <a:cubicBezTo>
                        <a:pt x="42775" y="154650"/>
                        <a:pt x="43164" y="157176"/>
                        <a:pt x="43177" y="158985"/>
                      </a:cubicBezTo>
                      <a:cubicBezTo>
                        <a:pt x="43202" y="166299"/>
                        <a:pt x="42976" y="169591"/>
                        <a:pt x="66411" y="169591"/>
                      </a:cubicBezTo>
                      <a:cubicBezTo>
                        <a:pt x="89834" y="169591"/>
                        <a:pt x="89621" y="166286"/>
                        <a:pt x="89646" y="158985"/>
                      </a:cubicBezTo>
                      <a:cubicBezTo>
                        <a:pt x="89646" y="157176"/>
                        <a:pt x="90048" y="154650"/>
                        <a:pt x="91041" y="152036"/>
                      </a:cubicBezTo>
                      <a:cubicBezTo>
                        <a:pt x="93277" y="146042"/>
                        <a:pt x="96896" y="140652"/>
                        <a:pt x="101433" y="136140"/>
                      </a:cubicBezTo>
                      <a:cubicBezTo>
                        <a:pt x="124516" y="113182"/>
                        <a:pt x="130636" y="87887"/>
                        <a:pt x="132244" y="74994"/>
                      </a:cubicBezTo>
                      <a:cubicBezTo>
                        <a:pt x="132269" y="74806"/>
                        <a:pt x="132295" y="74617"/>
                        <a:pt x="132307" y="74442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EFEFE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</p:grpSp>
        </p:grpSp>
      </p:grpSp>
      <p:grpSp>
        <p:nvGrpSpPr>
          <p:cNvPr id="273" name="Google Shape;8303;p74">
            <a:extLst>
              <a:ext uri="{FF2B5EF4-FFF2-40B4-BE49-F238E27FC236}">
                <a16:creationId xmlns:a16="http://schemas.microsoft.com/office/drawing/2014/main" id="{241C6FDC-D7ED-BA08-F1E3-B2BA37F3E0CE}"/>
              </a:ext>
            </a:extLst>
          </p:cNvPr>
          <p:cNvGrpSpPr/>
          <p:nvPr/>
        </p:nvGrpSpPr>
        <p:grpSpPr>
          <a:xfrm>
            <a:off x="4824535" y="3716294"/>
            <a:ext cx="1425154" cy="1424748"/>
            <a:chOff x="2559249" y="2069323"/>
            <a:chExt cx="685566" cy="685634"/>
          </a:xfrm>
        </p:grpSpPr>
        <p:sp>
          <p:nvSpPr>
            <p:cNvPr id="274" name="Google Shape;8304;p74">
              <a:extLst>
                <a:ext uri="{FF2B5EF4-FFF2-40B4-BE49-F238E27FC236}">
                  <a16:creationId xmlns:a16="http://schemas.microsoft.com/office/drawing/2014/main" id="{2DA8CDCD-228A-5600-2907-FD3C2BA6803D}"/>
                </a:ext>
              </a:extLst>
            </p:cNvPr>
            <p:cNvSpPr/>
            <p:nvPr/>
          </p:nvSpPr>
          <p:spPr>
            <a:xfrm>
              <a:off x="2637836" y="2532965"/>
              <a:ext cx="376180" cy="221993"/>
            </a:xfrm>
            <a:custGeom>
              <a:avLst/>
              <a:gdLst/>
              <a:ahLst/>
              <a:cxnLst/>
              <a:rect l="l" t="t" r="r" b="b"/>
              <a:pathLst>
                <a:path w="114864" h="67784" extrusionOk="0">
                  <a:moveTo>
                    <a:pt x="106357" y="13065"/>
                  </a:moveTo>
                  <a:cubicBezTo>
                    <a:pt x="104189" y="14178"/>
                    <a:pt x="101932" y="15164"/>
                    <a:pt x="99610" y="15997"/>
                  </a:cubicBezTo>
                  <a:cubicBezTo>
                    <a:pt x="99509" y="16034"/>
                    <a:pt x="99407" y="16071"/>
                    <a:pt x="99307" y="16108"/>
                  </a:cubicBezTo>
                  <a:lnTo>
                    <a:pt x="99307" y="16108"/>
                  </a:lnTo>
                  <a:cubicBezTo>
                    <a:pt x="101716" y="15259"/>
                    <a:pt x="104072" y="14244"/>
                    <a:pt x="106357" y="13065"/>
                  </a:cubicBezTo>
                  <a:close/>
                  <a:moveTo>
                    <a:pt x="28508" y="0"/>
                  </a:moveTo>
                  <a:cubicBezTo>
                    <a:pt x="24492" y="0"/>
                    <a:pt x="20462" y="1024"/>
                    <a:pt x="16807" y="3134"/>
                  </a:cubicBezTo>
                  <a:lnTo>
                    <a:pt x="16196" y="3489"/>
                  </a:lnTo>
                  <a:cubicBezTo>
                    <a:pt x="1800" y="11798"/>
                    <a:pt x="1" y="31827"/>
                    <a:pt x="12628" y="42646"/>
                  </a:cubicBezTo>
                  <a:cubicBezTo>
                    <a:pt x="28344" y="56100"/>
                    <a:pt x="48088" y="64977"/>
                    <a:pt x="69813" y="67214"/>
                  </a:cubicBezTo>
                  <a:cubicBezTo>
                    <a:pt x="70015" y="67229"/>
                    <a:pt x="70217" y="67254"/>
                    <a:pt x="70424" y="67273"/>
                  </a:cubicBezTo>
                  <a:cubicBezTo>
                    <a:pt x="70803" y="67313"/>
                    <a:pt x="71193" y="67347"/>
                    <a:pt x="71572" y="67377"/>
                  </a:cubicBezTo>
                  <a:cubicBezTo>
                    <a:pt x="72085" y="67421"/>
                    <a:pt x="72592" y="67465"/>
                    <a:pt x="73100" y="67500"/>
                  </a:cubicBezTo>
                  <a:lnTo>
                    <a:pt x="73445" y="67525"/>
                  </a:lnTo>
                  <a:cubicBezTo>
                    <a:pt x="75888" y="67697"/>
                    <a:pt x="78340" y="67783"/>
                    <a:pt x="80797" y="67783"/>
                  </a:cubicBezTo>
                  <a:cubicBezTo>
                    <a:pt x="92212" y="67783"/>
                    <a:pt x="103723" y="65913"/>
                    <a:pt x="114864" y="62044"/>
                  </a:cubicBezTo>
                  <a:lnTo>
                    <a:pt x="114864" y="62044"/>
                  </a:lnTo>
                  <a:cubicBezTo>
                    <a:pt x="112427" y="62820"/>
                    <a:pt x="109978" y="63185"/>
                    <a:pt x="107581" y="63185"/>
                  </a:cubicBezTo>
                  <a:cubicBezTo>
                    <a:pt x="94740" y="63185"/>
                    <a:pt x="83396" y="52710"/>
                    <a:pt x="83396" y="38875"/>
                  </a:cubicBezTo>
                  <a:cubicBezTo>
                    <a:pt x="83396" y="28688"/>
                    <a:pt x="89785" y="19663"/>
                    <a:pt x="99307" y="16108"/>
                  </a:cubicBezTo>
                  <a:lnTo>
                    <a:pt x="99307" y="16108"/>
                  </a:lnTo>
                  <a:cubicBezTo>
                    <a:pt x="93355" y="18205"/>
                    <a:pt x="87080" y="19284"/>
                    <a:pt x="80750" y="19284"/>
                  </a:cubicBezTo>
                  <a:cubicBezTo>
                    <a:pt x="79680" y="19284"/>
                    <a:pt x="78608" y="19253"/>
                    <a:pt x="77536" y="19191"/>
                  </a:cubicBezTo>
                  <a:cubicBezTo>
                    <a:pt x="77230" y="19171"/>
                    <a:pt x="76920" y="19146"/>
                    <a:pt x="76609" y="19127"/>
                  </a:cubicBezTo>
                  <a:cubicBezTo>
                    <a:pt x="76077" y="19092"/>
                    <a:pt x="75554" y="19048"/>
                    <a:pt x="75022" y="18999"/>
                  </a:cubicBezTo>
                  <a:cubicBezTo>
                    <a:pt x="74948" y="18994"/>
                    <a:pt x="74869" y="18979"/>
                    <a:pt x="74795" y="18974"/>
                  </a:cubicBezTo>
                  <a:cubicBezTo>
                    <a:pt x="73346" y="18821"/>
                    <a:pt x="71912" y="18609"/>
                    <a:pt x="70483" y="18353"/>
                  </a:cubicBezTo>
                  <a:cubicBezTo>
                    <a:pt x="70414" y="18338"/>
                    <a:pt x="70340" y="18333"/>
                    <a:pt x="70276" y="18323"/>
                  </a:cubicBezTo>
                  <a:cubicBezTo>
                    <a:pt x="60651" y="16515"/>
                    <a:pt x="51671" y="12222"/>
                    <a:pt x="44234" y="5859"/>
                  </a:cubicBezTo>
                  <a:cubicBezTo>
                    <a:pt x="39736" y="2011"/>
                    <a:pt x="34136" y="0"/>
                    <a:pt x="2850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5" name="Google Shape;8305;p74">
              <a:extLst>
                <a:ext uri="{FF2B5EF4-FFF2-40B4-BE49-F238E27FC236}">
                  <a16:creationId xmlns:a16="http://schemas.microsoft.com/office/drawing/2014/main" id="{D0C6DFF8-0C9C-8D1B-EB7F-7CCCC4857D03}"/>
                </a:ext>
              </a:extLst>
            </p:cNvPr>
            <p:cNvSpPr/>
            <p:nvPr/>
          </p:nvSpPr>
          <p:spPr>
            <a:xfrm>
              <a:off x="2910955" y="2421038"/>
              <a:ext cx="327385" cy="318821"/>
            </a:xfrm>
            <a:custGeom>
              <a:avLst/>
              <a:gdLst/>
              <a:ahLst/>
              <a:cxnLst/>
              <a:rect l="l" t="t" r="r" b="b"/>
              <a:pathLst>
                <a:path w="99965" h="97350" extrusionOk="0">
                  <a:moveTo>
                    <a:pt x="53376" y="1"/>
                  </a:moveTo>
                  <a:lnTo>
                    <a:pt x="53376" y="6"/>
                  </a:lnTo>
                  <a:cubicBezTo>
                    <a:pt x="52883" y="9853"/>
                    <a:pt x="49823" y="19400"/>
                    <a:pt x="44500" y="27694"/>
                  </a:cubicBezTo>
                  <a:lnTo>
                    <a:pt x="44495" y="27689"/>
                  </a:lnTo>
                  <a:cubicBezTo>
                    <a:pt x="39162" y="35945"/>
                    <a:pt x="31740" y="42706"/>
                    <a:pt x="22962" y="47236"/>
                  </a:cubicBezTo>
                  <a:cubicBezTo>
                    <a:pt x="20794" y="48354"/>
                    <a:pt x="18537" y="49335"/>
                    <a:pt x="16215" y="50168"/>
                  </a:cubicBezTo>
                  <a:cubicBezTo>
                    <a:pt x="6526" y="53643"/>
                    <a:pt x="1" y="62751"/>
                    <a:pt x="1" y="73041"/>
                  </a:cubicBezTo>
                  <a:cubicBezTo>
                    <a:pt x="1" y="86877"/>
                    <a:pt x="11338" y="97350"/>
                    <a:pt x="24179" y="97350"/>
                  </a:cubicBezTo>
                  <a:cubicBezTo>
                    <a:pt x="26579" y="97350"/>
                    <a:pt x="29032" y="96984"/>
                    <a:pt x="31474" y="96205"/>
                  </a:cubicBezTo>
                  <a:cubicBezTo>
                    <a:pt x="31730" y="96126"/>
                    <a:pt x="31977" y="96043"/>
                    <a:pt x="32223" y="95954"/>
                  </a:cubicBezTo>
                  <a:cubicBezTo>
                    <a:pt x="49305" y="89907"/>
                    <a:pt x="64347" y="79542"/>
                    <a:pt x="76047" y="66176"/>
                  </a:cubicBezTo>
                  <a:cubicBezTo>
                    <a:pt x="76333" y="65870"/>
                    <a:pt x="76609" y="65575"/>
                    <a:pt x="76880" y="65254"/>
                  </a:cubicBezTo>
                  <a:cubicBezTo>
                    <a:pt x="88664" y="51450"/>
                    <a:pt x="96520" y="34919"/>
                    <a:pt x="99965" y="17468"/>
                  </a:cubicBezTo>
                  <a:lnTo>
                    <a:pt x="99965" y="17468"/>
                  </a:lnTo>
                  <a:cubicBezTo>
                    <a:pt x="97249" y="28811"/>
                    <a:pt x="87103" y="36062"/>
                    <a:pt x="76340" y="36062"/>
                  </a:cubicBezTo>
                  <a:cubicBezTo>
                    <a:pt x="72278" y="36062"/>
                    <a:pt x="68129" y="35030"/>
                    <a:pt x="64258" y="32795"/>
                  </a:cubicBezTo>
                  <a:cubicBezTo>
                    <a:pt x="55426" y="27694"/>
                    <a:pt x="50641" y="17596"/>
                    <a:pt x="52509" y="7571"/>
                  </a:cubicBezTo>
                  <a:cubicBezTo>
                    <a:pt x="52977" y="5067"/>
                    <a:pt x="53268" y="2534"/>
                    <a:pt x="5339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6" name="Google Shape;8306;p74">
              <a:extLst>
                <a:ext uri="{FF2B5EF4-FFF2-40B4-BE49-F238E27FC236}">
                  <a16:creationId xmlns:a16="http://schemas.microsoft.com/office/drawing/2014/main" id="{B9CBD342-0568-30A0-876F-68661BC8E8C9}"/>
                </a:ext>
              </a:extLst>
            </p:cNvPr>
            <p:cNvSpPr/>
            <p:nvPr/>
          </p:nvSpPr>
          <p:spPr>
            <a:xfrm>
              <a:off x="3122726" y="2149918"/>
              <a:ext cx="10490" cy="10015"/>
            </a:xfrm>
            <a:custGeom>
              <a:avLst/>
              <a:gdLst/>
              <a:ahLst/>
              <a:cxnLst/>
              <a:rect l="l" t="t" r="r" b="b"/>
              <a:pathLst>
                <a:path w="3203" h="3058" extrusionOk="0">
                  <a:moveTo>
                    <a:pt x="21" y="0"/>
                  </a:moveTo>
                  <a:cubicBezTo>
                    <a:pt x="0" y="0"/>
                    <a:pt x="1234" y="1124"/>
                    <a:pt x="3203" y="3058"/>
                  </a:cubicBezTo>
                  <a:cubicBezTo>
                    <a:pt x="2429" y="2170"/>
                    <a:pt x="1576" y="1328"/>
                    <a:pt x="645" y="529"/>
                  </a:cubicBezTo>
                  <a:cubicBezTo>
                    <a:pt x="227" y="170"/>
                    <a:pt x="29" y="0"/>
                    <a:pt x="21" y="0"/>
                  </a:cubicBez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7" name="Google Shape;8307;p74">
              <a:extLst>
                <a:ext uri="{FF2B5EF4-FFF2-40B4-BE49-F238E27FC236}">
                  <a16:creationId xmlns:a16="http://schemas.microsoft.com/office/drawing/2014/main" id="{B9CFC682-0A39-ABF4-95A9-BF72F0A56BBC}"/>
                </a:ext>
              </a:extLst>
            </p:cNvPr>
            <p:cNvSpPr/>
            <p:nvPr/>
          </p:nvSpPr>
          <p:spPr>
            <a:xfrm>
              <a:off x="3022956" y="2159929"/>
              <a:ext cx="221858" cy="379216"/>
            </a:xfrm>
            <a:custGeom>
              <a:avLst/>
              <a:gdLst/>
              <a:ahLst/>
              <a:cxnLst/>
              <a:rect l="l" t="t" r="r" b="b"/>
              <a:pathLst>
                <a:path w="67743" h="115791" extrusionOk="0">
                  <a:moveTo>
                    <a:pt x="33667" y="1"/>
                  </a:moveTo>
                  <a:cubicBezTo>
                    <a:pt x="43405" y="11169"/>
                    <a:pt x="40882" y="28926"/>
                    <a:pt x="27541" y="36624"/>
                  </a:cubicBezTo>
                  <a:lnTo>
                    <a:pt x="26934" y="36974"/>
                  </a:lnTo>
                  <a:cubicBezTo>
                    <a:pt x="23278" y="39085"/>
                    <a:pt x="19248" y="40109"/>
                    <a:pt x="15233" y="40109"/>
                  </a:cubicBezTo>
                  <a:cubicBezTo>
                    <a:pt x="9809" y="40109"/>
                    <a:pt x="4413" y="38242"/>
                    <a:pt x="0" y="34668"/>
                  </a:cubicBezTo>
                  <a:lnTo>
                    <a:pt x="0" y="34668"/>
                  </a:lnTo>
                  <a:cubicBezTo>
                    <a:pt x="4658" y="38719"/>
                    <a:pt x="8625" y="43529"/>
                    <a:pt x="11725" y="48916"/>
                  </a:cubicBezTo>
                  <a:cubicBezTo>
                    <a:pt x="12179" y="49709"/>
                    <a:pt x="12617" y="50513"/>
                    <a:pt x="13026" y="51316"/>
                  </a:cubicBezTo>
                  <a:cubicBezTo>
                    <a:pt x="13090" y="51439"/>
                    <a:pt x="13150" y="51568"/>
                    <a:pt x="13219" y="51691"/>
                  </a:cubicBezTo>
                  <a:cubicBezTo>
                    <a:pt x="13460" y="52169"/>
                    <a:pt x="13692" y="52642"/>
                    <a:pt x="13913" y="53125"/>
                  </a:cubicBezTo>
                  <a:cubicBezTo>
                    <a:pt x="14047" y="53396"/>
                    <a:pt x="14175" y="53672"/>
                    <a:pt x="14298" y="53948"/>
                  </a:cubicBezTo>
                  <a:cubicBezTo>
                    <a:pt x="14569" y="54544"/>
                    <a:pt x="14835" y="55151"/>
                    <a:pt x="15081" y="55752"/>
                  </a:cubicBezTo>
                  <a:cubicBezTo>
                    <a:pt x="15165" y="55964"/>
                    <a:pt x="15244" y="56171"/>
                    <a:pt x="15328" y="56383"/>
                  </a:cubicBezTo>
                  <a:cubicBezTo>
                    <a:pt x="15525" y="56880"/>
                    <a:pt x="15712" y="57378"/>
                    <a:pt x="15900" y="57886"/>
                  </a:cubicBezTo>
                  <a:cubicBezTo>
                    <a:pt x="18438" y="64904"/>
                    <a:pt x="19547" y="72326"/>
                    <a:pt x="19187" y="79729"/>
                  </a:cubicBezTo>
                  <a:cubicBezTo>
                    <a:pt x="19064" y="82262"/>
                    <a:pt x="18778" y="84795"/>
                    <a:pt x="18310" y="87304"/>
                  </a:cubicBezTo>
                  <a:cubicBezTo>
                    <a:pt x="16442" y="97324"/>
                    <a:pt x="21227" y="107422"/>
                    <a:pt x="30054" y="112523"/>
                  </a:cubicBezTo>
                  <a:cubicBezTo>
                    <a:pt x="33927" y="114758"/>
                    <a:pt x="38077" y="115790"/>
                    <a:pt x="42139" y="115790"/>
                  </a:cubicBezTo>
                  <a:cubicBezTo>
                    <a:pt x="52903" y="115790"/>
                    <a:pt x="63049" y="108539"/>
                    <a:pt x="65761" y="97196"/>
                  </a:cubicBezTo>
                  <a:cubicBezTo>
                    <a:pt x="66717" y="92366"/>
                    <a:pt x="67328" y="87462"/>
                    <a:pt x="67594" y="82533"/>
                  </a:cubicBezTo>
                  <a:cubicBezTo>
                    <a:pt x="67644" y="81602"/>
                    <a:pt x="67678" y="80665"/>
                    <a:pt x="67703" y="79739"/>
                  </a:cubicBezTo>
                  <a:cubicBezTo>
                    <a:pt x="67728" y="78832"/>
                    <a:pt x="67742" y="77920"/>
                    <a:pt x="67742" y="77013"/>
                  </a:cubicBezTo>
                  <a:cubicBezTo>
                    <a:pt x="67737" y="58916"/>
                    <a:pt x="63144" y="41893"/>
                    <a:pt x="55061" y="27043"/>
                  </a:cubicBezTo>
                  <a:lnTo>
                    <a:pt x="55047" y="27058"/>
                  </a:lnTo>
                  <a:cubicBezTo>
                    <a:pt x="54613" y="26255"/>
                    <a:pt x="54169" y="25461"/>
                    <a:pt x="53716" y="24673"/>
                  </a:cubicBezTo>
                  <a:cubicBezTo>
                    <a:pt x="47915" y="14623"/>
                    <a:pt x="38541" y="4811"/>
                    <a:pt x="3366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8" name="Google Shape;8308;p74">
              <a:extLst>
                <a:ext uri="{FF2B5EF4-FFF2-40B4-BE49-F238E27FC236}">
                  <a16:creationId xmlns:a16="http://schemas.microsoft.com/office/drawing/2014/main" id="{1E04A453-2116-2B1C-8949-2855A60E8348}"/>
                </a:ext>
              </a:extLst>
            </p:cNvPr>
            <p:cNvSpPr/>
            <p:nvPr/>
          </p:nvSpPr>
          <p:spPr>
            <a:xfrm>
              <a:off x="3001649" y="2257452"/>
              <a:ext cx="4395" cy="2908"/>
            </a:xfrm>
            <a:custGeom>
              <a:avLst/>
              <a:gdLst/>
              <a:ahLst/>
              <a:cxnLst/>
              <a:rect l="l" t="t" r="r" b="b"/>
              <a:pathLst>
                <a:path w="1342" h="888" extrusionOk="0">
                  <a:moveTo>
                    <a:pt x="1" y="1"/>
                  </a:moveTo>
                  <a:cubicBezTo>
                    <a:pt x="449" y="291"/>
                    <a:pt x="898" y="587"/>
                    <a:pt x="1341" y="888"/>
                  </a:cubicBezTo>
                  <a:cubicBezTo>
                    <a:pt x="898" y="587"/>
                    <a:pt x="449" y="291"/>
                    <a:pt x="1" y="1"/>
                  </a:cubicBez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9" name="Google Shape;8309;p74">
              <a:extLst>
                <a:ext uri="{FF2B5EF4-FFF2-40B4-BE49-F238E27FC236}">
                  <a16:creationId xmlns:a16="http://schemas.microsoft.com/office/drawing/2014/main" id="{89DEC933-1A1B-A556-3957-8586758E02AC}"/>
                </a:ext>
              </a:extLst>
            </p:cNvPr>
            <p:cNvSpPr/>
            <p:nvPr/>
          </p:nvSpPr>
          <p:spPr>
            <a:xfrm>
              <a:off x="3006814" y="2260907"/>
              <a:ext cx="504" cy="373"/>
            </a:xfrm>
            <a:custGeom>
              <a:avLst/>
              <a:gdLst/>
              <a:ahLst/>
              <a:cxnLst/>
              <a:rect l="l" t="t" r="r" b="b"/>
              <a:pathLst>
                <a:path w="154" h="114" extrusionOk="0">
                  <a:moveTo>
                    <a:pt x="1" y="0"/>
                  </a:moveTo>
                  <a:lnTo>
                    <a:pt x="1" y="0"/>
                  </a:lnTo>
                  <a:cubicBezTo>
                    <a:pt x="50" y="40"/>
                    <a:pt x="104" y="74"/>
                    <a:pt x="154" y="114"/>
                  </a:cubicBezTo>
                  <a:cubicBezTo>
                    <a:pt x="104" y="74"/>
                    <a:pt x="55" y="40"/>
                    <a:pt x="1" y="0"/>
                  </a:cubicBez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0" name="Google Shape;8310;p74">
              <a:extLst>
                <a:ext uri="{FF2B5EF4-FFF2-40B4-BE49-F238E27FC236}">
                  <a16:creationId xmlns:a16="http://schemas.microsoft.com/office/drawing/2014/main" id="{D5E1B209-C5D8-9930-24B0-4FFD5C6A789B}"/>
                </a:ext>
              </a:extLst>
            </p:cNvPr>
            <p:cNvSpPr/>
            <p:nvPr/>
          </p:nvSpPr>
          <p:spPr>
            <a:xfrm>
              <a:off x="3007315" y="2261277"/>
              <a:ext cx="15645" cy="12190"/>
            </a:xfrm>
            <a:custGeom>
              <a:avLst/>
              <a:gdLst/>
              <a:ahLst/>
              <a:cxnLst/>
              <a:rect l="l" t="t" r="r" b="b"/>
              <a:pathLst>
                <a:path w="4777" h="3722" extrusionOk="0">
                  <a:moveTo>
                    <a:pt x="1" y="1"/>
                  </a:moveTo>
                  <a:lnTo>
                    <a:pt x="1" y="1"/>
                  </a:lnTo>
                  <a:cubicBezTo>
                    <a:pt x="1479" y="1026"/>
                    <a:pt x="2908" y="2135"/>
                    <a:pt x="4283" y="3313"/>
                  </a:cubicBezTo>
                  <a:cubicBezTo>
                    <a:pt x="4441" y="3456"/>
                    <a:pt x="4609" y="3589"/>
                    <a:pt x="4776" y="3722"/>
                  </a:cubicBezTo>
                  <a:cubicBezTo>
                    <a:pt x="3253" y="2396"/>
                    <a:pt x="1666" y="1149"/>
                    <a:pt x="1" y="1"/>
                  </a:cubicBezTo>
                  <a:close/>
                </a:path>
              </a:pathLst>
            </a:custGeom>
            <a:solidFill>
              <a:srgbClr val="CFD9E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1" name="Google Shape;8311;p74">
              <a:extLst>
                <a:ext uri="{FF2B5EF4-FFF2-40B4-BE49-F238E27FC236}">
                  <a16:creationId xmlns:a16="http://schemas.microsoft.com/office/drawing/2014/main" id="{7D5F285E-7E29-1347-8BE1-4F5B772E62E0}"/>
                </a:ext>
              </a:extLst>
            </p:cNvPr>
            <p:cNvSpPr/>
            <p:nvPr/>
          </p:nvSpPr>
          <p:spPr>
            <a:xfrm>
              <a:off x="3006025" y="2260357"/>
              <a:ext cx="793" cy="553"/>
            </a:xfrm>
            <a:custGeom>
              <a:avLst/>
              <a:gdLst/>
              <a:ahLst/>
              <a:cxnLst/>
              <a:rect l="l" t="t" r="r" b="b"/>
              <a:pathLst>
                <a:path w="242" h="169" extrusionOk="0">
                  <a:moveTo>
                    <a:pt x="0" y="1"/>
                  </a:moveTo>
                  <a:lnTo>
                    <a:pt x="201" y="140"/>
                  </a:lnTo>
                  <a:lnTo>
                    <a:pt x="201" y="140"/>
                  </a:lnTo>
                  <a:cubicBezTo>
                    <a:pt x="137" y="95"/>
                    <a:pt x="74" y="50"/>
                    <a:pt x="0" y="1"/>
                  </a:cubicBezTo>
                  <a:close/>
                  <a:moveTo>
                    <a:pt x="201" y="140"/>
                  </a:moveTo>
                  <a:cubicBezTo>
                    <a:pt x="215" y="150"/>
                    <a:pt x="228" y="159"/>
                    <a:pt x="242" y="168"/>
                  </a:cubicBezTo>
                  <a:lnTo>
                    <a:pt x="201" y="140"/>
                  </a:lnTo>
                  <a:close/>
                </a:path>
              </a:pathLst>
            </a:custGeom>
            <a:solidFill>
              <a:srgbClr val="CFD9E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2" name="Google Shape;8312;p74">
              <a:extLst>
                <a:ext uri="{FF2B5EF4-FFF2-40B4-BE49-F238E27FC236}">
                  <a16:creationId xmlns:a16="http://schemas.microsoft.com/office/drawing/2014/main" id="{09D0F29C-48C1-7685-3E65-2008FE899ED2}"/>
                </a:ext>
              </a:extLst>
            </p:cNvPr>
            <p:cNvSpPr/>
            <p:nvPr/>
          </p:nvSpPr>
          <p:spPr>
            <a:xfrm>
              <a:off x="2790124" y="2069323"/>
              <a:ext cx="376068" cy="221963"/>
            </a:xfrm>
            <a:custGeom>
              <a:avLst/>
              <a:gdLst/>
              <a:ahLst/>
              <a:cxnLst/>
              <a:rect l="l" t="t" r="r" b="b"/>
              <a:pathLst>
                <a:path w="114830" h="67775" extrusionOk="0">
                  <a:moveTo>
                    <a:pt x="15387" y="51713"/>
                  </a:moveTo>
                  <a:cubicBezTo>
                    <a:pt x="13025" y="52552"/>
                    <a:pt x="10715" y="53552"/>
                    <a:pt x="8473" y="54709"/>
                  </a:cubicBezTo>
                  <a:lnTo>
                    <a:pt x="8473" y="54709"/>
                  </a:lnTo>
                  <a:cubicBezTo>
                    <a:pt x="10647" y="53591"/>
                    <a:pt x="12899" y="52605"/>
                    <a:pt x="15225" y="51772"/>
                  </a:cubicBezTo>
                  <a:cubicBezTo>
                    <a:pt x="15279" y="51753"/>
                    <a:pt x="15333" y="51733"/>
                    <a:pt x="15387" y="51713"/>
                  </a:cubicBezTo>
                  <a:close/>
                  <a:moveTo>
                    <a:pt x="34032" y="1"/>
                  </a:moveTo>
                  <a:cubicBezTo>
                    <a:pt x="22630" y="1"/>
                    <a:pt x="11132" y="1868"/>
                    <a:pt x="1" y="5720"/>
                  </a:cubicBezTo>
                  <a:cubicBezTo>
                    <a:pt x="2428" y="4951"/>
                    <a:pt x="4866" y="4589"/>
                    <a:pt x="7253" y="4589"/>
                  </a:cubicBezTo>
                  <a:cubicBezTo>
                    <a:pt x="20092" y="4589"/>
                    <a:pt x="31430" y="15063"/>
                    <a:pt x="31430" y="28899"/>
                  </a:cubicBezTo>
                  <a:cubicBezTo>
                    <a:pt x="31430" y="39137"/>
                    <a:pt x="24982" y="48196"/>
                    <a:pt x="15387" y="51713"/>
                  </a:cubicBezTo>
                  <a:lnTo>
                    <a:pt x="15387" y="51713"/>
                  </a:lnTo>
                  <a:cubicBezTo>
                    <a:pt x="21370" y="49588"/>
                    <a:pt x="27683" y="48494"/>
                    <a:pt x="34053" y="48494"/>
                  </a:cubicBezTo>
                  <a:cubicBezTo>
                    <a:pt x="35131" y="48494"/>
                    <a:pt x="36210" y="48525"/>
                    <a:pt x="37290" y="48588"/>
                  </a:cubicBezTo>
                  <a:cubicBezTo>
                    <a:pt x="37605" y="48608"/>
                    <a:pt x="37911" y="48632"/>
                    <a:pt x="38221" y="48647"/>
                  </a:cubicBezTo>
                  <a:cubicBezTo>
                    <a:pt x="38749" y="48687"/>
                    <a:pt x="39276" y="48731"/>
                    <a:pt x="39803" y="48780"/>
                  </a:cubicBezTo>
                  <a:cubicBezTo>
                    <a:pt x="39877" y="48785"/>
                    <a:pt x="39956" y="48795"/>
                    <a:pt x="40030" y="48805"/>
                  </a:cubicBezTo>
                  <a:cubicBezTo>
                    <a:pt x="41479" y="48958"/>
                    <a:pt x="42913" y="49165"/>
                    <a:pt x="44343" y="49426"/>
                  </a:cubicBezTo>
                  <a:cubicBezTo>
                    <a:pt x="44412" y="49436"/>
                    <a:pt x="44485" y="49446"/>
                    <a:pt x="44554" y="49456"/>
                  </a:cubicBezTo>
                  <a:cubicBezTo>
                    <a:pt x="51706" y="50801"/>
                    <a:pt x="58507" y="53517"/>
                    <a:pt x="64584" y="57440"/>
                  </a:cubicBezTo>
                  <a:cubicBezTo>
                    <a:pt x="65032" y="57730"/>
                    <a:pt x="65481" y="58026"/>
                    <a:pt x="65924" y="58332"/>
                  </a:cubicBezTo>
                  <a:lnTo>
                    <a:pt x="66166" y="58499"/>
                  </a:lnTo>
                  <a:cubicBezTo>
                    <a:pt x="66215" y="58539"/>
                    <a:pt x="66269" y="58573"/>
                    <a:pt x="66319" y="58613"/>
                  </a:cubicBezTo>
                  <a:cubicBezTo>
                    <a:pt x="67975" y="59771"/>
                    <a:pt x="69571" y="61008"/>
                    <a:pt x="71094" y="62334"/>
                  </a:cubicBezTo>
                  <a:cubicBezTo>
                    <a:pt x="75504" y="65908"/>
                    <a:pt x="80901" y="67775"/>
                    <a:pt x="86325" y="67775"/>
                  </a:cubicBezTo>
                  <a:cubicBezTo>
                    <a:pt x="90341" y="67775"/>
                    <a:pt x="94372" y="66751"/>
                    <a:pt x="98028" y="64640"/>
                  </a:cubicBezTo>
                  <a:lnTo>
                    <a:pt x="98640" y="64290"/>
                  </a:lnTo>
                  <a:cubicBezTo>
                    <a:pt x="113036" y="55981"/>
                    <a:pt x="114830" y="35951"/>
                    <a:pt x="102203" y="25138"/>
                  </a:cubicBezTo>
                  <a:cubicBezTo>
                    <a:pt x="98028" y="21560"/>
                    <a:pt x="93563" y="18307"/>
                    <a:pt x="88857" y="15419"/>
                  </a:cubicBezTo>
                  <a:cubicBezTo>
                    <a:pt x="75850" y="7435"/>
                    <a:pt x="60966" y="2216"/>
                    <a:pt x="45018" y="570"/>
                  </a:cubicBezTo>
                  <a:cubicBezTo>
                    <a:pt x="44811" y="555"/>
                    <a:pt x="44609" y="530"/>
                    <a:pt x="44407" y="511"/>
                  </a:cubicBezTo>
                  <a:cubicBezTo>
                    <a:pt x="44022" y="471"/>
                    <a:pt x="43643" y="437"/>
                    <a:pt x="43253" y="407"/>
                  </a:cubicBezTo>
                  <a:cubicBezTo>
                    <a:pt x="42741" y="363"/>
                    <a:pt x="42238" y="318"/>
                    <a:pt x="41726" y="284"/>
                  </a:cubicBezTo>
                  <a:lnTo>
                    <a:pt x="41381" y="259"/>
                  </a:lnTo>
                  <a:cubicBezTo>
                    <a:pt x="38938" y="87"/>
                    <a:pt x="36487" y="1"/>
                    <a:pt x="3403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3" name="Google Shape;8313;p74">
              <a:extLst>
                <a:ext uri="{FF2B5EF4-FFF2-40B4-BE49-F238E27FC236}">
                  <a16:creationId xmlns:a16="http://schemas.microsoft.com/office/drawing/2014/main" id="{BDE076E2-432D-D147-2714-8F910B5F0A0D}"/>
                </a:ext>
              </a:extLst>
            </p:cNvPr>
            <p:cNvSpPr/>
            <p:nvPr/>
          </p:nvSpPr>
          <p:spPr>
            <a:xfrm>
              <a:off x="2559328" y="2381300"/>
              <a:ext cx="1294" cy="21877"/>
            </a:xfrm>
            <a:custGeom>
              <a:avLst/>
              <a:gdLst/>
              <a:ahLst/>
              <a:cxnLst/>
              <a:rect l="l" t="t" r="r" b="b"/>
              <a:pathLst>
                <a:path w="395" h="6680" extrusionOk="0">
                  <a:moveTo>
                    <a:pt x="395" y="1"/>
                  </a:moveTo>
                  <a:cubicBezTo>
                    <a:pt x="193" y="2219"/>
                    <a:pt x="65" y="4447"/>
                    <a:pt x="1" y="6679"/>
                  </a:cubicBezTo>
                  <a:lnTo>
                    <a:pt x="15" y="6679"/>
                  </a:lnTo>
                  <a:cubicBezTo>
                    <a:pt x="70" y="4447"/>
                    <a:pt x="198" y="2224"/>
                    <a:pt x="395" y="1"/>
                  </a:cubicBezTo>
                  <a:close/>
                </a:path>
              </a:pathLst>
            </a:custGeom>
            <a:solidFill>
              <a:srgbClr val="A5B7C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4" name="Google Shape;8314;p74">
              <a:extLst>
                <a:ext uri="{FF2B5EF4-FFF2-40B4-BE49-F238E27FC236}">
                  <a16:creationId xmlns:a16="http://schemas.microsoft.com/office/drawing/2014/main" id="{096F20A7-589C-11DC-66FA-1B8F36ACA71C}"/>
                </a:ext>
              </a:extLst>
            </p:cNvPr>
            <p:cNvSpPr/>
            <p:nvPr/>
          </p:nvSpPr>
          <p:spPr>
            <a:xfrm>
              <a:off x="2565429" y="2084349"/>
              <a:ext cx="327628" cy="318828"/>
            </a:xfrm>
            <a:custGeom>
              <a:avLst/>
              <a:gdLst/>
              <a:ahLst/>
              <a:cxnLst/>
              <a:rect l="l" t="t" r="r" b="b"/>
              <a:pathLst>
                <a:path w="100039" h="97352" extrusionOk="0">
                  <a:moveTo>
                    <a:pt x="75862" y="1"/>
                  </a:moveTo>
                  <a:cubicBezTo>
                    <a:pt x="73475" y="1"/>
                    <a:pt x="71037" y="363"/>
                    <a:pt x="68610" y="1132"/>
                  </a:cubicBezTo>
                  <a:cubicBezTo>
                    <a:pt x="68344" y="1221"/>
                    <a:pt x="68088" y="1304"/>
                    <a:pt x="67821" y="1398"/>
                  </a:cubicBezTo>
                  <a:cubicBezTo>
                    <a:pt x="50739" y="7450"/>
                    <a:pt x="35693" y="17810"/>
                    <a:pt x="23992" y="31181"/>
                  </a:cubicBezTo>
                  <a:cubicBezTo>
                    <a:pt x="23712" y="31482"/>
                    <a:pt x="23436" y="31782"/>
                    <a:pt x="23164" y="32098"/>
                  </a:cubicBezTo>
                  <a:cubicBezTo>
                    <a:pt x="11277" y="46021"/>
                    <a:pt x="3391" y="62709"/>
                    <a:pt x="1" y="80328"/>
                  </a:cubicBezTo>
                  <a:cubicBezTo>
                    <a:pt x="2554" y="68739"/>
                    <a:pt x="12822" y="61297"/>
                    <a:pt x="23723" y="61297"/>
                  </a:cubicBezTo>
                  <a:cubicBezTo>
                    <a:pt x="27782" y="61297"/>
                    <a:pt x="31928" y="62329"/>
                    <a:pt x="35796" y="64562"/>
                  </a:cubicBezTo>
                  <a:cubicBezTo>
                    <a:pt x="44628" y="69658"/>
                    <a:pt x="49414" y="79756"/>
                    <a:pt x="47546" y="89781"/>
                  </a:cubicBezTo>
                  <a:cubicBezTo>
                    <a:pt x="47077" y="92285"/>
                    <a:pt x="46787" y="94818"/>
                    <a:pt x="46663" y="97351"/>
                  </a:cubicBezTo>
                  <a:lnTo>
                    <a:pt x="46673" y="97351"/>
                  </a:lnTo>
                  <a:cubicBezTo>
                    <a:pt x="47166" y="87504"/>
                    <a:pt x="50227" y="77957"/>
                    <a:pt x="55550" y="69663"/>
                  </a:cubicBezTo>
                  <a:lnTo>
                    <a:pt x="55554" y="69673"/>
                  </a:lnTo>
                  <a:cubicBezTo>
                    <a:pt x="60882" y="61417"/>
                    <a:pt x="68309" y="54651"/>
                    <a:pt x="77082" y="50131"/>
                  </a:cubicBezTo>
                  <a:cubicBezTo>
                    <a:pt x="79251" y="49007"/>
                    <a:pt x="81503" y="48027"/>
                    <a:pt x="83834" y="47189"/>
                  </a:cubicBezTo>
                  <a:cubicBezTo>
                    <a:pt x="93523" y="43714"/>
                    <a:pt x="100039" y="34611"/>
                    <a:pt x="100039" y="24316"/>
                  </a:cubicBezTo>
                  <a:cubicBezTo>
                    <a:pt x="100039" y="10476"/>
                    <a:pt x="88701" y="1"/>
                    <a:pt x="7586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5" name="Google Shape;8315;p74">
              <a:extLst>
                <a:ext uri="{FF2B5EF4-FFF2-40B4-BE49-F238E27FC236}">
                  <a16:creationId xmlns:a16="http://schemas.microsoft.com/office/drawing/2014/main" id="{E4D759ED-A557-7AF3-BE21-696C3C160D85}"/>
                </a:ext>
              </a:extLst>
            </p:cNvPr>
            <p:cNvSpPr/>
            <p:nvPr/>
          </p:nvSpPr>
          <p:spPr>
            <a:xfrm>
              <a:off x="2560618" y="2347407"/>
              <a:ext cx="4814" cy="33896"/>
            </a:xfrm>
            <a:custGeom>
              <a:avLst/>
              <a:gdLst/>
              <a:ahLst/>
              <a:cxnLst/>
              <a:rect l="l" t="t" r="r" b="b"/>
              <a:pathLst>
                <a:path w="1470" h="10350" extrusionOk="0">
                  <a:moveTo>
                    <a:pt x="1470" y="0"/>
                  </a:moveTo>
                  <a:lnTo>
                    <a:pt x="1470" y="0"/>
                  </a:lnTo>
                  <a:cubicBezTo>
                    <a:pt x="1401" y="306"/>
                    <a:pt x="1337" y="611"/>
                    <a:pt x="1282" y="917"/>
                  </a:cubicBezTo>
                  <a:cubicBezTo>
                    <a:pt x="711" y="4042"/>
                    <a:pt x="287" y="7191"/>
                    <a:pt x="1" y="10350"/>
                  </a:cubicBezTo>
                  <a:cubicBezTo>
                    <a:pt x="316" y="6875"/>
                    <a:pt x="809" y="3421"/>
                    <a:pt x="1470" y="0"/>
                  </a:cubicBez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6" name="Google Shape;8316;p74">
              <a:extLst>
                <a:ext uri="{FF2B5EF4-FFF2-40B4-BE49-F238E27FC236}">
                  <a16:creationId xmlns:a16="http://schemas.microsoft.com/office/drawing/2014/main" id="{D9F85182-178C-BFCE-7E8E-6ED4672D98F7}"/>
                </a:ext>
              </a:extLst>
            </p:cNvPr>
            <p:cNvSpPr/>
            <p:nvPr/>
          </p:nvSpPr>
          <p:spPr>
            <a:xfrm>
              <a:off x="2559249" y="2285083"/>
              <a:ext cx="222808" cy="417520"/>
            </a:xfrm>
            <a:custGeom>
              <a:avLst/>
              <a:gdLst/>
              <a:ahLst/>
              <a:cxnLst/>
              <a:rect l="l" t="t" r="r" b="b"/>
              <a:pathLst>
                <a:path w="68033" h="127487" extrusionOk="0">
                  <a:moveTo>
                    <a:pt x="25602" y="1"/>
                  </a:moveTo>
                  <a:cubicBezTo>
                    <a:pt x="14703" y="1"/>
                    <a:pt x="4439" y="7441"/>
                    <a:pt x="1883" y="19035"/>
                  </a:cubicBezTo>
                  <a:cubicBezTo>
                    <a:pt x="1227" y="22455"/>
                    <a:pt x="734" y="25910"/>
                    <a:pt x="419" y="29385"/>
                  </a:cubicBezTo>
                  <a:cubicBezTo>
                    <a:pt x="222" y="31603"/>
                    <a:pt x="94" y="33835"/>
                    <a:pt x="35" y="36063"/>
                  </a:cubicBezTo>
                  <a:cubicBezTo>
                    <a:pt x="10" y="36975"/>
                    <a:pt x="0" y="37887"/>
                    <a:pt x="0" y="38798"/>
                  </a:cubicBezTo>
                  <a:cubicBezTo>
                    <a:pt x="0" y="56881"/>
                    <a:pt x="4588" y="73904"/>
                    <a:pt x="12671" y="88749"/>
                  </a:cubicBezTo>
                  <a:lnTo>
                    <a:pt x="12691" y="88739"/>
                  </a:lnTo>
                  <a:cubicBezTo>
                    <a:pt x="13125" y="89537"/>
                    <a:pt x="13568" y="90331"/>
                    <a:pt x="14022" y="91119"/>
                  </a:cubicBezTo>
                  <a:cubicBezTo>
                    <a:pt x="22883" y="106467"/>
                    <a:pt x="35042" y="118709"/>
                    <a:pt x="49088" y="127487"/>
                  </a:cubicBezTo>
                  <a:cubicBezTo>
                    <a:pt x="44716" y="124746"/>
                    <a:pt x="40552" y="121676"/>
                    <a:pt x="36624" y="118320"/>
                  </a:cubicBezTo>
                  <a:cubicBezTo>
                    <a:pt x="23997" y="107507"/>
                    <a:pt x="25796" y="87482"/>
                    <a:pt x="40192" y="79163"/>
                  </a:cubicBezTo>
                  <a:lnTo>
                    <a:pt x="40803" y="78813"/>
                  </a:lnTo>
                  <a:cubicBezTo>
                    <a:pt x="44454" y="76704"/>
                    <a:pt x="48478" y="75683"/>
                    <a:pt x="52488" y="75683"/>
                  </a:cubicBezTo>
                  <a:cubicBezTo>
                    <a:pt x="58037" y="75683"/>
                    <a:pt x="63561" y="77639"/>
                    <a:pt x="68033" y="81376"/>
                  </a:cubicBezTo>
                  <a:cubicBezTo>
                    <a:pt x="63232" y="77255"/>
                    <a:pt x="59166" y="72352"/>
                    <a:pt x="56012" y="66871"/>
                  </a:cubicBezTo>
                  <a:cubicBezTo>
                    <a:pt x="55559" y="66078"/>
                    <a:pt x="55120" y="65279"/>
                    <a:pt x="54706" y="64471"/>
                  </a:cubicBezTo>
                  <a:cubicBezTo>
                    <a:pt x="54642" y="64348"/>
                    <a:pt x="54583" y="64220"/>
                    <a:pt x="54514" y="64096"/>
                  </a:cubicBezTo>
                  <a:cubicBezTo>
                    <a:pt x="54272" y="63618"/>
                    <a:pt x="54041" y="63145"/>
                    <a:pt x="53819" y="62667"/>
                  </a:cubicBezTo>
                  <a:cubicBezTo>
                    <a:pt x="53691" y="62396"/>
                    <a:pt x="53558" y="62115"/>
                    <a:pt x="53435" y="61839"/>
                  </a:cubicBezTo>
                  <a:cubicBezTo>
                    <a:pt x="53164" y="61243"/>
                    <a:pt x="52902" y="60637"/>
                    <a:pt x="52656" y="60035"/>
                  </a:cubicBezTo>
                  <a:cubicBezTo>
                    <a:pt x="52567" y="59823"/>
                    <a:pt x="52488" y="59616"/>
                    <a:pt x="52409" y="59399"/>
                  </a:cubicBezTo>
                  <a:cubicBezTo>
                    <a:pt x="52212" y="58902"/>
                    <a:pt x="52020" y="58404"/>
                    <a:pt x="51843" y="57901"/>
                  </a:cubicBezTo>
                  <a:cubicBezTo>
                    <a:pt x="49305" y="50888"/>
                    <a:pt x="48196" y="43461"/>
                    <a:pt x="48550" y="36058"/>
                  </a:cubicBezTo>
                  <a:cubicBezTo>
                    <a:pt x="48674" y="33525"/>
                    <a:pt x="48964" y="30992"/>
                    <a:pt x="49433" y="28488"/>
                  </a:cubicBezTo>
                  <a:cubicBezTo>
                    <a:pt x="51301" y="18463"/>
                    <a:pt x="46510" y="8365"/>
                    <a:pt x="37683" y="3269"/>
                  </a:cubicBezTo>
                  <a:cubicBezTo>
                    <a:pt x="33812" y="1033"/>
                    <a:pt x="29663" y="1"/>
                    <a:pt x="2560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287" name="Google Shape;8317;p74">
            <a:extLst>
              <a:ext uri="{FF2B5EF4-FFF2-40B4-BE49-F238E27FC236}">
                <a16:creationId xmlns:a16="http://schemas.microsoft.com/office/drawing/2014/main" id="{C3F32C35-EC78-435B-073B-9D20FDA9BFE2}"/>
              </a:ext>
            </a:extLst>
          </p:cNvPr>
          <p:cNvGrpSpPr/>
          <p:nvPr/>
        </p:nvGrpSpPr>
        <p:grpSpPr>
          <a:xfrm>
            <a:off x="15189411" y="1941873"/>
            <a:ext cx="1691290" cy="1423822"/>
            <a:chOff x="951975" y="315800"/>
            <a:chExt cx="5860325" cy="4933550"/>
          </a:xfrm>
        </p:grpSpPr>
        <p:sp>
          <p:nvSpPr>
            <p:cNvPr id="288" name="Google Shape;8318;p74">
              <a:extLst>
                <a:ext uri="{FF2B5EF4-FFF2-40B4-BE49-F238E27FC236}">
                  <a16:creationId xmlns:a16="http://schemas.microsoft.com/office/drawing/2014/main" id="{72332F29-41DC-8CFD-424E-072823FCD8A7}"/>
                </a:ext>
              </a:extLst>
            </p:cNvPr>
            <p:cNvSpPr/>
            <p:nvPr/>
          </p:nvSpPr>
          <p:spPr>
            <a:xfrm>
              <a:off x="6501500" y="3684025"/>
              <a:ext cx="310800" cy="261200"/>
            </a:xfrm>
            <a:custGeom>
              <a:avLst/>
              <a:gdLst/>
              <a:ahLst/>
              <a:cxnLst/>
              <a:rect l="l" t="t" r="r" b="b"/>
              <a:pathLst>
                <a:path w="12432" h="10448" extrusionOk="0">
                  <a:moveTo>
                    <a:pt x="4963" y="0"/>
                  </a:moveTo>
                  <a:cubicBezTo>
                    <a:pt x="2239" y="0"/>
                    <a:pt x="0" y="2356"/>
                    <a:pt x="0" y="5120"/>
                  </a:cubicBezTo>
                  <a:cubicBezTo>
                    <a:pt x="0" y="8227"/>
                    <a:pt x="2220" y="10447"/>
                    <a:pt x="5328" y="10447"/>
                  </a:cubicBezTo>
                  <a:cubicBezTo>
                    <a:pt x="9989" y="10447"/>
                    <a:pt x="12431" y="4898"/>
                    <a:pt x="8879" y="1568"/>
                  </a:cubicBezTo>
                  <a:cubicBezTo>
                    <a:pt x="7991" y="458"/>
                    <a:pt x="6660" y="14"/>
                    <a:pt x="5328" y="14"/>
                  </a:cubicBezTo>
                  <a:cubicBezTo>
                    <a:pt x="5205" y="5"/>
                    <a:pt x="5084" y="0"/>
                    <a:pt x="496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9" name="Google Shape;8319;p74">
              <a:extLst>
                <a:ext uri="{FF2B5EF4-FFF2-40B4-BE49-F238E27FC236}">
                  <a16:creationId xmlns:a16="http://schemas.microsoft.com/office/drawing/2014/main" id="{D3F14CC7-110F-C5FB-6706-6AB1FF0BED69}"/>
                </a:ext>
              </a:extLst>
            </p:cNvPr>
            <p:cNvSpPr/>
            <p:nvPr/>
          </p:nvSpPr>
          <p:spPr>
            <a:xfrm>
              <a:off x="6501500" y="2945200"/>
              <a:ext cx="310800" cy="261925"/>
            </a:xfrm>
            <a:custGeom>
              <a:avLst/>
              <a:gdLst/>
              <a:ahLst/>
              <a:cxnLst/>
              <a:rect l="l" t="t" r="r" b="b"/>
              <a:pathLst>
                <a:path w="12432" h="10477" extrusionOk="0">
                  <a:moveTo>
                    <a:pt x="5852" y="1"/>
                  </a:moveTo>
                  <a:cubicBezTo>
                    <a:pt x="5678" y="1"/>
                    <a:pt x="5503" y="15"/>
                    <a:pt x="5328" y="44"/>
                  </a:cubicBezTo>
                  <a:cubicBezTo>
                    <a:pt x="5205" y="34"/>
                    <a:pt x="5084" y="30"/>
                    <a:pt x="4963" y="30"/>
                  </a:cubicBezTo>
                  <a:cubicBezTo>
                    <a:pt x="2239" y="30"/>
                    <a:pt x="0" y="2386"/>
                    <a:pt x="0" y="5149"/>
                  </a:cubicBezTo>
                  <a:cubicBezTo>
                    <a:pt x="0" y="8035"/>
                    <a:pt x="2220" y="10477"/>
                    <a:pt x="5328" y="10477"/>
                  </a:cubicBezTo>
                  <a:cubicBezTo>
                    <a:pt x="9989" y="10477"/>
                    <a:pt x="12431" y="4705"/>
                    <a:pt x="8879" y="1376"/>
                  </a:cubicBezTo>
                  <a:cubicBezTo>
                    <a:pt x="8108" y="604"/>
                    <a:pt x="7002" y="1"/>
                    <a:pt x="585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0" name="Google Shape;8320;p74">
              <a:extLst>
                <a:ext uri="{FF2B5EF4-FFF2-40B4-BE49-F238E27FC236}">
                  <a16:creationId xmlns:a16="http://schemas.microsoft.com/office/drawing/2014/main" id="{0C838671-6108-27AB-49EE-AEBE2F1A30DD}"/>
                </a:ext>
              </a:extLst>
            </p:cNvPr>
            <p:cNvSpPr/>
            <p:nvPr/>
          </p:nvSpPr>
          <p:spPr>
            <a:xfrm>
              <a:off x="6501500" y="2202650"/>
              <a:ext cx="310800" cy="266400"/>
            </a:xfrm>
            <a:custGeom>
              <a:avLst/>
              <a:gdLst/>
              <a:ahLst/>
              <a:cxnLst/>
              <a:rect l="l" t="t" r="r" b="b"/>
              <a:pathLst>
                <a:path w="12432" h="10656" extrusionOk="0">
                  <a:moveTo>
                    <a:pt x="5328" y="0"/>
                  </a:moveTo>
                  <a:cubicBezTo>
                    <a:pt x="2442" y="0"/>
                    <a:pt x="0" y="2442"/>
                    <a:pt x="0" y="5328"/>
                  </a:cubicBezTo>
                  <a:cubicBezTo>
                    <a:pt x="0" y="8214"/>
                    <a:pt x="2220" y="10655"/>
                    <a:pt x="5328" y="10655"/>
                  </a:cubicBezTo>
                  <a:cubicBezTo>
                    <a:pt x="9989" y="10655"/>
                    <a:pt x="12431" y="4884"/>
                    <a:pt x="8879" y="1554"/>
                  </a:cubicBezTo>
                  <a:cubicBezTo>
                    <a:pt x="7991" y="444"/>
                    <a:pt x="6660" y="0"/>
                    <a:pt x="532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1" name="Google Shape;8321;p74">
              <a:extLst>
                <a:ext uri="{FF2B5EF4-FFF2-40B4-BE49-F238E27FC236}">
                  <a16:creationId xmlns:a16="http://schemas.microsoft.com/office/drawing/2014/main" id="{597B4D34-7110-A73A-6AB9-83ACE80E050B}"/>
                </a:ext>
              </a:extLst>
            </p:cNvPr>
            <p:cNvSpPr/>
            <p:nvPr/>
          </p:nvSpPr>
          <p:spPr>
            <a:xfrm>
              <a:off x="951975" y="3495675"/>
              <a:ext cx="5460750" cy="1753675"/>
            </a:xfrm>
            <a:custGeom>
              <a:avLst/>
              <a:gdLst/>
              <a:ahLst/>
              <a:cxnLst/>
              <a:rect l="l" t="t" r="r" b="b"/>
              <a:pathLst>
                <a:path w="218430" h="70147" fill="none" extrusionOk="0">
                  <a:moveTo>
                    <a:pt x="29746" y="1"/>
                  </a:moveTo>
                  <a:lnTo>
                    <a:pt x="0" y="14430"/>
                  </a:lnTo>
                  <a:lnTo>
                    <a:pt x="109215" y="70147"/>
                  </a:lnTo>
                  <a:lnTo>
                    <a:pt x="218429" y="14430"/>
                  </a:lnTo>
                  <a:lnTo>
                    <a:pt x="188684" y="1"/>
                  </a:lnTo>
                  <a:lnTo>
                    <a:pt x="109215" y="40623"/>
                  </a:lnTo>
                  <a:close/>
                </a:path>
              </a:pathLst>
            </a:custGeom>
            <a:noFill/>
            <a:ln w="9525" cap="flat" cmpd="sng">
              <a:solidFill>
                <a:srgbClr val="435D74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2" name="Google Shape;8322;p74">
              <a:extLst>
                <a:ext uri="{FF2B5EF4-FFF2-40B4-BE49-F238E27FC236}">
                  <a16:creationId xmlns:a16="http://schemas.microsoft.com/office/drawing/2014/main" id="{DE797C67-C23A-CB88-57AF-FAED2E4BA175}"/>
                </a:ext>
              </a:extLst>
            </p:cNvPr>
            <p:cNvSpPr/>
            <p:nvPr/>
          </p:nvSpPr>
          <p:spPr>
            <a:xfrm>
              <a:off x="951975" y="2757600"/>
              <a:ext cx="5460750" cy="1753675"/>
            </a:xfrm>
            <a:custGeom>
              <a:avLst/>
              <a:gdLst/>
              <a:ahLst/>
              <a:cxnLst/>
              <a:rect l="l" t="t" r="r" b="b"/>
              <a:pathLst>
                <a:path w="218430" h="70147" fill="none" extrusionOk="0">
                  <a:moveTo>
                    <a:pt x="188684" y="0"/>
                  </a:moveTo>
                  <a:lnTo>
                    <a:pt x="158939" y="15095"/>
                  </a:lnTo>
                  <a:lnTo>
                    <a:pt x="109215" y="40623"/>
                  </a:lnTo>
                  <a:lnTo>
                    <a:pt x="59491" y="15095"/>
                  </a:lnTo>
                  <a:lnTo>
                    <a:pt x="29746" y="0"/>
                  </a:lnTo>
                  <a:lnTo>
                    <a:pt x="0" y="14429"/>
                  </a:lnTo>
                  <a:lnTo>
                    <a:pt x="29746" y="29524"/>
                  </a:lnTo>
                  <a:lnTo>
                    <a:pt x="109215" y="70146"/>
                  </a:lnTo>
                  <a:lnTo>
                    <a:pt x="188684" y="29524"/>
                  </a:lnTo>
                  <a:lnTo>
                    <a:pt x="218429" y="14429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3" name="Google Shape;8323;p74">
              <a:extLst>
                <a:ext uri="{FF2B5EF4-FFF2-40B4-BE49-F238E27FC236}">
                  <a16:creationId xmlns:a16="http://schemas.microsoft.com/office/drawing/2014/main" id="{FB1ABBB5-A058-D2D9-BFF3-E70589074D02}"/>
                </a:ext>
              </a:extLst>
            </p:cNvPr>
            <p:cNvSpPr/>
            <p:nvPr/>
          </p:nvSpPr>
          <p:spPr>
            <a:xfrm>
              <a:off x="951975" y="2019500"/>
              <a:ext cx="5460750" cy="1753675"/>
            </a:xfrm>
            <a:custGeom>
              <a:avLst/>
              <a:gdLst/>
              <a:ahLst/>
              <a:cxnLst/>
              <a:rect l="l" t="t" r="r" b="b"/>
              <a:pathLst>
                <a:path w="218430" h="70147" fill="none" extrusionOk="0">
                  <a:moveTo>
                    <a:pt x="188684" y="1"/>
                  </a:moveTo>
                  <a:lnTo>
                    <a:pt x="158939" y="15096"/>
                  </a:lnTo>
                  <a:lnTo>
                    <a:pt x="129193" y="30190"/>
                  </a:lnTo>
                  <a:lnTo>
                    <a:pt x="109215" y="40623"/>
                  </a:lnTo>
                  <a:lnTo>
                    <a:pt x="89237" y="30190"/>
                  </a:lnTo>
                  <a:lnTo>
                    <a:pt x="59491" y="15096"/>
                  </a:lnTo>
                  <a:lnTo>
                    <a:pt x="29746" y="1"/>
                  </a:lnTo>
                  <a:lnTo>
                    <a:pt x="0" y="14208"/>
                  </a:lnTo>
                  <a:lnTo>
                    <a:pt x="29746" y="29524"/>
                  </a:lnTo>
                  <a:lnTo>
                    <a:pt x="59491" y="44619"/>
                  </a:lnTo>
                  <a:lnTo>
                    <a:pt x="109215" y="70147"/>
                  </a:lnTo>
                  <a:lnTo>
                    <a:pt x="158939" y="44619"/>
                  </a:lnTo>
                  <a:lnTo>
                    <a:pt x="188684" y="29524"/>
                  </a:lnTo>
                  <a:lnTo>
                    <a:pt x="218429" y="14208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4" name="Google Shape;8324;p74">
              <a:extLst>
                <a:ext uri="{FF2B5EF4-FFF2-40B4-BE49-F238E27FC236}">
                  <a16:creationId xmlns:a16="http://schemas.microsoft.com/office/drawing/2014/main" id="{D7139382-858B-6BC8-1715-96819C541A2C}"/>
                </a:ext>
              </a:extLst>
            </p:cNvPr>
            <p:cNvSpPr/>
            <p:nvPr/>
          </p:nvSpPr>
          <p:spPr>
            <a:xfrm>
              <a:off x="951975" y="315800"/>
              <a:ext cx="5460750" cy="2719300"/>
            </a:xfrm>
            <a:custGeom>
              <a:avLst/>
              <a:gdLst/>
              <a:ahLst/>
              <a:cxnLst/>
              <a:rect l="l" t="t" r="r" b="b"/>
              <a:pathLst>
                <a:path w="218430" h="108772" fill="none" extrusionOk="0">
                  <a:moveTo>
                    <a:pt x="109215" y="1"/>
                  </a:moveTo>
                  <a:lnTo>
                    <a:pt x="0" y="52832"/>
                  </a:lnTo>
                  <a:lnTo>
                    <a:pt x="109215" y="108771"/>
                  </a:lnTo>
                  <a:lnTo>
                    <a:pt x="218429" y="52832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5" name="Google Shape;8325;p74">
              <a:extLst>
                <a:ext uri="{FF2B5EF4-FFF2-40B4-BE49-F238E27FC236}">
                  <a16:creationId xmlns:a16="http://schemas.microsoft.com/office/drawing/2014/main" id="{BF62E2FA-2A4A-D8B8-4543-797D9D016784}"/>
                </a:ext>
              </a:extLst>
            </p:cNvPr>
            <p:cNvSpPr/>
            <p:nvPr/>
          </p:nvSpPr>
          <p:spPr>
            <a:xfrm>
              <a:off x="6501500" y="1464200"/>
              <a:ext cx="310800" cy="261550"/>
            </a:xfrm>
            <a:custGeom>
              <a:avLst/>
              <a:gdLst/>
              <a:ahLst/>
              <a:cxnLst/>
              <a:rect l="l" t="t" r="r" b="b"/>
              <a:pathLst>
                <a:path w="12432" h="10462" extrusionOk="0">
                  <a:moveTo>
                    <a:pt x="4963" y="1"/>
                  </a:moveTo>
                  <a:cubicBezTo>
                    <a:pt x="2239" y="1"/>
                    <a:pt x="0" y="2357"/>
                    <a:pt x="0" y="5120"/>
                  </a:cubicBezTo>
                  <a:cubicBezTo>
                    <a:pt x="0" y="8097"/>
                    <a:pt x="2036" y="10462"/>
                    <a:pt x="4938" y="10462"/>
                  </a:cubicBezTo>
                  <a:cubicBezTo>
                    <a:pt x="5066" y="10462"/>
                    <a:pt x="5196" y="10457"/>
                    <a:pt x="5328" y="10448"/>
                  </a:cubicBezTo>
                  <a:cubicBezTo>
                    <a:pt x="9989" y="10448"/>
                    <a:pt x="12431" y="4898"/>
                    <a:pt x="8879" y="1569"/>
                  </a:cubicBezTo>
                  <a:cubicBezTo>
                    <a:pt x="7991" y="459"/>
                    <a:pt x="6660" y="15"/>
                    <a:pt x="5328" y="15"/>
                  </a:cubicBezTo>
                  <a:cubicBezTo>
                    <a:pt x="5205" y="5"/>
                    <a:pt x="5084" y="1"/>
                    <a:pt x="496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296" name="Google Shape;8326;p74">
            <a:extLst>
              <a:ext uri="{FF2B5EF4-FFF2-40B4-BE49-F238E27FC236}">
                <a16:creationId xmlns:a16="http://schemas.microsoft.com/office/drawing/2014/main" id="{FADB1E2D-4262-2E97-E50A-4DD32FA68683}"/>
              </a:ext>
            </a:extLst>
          </p:cNvPr>
          <p:cNvGrpSpPr/>
          <p:nvPr/>
        </p:nvGrpSpPr>
        <p:grpSpPr>
          <a:xfrm>
            <a:off x="7383668" y="5414090"/>
            <a:ext cx="3235864" cy="1243448"/>
            <a:chOff x="3862800" y="3038525"/>
            <a:chExt cx="1329006" cy="510698"/>
          </a:xfrm>
        </p:grpSpPr>
        <p:sp>
          <p:nvSpPr>
            <p:cNvPr id="297" name="Google Shape;8327;p74">
              <a:extLst>
                <a:ext uri="{FF2B5EF4-FFF2-40B4-BE49-F238E27FC236}">
                  <a16:creationId xmlns:a16="http://schemas.microsoft.com/office/drawing/2014/main" id="{F2ECFCF0-C6FA-1E07-A291-D5CCAC8755D0}"/>
                </a:ext>
              </a:extLst>
            </p:cNvPr>
            <p:cNvSpPr/>
            <p:nvPr/>
          </p:nvSpPr>
          <p:spPr>
            <a:xfrm>
              <a:off x="4185913" y="3040337"/>
              <a:ext cx="71107" cy="143789"/>
            </a:xfrm>
            <a:custGeom>
              <a:avLst/>
              <a:gdLst/>
              <a:ahLst/>
              <a:cxnLst/>
              <a:rect l="l" t="t" r="r" b="b"/>
              <a:pathLst>
                <a:path w="14722" h="29770" extrusionOk="0">
                  <a:moveTo>
                    <a:pt x="0" y="1"/>
                  </a:moveTo>
                  <a:cubicBezTo>
                    <a:pt x="0" y="11614"/>
                    <a:pt x="5398" y="22573"/>
                    <a:pt x="14721" y="29770"/>
                  </a:cubicBezTo>
                  <a:cubicBezTo>
                    <a:pt x="5562" y="22573"/>
                    <a:pt x="164" y="11614"/>
                    <a:pt x="164" y="1"/>
                  </a:cubicBezTo>
                  <a:close/>
                </a:path>
              </a:pathLst>
            </a:custGeom>
            <a:solidFill>
              <a:srgbClr val="CFD9E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8" name="Google Shape;8328;p74">
              <a:extLst>
                <a:ext uri="{FF2B5EF4-FFF2-40B4-BE49-F238E27FC236}">
                  <a16:creationId xmlns:a16="http://schemas.microsoft.com/office/drawing/2014/main" id="{4642FB13-1C97-003C-B926-002B8A70B3DC}"/>
                </a:ext>
              </a:extLst>
            </p:cNvPr>
            <p:cNvSpPr/>
            <p:nvPr/>
          </p:nvSpPr>
          <p:spPr>
            <a:xfrm>
              <a:off x="3967075" y="3045080"/>
              <a:ext cx="403706" cy="397383"/>
            </a:xfrm>
            <a:custGeom>
              <a:avLst/>
              <a:gdLst/>
              <a:ahLst/>
              <a:cxnLst/>
              <a:rect l="l" t="t" r="r" b="b"/>
              <a:pathLst>
                <a:path w="83583" h="82274" extrusionOk="0">
                  <a:moveTo>
                    <a:pt x="83583" y="82273"/>
                  </a:moveTo>
                  <a:cubicBezTo>
                    <a:pt x="37948" y="82273"/>
                    <a:pt x="655" y="45635"/>
                    <a:pt x="0" y="0"/>
                  </a:cubicBezTo>
                  <a:cubicBezTo>
                    <a:pt x="655" y="45635"/>
                    <a:pt x="37948" y="82273"/>
                    <a:pt x="83583" y="82273"/>
                  </a:cubicBezTo>
                  <a:close/>
                </a:path>
              </a:pathLst>
            </a:custGeom>
            <a:solidFill>
              <a:srgbClr val="445D7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grpSp>
          <p:nvGrpSpPr>
            <p:cNvPr id="299" name="Google Shape;8329;p74">
              <a:extLst>
                <a:ext uri="{FF2B5EF4-FFF2-40B4-BE49-F238E27FC236}">
                  <a16:creationId xmlns:a16="http://schemas.microsoft.com/office/drawing/2014/main" id="{0AB3D75C-2737-02D4-A363-0FB57A0C964F}"/>
                </a:ext>
              </a:extLst>
            </p:cNvPr>
            <p:cNvGrpSpPr/>
            <p:nvPr/>
          </p:nvGrpSpPr>
          <p:grpSpPr>
            <a:xfrm>
              <a:off x="3967075" y="3040337"/>
              <a:ext cx="1019927" cy="402126"/>
              <a:chOff x="3967075" y="3040337"/>
              <a:chExt cx="1019927" cy="402126"/>
            </a:xfrm>
          </p:grpSpPr>
          <p:sp>
            <p:nvSpPr>
              <p:cNvPr id="309" name="Google Shape;8330;p74">
                <a:extLst>
                  <a:ext uri="{FF2B5EF4-FFF2-40B4-BE49-F238E27FC236}">
                    <a16:creationId xmlns:a16="http://schemas.microsoft.com/office/drawing/2014/main" id="{A10B5DB9-C33B-97DD-9ADF-DCBA16A4ABBE}"/>
                  </a:ext>
                </a:extLst>
              </p:cNvPr>
              <p:cNvSpPr/>
              <p:nvPr/>
            </p:nvSpPr>
            <p:spPr>
              <a:xfrm>
                <a:off x="4369197" y="3335999"/>
                <a:ext cx="617805" cy="105869"/>
              </a:xfrm>
              <a:custGeom>
                <a:avLst/>
                <a:gdLst/>
                <a:ahLst/>
                <a:cxnLst/>
                <a:rect l="l" t="t" r="r" b="b"/>
                <a:pathLst>
                  <a:path w="127910" h="21919" fill="none" extrusionOk="0">
                    <a:moveTo>
                      <a:pt x="1" y="21918"/>
                    </a:moveTo>
                    <a:lnTo>
                      <a:pt x="127909" y="21918"/>
                    </a:lnTo>
                    <a:lnTo>
                      <a:pt x="127909" y="1"/>
                    </a:lnTo>
                    <a:lnTo>
                      <a:pt x="164" y="164"/>
                    </a:lnTo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10" name="Google Shape;8331;p74">
                <a:extLst>
                  <a:ext uri="{FF2B5EF4-FFF2-40B4-BE49-F238E27FC236}">
                    <a16:creationId xmlns:a16="http://schemas.microsoft.com/office/drawing/2014/main" id="{1D00E7DF-5135-D62B-19AE-01776B1F86FC}"/>
                  </a:ext>
                </a:extLst>
              </p:cNvPr>
              <p:cNvSpPr/>
              <p:nvPr/>
            </p:nvSpPr>
            <p:spPr>
              <a:xfrm>
                <a:off x="3967075" y="3040337"/>
                <a:ext cx="403706" cy="402126"/>
              </a:xfrm>
              <a:custGeom>
                <a:avLst/>
                <a:gdLst/>
                <a:ahLst/>
                <a:cxnLst/>
                <a:rect l="l" t="t" r="r" b="b"/>
                <a:pathLst>
                  <a:path w="83583" h="83256" fill="none" extrusionOk="0">
                    <a:moveTo>
                      <a:pt x="83419" y="61501"/>
                    </a:moveTo>
                    <a:cubicBezTo>
                      <a:pt x="49397" y="61501"/>
                      <a:pt x="21755" y="34022"/>
                      <a:pt x="21755" y="1"/>
                    </a:cubicBezTo>
                    <a:lnTo>
                      <a:pt x="0" y="1"/>
                    </a:lnTo>
                    <a:lnTo>
                      <a:pt x="0" y="982"/>
                    </a:lnTo>
                    <a:cubicBezTo>
                      <a:pt x="818" y="46617"/>
                      <a:pt x="37948" y="83255"/>
                      <a:pt x="83583" y="83255"/>
                    </a:cubicBezTo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300" name="Google Shape;8332;p74">
              <a:extLst>
                <a:ext uri="{FF2B5EF4-FFF2-40B4-BE49-F238E27FC236}">
                  <a16:creationId xmlns:a16="http://schemas.microsoft.com/office/drawing/2014/main" id="{EFF4BFBB-A020-F169-DA2A-8E82D608D542}"/>
                </a:ext>
              </a:extLst>
            </p:cNvPr>
            <p:cNvGrpSpPr/>
            <p:nvPr/>
          </p:nvGrpSpPr>
          <p:grpSpPr>
            <a:xfrm>
              <a:off x="4186700" y="3040337"/>
              <a:ext cx="390475" cy="183289"/>
              <a:chOff x="4186700" y="3040337"/>
              <a:chExt cx="390475" cy="183289"/>
            </a:xfrm>
          </p:grpSpPr>
          <p:sp>
            <p:nvSpPr>
              <p:cNvPr id="307" name="Google Shape;8333;p74">
                <a:extLst>
                  <a:ext uri="{FF2B5EF4-FFF2-40B4-BE49-F238E27FC236}">
                    <a16:creationId xmlns:a16="http://schemas.microsoft.com/office/drawing/2014/main" id="{87D651E8-D7AD-56DF-54E2-EF645478FB8C}"/>
                  </a:ext>
                </a:extLst>
              </p:cNvPr>
              <p:cNvSpPr/>
              <p:nvPr/>
            </p:nvSpPr>
            <p:spPr>
              <a:xfrm>
                <a:off x="4370181" y="3120129"/>
                <a:ext cx="206994" cy="103497"/>
              </a:xfrm>
              <a:custGeom>
                <a:avLst/>
                <a:gdLst/>
                <a:ahLst/>
                <a:cxnLst/>
                <a:rect l="l" t="t" r="r" b="b"/>
                <a:pathLst>
                  <a:path w="42856" h="21428" fill="none" extrusionOk="0">
                    <a:moveTo>
                      <a:pt x="1" y="21428"/>
                    </a:moveTo>
                    <a:lnTo>
                      <a:pt x="42855" y="21428"/>
                    </a:lnTo>
                    <a:lnTo>
                      <a:pt x="42855" y="1"/>
                    </a:lnTo>
                    <a:lnTo>
                      <a:pt x="1" y="1"/>
                    </a:lnTo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08" name="Google Shape;8334;p74">
                <a:extLst>
                  <a:ext uri="{FF2B5EF4-FFF2-40B4-BE49-F238E27FC236}">
                    <a16:creationId xmlns:a16="http://schemas.microsoft.com/office/drawing/2014/main" id="{9A20306B-9B46-7C47-AAA2-DE0DBEC77D03}"/>
                  </a:ext>
                </a:extLst>
              </p:cNvPr>
              <p:cNvSpPr/>
              <p:nvPr/>
            </p:nvSpPr>
            <p:spPr>
              <a:xfrm>
                <a:off x="4186700" y="3040337"/>
                <a:ext cx="184081" cy="183289"/>
              </a:xfrm>
              <a:custGeom>
                <a:avLst/>
                <a:gdLst/>
                <a:ahLst/>
                <a:cxnLst/>
                <a:rect l="l" t="t" r="r" b="b"/>
                <a:pathLst>
                  <a:path w="38112" h="37948" fill="none" extrusionOk="0">
                    <a:moveTo>
                      <a:pt x="38112" y="16521"/>
                    </a:moveTo>
                    <a:cubicBezTo>
                      <a:pt x="28789" y="16521"/>
                      <a:pt x="21264" y="9160"/>
                      <a:pt x="21264" y="1"/>
                    </a:cubicBezTo>
                    <a:lnTo>
                      <a:pt x="1" y="1"/>
                    </a:lnTo>
                    <a:cubicBezTo>
                      <a:pt x="1" y="11614"/>
                      <a:pt x="5399" y="22573"/>
                      <a:pt x="14558" y="29770"/>
                    </a:cubicBezTo>
                    <a:cubicBezTo>
                      <a:pt x="21264" y="35004"/>
                      <a:pt x="29606" y="37948"/>
                      <a:pt x="38112" y="37948"/>
                    </a:cubicBezTo>
                    <a:lnTo>
                      <a:pt x="38112" y="37948"/>
                    </a:lnTo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301" name="Google Shape;8335;p74">
              <a:extLst>
                <a:ext uri="{FF2B5EF4-FFF2-40B4-BE49-F238E27FC236}">
                  <a16:creationId xmlns:a16="http://schemas.microsoft.com/office/drawing/2014/main" id="{32AD44B6-57C3-3EBE-00F4-CA14C25EF71A}"/>
                </a:ext>
              </a:extLst>
            </p:cNvPr>
            <p:cNvGrpSpPr/>
            <p:nvPr/>
          </p:nvGrpSpPr>
          <p:grpSpPr>
            <a:xfrm>
              <a:off x="4073727" y="3040337"/>
              <a:ext cx="697794" cy="296263"/>
              <a:chOff x="4073727" y="3040337"/>
              <a:chExt cx="697794" cy="296263"/>
            </a:xfrm>
          </p:grpSpPr>
          <p:sp>
            <p:nvSpPr>
              <p:cNvPr id="305" name="Google Shape;8336;p74">
                <a:extLst>
                  <a:ext uri="{FF2B5EF4-FFF2-40B4-BE49-F238E27FC236}">
                    <a16:creationId xmlns:a16="http://schemas.microsoft.com/office/drawing/2014/main" id="{61007693-743C-23FE-10DB-41112A5DF191}"/>
                  </a:ext>
                </a:extLst>
              </p:cNvPr>
              <p:cNvSpPr/>
              <p:nvPr/>
            </p:nvSpPr>
            <p:spPr>
              <a:xfrm>
                <a:off x="4370181" y="3223621"/>
                <a:ext cx="401339" cy="112979"/>
              </a:xfrm>
              <a:custGeom>
                <a:avLst/>
                <a:gdLst/>
                <a:ahLst/>
                <a:cxnLst/>
                <a:rect l="l" t="t" r="r" b="b"/>
                <a:pathLst>
                  <a:path w="83093" h="23391" fill="none" extrusionOk="0">
                    <a:moveTo>
                      <a:pt x="1" y="23391"/>
                    </a:moveTo>
                    <a:lnTo>
                      <a:pt x="83092" y="23391"/>
                    </a:lnTo>
                    <a:lnTo>
                      <a:pt x="83092" y="1"/>
                    </a:lnTo>
                    <a:lnTo>
                      <a:pt x="1" y="1"/>
                    </a:lnTo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06" name="Google Shape;8337;p74">
                <a:extLst>
                  <a:ext uri="{FF2B5EF4-FFF2-40B4-BE49-F238E27FC236}">
                    <a16:creationId xmlns:a16="http://schemas.microsoft.com/office/drawing/2014/main" id="{8A94B23D-889C-90C8-EC89-C2A20B174BD3}"/>
                  </a:ext>
                </a:extLst>
              </p:cNvPr>
              <p:cNvSpPr/>
              <p:nvPr/>
            </p:nvSpPr>
            <p:spPr>
              <a:xfrm>
                <a:off x="4073727" y="3040337"/>
                <a:ext cx="297055" cy="296263"/>
              </a:xfrm>
              <a:custGeom>
                <a:avLst/>
                <a:gdLst/>
                <a:ahLst/>
                <a:cxnLst/>
                <a:rect l="l" t="t" r="r" b="b"/>
                <a:pathLst>
                  <a:path w="61502" h="61338" fill="none" extrusionOk="0">
                    <a:moveTo>
                      <a:pt x="61502" y="37948"/>
                    </a:moveTo>
                    <a:lnTo>
                      <a:pt x="61502" y="37948"/>
                    </a:lnTo>
                    <a:cubicBezTo>
                      <a:pt x="52833" y="37948"/>
                      <a:pt x="44654" y="35004"/>
                      <a:pt x="37948" y="29770"/>
                    </a:cubicBezTo>
                    <a:cubicBezTo>
                      <a:pt x="28789" y="22573"/>
                      <a:pt x="23391" y="11614"/>
                      <a:pt x="23227" y="1"/>
                    </a:cubicBezTo>
                    <a:lnTo>
                      <a:pt x="1" y="1"/>
                    </a:lnTo>
                    <a:cubicBezTo>
                      <a:pt x="1" y="33859"/>
                      <a:pt x="27480" y="61338"/>
                      <a:pt x="61502" y="61338"/>
                    </a:cubicBezTo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302" name="Google Shape;8338;p74">
              <a:extLst>
                <a:ext uri="{FF2B5EF4-FFF2-40B4-BE49-F238E27FC236}">
                  <a16:creationId xmlns:a16="http://schemas.microsoft.com/office/drawing/2014/main" id="{C55D019E-E651-F993-19A2-56AC1A5D5AB2}"/>
                </a:ext>
              </a:extLst>
            </p:cNvPr>
            <p:cNvGrpSpPr/>
            <p:nvPr/>
          </p:nvGrpSpPr>
          <p:grpSpPr>
            <a:xfrm>
              <a:off x="3862800" y="3038525"/>
              <a:ext cx="1329006" cy="510698"/>
              <a:chOff x="3862800" y="3038525"/>
              <a:chExt cx="1329006" cy="510698"/>
            </a:xfrm>
          </p:grpSpPr>
          <p:sp>
            <p:nvSpPr>
              <p:cNvPr id="303" name="Google Shape;8339;p74">
                <a:extLst>
                  <a:ext uri="{FF2B5EF4-FFF2-40B4-BE49-F238E27FC236}">
                    <a16:creationId xmlns:a16="http://schemas.microsoft.com/office/drawing/2014/main" id="{57875956-FCDC-A865-C1F2-DDDCA51E1E24}"/>
                  </a:ext>
                </a:extLst>
              </p:cNvPr>
              <p:cNvSpPr/>
              <p:nvPr/>
            </p:nvSpPr>
            <p:spPr>
              <a:xfrm>
                <a:off x="4370175" y="3441875"/>
                <a:ext cx="821631" cy="107348"/>
              </a:xfrm>
              <a:custGeom>
                <a:avLst/>
                <a:gdLst/>
                <a:ahLst/>
                <a:cxnLst/>
                <a:rect l="l" t="t" r="r" b="b"/>
                <a:pathLst>
                  <a:path w="170110" h="21919" fill="none" extrusionOk="0">
                    <a:moveTo>
                      <a:pt x="1" y="21918"/>
                    </a:moveTo>
                    <a:lnTo>
                      <a:pt x="170110" y="21918"/>
                    </a:lnTo>
                    <a:lnTo>
                      <a:pt x="170110" y="0"/>
                    </a:lnTo>
                    <a:lnTo>
                      <a:pt x="1" y="0"/>
                    </a:lnTo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04" name="Google Shape;8340;p74">
                <a:extLst>
                  <a:ext uri="{FF2B5EF4-FFF2-40B4-BE49-F238E27FC236}">
                    <a16:creationId xmlns:a16="http://schemas.microsoft.com/office/drawing/2014/main" id="{2D4AE7CE-6686-6D05-141D-7DE17EBBFEDA}"/>
                  </a:ext>
                </a:extLst>
              </p:cNvPr>
              <p:cNvSpPr/>
              <p:nvPr/>
            </p:nvSpPr>
            <p:spPr>
              <a:xfrm>
                <a:off x="3862800" y="3038525"/>
                <a:ext cx="507990" cy="510620"/>
              </a:xfrm>
              <a:custGeom>
                <a:avLst/>
                <a:gdLst/>
                <a:ahLst/>
                <a:cxnLst/>
                <a:rect l="l" t="t" r="r" b="b"/>
                <a:pathLst>
                  <a:path w="105174" h="105500" fill="none" extrusionOk="0">
                    <a:moveTo>
                      <a:pt x="105174" y="83418"/>
                    </a:moveTo>
                    <a:cubicBezTo>
                      <a:pt x="59539" y="83418"/>
                      <a:pt x="22246" y="46780"/>
                      <a:pt x="21591" y="1145"/>
                    </a:cubicBezTo>
                    <a:lnTo>
                      <a:pt x="21591" y="0"/>
                    </a:lnTo>
                    <a:lnTo>
                      <a:pt x="1" y="0"/>
                    </a:lnTo>
                    <a:cubicBezTo>
                      <a:pt x="1" y="58229"/>
                      <a:pt x="46944" y="105336"/>
                      <a:pt x="105174" y="105500"/>
                    </a:cubicBezTo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311" name="Google Shape;8341;p74">
            <a:extLst>
              <a:ext uri="{FF2B5EF4-FFF2-40B4-BE49-F238E27FC236}">
                <a16:creationId xmlns:a16="http://schemas.microsoft.com/office/drawing/2014/main" id="{FC6C2ED2-91D0-D7F5-8136-C9F7DF6B1FC3}"/>
              </a:ext>
            </a:extLst>
          </p:cNvPr>
          <p:cNvGrpSpPr/>
          <p:nvPr/>
        </p:nvGrpSpPr>
        <p:grpSpPr>
          <a:xfrm>
            <a:off x="1400313" y="1941872"/>
            <a:ext cx="1766410" cy="1550352"/>
            <a:chOff x="649648" y="271400"/>
            <a:chExt cx="6215377" cy="5455143"/>
          </a:xfrm>
        </p:grpSpPr>
        <p:sp>
          <p:nvSpPr>
            <p:cNvPr id="312" name="Google Shape;8342;p74">
              <a:extLst>
                <a:ext uri="{FF2B5EF4-FFF2-40B4-BE49-F238E27FC236}">
                  <a16:creationId xmlns:a16="http://schemas.microsoft.com/office/drawing/2014/main" id="{E64645D2-3EC4-E47F-E1AE-477E9B80BD06}"/>
                </a:ext>
              </a:extLst>
            </p:cNvPr>
            <p:cNvSpPr/>
            <p:nvPr/>
          </p:nvSpPr>
          <p:spPr>
            <a:xfrm>
              <a:off x="2641907" y="3717593"/>
              <a:ext cx="3573900" cy="2008950"/>
            </a:xfrm>
            <a:custGeom>
              <a:avLst/>
              <a:gdLst/>
              <a:ahLst/>
              <a:cxnLst/>
              <a:rect l="l" t="t" r="r" b="b"/>
              <a:pathLst>
                <a:path w="142956" h="80358" fill="none" extrusionOk="0">
                  <a:moveTo>
                    <a:pt x="0" y="50612"/>
                  </a:moveTo>
                  <a:cubicBezTo>
                    <a:pt x="53053" y="80357"/>
                    <a:pt x="120314" y="56605"/>
                    <a:pt x="142956" y="0"/>
                  </a:cubicBezTo>
                </a:path>
              </a:pathLst>
            </a:custGeom>
            <a:noFill/>
            <a:ln w="9525" cap="flat" cmpd="sng">
              <a:solidFill>
                <a:srgbClr val="325D79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3" name="Google Shape;8343;p74">
              <a:extLst>
                <a:ext uri="{FF2B5EF4-FFF2-40B4-BE49-F238E27FC236}">
                  <a16:creationId xmlns:a16="http://schemas.microsoft.com/office/drawing/2014/main" id="{6982EB6B-9531-0D0A-E8AE-C9AC288E7281}"/>
                </a:ext>
              </a:extLst>
            </p:cNvPr>
            <p:cNvSpPr/>
            <p:nvPr/>
          </p:nvSpPr>
          <p:spPr>
            <a:xfrm>
              <a:off x="1359875" y="2446825"/>
              <a:ext cx="338550" cy="1598275"/>
            </a:xfrm>
            <a:custGeom>
              <a:avLst/>
              <a:gdLst/>
              <a:ahLst/>
              <a:cxnLst/>
              <a:rect l="l" t="t" r="r" b="b"/>
              <a:pathLst>
                <a:path w="13542" h="63931" fill="none" extrusionOk="0">
                  <a:moveTo>
                    <a:pt x="888" y="0"/>
                  </a:moveTo>
                  <a:cubicBezTo>
                    <a:pt x="223" y="4440"/>
                    <a:pt x="1" y="9102"/>
                    <a:pt x="1" y="13763"/>
                  </a:cubicBezTo>
                  <a:cubicBezTo>
                    <a:pt x="1" y="31300"/>
                    <a:pt x="4662" y="48614"/>
                    <a:pt x="13541" y="63931"/>
                  </a:cubicBezTo>
                </a:path>
              </a:pathLst>
            </a:custGeom>
            <a:noFill/>
            <a:ln w="9525" cap="flat" cmpd="sng">
              <a:solidFill>
                <a:srgbClr val="325D79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4" name="Google Shape;8344;p74">
              <a:extLst>
                <a:ext uri="{FF2B5EF4-FFF2-40B4-BE49-F238E27FC236}">
                  <a16:creationId xmlns:a16="http://schemas.microsoft.com/office/drawing/2014/main" id="{758445DF-AE61-2F85-FE89-2E7774A7BCF7}"/>
                </a:ext>
              </a:extLst>
            </p:cNvPr>
            <p:cNvSpPr/>
            <p:nvPr/>
          </p:nvSpPr>
          <p:spPr>
            <a:xfrm>
              <a:off x="1709500" y="271400"/>
              <a:ext cx="5149975" cy="2519525"/>
            </a:xfrm>
            <a:custGeom>
              <a:avLst/>
              <a:gdLst/>
              <a:ahLst/>
              <a:cxnLst/>
              <a:rect l="l" t="t" r="r" b="b"/>
              <a:pathLst>
                <a:path w="205999" h="100781" fill="none" extrusionOk="0">
                  <a:moveTo>
                    <a:pt x="187352" y="100780"/>
                  </a:moveTo>
                  <a:cubicBezTo>
                    <a:pt x="187352" y="77694"/>
                    <a:pt x="179361" y="55496"/>
                    <a:pt x="165154" y="37738"/>
                  </a:cubicBezTo>
                  <a:lnTo>
                    <a:pt x="187352" y="37738"/>
                  </a:lnTo>
                  <a:cubicBezTo>
                    <a:pt x="197563" y="37738"/>
                    <a:pt x="205998" y="29302"/>
                    <a:pt x="205998" y="18869"/>
                  </a:cubicBezTo>
                  <a:cubicBezTo>
                    <a:pt x="205998" y="8436"/>
                    <a:pt x="197563" y="1"/>
                    <a:pt x="187352" y="1"/>
                  </a:cubicBezTo>
                  <a:lnTo>
                    <a:pt x="91012" y="1"/>
                  </a:lnTo>
                  <a:lnTo>
                    <a:pt x="89681" y="1"/>
                  </a:lnTo>
                  <a:lnTo>
                    <a:pt x="86573" y="1"/>
                  </a:lnTo>
                  <a:cubicBezTo>
                    <a:pt x="51056" y="1"/>
                    <a:pt x="17981" y="18869"/>
                    <a:pt x="0" y="49725"/>
                  </a:cubicBezTo>
                </a:path>
              </a:pathLst>
            </a:custGeom>
            <a:noFill/>
            <a:ln w="9525" cap="flat" cmpd="sng">
              <a:solidFill>
                <a:srgbClr val="325D79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5" name="Google Shape;8345;p74">
              <a:extLst>
                <a:ext uri="{FF2B5EF4-FFF2-40B4-BE49-F238E27FC236}">
                  <a16:creationId xmlns:a16="http://schemas.microsoft.com/office/drawing/2014/main" id="{610D56F2-17B9-3655-B131-A88526586525}"/>
                </a:ext>
              </a:extLst>
            </p:cNvPr>
            <p:cNvSpPr/>
            <p:nvPr/>
          </p:nvSpPr>
          <p:spPr>
            <a:xfrm>
              <a:off x="5965975" y="415700"/>
              <a:ext cx="754750" cy="754750"/>
            </a:xfrm>
            <a:custGeom>
              <a:avLst/>
              <a:gdLst/>
              <a:ahLst/>
              <a:cxnLst/>
              <a:rect l="l" t="t" r="r" b="b"/>
              <a:pathLst>
                <a:path w="30190" h="30190" fill="none" extrusionOk="0">
                  <a:moveTo>
                    <a:pt x="17315" y="0"/>
                  </a:moveTo>
                  <a:cubicBezTo>
                    <a:pt x="5772" y="0"/>
                    <a:pt x="0" y="13763"/>
                    <a:pt x="7992" y="21977"/>
                  </a:cubicBezTo>
                  <a:cubicBezTo>
                    <a:pt x="16205" y="30190"/>
                    <a:pt x="30190" y="24418"/>
                    <a:pt x="30190" y="12875"/>
                  </a:cubicBezTo>
                  <a:cubicBezTo>
                    <a:pt x="30190" y="5772"/>
                    <a:pt x="24418" y="0"/>
                    <a:pt x="1731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6" name="Google Shape;8346;p74">
              <a:extLst>
                <a:ext uri="{FF2B5EF4-FFF2-40B4-BE49-F238E27FC236}">
                  <a16:creationId xmlns:a16="http://schemas.microsoft.com/office/drawing/2014/main" id="{045CB154-4341-ADA8-2016-6637FAFF0766}"/>
                </a:ext>
              </a:extLst>
            </p:cNvPr>
            <p:cNvSpPr/>
            <p:nvPr/>
          </p:nvSpPr>
          <p:spPr>
            <a:xfrm>
              <a:off x="699475" y="2457925"/>
              <a:ext cx="5183275" cy="2647150"/>
            </a:xfrm>
            <a:custGeom>
              <a:avLst/>
              <a:gdLst/>
              <a:ahLst/>
              <a:cxnLst/>
              <a:rect l="l" t="t" r="r" b="b"/>
              <a:pathLst>
                <a:path w="207331" h="105886" fill="none" extrusionOk="0">
                  <a:moveTo>
                    <a:pt x="39513" y="0"/>
                  </a:moveTo>
                  <a:cubicBezTo>
                    <a:pt x="38847" y="4440"/>
                    <a:pt x="38404" y="8880"/>
                    <a:pt x="38626" y="13319"/>
                  </a:cubicBezTo>
                  <a:cubicBezTo>
                    <a:pt x="38404" y="31300"/>
                    <a:pt x="43953" y="48836"/>
                    <a:pt x="54164" y="63487"/>
                  </a:cubicBezTo>
                  <a:lnTo>
                    <a:pt x="18869" y="63487"/>
                  </a:lnTo>
                  <a:cubicBezTo>
                    <a:pt x="8436" y="63487"/>
                    <a:pt x="1" y="71922"/>
                    <a:pt x="1" y="82355"/>
                  </a:cubicBezTo>
                  <a:cubicBezTo>
                    <a:pt x="1" y="92566"/>
                    <a:pt x="8436" y="101002"/>
                    <a:pt x="18869" y="101002"/>
                  </a:cubicBezTo>
                  <a:lnTo>
                    <a:pt x="116097" y="101002"/>
                  </a:lnTo>
                  <a:cubicBezTo>
                    <a:pt x="154277" y="105885"/>
                    <a:pt x="191126" y="85463"/>
                    <a:pt x="207331" y="50390"/>
                  </a:cubicBezTo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7" name="Google Shape;8347;p74">
              <a:extLst>
                <a:ext uri="{FF2B5EF4-FFF2-40B4-BE49-F238E27FC236}">
                  <a16:creationId xmlns:a16="http://schemas.microsoft.com/office/drawing/2014/main" id="{D1184F80-8B9D-166F-A51F-94BDA1C497B9}"/>
                </a:ext>
              </a:extLst>
            </p:cNvPr>
            <p:cNvSpPr/>
            <p:nvPr/>
          </p:nvSpPr>
          <p:spPr>
            <a:xfrm>
              <a:off x="2075775" y="387950"/>
              <a:ext cx="4012325" cy="2402975"/>
            </a:xfrm>
            <a:custGeom>
              <a:avLst/>
              <a:gdLst/>
              <a:ahLst/>
              <a:cxnLst/>
              <a:rect l="l" t="t" r="r" b="b"/>
              <a:pathLst>
                <a:path w="160493" h="96119" fill="none" extrusionOk="0">
                  <a:moveTo>
                    <a:pt x="160492" y="96118"/>
                  </a:moveTo>
                  <a:cubicBezTo>
                    <a:pt x="160492" y="57494"/>
                    <a:pt x="135630" y="23530"/>
                    <a:pt x="99003" y="11765"/>
                  </a:cubicBezTo>
                  <a:cubicBezTo>
                    <a:pt x="62377" y="0"/>
                    <a:pt x="22420" y="13097"/>
                    <a:pt x="0" y="44397"/>
                  </a:cubicBezTo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8" name="Google Shape;8348;p74">
              <a:extLst>
                <a:ext uri="{FF2B5EF4-FFF2-40B4-BE49-F238E27FC236}">
                  <a16:creationId xmlns:a16="http://schemas.microsoft.com/office/drawing/2014/main" id="{4BB4FC79-6798-9E08-6339-D2E15B710377}"/>
                </a:ext>
              </a:extLst>
            </p:cNvPr>
            <p:cNvSpPr/>
            <p:nvPr/>
          </p:nvSpPr>
          <p:spPr>
            <a:xfrm>
              <a:off x="649648" y="670971"/>
              <a:ext cx="5183118" cy="4298214"/>
            </a:xfrm>
            <a:custGeom>
              <a:avLst/>
              <a:gdLst/>
              <a:ahLst/>
              <a:cxnLst/>
              <a:rect l="l" t="t" r="r" b="b"/>
              <a:pathLst>
                <a:path w="205333" h="170260" fill="none" extrusionOk="0">
                  <a:moveTo>
                    <a:pt x="205333" y="84575"/>
                  </a:moveTo>
                  <a:cubicBezTo>
                    <a:pt x="205333" y="51944"/>
                    <a:pt x="185133" y="22865"/>
                    <a:pt x="154721" y="11322"/>
                  </a:cubicBezTo>
                  <a:cubicBezTo>
                    <a:pt x="124088" y="1"/>
                    <a:pt x="89681" y="8880"/>
                    <a:pt x="68371" y="33520"/>
                  </a:cubicBezTo>
                  <a:lnTo>
                    <a:pt x="18869" y="33520"/>
                  </a:lnTo>
                  <a:cubicBezTo>
                    <a:pt x="8436" y="33520"/>
                    <a:pt x="1" y="41955"/>
                    <a:pt x="1" y="52388"/>
                  </a:cubicBezTo>
                  <a:cubicBezTo>
                    <a:pt x="1" y="62599"/>
                    <a:pt x="8436" y="71034"/>
                    <a:pt x="18869" y="71034"/>
                  </a:cubicBezTo>
                  <a:lnTo>
                    <a:pt x="50612" y="71034"/>
                  </a:lnTo>
                  <a:cubicBezTo>
                    <a:pt x="44175" y="108549"/>
                    <a:pt x="65929" y="145176"/>
                    <a:pt x="101668" y="157607"/>
                  </a:cubicBezTo>
                  <a:cubicBezTo>
                    <a:pt x="137629" y="170260"/>
                    <a:pt x="177363" y="155165"/>
                    <a:pt x="195788" y="121868"/>
                  </a:cubicBezTo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9" name="Google Shape;8349;p74">
              <a:extLst>
                <a:ext uri="{FF2B5EF4-FFF2-40B4-BE49-F238E27FC236}">
                  <a16:creationId xmlns:a16="http://schemas.microsoft.com/office/drawing/2014/main" id="{D9F6DB19-60EA-E986-6F51-2DB8240A6514}"/>
                </a:ext>
              </a:extLst>
            </p:cNvPr>
            <p:cNvSpPr/>
            <p:nvPr/>
          </p:nvSpPr>
          <p:spPr>
            <a:xfrm>
              <a:off x="1731700" y="1059450"/>
              <a:ext cx="5133325" cy="3762600"/>
            </a:xfrm>
            <a:custGeom>
              <a:avLst/>
              <a:gdLst/>
              <a:ahLst/>
              <a:cxnLst/>
              <a:rect l="l" t="t" r="r" b="b"/>
              <a:pathLst>
                <a:path w="205333" h="150504" fill="none" extrusionOk="0">
                  <a:moveTo>
                    <a:pt x="85685" y="0"/>
                  </a:moveTo>
                  <a:cubicBezTo>
                    <a:pt x="33297" y="222"/>
                    <a:pt x="0" y="56383"/>
                    <a:pt x="25306" y="102333"/>
                  </a:cubicBezTo>
                  <a:cubicBezTo>
                    <a:pt x="50390" y="148283"/>
                    <a:pt x="115652" y="150503"/>
                    <a:pt x="144066" y="106551"/>
                  </a:cubicBezTo>
                  <a:lnTo>
                    <a:pt x="186464" y="106551"/>
                  </a:lnTo>
                  <a:cubicBezTo>
                    <a:pt x="196897" y="106551"/>
                    <a:pt x="205332" y="98116"/>
                    <a:pt x="205332" y="87683"/>
                  </a:cubicBezTo>
                  <a:cubicBezTo>
                    <a:pt x="205332" y="77250"/>
                    <a:pt x="196897" y="68814"/>
                    <a:pt x="186464" y="68814"/>
                  </a:cubicBezTo>
                  <a:lnTo>
                    <a:pt x="154943" y="68814"/>
                  </a:lnTo>
                  <a:cubicBezTo>
                    <a:pt x="154721" y="30856"/>
                    <a:pt x="123865" y="0"/>
                    <a:pt x="8568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20" name="Google Shape;8350;p74">
              <a:extLst>
                <a:ext uri="{FF2B5EF4-FFF2-40B4-BE49-F238E27FC236}">
                  <a16:creationId xmlns:a16="http://schemas.microsoft.com/office/drawing/2014/main" id="{FB1F0A0F-A1EE-18BF-7D91-A71843759ABF}"/>
                </a:ext>
              </a:extLst>
            </p:cNvPr>
            <p:cNvSpPr/>
            <p:nvPr/>
          </p:nvSpPr>
          <p:spPr>
            <a:xfrm>
              <a:off x="5965975" y="2912975"/>
              <a:ext cx="754750" cy="754775"/>
            </a:xfrm>
            <a:custGeom>
              <a:avLst/>
              <a:gdLst/>
              <a:ahLst/>
              <a:cxnLst/>
              <a:rect l="l" t="t" r="r" b="b"/>
              <a:pathLst>
                <a:path w="30190" h="30191" fill="none" extrusionOk="0">
                  <a:moveTo>
                    <a:pt x="17315" y="1"/>
                  </a:moveTo>
                  <a:cubicBezTo>
                    <a:pt x="5772" y="1"/>
                    <a:pt x="0" y="13764"/>
                    <a:pt x="7992" y="21977"/>
                  </a:cubicBezTo>
                  <a:cubicBezTo>
                    <a:pt x="16205" y="30190"/>
                    <a:pt x="30190" y="24419"/>
                    <a:pt x="30190" y="12876"/>
                  </a:cubicBezTo>
                  <a:cubicBezTo>
                    <a:pt x="30190" y="5772"/>
                    <a:pt x="24418" y="1"/>
                    <a:pt x="1731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21" name="Google Shape;8351;p74">
              <a:extLst>
                <a:ext uri="{FF2B5EF4-FFF2-40B4-BE49-F238E27FC236}">
                  <a16:creationId xmlns:a16="http://schemas.microsoft.com/office/drawing/2014/main" id="{8BBCCCB3-F2FB-A07B-25B1-38194FB74C83}"/>
                </a:ext>
              </a:extLst>
            </p:cNvPr>
            <p:cNvSpPr/>
            <p:nvPr/>
          </p:nvSpPr>
          <p:spPr>
            <a:xfrm>
              <a:off x="2453125" y="1464550"/>
              <a:ext cx="2874675" cy="2785900"/>
            </a:xfrm>
            <a:custGeom>
              <a:avLst/>
              <a:gdLst/>
              <a:ahLst/>
              <a:cxnLst/>
              <a:rect l="l" t="t" r="r" b="b"/>
              <a:pathLst>
                <a:path w="114987" h="111436" fill="none" extrusionOk="0">
                  <a:moveTo>
                    <a:pt x="56828" y="1"/>
                  </a:moveTo>
                  <a:cubicBezTo>
                    <a:pt x="31744" y="1"/>
                    <a:pt x="9990" y="17759"/>
                    <a:pt x="4884" y="42621"/>
                  </a:cubicBezTo>
                  <a:cubicBezTo>
                    <a:pt x="1" y="67483"/>
                    <a:pt x="13320" y="92123"/>
                    <a:pt x="36628" y="101890"/>
                  </a:cubicBezTo>
                  <a:cubicBezTo>
                    <a:pt x="59936" y="111435"/>
                    <a:pt x="87017" y="103444"/>
                    <a:pt x="101002" y="82356"/>
                  </a:cubicBezTo>
                  <a:cubicBezTo>
                    <a:pt x="114987" y="61268"/>
                    <a:pt x="112323" y="33298"/>
                    <a:pt x="94343" y="15539"/>
                  </a:cubicBezTo>
                  <a:cubicBezTo>
                    <a:pt x="84353" y="5550"/>
                    <a:pt x="71035" y="1"/>
                    <a:pt x="5682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22" name="Google Shape;8352;p74">
              <a:extLst>
                <a:ext uri="{FF2B5EF4-FFF2-40B4-BE49-F238E27FC236}">
                  <a16:creationId xmlns:a16="http://schemas.microsoft.com/office/drawing/2014/main" id="{DDF7A55C-6D14-48C4-7D76-8F100F47F6D4}"/>
                </a:ext>
              </a:extLst>
            </p:cNvPr>
            <p:cNvSpPr/>
            <p:nvPr/>
          </p:nvSpPr>
          <p:spPr>
            <a:xfrm>
              <a:off x="732775" y="4183825"/>
              <a:ext cx="754775" cy="760300"/>
            </a:xfrm>
            <a:custGeom>
              <a:avLst/>
              <a:gdLst/>
              <a:ahLst/>
              <a:cxnLst/>
              <a:rect l="l" t="t" r="r" b="b"/>
              <a:pathLst>
                <a:path w="30191" h="30412" fill="none" extrusionOk="0">
                  <a:moveTo>
                    <a:pt x="17315" y="0"/>
                  </a:moveTo>
                  <a:cubicBezTo>
                    <a:pt x="5772" y="0"/>
                    <a:pt x="1" y="13985"/>
                    <a:pt x="7992" y="22199"/>
                  </a:cubicBezTo>
                  <a:cubicBezTo>
                    <a:pt x="16205" y="30412"/>
                    <a:pt x="30190" y="24640"/>
                    <a:pt x="30190" y="13097"/>
                  </a:cubicBezTo>
                  <a:cubicBezTo>
                    <a:pt x="30190" y="5772"/>
                    <a:pt x="24419" y="0"/>
                    <a:pt x="1731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23" name="Google Shape;8353;p74">
              <a:extLst>
                <a:ext uri="{FF2B5EF4-FFF2-40B4-BE49-F238E27FC236}">
                  <a16:creationId xmlns:a16="http://schemas.microsoft.com/office/drawing/2014/main" id="{EA0218BC-9BF1-5568-6920-1DFE75FEFE7B}"/>
                </a:ext>
              </a:extLst>
            </p:cNvPr>
            <p:cNvSpPr/>
            <p:nvPr/>
          </p:nvSpPr>
          <p:spPr>
            <a:xfrm>
              <a:off x="732775" y="1669900"/>
              <a:ext cx="754775" cy="754750"/>
            </a:xfrm>
            <a:custGeom>
              <a:avLst/>
              <a:gdLst/>
              <a:ahLst/>
              <a:cxnLst/>
              <a:rect l="l" t="t" r="r" b="b"/>
              <a:pathLst>
                <a:path w="30191" h="30190" fill="none" extrusionOk="0">
                  <a:moveTo>
                    <a:pt x="17315" y="0"/>
                  </a:moveTo>
                  <a:cubicBezTo>
                    <a:pt x="5772" y="0"/>
                    <a:pt x="1" y="13985"/>
                    <a:pt x="8214" y="22198"/>
                  </a:cubicBezTo>
                  <a:cubicBezTo>
                    <a:pt x="16205" y="30189"/>
                    <a:pt x="30190" y="24418"/>
                    <a:pt x="30190" y="12875"/>
                  </a:cubicBezTo>
                  <a:cubicBezTo>
                    <a:pt x="30190" y="5772"/>
                    <a:pt x="24419" y="0"/>
                    <a:pt x="1731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324" name="Google Shape;8354;p74">
            <a:extLst>
              <a:ext uri="{FF2B5EF4-FFF2-40B4-BE49-F238E27FC236}">
                <a16:creationId xmlns:a16="http://schemas.microsoft.com/office/drawing/2014/main" id="{F2FF879F-CFF8-537B-63B0-9A6FE72AC2A9}"/>
              </a:ext>
            </a:extLst>
          </p:cNvPr>
          <p:cNvGrpSpPr/>
          <p:nvPr/>
        </p:nvGrpSpPr>
        <p:grpSpPr>
          <a:xfrm>
            <a:off x="4616914" y="1941873"/>
            <a:ext cx="1535408" cy="1630978"/>
            <a:chOff x="2499700" y="1135950"/>
            <a:chExt cx="732402" cy="777990"/>
          </a:xfrm>
        </p:grpSpPr>
        <p:grpSp>
          <p:nvGrpSpPr>
            <p:cNvPr id="325" name="Google Shape;8355;p74">
              <a:extLst>
                <a:ext uri="{FF2B5EF4-FFF2-40B4-BE49-F238E27FC236}">
                  <a16:creationId xmlns:a16="http://schemas.microsoft.com/office/drawing/2014/main" id="{723DF466-1180-8B96-7101-365575A53F94}"/>
                </a:ext>
              </a:extLst>
            </p:cNvPr>
            <p:cNvGrpSpPr/>
            <p:nvPr/>
          </p:nvGrpSpPr>
          <p:grpSpPr>
            <a:xfrm>
              <a:off x="2499700" y="1135950"/>
              <a:ext cx="732402" cy="694705"/>
              <a:chOff x="2499700" y="1135950"/>
              <a:chExt cx="732402" cy="694705"/>
            </a:xfrm>
          </p:grpSpPr>
          <p:sp>
            <p:nvSpPr>
              <p:cNvPr id="332" name="Google Shape;8356;p74">
                <a:extLst>
                  <a:ext uri="{FF2B5EF4-FFF2-40B4-BE49-F238E27FC236}">
                    <a16:creationId xmlns:a16="http://schemas.microsoft.com/office/drawing/2014/main" id="{0AC5F626-A14B-3DB1-9EE3-07E46E2A822D}"/>
                  </a:ext>
                </a:extLst>
              </p:cNvPr>
              <p:cNvSpPr/>
              <p:nvPr/>
            </p:nvSpPr>
            <p:spPr>
              <a:xfrm>
                <a:off x="2721907" y="1135950"/>
                <a:ext cx="288719" cy="199571"/>
              </a:xfrm>
              <a:custGeom>
                <a:avLst/>
                <a:gdLst/>
                <a:ahLst/>
                <a:cxnLst/>
                <a:rect l="l" t="t" r="r" b="b"/>
                <a:pathLst>
                  <a:path w="81559" h="56376" extrusionOk="0">
                    <a:moveTo>
                      <a:pt x="40780" y="1"/>
                    </a:moveTo>
                    <a:cubicBezTo>
                      <a:pt x="38862" y="1"/>
                      <a:pt x="36944" y="556"/>
                      <a:pt x="35329" y="1666"/>
                    </a:cubicBezTo>
                    <a:cubicBezTo>
                      <a:pt x="24427" y="9338"/>
                      <a:pt x="1211" y="28718"/>
                      <a:pt x="0" y="51329"/>
                    </a:cubicBezTo>
                    <a:lnTo>
                      <a:pt x="1211" y="51732"/>
                    </a:lnTo>
                    <a:cubicBezTo>
                      <a:pt x="4845" y="52944"/>
                      <a:pt x="8479" y="54357"/>
                      <a:pt x="12113" y="56174"/>
                    </a:cubicBezTo>
                    <a:lnTo>
                      <a:pt x="12113" y="53145"/>
                    </a:lnTo>
                    <a:cubicBezTo>
                      <a:pt x="12113" y="36591"/>
                      <a:pt x="29071" y="22662"/>
                      <a:pt x="36944" y="17009"/>
                    </a:cubicBezTo>
                    <a:cubicBezTo>
                      <a:pt x="38155" y="16202"/>
                      <a:pt x="39467" y="15798"/>
                      <a:pt x="40780" y="15798"/>
                    </a:cubicBezTo>
                    <a:cubicBezTo>
                      <a:pt x="42092" y="15798"/>
                      <a:pt x="43404" y="16202"/>
                      <a:pt x="44615" y="17009"/>
                    </a:cubicBezTo>
                    <a:cubicBezTo>
                      <a:pt x="52489" y="22662"/>
                      <a:pt x="69446" y="36591"/>
                      <a:pt x="69446" y="53145"/>
                    </a:cubicBezTo>
                    <a:lnTo>
                      <a:pt x="69446" y="56376"/>
                    </a:lnTo>
                    <a:cubicBezTo>
                      <a:pt x="72878" y="54559"/>
                      <a:pt x="76512" y="53145"/>
                      <a:pt x="80146" y="51934"/>
                    </a:cubicBezTo>
                    <a:lnTo>
                      <a:pt x="81559" y="51530"/>
                    </a:lnTo>
                    <a:cubicBezTo>
                      <a:pt x="80751" y="28920"/>
                      <a:pt x="57132" y="9540"/>
                      <a:pt x="46230" y="1666"/>
                    </a:cubicBezTo>
                    <a:cubicBezTo>
                      <a:pt x="44615" y="556"/>
                      <a:pt x="42697" y="1"/>
                      <a:pt x="4078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33" name="Google Shape;8357;p74">
                <a:extLst>
                  <a:ext uri="{FF2B5EF4-FFF2-40B4-BE49-F238E27FC236}">
                    <a16:creationId xmlns:a16="http://schemas.microsoft.com/office/drawing/2014/main" id="{0A25B96C-6FAC-6AD8-F311-5883A06578A3}"/>
                  </a:ext>
                </a:extLst>
              </p:cNvPr>
              <p:cNvSpPr/>
              <p:nvPr/>
            </p:nvSpPr>
            <p:spPr>
              <a:xfrm>
                <a:off x="2499700" y="1313180"/>
                <a:ext cx="225119" cy="278853"/>
              </a:xfrm>
              <a:custGeom>
                <a:avLst/>
                <a:gdLst/>
                <a:ahLst/>
                <a:cxnLst/>
                <a:rect l="l" t="t" r="r" b="b"/>
                <a:pathLst>
                  <a:path w="63593" h="78772" extrusionOk="0">
                    <a:moveTo>
                      <a:pt x="53819" y="1"/>
                    </a:moveTo>
                    <a:cubicBezTo>
                      <a:pt x="53376" y="1"/>
                      <a:pt x="52933" y="13"/>
                      <a:pt x="52489" y="39"/>
                    </a:cubicBezTo>
                    <a:cubicBezTo>
                      <a:pt x="33311" y="39"/>
                      <a:pt x="13527" y="12758"/>
                      <a:pt x="4442" y="19420"/>
                    </a:cubicBezTo>
                    <a:cubicBezTo>
                      <a:pt x="1212" y="21842"/>
                      <a:pt x="1" y="26082"/>
                      <a:pt x="1212" y="29917"/>
                    </a:cubicBezTo>
                    <a:cubicBezTo>
                      <a:pt x="5048" y="42434"/>
                      <a:pt x="16353" y="70697"/>
                      <a:pt x="37550" y="78772"/>
                    </a:cubicBezTo>
                    <a:cubicBezTo>
                      <a:pt x="37752" y="78368"/>
                      <a:pt x="37954" y="77964"/>
                      <a:pt x="38156" y="77561"/>
                    </a:cubicBezTo>
                    <a:cubicBezTo>
                      <a:pt x="40377" y="74533"/>
                      <a:pt x="43001" y="71504"/>
                      <a:pt x="45827" y="68678"/>
                    </a:cubicBezTo>
                    <a:cubicBezTo>
                      <a:pt x="44818" y="68476"/>
                      <a:pt x="43809" y="68072"/>
                      <a:pt x="42799" y="67871"/>
                    </a:cubicBezTo>
                    <a:cubicBezTo>
                      <a:pt x="27255" y="62824"/>
                      <a:pt x="19179" y="42232"/>
                      <a:pt x="16151" y="32946"/>
                    </a:cubicBezTo>
                    <a:cubicBezTo>
                      <a:pt x="15344" y="30321"/>
                      <a:pt x="16353" y="27293"/>
                      <a:pt x="18574" y="25678"/>
                    </a:cubicBezTo>
                    <a:cubicBezTo>
                      <a:pt x="25034" y="20833"/>
                      <a:pt x="38963" y="11748"/>
                      <a:pt x="52489" y="11748"/>
                    </a:cubicBezTo>
                    <a:cubicBezTo>
                      <a:pt x="55316" y="11748"/>
                      <a:pt x="57940" y="12152"/>
                      <a:pt x="60564" y="12960"/>
                    </a:cubicBezTo>
                    <a:cubicBezTo>
                      <a:pt x="61574" y="13363"/>
                      <a:pt x="62583" y="13767"/>
                      <a:pt x="63593" y="14171"/>
                    </a:cubicBezTo>
                    <a:cubicBezTo>
                      <a:pt x="62987" y="10335"/>
                      <a:pt x="62785" y="6701"/>
                      <a:pt x="62785" y="2866"/>
                    </a:cubicBezTo>
                    <a:lnTo>
                      <a:pt x="62785" y="1452"/>
                    </a:lnTo>
                    <a:cubicBezTo>
                      <a:pt x="59796" y="573"/>
                      <a:pt x="56808" y="1"/>
                      <a:pt x="53819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34" name="Google Shape;8358;p74">
                <a:extLst>
                  <a:ext uri="{FF2B5EF4-FFF2-40B4-BE49-F238E27FC236}">
                    <a16:creationId xmlns:a16="http://schemas.microsoft.com/office/drawing/2014/main" id="{E196C190-0AE8-B5E6-CE9C-46C2259A3823}"/>
                  </a:ext>
                </a:extLst>
              </p:cNvPr>
              <p:cNvSpPr/>
              <p:nvPr/>
            </p:nvSpPr>
            <p:spPr>
              <a:xfrm>
                <a:off x="2721907" y="1317604"/>
                <a:ext cx="53599" cy="72899"/>
              </a:xfrm>
              <a:custGeom>
                <a:avLst/>
                <a:gdLst/>
                <a:ahLst/>
                <a:cxnLst/>
                <a:rect l="l" t="t" r="r" b="b"/>
                <a:pathLst>
                  <a:path w="15141" h="20593" extrusionOk="0">
                    <a:moveTo>
                      <a:pt x="0" y="1"/>
                    </a:moveTo>
                    <a:lnTo>
                      <a:pt x="0" y="1414"/>
                    </a:lnTo>
                    <a:cubicBezTo>
                      <a:pt x="0" y="5249"/>
                      <a:pt x="202" y="9085"/>
                      <a:pt x="808" y="12921"/>
                    </a:cubicBezTo>
                    <a:cubicBezTo>
                      <a:pt x="5653" y="14738"/>
                      <a:pt x="9892" y="17362"/>
                      <a:pt x="13930" y="20592"/>
                    </a:cubicBezTo>
                    <a:cubicBezTo>
                      <a:pt x="14333" y="20188"/>
                      <a:pt x="14737" y="19785"/>
                      <a:pt x="15141" y="19583"/>
                    </a:cubicBezTo>
                    <a:cubicBezTo>
                      <a:pt x="13324" y="14738"/>
                      <a:pt x="12315" y="9893"/>
                      <a:pt x="12113" y="4846"/>
                    </a:cubicBezTo>
                    <a:cubicBezTo>
                      <a:pt x="8681" y="3029"/>
                      <a:pt x="5047" y="1414"/>
                      <a:pt x="1211" y="404"/>
                    </a:cubicBez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35" name="Google Shape;8359;p74">
                <a:extLst>
                  <a:ext uri="{FF2B5EF4-FFF2-40B4-BE49-F238E27FC236}">
                    <a16:creationId xmlns:a16="http://schemas.microsoft.com/office/drawing/2014/main" id="{6B89BB47-A078-86C5-D4A2-6F5DC29F84DC}"/>
                  </a:ext>
                </a:extLst>
              </p:cNvPr>
              <p:cNvSpPr/>
              <p:nvPr/>
            </p:nvSpPr>
            <p:spPr>
              <a:xfrm>
                <a:off x="2764773" y="1334751"/>
                <a:ext cx="47171" cy="52173"/>
              </a:xfrm>
              <a:custGeom>
                <a:avLst/>
                <a:gdLst/>
                <a:ahLst/>
                <a:cxnLst/>
                <a:rect l="l" t="t" r="r" b="b"/>
                <a:pathLst>
                  <a:path w="13325" h="14738" extrusionOk="0">
                    <a:moveTo>
                      <a:pt x="1" y="1"/>
                    </a:moveTo>
                    <a:cubicBezTo>
                      <a:pt x="203" y="5048"/>
                      <a:pt x="1212" y="9893"/>
                      <a:pt x="3029" y="14738"/>
                    </a:cubicBezTo>
                    <a:cubicBezTo>
                      <a:pt x="6259" y="12315"/>
                      <a:pt x="9691" y="10498"/>
                      <a:pt x="13325" y="9085"/>
                    </a:cubicBezTo>
                    <a:cubicBezTo>
                      <a:pt x="9287" y="5451"/>
                      <a:pt x="4846" y="2423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36" name="Google Shape;8360;p74">
                <a:extLst>
                  <a:ext uri="{FF2B5EF4-FFF2-40B4-BE49-F238E27FC236}">
                    <a16:creationId xmlns:a16="http://schemas.microsoft.com/office/drawing/2014/main" id="{B8D4C2D5-1C9C-C5C8-319F-84E7281AADE7}"/>
                  </a:ext>
                </a:extLst>
              </p:cNvPr>
              <p:cNvSpPr/>
              <p:nvPr/>
            </p:nvSpPr>
            <p:spPr>
              <a:xfrm>
                <a:off x="2554001" y="1354757"/>
                <a:ext cx="187956" cy="201536"/>
              </a:xfrm>
              <a:custGeom>
                <a:avLst/>
                <a:gdLst/>
                <a:ahLst/>
                <a:cxnLst/>
                <a:rect l="l" t="t" r="r" b="b"/>
                <a:pathLst>
                  <a:path w="53095" h="56931" extrusionOk="0">
                    <a:moveTo>
                      <a:pt x="37146" y="0"/>
                    </a:moveTo>
                    <a:cubicBezTo>
                      <a:pt x="23620" y="0"/>
                      <a:pt x="9489" y="9085"/>
                      <a:pt x="3231" y="13930"/>
                    </a:cubicBezTo>
                    <a:cubicBezTo>
                      <a:pt x="808" y="15545"/>
                      <a:pt x="1" y="18573"/>
                      <a:pt x="808" y="21198"/>
                    </a:cubicBezTo>
                    <a:cubicBezTo>
                      <a:pt x="3634" y="30282"/>
                      <a:pt x="11710" y="51076"/>
                      <a:pt x="27456" y="56123"/>
                    </a:cubicBezTo>
                    <a:cubicBezTo>
                      <a:pt x="28466" y="56324"/>
                      <a:pt x="29273" y="56728"/>
                      <a:pt x="30282" y="56930"/>
                    </a:cubicBezTo>
                    <a:cubicBezTo>
                      <a:pt x="34926" y="52287"/>
                      <a:pt x="40174" y="48249"/>
                      <a:pt x="46029" y="45221"/>
                    </a:cubicBezTo>
                    <a:cubicBezTo>
                      <a:pt x="46029" y="44414"/>
                      <a:pt x="46029" y="43404"/>
                      <a:pt x="46029" y="42395"/>
                    </a:cubicBezTo>
                    <a:cubicBezTo>
                      <a:pt x="45827" y="34118"/>
                      <a:pt x="48452" y="25841"/>
                      <a:pt x="53095" y="18977"/>
                    </a:cubicBezTo>
                    <a:cubicBezTo>
                      <a:pt x="50672" y="13728"/>
                      <a:pt x="49057" y="8075"/>
                      <a:pt x="48250" y="2423"/>
                    </a:cubicBezTo>
                    <a:cubicBezTo>
                      <a:pt x="47240" y="2019"/>
                      <a:pt x="46231" y="1615"/>
                      <a:pt x="45221" y="1413"/>
                    </a:cubicBezTo>
                    <a:cubicBezTo>
                      <a:pt x="42597" y="404"/>
                      <a:pt x="39771" y="0"/>
                      <a:pt x="3714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37" name="Google Shape;8361;p74">
                <a:extLst>
                  <a:ext uri="{FF2B5EF4-FFF2-40B4-BE49-F238E27FC236}">
                    <a16:creationId xmlns:a16="http://schemas.microsoft.com/office/drawing/2014/main" id="{40971283-D08A-D1AF-FB64-2B7D9DFB6C9C}"/>
                  </a:ext>
                </a:extLst>
              </p:cNvPr>
              <p:cNvSpPr/>
              <p:nvPr/>
            </p:nvSpPr>
            <p:spPr>
              <a:xfrm>
                <a:off x="2724763" y="1363329"/>
                <a:ext cx="46455" cy="58605"/>
              </a:xfrm>
              <a:custGeom>
                <a:avLst/>
                <a:gdLst/>
                <a:ahLst/>
                <a:cxnLst/>
                <a:rect l="l" t="t" r="r" b="b"/>
                <a:pathLst>
                  <a:path w="13123" h="1655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10" y="5653"/>
                      <a:pt x="2625" y="11306"/>
                      <a:pt x="4846" y="16555"/>
                    </a:cubicBezTo>
                    <a:cubicBezTo>
                      <a:pt x="6461" y="14334"/>
                      <a:pt x="8076" y="12315"/>
                      <a:pt x="10095" y="10297"/>
                    </a:cubicBezTo>
                    <a:cubicBezTo>
                      <a:pt x="10902" y="9489"/>
                      <a:pt x="12113" y="8480"/>
                      <a:pt x="13123" y="7672"/>
                    </a:cubicBezTo>
                    <a:cubicBezTo>
                      <a:pt x="9085" y="4442"/>
                      <a:pt x="4846" y="1818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38" name="Google Shape;8362;p74">
                <a:extLst>
                  <a:ext uri="{FF2B5EF4-FFF2-40B4-BE49-F238E27FC236}">
                    <a16:creationId xmlns:a16="http://schemas.microsoft.com/office/drawing/2014/main" id="{599167A7-09BD-ECE9-7852-F6F9225C1E2D}"/>
                  </a:ext>
                </a:extLst>
              </p:cNvPr>
              <p:cNvSpPr/>
              <p:nvPr/>
            </p:nvSpPr>
            <p:spPr>
              <a:xfrm>
                <a:off x="2587581" y="1591246"/>
                <a:ext cx="277288" cy="238695"/>
              </a:xfrm>
              <a:custGeom>
                <a:avLst/>
                <a:gdLst/>
                <a:ahLst/>
                <a:cxnLst/>
                <a:rect l="l" t="t" r="r" b="b"/>
                <a:pathLst>
                  <a:path w="78330" h="67428" extrusionOk="0">
                    <a:moveTo>
                      <a:pt x="12719" y="0"/>
                    </a:moveTo>
                    <a:cubicBezTo>
                      <a:pt x="1" y="18977"/>
                      <a:pt x="7672" y="48451"/>
                      <a:pt x="11912" y="61169"/>
                    </a:cubicBezTo>
                    <a:cubicBezTo>
                      <a:pt x="13123" y="64803"/>
                      <a:pt x="16555" y="67428"/>
                      <a:pt x="20593" y="67428"/>
                    </a:cubicBezTo>
                    <a:lnTo>
                      <a:pt x="22006" y="67428"/>
                    </a:lnTo>
                    <a:cubicBezTo>
                      <a:pt x="35935" y="67428"/>
                      <a:pt x="64602" y="65207"/>
                      <a:pt x="78330" y="48047"/>
                    </a:cubicBezTo>
                    <a:cubicBezTo>
                      <a:pt x="78128" y="47643"/>
                      <a:pt x="77724" y="47442"/>
                      <a:pt x="77522" y="47038"/>
                    </a:cubicBezTo>
                    <a:cubicBezTo>
                      <a:pt x="75302" y="43808"/>
                      <a:pt x="73283" y="40578"/>
                      <a:pt x="71466" y="37146"/>
                    </a:cubicBezTo>
                    <a:cubicBezTo>
                      <a:pt x="70860" y="37953"/>
                      <a:pt x="70457" y="38761"/>
                      <a:pt x="69851" y="39568"/>
                    </a:cubicBezTo>
                    <a:cubicBezTo>
                      <a:pt x="60363" y="52489"/>
                      <a:pt x="39367" y="54104"/>
                      <a:pt x="29273" y="54104"/>
                    </a:cubicBezTo>
                    <a:lnTo>
                      <a:pt x="28466" y="54104"/>
                    </a:lnTo>
                    <a:cubicBezTo>
                      <a:pt x="25640" y="54104"/>
                      <a:pt x="23015" y="52287"/>
                      <a:pt x="22208" y="49662"/>
                    </a:cubicBezTo>
                    <a:cubicBezTo>
                      <a:pt x="19179" y="40578"/>
                      <a:pt x="13527" y="18977"/>
                      <a:pt x="23217" y="5855"/>
                    </a:cubicBezTo>
                    <a:cubicBezTo>
                      <a:pt x="23823" y="4845"/>
                      <a:pt x="24428" y="4038"/>
                      <a:pt x="25236" y="3230"/>
                    </a:cubicBezTo>
                    <a:cubicBezTo>
                      <a:pt x="21400" y="2625"/>
                      <a:pt x="17766" y="1817"/>
                      <a:pt x="14132" y="606"/>
                    </a:cubicBezTo>
                    <a:cubicBezTo>
                      <a:pt x="13527" y="404"/>
                      <a:pt x="13123" y="202"/>
                      <a:pt x="1271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39" name="Google Shape;8363;p74">
                <a:extLst>
                  <a:ext uri="{FF2B5EF4-FFF2-40B4-BE49-F238E27FC236}">
                    <a16:creationId xmlns:a16="http://schemas.microsoft.com/office/drawing/2014/main" id="{F1919976-2A80-E222-08B6-8D7B4F55C866}"/>
                  </a:ext>
                </a:extLst>
              </p:cNvPr>
              <p:cNvSpPr/>
              <p:nvPr/>
            </p:nvSpPr>
            <p:spPr>
              <a:xfrm>
                <a:off x="2631881" y="1556237"/>
                <a:ext cx="95768" cy="46455"/>
              </a:xfrm>
              <a:custGeom>
                <a:avLst/>
                <a:gdLst/>
                <a:ahLst/>
                <a:cxnLst/>
                <a:rect l="l" t="t" r="r" b="b"/>
                <a:pathLst>
                  <a:path w="27053" h="13123" extrusionOk="0">
                    <a:moveTo>
                      <a:pt x="8277" y="0"/>
                    </a:moveTo>
                    <a:cubicBezTo>
                      <a:pt x="5451" y="2826"/>
                      <a:pt x="3029" y="5653"/>
                      <a:pt x="808" y="8883"/>
                    </a:cubicBezTo>
                    <a:cubicBezTo>
                      <a:pt x="404" y="9286"/>
                      <a:pt x="202" y="9690"/>
                      <a:pt x="0" y="9892"/>
                    </a:cubicBezTo>
                    <a:cubicBezTo>
                      <a:pt x="606" y="10094"/>
                      <a:pt x="1010" y="10296"/>
                      <a:pt x="1414" y="10498"/>
                    </a:cubicBezTo>
                    <a:cubicBezTo>
                      <a:pt x="5047" y="11709"/>
                      <a:pt x="8883" y="12517"/>
                      <a:pt x="12719" y="13122"/>
                    </a:cubicBezTo>
                    <a:cubicBezTo>
                      <a:pt x="16554" y="8277"/>
                      <a:pt x="21601" y="4240"/>
                      <a:pt x="27052" y="1211"/>
                    </a:cubicBezTo>
                    <a:lnTo>
                      <a:pt x="27052" y="1211"/>
                    </a:lnTo>
                    <a:cubicBezTo>
                      <a:pt x="25033" y="1615"/>
                      <a:pt x="23015" y="1615"/>
                      <a:pt x="20996" y="1615"/>
                    </a:cubicBezTo>
                    <a:cubicBezTo>
                      <a:pt x="16756" y="1615"/>
                      <a:pt x="12517" y="1009"/>
                      <a:pt x="827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40" name="Google Shape;8364;p74">
                <a:extLst>
                  <a:ext uri="{FF2B5EF4-FFF2-40B4-BE49-F238E27FC236}">
                    <a16:creationId xmlns:a16="http://schemas.microsoft.com/office/drawing/2014/main" id="{BEB7EE7F-B094-AC1D-22C4-8618733FE169}"/>
                  </a:ext>
                </a:extLst>
              </p:cNvPr>
              <p:cNvSpPr/>
              <p:nvPr/>
            </p:nvSpPr>
            <p:spPr>
              <a:xfrm>
                <a:off x="2661889" y="1514798"/>
                <a:ext cx="66467" cy="47170"/>
              </a:xfrm>
              <a:custGeom>
                <a:avLst/>
                <a:gdLst/>
                <a:ahLst/>
                <a:cxnLst/>
                <a:rect l="l" t="t" r="r" b="b"/>
                <a:pathLst>
                  <a:path w="18776" h="13325" extrusionOk="0">
                    <a:moveTo>
                      <a:pt x="15747" y="0"/>
                    </a:moveTo>
                    <a:cubicBezTo>
                      <a:pt x="9892" y="3028"/>
                      <a:pt x="4644" y="7066"/>
                      <a:pt x="0" y="11709"/>
                    </a:cubicBezTo>
                    <a:cubicBezTo>
                      <a:pt x="4038" y="12718"/>
                      <a:pt x="8277" y="13324"/>
                      <a:pt x="12517" y="13324"/>
                    </a:cubicBezTo>
                    <a:cubicBezTo>
                      <a:pt x="14536" y="13324"/>
                      <a:pt x="16756" y="13122"/>
                      <a:pt x="18775" y="12920"/>
                    </a:cubicBezTo>
                    <a:cubicBezTo>
                      <a:pt x="16958" y="8883"/>
                      <a:pt x="16151" y="4441"/>
                      <a:pt x="1574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41" name="Google Shape;8365;p74">
                <a:extLst>
                  <a:ext uri="{FF2B5EF4-FFF2-40B4-BE49-F238E27FC236}">
                    <a16:creationId xmlns:a16="http://schemas.microsoft.com/office/drawing/2014/main" id="{7AC2889D-1558-07A9-6064-DA6B5798CE6D}"/>
                  </a:ext>
                </a:extLst>
              </p:cNvPr>
              <p:cNvSpPr/>
              <p:nvPr/>
            </p:nvSpPr>
            <p:spPr>
              <a:xfrm>
                <a:off x="2635452" y="1602677"/>
                <a:ext cx="205108" cy="180094"/>
              </a:xfrm>
              <a:custGeom>
                <a:avLst/>
                <a:gdLst/>
                <a:ahLst/>
                <a:cxnLst/>
                <a:rect l="l" t="t" r="r" b="b"/>
                <a:pathLst>
                  <a:path w="57940" h="50874" extrusionOk="0">
                    <a:moveTo>
                      <a:pt x="11710" y="0"/>
                    </a:moveTo>
                    <a:cubicBezTo>
                      <a:pt x="10902" y="808"/>
                      <a:pt x="10297" y="1615"/>
                      <a:pt x="9691" y="2625"/>
                    </a:cubicBezTo>
                    <a:cubicBezTo>
                      <a:pt x="1" y="15949"/>
                      <a:pt x="5653" y="37348"/>
                      <a:pt x="8682" y="46432"/>
                    </a:cubicBezTo>
                    <a:cubicBezTo>
                      <a:pt x="9489" y="49057"/>
                      <a:pt x="12114" y="50874"/>
                      <a:pt x="14940" y="50874"/>
                    </a:cubicBezTo>
                    <a:lnTo>
                      <a:pt x="15747" y="50874"/>
                    </a:lnTo>
                    <a:cubicBezTo>
                      <a:pt x="25841" y="50874"/>
                      <a:pt x="46837" y="49259"/>
                      <a:pt x="56325" y="36338"/>
                    </a:cubicBezTo>
                    <a:cubicBezTo>
                      <a:pt x="56931" y="35531"/>
                      <a:pt x="57334" y="34723"/>
                      <a:pt x="57940" y="33916"/>
                    </a:cubicBezTo>
                    <a:cubicBezTo>
                      <a:pt x="54508" y="27052"/>
                      <a:pt x="52085" y="19582"/>
                      <a:pt x="51278" y="11911"/>
                    </a:cubicBezTo>
                    <a:cubicBezTo>
                      <a:pt x="45222" y="9892"/>
                      <a:pt x="39771" y="6460"/>
                      <a:pt x="35330" y="2019"/>
                    </a:cubicBezTo>
                    <a:cubicBezTo>
                      <a:pt x="34522" y="1413"/>
                      <a:pt x="33916" y="606"/>
                      <a:pt x="33311" y="0"/>
                    </a:cubicBezTo>
                    <a:cubicBezTo>
                      <a:pt x="29677" y="606"/>
                      <a:pt x="26043" y="808"/>
                      <a:pt x="22409" y="808"/>
                    </a:cubicBezTo>
                    <a:cubicBezTo>
                      <a:pt x="18776" y="808"/>
                      <a:pt x="15142" y="606"/>
                      <a:pt x="1171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42" name="Google Shape;8366;p74">
                <a:extLst>
                  <a:ext uri="{FF2B5EF4-FFF2-40B4-BE49-F238E27FC236}">
                    <a16:creationId xmlns:a16="http://schemas.microsoft.com/office/drawing/2014/main" id="{A9F59C51-AA89-7722-9858-A88777004925}"/>
                  </a:ext>
                </a:extLst>
              </p:cNvPr>
              <p:cNvSpPr/>
              <p:nvPr/>
            </p:nvSpPr>
            <p:spPr>
              <a:xfrm>
                <a:off x="2676892" y="1560523"/>
                <a:ext cx="76471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21602" h="12719" extrusionOk="0">
                    <a:moveTo>
                      <a:pt x="14334" y="0"/>
                    </a:moveTo>
                    <a:cubicBezTo>
                      <a:pt x="8883" y="3029"/>
                      <a:pt x="3836" y="7066"/>
                      <a:pt x="1" y="11911"/>
                    </a:cubicBezTo>
                    <a:cubicBezTo>
                      <a:pt x="3433" y="12517"/>
                      <a:pt x="7067" y="12719"/>
                      <a:pt x="10700" y="12719"/>
                    </a:cubicBezTo>
                    <a:cubicBezTo>
                      <a:pt x="14334" y="12719"/>
                      <a:pt x="17968" y="12517"/>
                      <a:pt x="21602" y="11911"/>
                    </a:cubicBezTo>
                    <a:cubicBezTo>
                      <a:pt x="18574" y="8277"/>
                      <a:pt x="16151" y="4240"/>
                      <a:pt x="1433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43" name="Google Shape;8367;p74">
                <a:extLst>
                  <a:ext uri="{FF2B5EF4-FFF2-40B4-BE49-F238E27FC236}">
                    <a16:creationId xmlns:a16="http://schemas.microsoft.com/office/drawing/2014/main" id="{D0FD63D5-D523-98C7-50DD-FB548C333A09}"/>
                  </a:ext>
                </a:extLst>
              </p:cNvPr>
              <p:cNvSpPr/>
              <p:nvPr/>
            </p:nvSpPr>
            <p:spPr>
              <a:xfrm>
                <a:off x="2864801" y="1592672"/>
                <a:ext cx="278003" cy="237984"/>
              </a:xfrm>
              <a:custGeom>
                <a:avLst/>
                <a:gdLst/>
                <a:ahLst/>
                <a:cxnLst/>
                <a:rect l="l" t="t" r="r" b="b"/>
                <a:pathLst>
                  <a:path w="78532" h="67227" extrusionOk="0">
                    <a:moveTo>
                      <a:pt x="66015" y="1"/>
                    </a:moveTo>
                    <a:cubicBezTo>
                      <a:pt x="65611" y="203"/>
                      <a:pt x="65208" y="405"/>
                      <a:pt x="64804" y="405"/>
                    </a:cubicBezTo>
                    <a:cubicBezTo>
                      <a:pt x="61170" y="1616"/>
                      <a:pt x="57334" y="2625"/>
                      <a:pt x="53499" y="3231"/>
                    </a:cubicBezTo>
                    <a:cubicBezTo>
                      <a:pt x="54104" y="4038"/>
                      <a:pt x="54710" y="4644"/>
                      <a:pt x="55315" y="5653"/>
                    </a:cubicBezTo>
                    <a:cubicBezTo>
                      <a:pt x="65006" y="18977"/>
                      <a:pt x="59555" y="40377"/>
                      <a:pt x="56325" y="49461"/>
                    </a:cubicBezTo>
                    <a:cubicBezTo>
                      <a:pt x="55517" y="52086"/>
                      <a:pt x="52893" y="53902"/>
                      <a:pt x="50269" y="53902"/>
                    </a:cubicBezTo>
                    <a:lnTo>
                      <a:pt x="49259" y="53902"/>
                    </a:lnTo>
                    <a:cubicBezTo>
                      <a:pt x="39165" y="53902"/>
                      <a:pt x="18170" y="52287"/>
                      <a:pt x="8883" y="39367"/>
                    </a:cubicBezTo>
                    <a:cubicBezTo>
                      <a:pt x="8076" y="38560"/>
                      <a:pt x="7470" y="37550"/>
                      <a:pt x="7067" y="36743"/>
                    </a:cubicBezTo>
                    <a:cubicBezTo>
                      <a:pt x="5250" y="40175"/>
                      <a:pt x="3231" y="43405"/>
                      <a:pt x="1010" y="46433"/>
                    </a:cubicBezTo>
                    <a:cubicBezTo>
                      <a:pt x="808" y="46837"/>
                      <a:pt x="405" y="47240"/>
                      <a:pt x="1" y="47644"/>
                    </a:cubicBezTo>
                    <a:cubicBezTo>
                      <a:pt x="13729" y="65006"/>
                      <a:pt x="42597" y="67226"/>
                      <a:pt x="56527" y="67226"/>
                    </a:cubicBezTo>
                    <a:lnTo>
                      <a:pt x="57738" y="67226"/>
                    </a:lnTo>
                    <a:cubicBezTo>
                      <a:pt x="61776" y="67226"/>
                      <a:pt x="65409" y="64602"/>
                      <a:pt x="66621" y="60968"/>
                    </a:cubicBezTo>
                    <a:cubicBezTo>
                      <a:pt x="70860" y="48250"/>
                      <a:pt x="78532" y="18977"/>
                      <a:pt x="6601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44" name="Google Shape;8368;p74">
                <a:extLst>
                  <a:ext uri="{FF2B5EF4-FFF2-40B4-BE49-F238E27FC236}">
                    <a16:creationId xmlns:a16="http://schemas.microsoft.com/office/drawing/2014/main" id="{FF43E02E-6DE8-1807-4292-4ACE4103695C}"/>
                  </a:ext>
                </a:extLst>
              </p:cNvPr>
              <p:cNvSpPr/>
              <p:nvPr/>
            </p:nvSpPr>
            <p:spPr>
              <a:xfrm>
                <a:off x="2840508" y="1660548"/>
                <a:ext cx="49316" cy="100770"/>
              </a:xfrm>
              <a:custGeom>
                <a:avLst/>
                <a:gdLst/>
                <a:ahLst/>
                <a:cxnLst/>
                <a:rect l="l" t="t" r="r" b="b"/>
                <a:pathLst>
                  <a:path w="13931" h="28466" extrusionOk="0">
                    <a:moveTo>
                      <a:pt x="6865" y="0"/>
                    </a:moveTo>
                    <a:cubicBezTo>
                      <a:pt x="5855" y="6259"/>
                      <a:pt x="3433" y="12113"/>
                      <a:pt x="1" y="17564"/>
                    </a:cubicBezTo>
                    <a:cubicBezTo>
                      <a:pt x="1818" y="20996"/>
                      <a:pt x="3837" y="24428"/>
                      <a:pt x="6057" y="27658"/>
                    </a:cubicBezTo>
                    <a:cubicBezTo>
                      <a:pt x="6259" y="27860"/>
                      <a:pt x="6663" y="28263"/>
                      <a:pt x="6865" y="28465"/>
                    </a:cubicBezTo>
                    <a:cubicBezTo>
                      <a:pt x="7269" y="28061"/>
                      <a:pt x="7470" y="27860"/>
                      <a:pt x="7874" y="27456"/>
                    </a:cubicBezTo>
                    <a:cubicBezTo>
                      <a:pt x="10095" y="24226"/>
                      <a:pt x="12114" y="20996"/>
                      <a:pt x="13931" y="17564"/>
                    </a:cubicBezTo>
                    <a:cubicBezTo>
                      <a:pt x="10297" y="12113"/>
                      <a:pt x="8076" y="6259"/>
                      <a:pt x="686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45" name="Google Shape;8369;p74">
                <a:extLst>
                  <a:ext uri="{FF2B5EF4-FFF2-40B4-BE49-F238E27FC236}">
                    <a16:creationId xmlns:a16="http://schemas.microsoft.com/office/drawing/2014/main" id="{130DF6BC-4209-74D6-E214-B76AA6FF0249}"/>
                  </a:ext>
                </a:extLst>
              </p:cNvPr>
              <p:cNvSpPr/>
              <p:nvPr/>
            </p:nvSpPr>
            <p:spPr>
              <a:xfrm>
                <a:off x="2816930" y="1644831"/>
                <a:ext cx="47886" cy="77898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2200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808" y="7671"/>
                      <a:pt x="3231" y="15141"/>
                      <a:pt x="6663" y="22005"/>
                    </a:cubicBezTo>
                    <a:cubicBezTo>
                      <a:pt x="10095" y="16554"/>
                      <a:pt x="12517" y="10700"/>
                      <a:pt x="13527" y="4441"/>
                    </a:cubicBezTo>
                    <a:cubicBezTo>
                      <a:pt x="13527" y="3836"/>
                      <a:pt x="13325" y="3028"/>
                      <a:pt x="13325" y="2221"/>
                    </a:cubicBezTo>
                    <a:cubicBezTo>
                      <a:pt x="8682" y="2221"/>
                      <a:pt x="4240" y="1413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46" name="Google Shape;8370;p74">
                <a:extLst>
                  <a:ext uri="{FF2B5EF4-FFF2-40B4-BE49-F238E27FC236}">
                    <a16:creationId xmlns:a16="http://schemas.microsoft.com/office/drawing/2014/main" id="{AE7B88F5-6124-8822-B66A-D2C95CD25D07}"/>
                  </a:ext>
                </a:extLst>
              </p:cNvPr>
              <p:cNvSpPr/>
              <p:nvPr/>
            </p:nvSpPr>
            <p:spPr>
              <a:xfrm>
                <a:off x="2889093" y="1602677"/>
                <a:ext cx="205823" cy="180809"/>
              </a:xfrm>
              <a:custGeom>
                <a:avLst/>
                <a:gdLst/>
                <a:ahLst/>
                <a:cxnLst/>
                <a:rect l="l" t="t" r="r" b="b"/>
                <a:pathLst>
                  <a:path w="58142" h="51076" extrusionOk="0">
                    <a:moveTo>
                      <a:pt x="24428" y="0"/>
                    </a:moveTo>
                    <a:cubicBezTo>
                      <a:pt x="23822" y="808"/>
                      <a:pt x="23419" y="1413"/>
                      <a:pt x="22813" y="2019"/>
                    </a:cubicBezTo>
                    <a:cubicBezTo>
                      <a:pt x="18170" y="6460"/>
                      <a:pt x="12719" y="9892"/>
                      <a:pt x="6865" y="11911"/>
                    </a:cubicBezTo>
                    <a:cubicBezTo>
                      <a:pt x="5855" y="19582"/>
                      <a:pt x="3634" y="27052"/>
                      <a:pt x="1" y="33916"/>
                    </a:cubicBezTo>
                    <a:cubicBezTo>
                      <a:pt x="606" y="34723"/>
                      <a:pt x="1212" y="35733"/>
                      <a:pt x="1818" y="36540"/>
                    </a:cubicBezTo>
                    <a:cubicBezTo>
                      <a:pt x="11306" y="49460"/>
                      <a:pt x="32301" y="51075"/>
                      <a:pt x="42395" y="51075"/>
                    </a:cubicBezTo>
                    <a:lnTo>
                      <a:pt x="43203" y="51075"/>
                    </a:lnTo>
                    <a:cubicBezTo>
                      <a:pt x="46029" y="51075"/>
                      <a:pt x="48451" y="49259"/>
                      <a:pt x="49461" y="46634"/>
                    </a:cubicBezTo>
                    <a:cubicBezTo>
                      <a:pt x="52489" y="37550"/>
                      <a:pt x="58142" y="15949"/>
                      <a:pt x="48451" y="2826"/>
                    </a:cubicBezTo>
                    <a:cubicBezTo>
                      <a:pt x="47846" y="1817"/>
                      <a:pt x="47240" y="1211"/>
                      <a:pt x="46433" y="404"/>
                    </a:cubicBezTo>
                    <a:cubicBezTo>
                      <a:pt x="43001" y="808"/>
                      <a:pt x="39569" y="1211"/>
                      <a:pt x="35935" y="1211"/>
                    </a:cubicBezTo>
                    <a:cubicBezTo>
                      <a:pt x="32099" y="1211"/>
                      <a:pt x="28264" y="808"/>
                      <a:pt x="2442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47" name="Google Shape;8371;p74">
                <a:extLst>
                  <a:ext uri="{FF2B5EF4-FFF2-40B4-BE49-F238E27FC236}">
                    <a16:creationId xmlns:a16="http://schemas.microsoft.com/office/drawing/2014/main" id="{8366C7BB-7C21-7132-0AF7-DD1708BE3FBC}"/>
                  </a:ext>
                </a:extLst>
              </p:cNvPr>
              <p:cNvSpPr/>
              <p:nvPr/>
            </p:nvSpPr>
            <p:spPr>
              <a:xfrm>
                <a:off x="2864801" y="1644831"/>
                <a:ext cx="48601" cy="77898"/>
              </a:xfrm>
              <a:custGeom>
                <a:avLst/>
                <a:gdLst/>
                <a:ahLst/>
                <a:cxnLst/>
                <a:rect l="l" t="t" r="r" b="b"/>
                <a:pathLst>
                  <a:path w="13729" h="22005" extrusionOk="0">
                    <a:moveTo>
                      <a:pt x="13729" y="0"/>
                    </a:moveTo>
                    <a:cubicBezTo>
                      <a:pt x="9287" y="1413"/>
                      <a:pt x="4846" y="2221"/>
                      <a:pt x="405" y="2221"/>
                    </a:cubicBezTo>
                    <a:cubicBezTo>
                      <a:pt x="405" y="3028"/>
                      <a:pt x="203" y="3836"/>
                      <a:pt x="1" y="4441"/>
                    </a:cubicBezTo>
                    <a:cubicBezTo>
                      <a:pt x="1212" y="10700"/>
                      <a:pt x="3433" y="16554"/>
                      <a:pt x="7067" y="22005"/>
                    </a:cubicBezTo>
                    <a:cubicBezTo>
                      <a:pt x="10498" y="15141"/>
                      <a:pt x="12719" y="7671"/>
                      <a:pt x="1372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48" name="Google Shape;8372;p74">
                <a:extLst>
                  <a:ext uri="{FF2B5EF4-FFF2-40B4-BE49-F238E27FC236}">
                    <a16:creationId xmlns:a16="http://schemas.microsoft.com/office/drawing/2014/main" id="{B7037921-7129-E33A-9FC7-C212E7F06D8D}"/>
                  </a:ext>
                </a:extLst>
              </p:cNvPr>
              <p:cNvSpPr/>
              <p:nvPr/>
            </p:nvSpPr>
            <p:spPr>
              <a:xfrm>
                <a:off x="2864086" y="1653402"/>
                <a:ext cx="2149" cy="7151"/>
              </a:xfrm>
              <a:custGeom>
                <a:avLst/>
                <a:gdLst/>
                <a:ahLst/>
                <a:cxnLst/>
                <a:rect l="l" t="t" r="r" b="b"/>
                <a:pathLst>
                  <a:path w="607" h="2020" extrusionOk="0">
                    <a:moveTo>
                      <a:pt x="1" y="1"/>
                    </a:moveTo>
                    <a:cubicBezTo>
                      <a:pt x="1" y="606"/>
                      <a:pt x="203" y="1414"/>
                      <a:pt x="203" y="2019"/>
                    </a:cubicBezTo>
                    <a:cubicBezTo>
                      <a:pt x="405" y="1414"/>
                      <a:pt x="405" y="606"/>
                      <a:pt x="6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49" name="Google Shape;8373;p74">
                <a:extLst>
                  <a:ext uri="{FF2B5EF4-FFF2-40B4-BE49-F238E27FC236}">
                    <a16:creationId xmlns:a16="http://schemas.microsoft.com/office/drawing/2014/main" id="{596D80AC-C41B-51F6-5CC4-3E84109A7772}"/>
                  </a:ext>
                </a:extLst>
              </p:cNvPr>
              <p:cNvSpPr/>
              <p:nvPr/>
            </p:nvSpPr>
            <p:spPr>
              <a:xfrm>
                <a:off x="3006983" y="1313318"/>
                <a:ext cx="225119" cy="279430"/>
              </a:xfrm>
              <a:custGeom>
                <a:avLst/>
                <a:gdLst/>
                <a:ahLst/>
                <a:cxnLst/>
                <a:rect l="l" t="t" r="r" b="b"/>
                <a:pathLst>
                  <a:path w="63593" h="78935" extrusionOk="0">
                    <a:moveTo>
                      <a:pt x="11104" y="0"/>
                    </a:moveTo>
                    <a:cubicBezTo>
                      <a:pt x="7672" y="0"/>
                      <a:pt x="4240" y="606"/>
                      <a:pt x="1010" y="1413"/>
                    </a:cubicBezTo>
                    <a:lnTo>
                      <a:pt x="1010" y="2625"/>
                    </a:lnTo>
                    <a:cubicBezTo>
                      <a:pt x="1010" y="6662"/>
                      <a:pt x="606" y="10498"/>
                      <a:pt x="1" y="14334"/>
                    </a:cubicBezTo>
                    <a:cubicBezTo>
                      <a:pt x="1010" y="13930"/>
                      <a:pt x="1818" y="13728"/>
                      <a:pt x="2827" y="13324"/>
                    </a:cubicBezTo>
                    <a:cubicBezTo>
                      <a:pt x="5451" y="12517"/>
                      <a:pt x="8278" y="12113"/>
                      <a:pt x="11104" y="12113"/>
                    </a:cubicBezTo>
                    <a:cubicBezTo>
                      <a:pt x="24630" y="12113"/>
                      <a:pt x="38559" y="21198"/>
                      <a:pt x="45020" y="25841"/>
                    </a:cubicBezTo>
                    <a:cubicBezTo>
                      <a:pt x="47240" y="27456"/>
                      <a:pt x="48048" y="30484"/>
                      <a:pt x="47240" y="33108"/>
                    </a:cubicBezTo>
                    <a:cubicBezTo>
                      <a:pt x="44414" y="42395"/>
                      <a:pt x="36339" y="62986"/>
                      <a:pt x="20592" y="68033"/>
                    </a:cubicBezTo>
                    <a:cubicBezTo>
                      <a:pt x="19583" y="68235"/>
                      <a:pt x="18573" y="68639"/>
                      <a:pt x="17564" y="68841"/>
                    </a:cubicBezTo>
                    <a:cubicBezTo>
                      <a:pt x="20188" y="71667"/>
                      <a:pt x="22813" y="74494"/>
                      <a:pt x="25034" y="77522"/>
                    </a:cubicBezTo>
                    <a:cubicBezTo>
                      <a:pt x="25235" y="77925"/>
                      <a:pt x="25639" y="78531"/>
                      <a:pt x="25841" y="78935"/>
                    </a:cubicBezTo>
                    <a:cubicBezTo>
                      <a:pt x="47240" y="71062"/>
                      <a:pt x="58343" y="42799"/>
                      <a:pt x="62381" y="30080"/>
                    </a:cubicBezTo>
                    <a:cubicBezTo>
                      <a:pt x="63592" y="26245"/>
                      <a:pt x="62179" y="22005"/>
                      <a:pt x="58949" y="19583"/>
                    </a:cubicBezTo>
                    <a:cubicBezTo>
                      <a:pt x="49865" y="12921"/>
                      <a:pt x="30081" y="0"/>
                      <a:pt x="1110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50" name="Google Shape;8374;p74">
                <a:extLst>
                  <a:ext uri="{FF2B5EF4-FFF2-40B4-BE49-F238E27FC236}">
                    <a16:creationId xmlns:a16="http://schemas.microsoft.com/office/drawing/2014/main" id="{0CC5C543-540B-CD7B-F21B-E785803EC8FA}"/>
                  </a:ext>
                </a:extLst>
              </p:cNvPr>
              <p:cNvSpPr/>
              <p:nvPr/>
            </p:nvSpPr>
            <p:spPr>
              <a:xfrm>
                <a:off x="2956256" y="1319034"/>
                <a:ext cx="54314" cy="72184"/>
              </a:xfrm>
              <a:custGeom>
                <a:avLst/>
                <a:gdLst/>
                <a:ahLst/>
                <a:cxnLst/>
                <a:rect l="l" t="t" r="r" b="b"/>
                <a:pathLst>
                  <a:path w="15343" h="20391" extrusionOk="0">
                    <a:moveTo>
                      <a:pt x="15343" y="0"/>
                    </a:moveTo>
                    <a:lnTo>
                      <a:pt x="13930" y="404"/>
                    </a:lnTo>
                    <a:cubicBezTo>
                      <a:pt x="10094" y="1413"/>
                      <a:pt x="6662" y="2827"/>
                      <a:pt x="3230" y="4644"/>
                    </a:cubicBezTo>
                    <a:cubicBezTo>
                      <a:pt x="2827" y="9691"/>
                      <a:pt x="1817" y="14737"/>
                      <a:pt x="0" y="19583"/>
                    </a:cubicBezTo>
                    <a:lnTo>
                      <a:pt x="1010" y="20390"/>
                    </a:lnTo>
                    <a:cubicBezTo>
                      <a:pt x="5047" y="17160"/>
                      <a:pt x="9489" y="14737"/>
                      <a:pt x="14334" y="12921"/>
                    </a:cubicBezTo>
                    <a:cubicBezTo>
                      <a:pt x="14939" y="9085"/>
                      <a:pt x="15343" y="5047"/>
                      <a:pt x="15343" y="1212"/>
                    </a:cubicBezTo>
                    <a:lnTo>
                      <a:pt x="15343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51" name="Google Shape;8375;p74">
                <a:extLst>
                  <a:ext uri="{FF2B5EF4-FFF2-40B4-BE49-F238E27FC236}">
                    <a16:creationId xmlns:a16="http://schemas.microsoft.com/office/drawing/2014/main" id="{9B617D2E-072C-E4C5-1331-158492FDAF69}"/>
                  </a:ext>
                </a:extLst>
              </p:cNvPr>
              <p:cNvSpPr/>
              <p:nvPr/>
            </p:nvSpPr>
            <p:spPr>
              <a:xfrm>
                <a:off x="2919817" y="1335466"/>
                <a:ext cx="47886" cy="52888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14940" extrusionOk="0">
                    <a:moveTo>
                      <a:pt x="13526" y="1"/>
                    </a:moveTo>
                    <a:cubicBezTo>
                      <a:pt x="8681" y="2423"/>
                      <a:pt x="4038" y="5451"/>
                      <a:pt x="0" y="9085"/>
                    </a:cubicBezTo>
                    <a:cubicBezTo>
                      <a:pt x="3634" y="10498"/>
                      <a:pt x="7066" y="12517"/>
                      <a:pt x="10296" y="14940"/>
                    </a:cubicBezTo>
                    <a:cubicBezTo>
                      <a:pt x="12113" y="10094"/>
                      <a:pt x="13123" y="5048"/>
                      <a:pt x="1352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52" name="Google Shape;8376;p74">
                <a:extLst>
                  <a:ext uri="{FF2B5EF4-FFF2-40B4-BE49-F238E27FC236}">
                    <a16:creationId xmlns:a16="http://schemas.microsoft.com/office/drawing/2014/main" id="{6F2DBF16-B2F6-B3F8-8C50-1250628CA2CA}"/>
                  </a:ext>
                </a:extLst>
              </p:cNvPr>
              <p:cNvSpPr/>
              <p:nvPr/>
            </p:nvSpPr>
            <p:spPr>
              <a:xfrm>
                <a:off x="3002697" y="1557663"/>
                <a:ext cx="95053" cy="46455"/>
              </a:xfrm>
              <a:custGeom>
                <a:avLst/>
                <a:gdLst/>
                <a:ahLst/>
                <a:cxnLst/>
                <a:rect l="l" t="t" r="r" b="b"/>
                <a:pathLst>
                  <a:path w="26851" h="13123" extrusionOk="0">
                    <a:moveTo>
                      <a:pt x="18775" y="1"/>
                    </a:moveTo>
                    <a:cubicBezTo>
                      <a:pt x="14737" y="1010"/>
                      <a:pt x="10700" y="1414"/>
                      <a:pt x="6460" y="1616"/>
                    </a:cubicBezTo>
                    <a:cubicBezTo>
                      <a:pt x="4240" y="1616"/>
                      <a:pt x="2019" y="1414"/>
                      <a:pt x="0" y="1010"/>
                    </a:cubicBezTo>
                    <a:lnTo>
                      <a:pt x="0" y="1010"/>
                    </a:lnTo>
                    <a:cubicBezTo>
                      <a:pt x="5451" y="4038"/>
                      <a:pt x="10498" y="8076"/>
                      <a:pt x="14334" y="13123"/>
                    </a:cubicBezTo>
                    <a:cubicBezTo>
                      <a:pt x="18169" y="12517"/>
                      <a:pt x="22005" y="11508"/>
                      <a:pt x="25841" y="10297"/>
                    </a:cubicBezTo>
                    <a:cubicBezTo>
                      <a:pt x="26245" y="10297"/>
                      <a:pt x="26648" y="10095"/>
                      <a:pt x="26850" y="9893"/>
                    </a:cubicBezTo>
                    <a:cubicBezTo>
                      <a:pt x="26648" y="9489"/>
                      <a:pt x="26446" y="9085"/>
                      <a:pt x="26043" y="8682"/>
                    </a:cubicBezTo>
                    <a:cubicBezTo>
                      <a:pt x="23822" y="5452"/>
                      <a:pt x="21399" y="2625"/>
                      <a:pt x="1877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53" name="Google Shape;8377;p74">
                <a:extLst>
                  <a:ext uri="{FF2B5EF4-FFF2-40B4-BE49-F238E27FC236}">
                    <a16:creationId xmlns:a16="http://schemas.microsoft.com/office/drawing/2014/main" id="{7B5C5512-C0E4-C1B4-130D-0CA9590380D4}"/>
                  </a:ext>
                </a:extLst>
              </p:cNvPr>
              <p:cNvSpPr/>
              <p:nvPr/>
            </p:nvSpPr>
            <p:spPr>
              <a:xfrm>
                <a:off x="2975545" y="1561238"/>
                <a:ext cx="78616" cy="45740"/>
              </a:xfrm>
              <a:custGeom>
                <a:avLst/>
                <a:gdLst/>
                <a:ahLst/>
                <a:cxnLst/>
                <a:rect l="l" t="t" r="r" b="b"/>
                <a:pathLst>
                  <a:path w="22208" h="12921" extrusionOk="0">
                    <a:moveTo>
                      <a:pt x="7672" y="0"/>
                    </a:moveTo>
                    <a:cubicBezTo>
                      <a:pt x="5654" y="4442"/>
                      <a:pt x="3231" y="8277"/>
                      <a:pt x="1" y="11709"/>
                    </a:cubicBezTo>
                    <a:cubicBezTo>
                      <a:pt x="3837" y="12517"/>
                      <a:pt x="7672" y="12920"/>
                      <a:pt x="11508" y="12920"/>
                    </a:cubicBezTo>
                    <a:cubicBezTo>
                      <a:pt x="15142" y="12920"/>
                      <a:pt x="18574" y="12517"/>
                      <a:pt x="22208" y="12113"/>
                    </a:cubicBezTo>
                    <a:cubicBezTo>
                      <a:pt x="18170" y="7066"/>
                      <a:pt x="13123" y="3028"/>
                      <a:pt x="767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54" name="Google Shape;8378;p74">
                <a:extLst>
                  <a:ext uri="{FF2B5EF4-FFF2-40B4-BE49-F238E27FC236}">
                    <a16:creationId xmlns:a16="http://schemas.microsoft.com/office/drawing/2014/main" id="{3586E993-050B-A149-6409-BC7AA70E54F3}"/>
                  </a:ext>
                </a:extLst>
              </p:cNvPr>
              <p:cNvSpPr/>
              <p:nvPr/>
            </p:nvSpPr>
            <p:spPr>
              <a:xfrm>
                <a:off x="2959827" y="1364044"/>
                <a:ext cx="47171" cy="60035"/>
              </a:xfrm>
              <a:custGeom>
                <a:avLst/>
                <a:gdLst/>
                <a:ahLst/>
                <a:cxnLst/>
                <a:rect l="l" t="t" r="r" b="b"/>
                <a:pathLst>
                  <a:path w="13325" h="16959" extrusionOk="0">
                    <a:moveTo>
                      <a:pt x="13325" y="1"/>
                    </a:moveTo>
                    <a:lnTo>
                      <a:pt x="13325" y="1"/>
                    </a:lnTo>
                    <a:cubicBezTo>
                      <a:pt x="8480" y="1818"/>
                      <a:pt x="4038" y="4442"/>
                      <a:pt x="1" y="7672"/>
                    </a:cubicBezTo>
                    <a:cubicBezTo>
                      <a:pt x="1010" y="8480"/>
                      <a:pt x="2019" y="9287"/>
                      <a:pt x="2827" y="10095"/>
                    </a:cubicBezTo>
                    <a:cubicBezTo>
                      <a:pt x="4846" y="12315"/>
                      <a:pt x="6663" y="14536"/>
                      <a:pt x="8278" y="16959"/>
                    </a:cubicBezTo>
                    <a:cubicBezTo>
                      <a:pt x="10700" y="11508"/>
                      <a:pt x="12315" y="5855"/>
                      <a:pt x="1332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55" name="Google Shape;8379;p74">
                <a:extLst>
                  <a:ext uri="{FF2B5EF4-FFF2-40B4-BE49-F238E27FC236}">
                    <a16:creationId xmlns:a16="http://schemas.microsoft.com/office/drawing/2014/main" id="{3FA22893-AFE6-3680-1212-9AC406C120B6}"/>
                  </a:ext>
                </a:extLst>
              </p:cNvPr>
              <p:cNvSpPr/>
              <p:nvPr/>
            </p:nvSpPr>
            <p:spPr>
              <a:xfrm>
                <a:off x="3002697" y="1515509"/>
                <a:ext cx="67179" cy="47170"/>
              </a:xfrm>
              <a:custGeom>
                <a:avLst/>
                <a:gdLst/>
                <a:ahLst/>
                <a:cxnLst/>
                <a:rect l="l" t="t" r="r" b="b"/>
                <a:pathLst>
                  <a:path w="18977" h="13325" extrusionOk="0">
                    <a:moveTo>
                      <a:pt x="2827" y="1"/>
                    </a:moveTo>
                    <a:cubicBezTo>
                      <a:pt x="2625" y="4442"/>
                      <a:pt x="1615" y="8682"/>
                      <a:pt x="0" y="12921"/>
                    </a:cubicBezTo>
                    <a:cubicBezTo>
                      <a:pt x="2221" y="13123"/>
                      <a:pt x="4442" y="13325"/>
                      <a:pt x="6460" y="13325"/>
                    </a:cubicBezTo>
                    <a:cubicBezTo>
                      <a:pt x="10700" y="13325"/>
                      <a:pt x="14939" y="12719"/>
                      <a:pt x="18977" y="11710"/>
                    </a:cubicBezTo>
                    <a:cubicBezTo>
                      <a:pt x="14132" y="7067"/>
                      <a:pt x="8883" y="3029"/>
                      <a:pt x="282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56" name="Google Shape;8380;p74">
                <a:extLst>
                  <a:ext uri="{FF2B5EF4-FFF2-40B4-BE49-F238E27FC236}">
                    <a16:creationId xmlns:a16="http://schemas.microsoft.com/office/drawing/2014/main" id="{ECE266BA-3756-8186-2D63-90103434CA48}"/>
                  </a:ext>
                </a:extLst>
              </p:cNvPr>
              <p:cNvSpPr/>
              <p:nvPr/>
            </p:nvSpPr>
            <p:spPr>
              <a:xfrm>
                <a:off x="3001982" y="1561238"/>
                <a:ext cx="719" cy="4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202" y="0"/>
                    </a:moveTo>
                    <a:lnTo>
                      <a:pt x="2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57" name="Google Shape;8381;p74">
                <a:extLst>
                  <a:ext uri="{FF2B5EF4-FFF2-40B4-BE49-F238E27FC236}">
                    <a16:creationId xmlns:a16="http://schemas.microsoft.com/office/drawing/2014/main" id="{D840AE06-05B2-AF41-D06A-17EAF4510C33}"/>
                  </a:ext>
                </a:extLst>
              </p:cNvPr>
              <p:cNvSpPr/>
              <p:nvPr/>
            </p:nvSpPr>
            <p:spPr>
              <a:xfrm>
                <a:off x="2727622" y="1560523"/>
                <a:ext cx="4" cy="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58" name="Google Shape;8382;p74">
                <a:extLst>
                  <a:ext uri="{FF2B5EF4-FFF2-40B4-BE49-F238E27FC236}">
                    <a16:creationId xmlns:a16="http://schemas.microsoft.com/office/drawing/2014/main" id="{FC82EBDE-5089-62AE-978C-E01E005802E0}"/>
                  </a:ext>
                </a:extLst>
              </p:cNvPr>
              <p:cNvSpPr/>
              <p:nvPr/>
            </p:nvSpPr>
            <p:spPr>
              <a:xfrm>
                <a:off x="2706186" y="1356898"/>
                <a:ext cx="321598" cy="311591"/>
              </a:xfrm>
              <a:custGeom>
                <a:avLst/>
                <a:gdLst/>
                <a:ahLst/>
                <a:cxnLst/>
                <a:rect l="l" t="t" r="r" b="b"/>
                <a:pathLst>
                  <a:path w="90847" h="88020" fill="none" extrusionOk="0">
                    <a:moveTo>
                      <a:pt x="44818" y="1"/>
                    </a:moveTo>
                    <a:cubicBezTo>
                      <a:pt x="24832" y="1"/>
                      <a:pt x="7672" y="13931"/>
                      <a:pt x="3836" y="33715"/>
                    </a:cubicBezTo>
                    <a:cubicBezTo>
                      <a:pt x="1" y="53297"/>
                      <a:pt x="10297" y="72879"/>
                      <a:pt x="28869" y="80550"/>
                    </a:cubicBezTo>
                    <a:cubicBezTo>
                      <a:pt x="47240" y="88020"/>
                      <a:pt x="68639" y="81560"/>
                      <a:pt x="79743" y="65006"/>
                    </a:cubicBezTo>
                    <a:cubicBezTo>
                      <a:pt x="90846" y="48452"/>
                      <a:pt x="88625" y="26245"/>
                      <a:pt x="74494" y="12114"/>
                    </a:cubicBezTo>
                    <a:cubicBezTo>
                      <a:pt x="66621" y="4240"/>
                      <a:pt x="55921" y="1"/>
                      <a:pt x="4481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01878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326" name="Google Shape;8383;p74">
              <a:extLst>
                <a:ext uri="{FF2B5EF4-FFF2-40B4-BE49-F238E27FC236}">
                  <a16:creationId xmlns:a16="http://schemas.microsoft.com/office/drawing/2014/main" id="{9F118B05-4731-49E2-0BD2-5CED218C2A89}"/>
                </a:ext>
              </a:extLst>
            </p:cNvPr>
            <p:cNvGrpSpPr/>
            <p:nvPr/>
          </p:nvGrpSpPr>
          <p:grpSpPr>
            <a:xfrm>
              <a:off x="2517909" y="1188726"/>
              <a:ext cx="702702" cy="725214"/>
              <a:chOff x="2517909" y="1188726"/>
              <a:chExt cx="702702" cy="725214"/>
            </a:xfrm>
          </p:grpSpPr>
          <p:sp>
            <p:nvSpPr>
              <p:cNvPr id="327" name="Google Shape;8384;p74">
                <a:extLst>
                  <a:ext uri="{FF2B5EF4-FFF2-40B4-BE49-F238E27FC236}">
                    <a16:creationId xmlns:a16="http://schemas.microsoft.com/office/drawing/2014/main" id="{0AF59609-57B6-BB49-EACA-FEA9D8BB6712}"/>
                  </a:ext>
                </a:extLst>
              </p:cNvPr>
              <p:cNvSpPr/>
              <p:nvPr/>
            </p:nvSpPr>
            <p:spPr>
              <a:xfrm>
                <a:off x="2621966" y="1188726"/>
                <a:ext cx="114832" cy="86149"/>
              </a:xfrm>
              <a:custGeom>
                <a:avLst/>
                <a:gdLst/>
                <a:ahLst/>
                <a:cxnLst/>
                <a:rect l="l" t="t" r="r" b="b"/>
                <a:pathLst>
                  <a:path w="10285" h="7716" extrusionOk="0">
                    <a:moveTo>
                      <a:pt x="10284" y="1"/>
                    </a:moveTo>
                    <a:lnTo>
                      <a:pt x="7413" y="282"/>
                    </a:lnTo>
                    <a:lnTo>
                      <a:pt x="7949" y="1144"/>
                    </a:lnTo>
                    <a:cubicBezTo>
                      <a:pt x="4966" y="2788"/>
                      <a:pt x="2280" y="4920"/>
                      <a:pt x="0" y="7451"/>
                    </a:cubicBezTo>
                    <a:lnTo>
                      <a:pt x="294" y="7716"/>
                    </a:lnTo>
                    <a:cubicBezTo>
                      <a:pt x="2547" y="5212"/>
                      <a:pt x="5206" y="3102"/>
                      <a:pt x="8156" y="1479"/>
                    </a:cubicBezTo>
                    <a:lnTo>
                      <a:pt x="8760" y="245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28" name="Google Shape;8385;p74">
                <a:extLst>
                  <a:ext uri="{FF2B5EF4-FFF2-40B4-BE49-F238E27FC236}">
                    <a16:creationId xmlns:a16="http://schemas.microsoft.com/office/drawing/2014/main" id="{E8640488-E6DE-73F9-CDCF-9E57306E665B}"/>
                  </a:ext>
                </a:extLst>
              </p:cNvPr>
              <p:cNvSpPr/>
              <p:nvPr/>
            </p:nvSpPr>
            <p:spPr>
              <a:xfrm>
                <a:off x="2517909" y="1543306"/>
                <a:ext cx="54396" cy="134951"/>
              </a:xfrm>
              <a:custGeom>
                <a:avLst/>
                <a:gdLst/>
                <a:ahLst/>
                <a:cxnLst/>
                <a:rect l="l" t="t" r="r" b="b"/>
                <a:pathLst>
                  <a:path w="4872" h="12087" extrusionOk="0">
                    <a:moveTo>
                      <a:pt x="4871" y="11889"/>
                    </a:moveTo>
                    <a:cubicBezTo>
                      <a:pt x="3186" y="8971"/>
                      <a:pt x="2004" y="5793"/>
                      <a:pt x="1370" y="2482"/>
                    </a:cubicBezTo>
                    <a:lnTo>
                      <a:pt x="2481" y="2209"/>
                    </a:lnTo>
                    <a:lnTo>
                      <a:pt x="620" y="0"/>
                    </a:lnTo>
                    <a:lnTo>
                      <a:pt x="1" y="2820"/>
                    </a:lnTo>
                    <a:lnTo>
                      <a:pt x="987" y="2578"/>
                    </a:lnTo>
                    <a:cubicBezTo>
                      <a:pt x="1629" y="5923"/>
                      <a:pt x="2827" y="9136"/>
                      <a:pt x="4530" y="12087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29" name="Google Shape;8386;p74">
                <a:extLst>
                  <a:ext uri="{FF2B5EF4-FFF2-40B4-BE49-F238E27FC236}">
                    <a16:creationId xmlns:a16="http://schemas.microsoft.com/office/drawing/2014/main" id="{C22EB2B6-6B8D-4594-D8C4-BEC3857CFA54}"/>
                  </a:ext>
                </a:extLst>
              </p:cNvPr>
              <p:cNvSpPr/>
              <p:nvPr/>
            </p:nvSpPr>
            <p:spPr>
              <a:xfrm>
                <a:off x="3174265" y="1556894"/>
                <a:ext cx="46346" cy="135275"/>
              </a:xfrm>
              <a:custGeom>
                <a:avLst/>
                <a:gdLst/>
                <a:ahLst/>
                <a:cxnLst/>
                <a:rect l="l" t="t" r="r" b="b"/>
                <a:pathLst>
                  <a:path w="4151" h="12116" extrusionOk="0">
                    <a:moveTo>
                      <a:pt x="4150" y="41"/>
                    </a:moveTo>
                    <a:lnTo>
                      <a:pt x="3759" y="0"/>
                    </a:lnTo>
                    <a:cubicBezTo>
                      <a:pt x="3405" y="3350"/>
                      <a:pt x="2494" y="6618"/>
                      <a:pt x="1059" y="9668"/>
                    </a:cubicBezTo>
                    <a:lnTo>
                      <a:pt x="0" y="9237"/>
                    </a:lnTo>
                    <a:lnTo>
                      <a:pt x="208" y="12116"/>
                    </a:lnTo>
                    <a:lnTo>
                      <a:pt x="2367" y="10200"/>
                    </a:lnTo>
                    <a:lnTo>
                      <a:pt x="1426" y="9817"/>
                    </a:lnTo>
                    <a:cubicBezTo>
                      <a:pt x="2873" y="6733"/>
                      <a:pt x="3793" y="3429"/>
                      <a:pt x="4150" y="4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30" name="Google Shape;8387;p74">
                <a:extLst>
                  <a:ext uri="{FF2B5EF4-FFF2-40B4-BE49-F238E27FC236}">
                    <a16:creationId xmlns:a16="http://schemas.microsoft.com/office/drawing/2014/main" id="{91561F70-5DEA-7596-D866-C509240F0BBB}"/>
                  </a:ext>
                </a:extLst>
              </p:cNvPr>
              <p:cNvSpPr/>
              <p:nvPr/>
            </p:nvSpPr>
            <p:spPr>
              <a:xfrm>
                <a:off x="3023194" y="1197200"/>
                <a:ext cx="116417" cy="8352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7481" extrusionOk="0">
                    <a:moveTo>
                      <a:pt x="10427" y="7480"/>
                    </a:moveTo>
                    <a:lnTo>
                      <a:pt x="9270" y="4835"/>
                    </a:lnTo>
                    <a:lnTo>
                      <a:pt x="8616" y="5611"/>
                    </a:lnTo>
                    <a:cubicBezTo>
                      <a:pt x="6131" y="3282"/>
                      <a:pt x="3273" y="1386"/>
                      <a:pt x="160" y="1"/>
                    </a:cubicBezTo>
                    <a:lnTo>
                      <a:pt x="0" y="361"/>
                    </a:lnTo>
                    <a:cubicBezTo>
                      <a:pt x="3078" y="1731"/>
                      <a:pt x="5904" y="3608"/>
                      <a:pt x="8362" y="5913"/>
                    </a:cubicBezTo>
                    <a:lnTo>
                      <a:pt x="7624" y="6787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31" name="Google Shape;8388;p74">
                <a:extLst>
                  <a:ext uri="{FF2B5EF4-FFF2-40B4-BE49-F238E27FC236}">
                    <a16:creationId xmlns:a16="http://schemas.microsoft.com/office/drawing/2014/main" id="{FD25EDC9-EB3B-3719-EF3E-87A9341018F0}"/>
                  </a:ext>
                </a:extLst>
              </p:cNvPr>
              <p:cNvSpPr/>
              <p:nvPr/>
            </p:nvSpPr>
            <p:spPr>
              <a:xfrm rot="8660313">
                <a:off x="2818264" y="1804296"/>
                <a:ext cx="116433" cy="83536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7481" extrusionOk="0">
                    <a:moveTo>
                      <a:pt x="10427" y="7480"/>
                    </a:moveTo>
                    <a:lnTo>
                      <a:pt x="9270" y="4835"/>
                    </a:lnTo>
                    <a:lnTo>
                      <a:pt x="8616" y="5611"/>
                    </a:lnTo>
                    <a:cubicBezTo>
                      <a:pt x="6131" y="3282"/>
                      <a:pt x="3273" y="1386"/>
                      <a:pt x="160" y="1"/>
                    </a:cubicBezTo>
                    <a:lnTo>
                      <a:pt x="0" y="361"/>
                    </a:lnTo>
                    <a:cubicBezTo>
                      <a:pt x="3078" y="1731"/>
                      <a:pt x="5904" y="3608"/>
                      <a:pt x="8362" y="5913"/>
                    </a:cubicBezTo>
                    <a:lnTo>
                      <a:pt x="7624" y="6787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359" name="Google Shape;8389;p74">
            <a:extLst>
              <a:ext uri="{FF2B5EF4-FFF2-40B4-BE49-F238E27FC236}">
                <a16:creationId xmlns:a16="http://schemas.microsoft.com/office/drawing/2014/main" id="{9F167090-55EE-6CCD-A874-B31C53842664}"/>
              </a:ext>
            </a:extLst>
          </p:cNvPr>
          <p:cNvGrpSpPr/>
          <p:nvPr/>
        </p:nvGrpSpPr>
        <p:grpSpPr>
          <a:xfrm>
            <a:off x="3308379" y="1941873"/>
            <a:ext cx="1166878" cy="1740458"/>
            <a:chOff x="1716825" y="1121550"/>
            <a:chExt cx="622800" cy="928938"/>
          </a:xfrm>
        </p:grpSpPr>
        <p:grpSp>
          <p:nvGrpSpPr>
            <p:cNvPr id="360" name="Google Shape;8390;p74">
              <a:extLst>
                <a:ext uri="{FF2B5EF4-FFF2-40B4-BE49-F238E27FC236}">
                  <a16:creationId xmlns:a16="http://schemas.microsoft.com/office/drawing/2014/main" id="{6AA7CF9B-D70E-CB85-34FF-A3A23CF33E14}"/>
                </a:ext>
              </a:extLst>
            </p:cNvPr>
            <p:cNvGrpSpPr/>
            <p:nvPr/>
          </p:nvGrpSpPr>
          <p:grpSpPr>
            <a:xfrm>
              <a:off x="1716825" y="1121550"/>
              <a:ext cx="622800" cy="928938"/>
              <a:chOff x="1716825" y="1121550"/>
              <a:chExt cx="622800" cy="928938"/>
            </a:xfrm>
          </p:grpSpPr>
          <p:cxnSp>
            <p:nvCxnSpPr>
              <p:cNvPr id="371" name="Google Shape;8391;p74">
                <a:extLst>
                  <a:ext uri="{FF2B5EF4-FFF2-40B4-BE49-F238E27FC236}">
                    <a16:creationId xmlns:a16="http://schemas.microsoft.com/office/drawing/2014/main" id="{DA47DCB2-4B77-4A17-7FFF-B17824FA5BB4}"/>
                  </a:ext>
                </a:extLst>
              </p:cNvPr>
              <p:cNvCxnSpPr/>
              <p:nvPr/>
            </p:nvCxnSpPr>
            <p:spPr>
              <a:xfrm>
                <a:off x="1954750" y="1738188"/>
                <a:ext cx="0" cy="312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72" name="Google Shape;8392;p74">
                <a:extLst>
                  <a:ext uri="{FF2B5EF4-FFF2-40B4-BE49-F238E27FC236}">
                    <a16:creationId xmlns:a16="http://schemas.microsoft.com/office/drawing/2014/main" id="{3B6D8059-368A-4911-8677-3D718EFFA8C2}"/>
                  </a:ext>
                </a:extLst>
              </p:cNvPr>
              <p:cNvSpPr/>
              <p:nvPr/>
            </p:nvSpPr>
            <p:spPr>
              <a:xfrm>
                <a:off x="1716825" y="1121550"/>
                <a:ext cx="622800" cy="622800"/>
              </a:xfrm>
              <a:prstGeom prst="ellipse">
                <a:avLst/>
              </a:pr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361" name="Google Shape;8393;p74">
              <a:extLst>
                <a:ext uri="{FF2B5EF4-FFF2-40B4-BE49-F238E27FC236}">
                  <a16:creationId xmlns:a16="http://schemas.microsoft.com/office/drawing/2014/main" id="{3E830012-82B7-A490-2FED-195BF3F94E67}"/>
                </a:ext>
              </a:extLst>
            </p:cNvPr>
            <p:cNvGrpSpPr/>
            <p:nvPr/>
          </p:nvGrpSpPr>
          <p:grpSpPr>
            <a:xfrm>
              <a:off x="1768050" y="1172775"/>
              <a:ext cx="520200" cy="832000"/>
              <a:chOff x="1768050" y="1172775"/>
              <a:chExt cx="520200" cy="832000"/>
            </a:xfrm>
          </p:grpSpPr>
          <p:cxnSp>
            <p:nvCxnSpPr>
              <p:cNvPr id="369" name="Google Shape;8394;p74">
                <a:extLst>
                  <a:ext uri="{FF2B5EF4-FFF2-40B4-BE49-F238E27FC236}">
                    <a16:creationId xmlns:a16="http://schemas.microsoft.com/office/drawing/2014/main" id="{126F8799-80CD-6214-6932-789E90210736}"/>
                  </a:ext>
                </a:extLst>
              </p:cNvPr>
              <p:cNvCxnSpPr/>
              <p:nvPr/>
            </p:nvCxnSpPr>
            <p:spPr>
              <a:xfrm>
                <a:off x="2003025" y="1692475"/>
                <a:ext cx="0" cy="312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70" name="Google Shape;8395;p74">
                <a:extLst>
                  <a:ext uri="{FF2B5EF4-FFF2-40B4-BE49-F238E27FC236}">
                    <a16:creationId xmlns:a16="http://schemas.microsoft.com/office/drawing/2014/main" id="{5D24CFCC-158B-C5A7-65A2-392E92372AD1}"/>
                  </a:ext>
                </a:extLst>
              </p:cNvPr>
              <p:cNvSpPr/>
              <p:nvPr/>
            </p:nvSpPr>
            <p:spPr>
              <a:xfrm>
                <a:off x="1768050" y="1172775"/>
                <a:ext cx="520200" cy="520200"/>
              </a:xfrm>
              <a:prstGeom prst="ellipse">
                <a:avLst/>
              </a:pr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362" name="Google Shape;8396;p74">
              <a:extLst>
                <a:ext uri="{FF2B5EF4-FFF2-40B4-BE49-F238E27FC236}">
                  <a16:creationId xmlns:a16="http://schemas.microsoft.com/office/drawing/2014/main" id="{34475C4F-8586-3914-4FE1-17C8F8AB5144}"/>
                </a:ext>
              </a:extLst>
            </p:cNvPr>
            <p:cNvGrpSpPr/>
            <p:nvPr/>
          </p:nvGrpSpPr>
          <p:grpSpPr>
            <a:xfrm>
              <a:off x="1820100" y="1225475"/>
              <a:ext cx="416400" cy="729575"/>
              <a:chOff x="1820100" y="1225475"/>
              <a:chExt cx="416400" cy="729575"/>
            </a:xfrm>
          </p:grpSpPr>
          <p:cxnSp>
            <p:nvCxnSpPr>
              <p:cNvPr id="367" name="Google Shape;8397;p74">
                <a:extLst>
                  <a:ext uri="{FF2B5EF4-FFF2-40B4-BE49-F238E27FC236}">
                    <a16:creationId xmlns:a16="http://schemas.microsoft.com/office/drawing/2014/main" id="{2841DBA8-49C4-8E1B-C168-29F66187930A}"/>
                  </a:ext>
                </a:extLst>
              </p:cNvPr>
              <p:cNvCxnSpPr/>
              <p:nvPr/>
            </p:nvCxnSpPr>
            <p:spPr>
              <a:xfrm>
                <a:off x="2051300" y="1642750"/>
                <a:ext cx="0" cy="312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68" name="Google Shape;8398;p74">
                <a:extLst>
                  <a:ext uri="{FF2B5EF4-FFF2-40B4-BE49-F238E27FC236}">
                    <a16:creationId xmlns:a16="http://schemas.microsoft.com/office/drawing/2014/main" id="{7FBA1276-6D9E-24A3-5D53-F3395FBBA8D8}"/>
                  </a:ext>
                </a:extLst>
              </p:cNvPr>
              <p:cNvSpPr/>
              <p:nvPr/>
            </p:nvSpPr>
            <p:spPr>
              <a:xfrm>
                <a:off x="1820100" y="1225475"/>
                <a:ext cx="416400" cy="416400"/>
              </a:xfrm>
              <a:prstGeom prst="ellipse">
                <a:avLst/>
              </a:pr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363" name="Google Shape;8399;p74">
              <a:extLst>
                <a:ext uri="{FF2B5EF4-FFF2-40B4-BE49-F238E27FC236}">
                  <a16:creationId xmlns:a16="http://schemas.microsoft.com/office/drawing/2014/main" id="{19C6ED1C-404F-ACB7-04D8-7090D9A98E6E}"/>
                </a:ext>
              </a:extLst>
            </p:cNvPr>
            <p:cNvGrpSpPr/>
            <p:nvPr/>
          </p:nvGrpSpPr>
          <p:grpSpPr>
            <a:xfrm>
              <a:off x="1874250" y="1278825"/>
              <a:ext cx="308100" cy="605275"/>
              <a:chOff x="1874250" y="1278825"/>
              <a:chExt cx="308100" cy="605275"/>
            </a:xfrm>
          </p:grpSpPr>
          <p:cxnSp>
            <p:nvCxnSpPr>
              <p:cNvPr id="365" name="Google Shape;8400;p74">
                <a:extLst>
                  <a:ext uri="{FF2B5EF4-FFF2-40B4-BE49-F238E27FC236}">
                    <a16:creationId xmlns:a16="http://schemas.microsoft.com/office/drawing/2014/main" id="{98565F98-B1FB-5058-A915-4DCA876A432A}"/>
                  </a:ext>
                </a:extLst>
              </p:cNvPr>
              <p:cNvCxnSpPr/>
              <p:nvPr/>
            </p:nvCxnSpPr>
            <p:spPr>
              <a:xfrm>
                <a:off x="2099575" y="1571800"/>
                <a:ext cx="0" cy="312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66" name="Google Shape;8401;p74">
                <a:extLst>
                  <a:ext uri="{FF2B5EF4-FFF2-40B4-BE49-F238E27FC236}">
                    <a16:creationId xmlns:a16="http://schemas.microsoft.com/office/drawing/2014/main" id="{84C14D4F-8B78-F442-6AFD-6D256DBE77B9}"/>
                  </a:ext>
                </a:extLst>
              </p:cNvPr>
              <p:cNvSpPr/>
              <p:nvPr/>
            </p:nvSpPr>
            <p:spPr>
              <a:xfrm>
                <a:off x="1874250" y="1278825"/>
                <a:ext cx="308100" cy="308100"/>
              </a:xfrm>
              <a:prstGeom prst="ellipse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sp>
          <p:nvSpPr>
            <p:cNvPr id="364" name="Google Shape;8402;p74">
              <a:extLst>
                <a:ext uri="{FF2B5EF4-FFF2-40B4-BE49-F238E27FC236}">
                  <a16:creationId xmlns:a16="http://schemas.microsoft.com/office/drawing/2014/main" id="{1BBBFC69-02E4-16DB-5D76-5128C046B63D}"/>
                </a:ext>
              </a:extLst>
            </p:cNvPr>
            <p:cNvSpPr/>
            <p:nvPr/>
          </p:nvSpPr>
          <p:spPr>
            <a:xfrm>
              <a:off x="1920625" y="1326000"/>
              <a:ext cx="215400" cy="215400"/>
            </a:xfrm>
            <a:prstGeom prst="ellipse">
              <a:avLst/>
            </a:prstGeom>
            <a:noFill/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373" name="Google Shape;8403;p74">
            <a:extLst>
              <a:ext uri="{FF2B5EF4-FFF2-40B4-BE49-F238E27FC236}">
                <a16:creationId xmlns:a16="http://schemas.microsoft.com/office/drawing/2014/main" id="{8989A92D-858A-EC7D-C77F-41F371FC9402}"/>
              </a:ext>
            </a:extLst>
          </p:cNvPr>
          <p:cNvGrpSpPr/>
          <p:nvPr/>
        </p:nvGrpSpPr>
        <p:grpSpPr>
          <a:xfrm>
            <a:off x="3148024" y="3714516"/>
            <a:ext cx="1478144" cy="1428304"/>
            <a:chOff x="4334725" y="1355875"/>
            <a:chExt cx="3106650" cy="3001900"/>
          </a:xfrm>
        </p:grpSpPr>
        <p:grpSp>
          <p:nvGrpSpPr>
            <p:cNvPr id="374" name="Google Shape;8404;p74">
              <a:extLst>
                <a:ext uri="{FF2B5EF4-FFF2-40B4-BE49-F238E27FC236}">
                  <a16:creationId xmlns:a16="http://schemas.microsoft.com/office/drawing/2014/main" id="{5045D18A-0692-7814-A4BA-1FD3A203C0DB}"/>
                </a:ext>
              </a:extLst>
            </p:cNvPr>
            <p:cNvGrpSpPr/>
            <p:nvPr/>
          </p:nvGrpSpPr>
          <p:grpSpPr>
            <a:xfrm>
              <a:off x="4516050" y="1724875"/>
              <a:ext cx="2693725" cy="2632900"/>
              <a:chOff x="4516050" y="1724875"/>
              <a:chExt cx="2693725" cy="2632900"/>
            </a:xfrm>
          </p:grpSpPr>
          <p:sp>
            <p:nvSpPr>
              <p:cNvPr id="379" name="Google Shape;8405;p74">
                <a:extLst>
                  <a:ext uri="{FF2B5EF4-FFF2-40B4-BE49-F238E27FC236}">
                    <a16:creationId xmlns:a16="http://schemas.microsoft.com/office/drawing/2014/main" id="{D3D0B87E-2F6C-53B3-A0EF-68EF0F795BC6}"/>
                  </a:ext>
                </a:extLst>
              </p:cNvPr>
              <p:cNvSpPr/>
              <p:nvPr/>
            </p:nvSpPr>
            <p:spPr>
              <a:xfrm>
                <a:off x="6227525" y="1737400"/>
                <a:ext cx="982250" cy="1548550"/>
              </a:xfrm>
              <a:custGeom>
                <a:avLst/>
                <a:gdLst/>
                <a:ahLst/>
                <a:cxnLst/>
                <a:rect l="l" t="t" r="r" b="b"/>
                <a:pathLst>
                  <a:path w="39290" h="61942" extrusionOk="0">
                    <a:moveTo>
                      <a:pt x="2948" y="0"/>
                    </a:moveTo>
                    <a:lnTo>
                      <a:pt x="2948" y="0"/>
                    </a:lnTo>
                    <a:cubicBezTo>
                      <a:pt x="2963" y="140"/>
                      <a:pt x="2988" y="275"/>
                      <a:pt x="2997" y="415"/>
                    </a:cubicBezTo>
                    <a:cubicBezTo>
                      <a:pt x="3257" y="4251"/>
                      <a:pt x="2198" y="8060"/>
                      <a:pt x="0" y="11214"/>
                    </a:cubicBezTo>
                    <a:cubicBezTo>
                      <a:pt x="16180" y="17156"/>
                      <a:pt x="27723" y="32699"/>
                      <a:pt x="27723" y="50939"/>
                    </a:cubicBezTo>
                    <a:cubicBezTo>
                      <a:pt x="27725" y="53819"/>
                      <a:pt x="27433" y="56688"/>
                      <a:pt x="26854" y="59506"/>
                    </a:cubicBezTo>
                    <a:cubicBezTo>
                      <a:pt x="27615" y="59401"/>
                      <a:pt x="28380" y="59330"/>
                      <a:pt x="29155" y="59330"/>
                    </a:cubicBezTo>
                    <a:cubicBezTo>
                      <a:pt x="32030" y="59330"/>
                      <a:pt x="34946" y="60066"/>
                      <a:pt x="37619" y="61594"/>
                    </a:cubicBezTo>
                    <a:cubicBezTo>
                      <a:pt x="37808" y="61702"/>
                      <a:pt x="37980" y="61827"/>
                      <a:pt x="38161" y="61942"/>
                    </a:cubicBezTo>
                    <a:cubicBezTo>
                      <a:pt x="38912" y="58322"/>
                      <a:pt x="39289" y="54635"/>
                      <a:pt x="39289" y="50939"/>
                    </a:cubicBezTo>
                    <a:cubicBezTo>
                      <a:pt x="39289" y="27328"/>
                      <a:pt x="24090" y="7277"/>
                      <a:pt x="294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80" name="Google Shape;8406;p74">
                <a:extLst>
                  <a:ext uri="{FF2B5EF4-FFF2-40B4-BE49-F238E27FC236}">
                    <a16:creationId xmlns:a16="http://schemas.microsoft.com/office/drawing/2014/main" id="{A5C0F607-A625-9A73-86AB-C8A712905F57}"/>
                  </a:ext>
                </a:extLst>
              </p:cNvPr>
              <p:cNvSpPr/>
              <p:nvPr/>
            </p:nvSpPr>
            <p:spPr>
              <a:xfrm>
                <a:off x="4516050" y="1724875"/>
                <a:ext cx="1010900" cy="1581800"/>
              </a:xfrm>
              <a:custGeom>
                <a:avLst/>
                <a:gdLst/>
                <a:ahLst/>
                <a:cxnLst/>
                <a:rect l="l" t="t" r="r" b="b"/>
                <a:pathLst>
                  <a:path w="40436" h="63272" extrusionOk="0">
                    <a:moveTo>
                      <a:pt x="37823" y="1"/>
                    </a:moveTo>
                    <a:lnTo>
                      <a:pt x="37823" y="1"/>
                    </a:lnTo>
                    <a:cubicBezTo>
                      <a:pt x="15908" y="6831"/>
                      <a:pt x="0" y="27279"/>
                      <a:pt x="0" y="51443"/>
                    </a:cubicBezTo>
                    <a:cubicBezTo>
                      <a:pt x="3" y="55421"/>
                      <a:pt x="444" y="59389"/>
                      <a:pt x="1318" y="63272"/>
                    </a:cubicBezTo>
                    <a:cubicBezTo>
                      <a:pt x="1575" y="63078"/>
                      <a:pt x="1825" y="62880"/>
                      <a:pt x="2093" y="62700"/>
                    </a:cubicBezTo>
                    <a:cubicBezTo>
                      <a:pt x="5004" y="60760"/>
                      <a:pt x="8236" y="59853"/>
                      <a:pt x="11420" y="59853"/>
                    </a:cubicBezTo>
                    <a:cubicBezTo>
                      <a:pt x="11754" y="59853"/>
                      <a:pt x="12085" y="59912"/>
                      <a:pt x="12418" y="59931"/>
                    </a:cubicBezTo>
                    <a:cubicBezTo>
                      <a:pt x="11849" y="57138"/>
                      <a:pt x="11565" y="54293"/>
                      <a:pt x="11565" y="51440"/>
                    </a:cubicBezTo>
                    <a:cubicBezTo>
                      <a:pt x="11565" y="32776"/>
                      <a:pt x="23659" y="16944"/>
                      <a:pt x="40435" y="11325"/>
                    </a:cubicBezTo>
                    <a:cubicBezTo>
                      <a:pt x="38630" y="8592"/>
                      <a:pt x="37671" y="5392"/>
                      <a:pt x="37676" y="2117"/>
                    </a:cubicBezTo>
                    <a:cubicBezTo>
                      <a:pt x="37681" y="1409"/>
                      <a:pt x="37730" y="702"/>
                      <a:pt x="3782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81" name="Google Shape;8407;p74">
                <a:extLst>
                  <a:ext uri="{FF2B5EF4-FFF2-40B4-BE49-F238E27FC236}">
                    <a16:creationId xmlns:a16="http://schemas.microsoft.com/office/drawing/2014/main" id="{35CA8710-2580-6384-3B69-EF779318646D}"/>
                  </a:ext>
                </a:extLst>
              </p:cNvPr>
              <p:cNvSpPr/>
              <p:nvPr/>
            </p:nvSpPr>
            <p:spPr>
              <a:xfrm>
                <a:off x="4977525" y="3800325"/>
                <a:ext cx="1782050" cy="557450"/>
              </a:xfrm>
              <a:custGeom>
                <a:avLst/>
                <a:gdLst/>
                <a:ahLst/>
                <a:cxnLst/>
                <a:rect l="l" t="t" r="r" b="b"/>
                <a:pathLst>
                  <a:path w="71282" h="22298" extrusionOk="0">
                    <a:moveTo>
                      <a:pt x="63561" y="0"/>
                    </a:moveTo>
                    <a:cubicBezTo>
                      <a:pt x="56083" y="6671"/>
                      <a:pt x="46226" y="10731"/>
                      <a:pt x="35414" y="10731"/>
                    </a:cubicBezTo>
                    <a:cubicBezTo>
                      <a:pt x="25098" y="10731"/>
                      <a:pt x="15646" y="7034"/>
                      <a:pt x="8302" y="898"/>
                    </a:cubicBezTo>
                    <a:cubicBezTo>
                      <a:pt x="6892" y="3910"/>
                      <a:pt x="4587" y="6522"/>
                      <a:pt x="1428" y="8290"/>
                    </a:cubicBezTo>
                    <a:cubicBezTo>
                      <a:pt x="962" y="8562"/>
                      <a:pt x="481" y="8778"/>
                      <a:pt x="0" y="9001"/>
                    </a:cubicBezTo>
                    <a:cubicBezTo>
                      <a:pt x="9472" y="17274"/>
                      <a:pt x="21853" y="22297"/>
                      <a:pt x="35414" y="22297"/>
                    </a:cubicBezTo>
                    <a:cubicBezTo>
                      <a:pt x="49193" y="22297"/>
                      <a:pt x="61756" y="17117"/>
                      <a:pt x="71282" y="8609"/>
                    </a:cubicBezTo>
                    <a:cubicBezTo>
                      <a:pt x="67593" y="6654"/>
                      <a:pt x="64981" y="3559"/>
                      <a:pt x="6356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375" name="Google Shape;8408;p74">
              <a:extLst>
                <a:ext uri="{FF2B5EF4-FFF2-40B4-BE49-F238E27FC236}">
                  <a16:creationId xmlns:a16="http://schemas.microsoft.com/office/drawing/2014/main" id="{89B0CA27-574E-51DA-27C5-54FD280CEE56}"/>
                </a:ext>
              </a:extLst>
            </p:cNvPr>
            <p:cNvGrpSpPr/>
            <p:nvPr/>
          </p:nvGrpSpPr>
          <p:grpSpPr>
            <a:xfrm>
              <a:off x="4334725" y="1355875"/>
              <a:ext cx="3106650" cy="2709650"/>
              <a:chOff x="4334725" y="1355875"/>
              <a:chExt cx="3106650" cy="2709650"/>
            </a:xfrm>
          </p:grpSpPr>
          <p:sp>
            <p:nvSpPr>
              <p:cNvPr id="376" name="Google Shape;8409;p74">
                <a:extLst>
                  <a:ext uri="{FF2B5EF4-FFF2-40B4-BE49-F238E27FC236}">
                    <a16:creationId xmlns:a16="http://schemas.microsoft.com/office/drawing/2014/main" id="{0989E244-BE66-13C3-0F1C-7DC396594AC3}"/>
                  </a:ext>
                </a:extLst>
              </p:cNvPr>
              <p:cNvSpPr/>
              <p:nvPr/>
            </p:nvSpPr>
            <p:spPr>
              <a:xfrm>
                <a:off x="5427950" y="1355875"/>
                <a:ext cx="904575" cy="1665925"/>
              </a:xfrm>
              <a:custGeom>
                <a:avLst/>
                <a:gdLst/>
                <a:ahLst/>
                <a:cxnLst/>
                <a:rect l="l" t="t" r="r" b="b"/>
                <a:pathLst>
                  <a:path w="36183" h="66637" fill="none" extrusionOk="0">
                    <a:moveTo>
                      <a:pt x="25479" y="47040"/>
                    </a:moveTo>
                    <a:cubicBezTo>
                      <a:pt x="22352" y="45966"/>
                      <a:pt x="20318" y="42954"/>
                      <a:pt x="20318" y="39712"/>
                    </a:cubicBezTo>
                    <a:lnTo>
                      <a:pt x="20318" y="39474"/>
                    </a:lnTo>
                    <a:cubicBezTo>
                      <a:pt x="20318" y="36347"/>
                      <a:pt x="22239" y="33578"/>
                      <a:pt x="25000" y="32260"/>
                    </a:cubicBezTo>
                    <a:cubicBezTo>
                      <a:pt x="27831" y="31007"/>
                      <a:pt x="30234" y="28986"/>
                      <a:pt x="31983" y="26475"/>
                    </a:cubicBezTo>
                    <a:cubicBezTo>
                      <a:pt x="34181" y="23321"/>
                      <a:pt x="35240" y="19512"/>
                      <a:pt x="34980" y="15676"/>
                    </a:cubicBezTo>
                    <a:cubicBezTo>
                      <a:pt x="34971" y="15536"/>
                      <a:pt x="34944" y="15398"/>
                      <a:pt x="34931" y="15261"/>
                    </a:cubicBezTo>
                    <a:cubicBezTo>
                      <a:pt x="34134" y="7155"/>
                      <a:pt x="27505" y="636"/>
                      <a:pt x="19357" y="47"/>
                    </a:cubicBezTo>
                    <a:cubicBezTo>
                      <a:pt x="18930" y="18"/>
                      <a:pt x="18513" y="1"/>
                      <a:pt x="18094" y="1"/>
                    </a:cubicBezTo>
                    <a:cubicBezTo>
                      <a:pt x="9517" y="1"/>
                      <a:pt x="2397" y="6439"/>
                      <a:pt x="1347" y="14761"/>
                    </a:cubicBezTo>
                    <a:cubicBezTo>
                      <a:pt x="1254" y="15462"/>
                      <a:pt x="1205" y="16169"/>
                      <a:pt x="1200" y="16875"/>
                    </a:cubicBezTo>
                    <a:cubicBezTo>
                      <a:pt x="1195" y="20149"/>
                      <a:pt x="2154" y="23352"/>
                      <a:pt x="3959" y="26085"/>
                    </a:cubicBezTo>
                    <a:cubicBezTo>
                      <a:pt x="5703" y="28734"/>
                      <a:pt x="8168" y="30872"/>
                      <a:pt x="11057" y="32260"/>
                    </a:cubicBezTo>
                    <a:cubicBezTo>
                      <a:pt x="13944" y="33580"/>
                      <a:pt x="15864" y="36464"/>
                      <a:pt x="15864" y="39714"/>
                    </a:cubicBezTo>
                    <a:cubicBezTo>
                      <a:pt x="15864" y="42954"/>
                      <a:pt x="13829" y="45963"/>
                      <a:pt x="10817" y="47040"/>
                    </a:cubicBezTo>
                    <a:cubicBezTo>
                      <a:pt x="6250" y="48725"/>
                      <a:pt x="2404" y="51975"/>
                      <a:pt x="0" y="56176"/>
                    </a:cubicBezTo>
                    <a:lnTo>
                      <a:pt x="18155" y="66637"/>
                    </a:lnTo>
                    <a:lnTo>
                      <a:pt x="36182" y="56176"/>
                    </a:lnTo>
                    <a:cubicBezTo>
                      <a:pt x="33781" y="51972"/>
                      <a:pt x="29930" y="48723"/>
                      <a:pt x="25479" y="4704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miter lim="2452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77" name="Google Shape;8410;p74">
                <a:extLst>
                  <a:ext uri="{FF2B5EF4-FFF2-40B4-BE49-F238E27FC236}">
                    <a16:creationId xmlns:a16="http://schemas.microsoft.com/office/drawing/2014/main" id="{BA3A5FCB-F42D-F81C-C173-8F5AC8634647}"/>
                  </a:ext>
                </a:extLst>
              </p:cNvPr>
              <p:cNvSpPr/>
              <p:nvPr/>
            </p:nvSpPr>
            <p:spPr>
              <a:xfrm>
                <a:off x="4334725" y="2760325"/>
                <a:ext cx="1547125" cy="1304775"/>
              </a:xfrm>
              <a:custGeom>
                <a:avLst/>
                <a:gdLst/>
                <a:ahLst/>
                <a:cxnLst/>
                <a:rect l="l" t="t" r="r" b="b"/>
                <a:pathLst>
                  <a:path w="61885" h="52191" fill="none" extrusionOk="0">
                    <a:moveTo>
                      <a:pt x="43727" y="1"/>
                    </a:moveTo>
                    <a:cubicBezTo>
                      <a:pt x="41323" y="4212"/>
                      <a:pt x="40487" y="9019"/>
                      <a:pt x="41208" y="13829"/>
                    </a:cubicBezTo>
                    <a:cubicBezTo>
                      <a:pt x="41804" y="17069"/>
                      <a:pt x="40247" y="20321"/>
                      <a:pt x="37362" y="21878"/>
                    </a:cubicBezTo>
                    <a:lnTo>
                      <a:pt x="37237" y="22004"/>
                    </a:lnTo>
                    <a:cubicBezTo>
                      <a:pt x="35989" y="22712"/>
                      <a:pt x="34579" y="23085"/>
                      <a:pt x="33144" y="23090"/>
                    </a:cubicBezTo>
                    <a:cubicBezTo>
                      <a:pt x="31510" y="23095"/>
                      <a:pt x="29914" y="22587"/>
                      <a:pt x="28582" y="21638"/>
                    </a:cubicBezTo>
                    <a:cubicBezTo>
                      <a:pt x="25950" y="19752"/>
                      <a:pt x="22852" y="18705"/>
                      <a:pt x="19671" y="18513"/>
                    </a:cubicBezTo>
                    <a:cubicBezTo>
                      <a:pt x="19338" y="18494"/>
                      <a:pt x="19007" y="18435"/>
                      <a:pt x="18673" y="18435"/>
                    </a:cubicBezTo>
                    <a:cubicBezTo>
                      <a:pt x="15489" y="18435"/>
                      <a:pt x="12257" y="19345"/>
                      <a:pt x="9348" y="21282"/>
                    </a:cubicBezTo>
                    <a:cubicBezTo>
                      <a:pt x="9078" y="21462"/>
                      <a:pt x="8828" y="21663"/>
                      <a:pt x="8573" y="21856"/>
                    </a:cubicBezTo>
                    <a:cubicBezTo>
                      <a:pt x="2203" y="26681"/>
                      <a:pt x="1" y="35395"/>
                      <a:pt x="3579" y="42679"/>
                    </a:cubicBezTo>
                    <a:cubicBezTo>
                      <a:pt x="6535" y="48755"/>
                      <a:pt x="12519" y="52191"/>
                      <a:pt x="18698" y="52191"/>
                    </a:cubicBezTo>
                    <a:cubicBezTo>
                      <a:pt x="21064" y="52191"/>
                      <a:pt x="23448" y="51656"/>
                      <a:pt x="25712" y="50604"/>
                    </a:cubicBezTo>
                    <a:cubicBezTo>
                      <a:pt x="26193" y="50381"/>
                      <a:pt x="26674" y="50165"/>
                      <a:pt x="27140" y="49893"/>
                    </a:cubicBezTo>
                    <a:cubicBezTo>
                      <a:pt x="30299" y="48122"/>
                      <a:pt x="32604" y="45510"/>
                      <a:pt x="34014" y="42498"/>
                    </a:cubicBezTo>
                    <a:cubicBezTo>
                      <a:pt x="35307" y="39741"/>
                      <a:pt x="35837" y="36690"/>
                      <a:pt x="35552" y="33659"/>
                    </a:cubicBezTo>
                    <a:cubicBezTo>
                      <a:pt x="35312" y="30534"/>
                      <a:pt x="36882" y="27409"/>
                      <a:pt x="39641" y="25852"/>
                    </a:cubicBezTo>
                    <a:cubicBezTo>
                      <a:pt x="40902" y="25114"/>
                      <a:pt x="42282" y="24748"/>
                      <a:pt x="43641" y="24748"/>
                    </a:cubicBezTo>
                    <a:cubicBezTo>
                      <a:pt x="45392" y="24748"/>
                      <a:pt x="47119" y="25356"/>
                      <a:pt x="48534" y="26573"/>
                    </a:cubicBezTo>
                    <a:cubicBezTo>
                      <a:pt x="52382" y="29572"/>
                      <a:pt x="57074" y="31255"/>
                      <a:pt x="61884" y="31255"/>
                    </a:cubicBezTo>
                    <a:lnTo>
                      <a:pt x="61884" y="10461"/>
                    </a:lnTo>
                    <a:lnTo>
                      <a:pt x="61884" y="1046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435D74"/>
                </a:solidFill>
                <a:prstDash val="solid"/>
                <a:miter lim="2452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78" name="Google Shape;8411;p74">
                <a:extLst>
                  <a:ext uri="{FF2B5EF4-FFF2-40B4-BE49-F238E27FC236}">
                    <a16:creationId xmlns:a16="http://schemas.microsoft.com/office/drawing/2014/main" id="{EFEA8117-861A-D4B6-260A-B5313F924045}"/>
                  </a:ext>
                </a:extLst>
              </p:cNvPr>
              <p:cNvSpPr/>
              <p:nvPr/>
            </p:nvSpPr>
            <p:spPr>
              <a:xfrm>
                <a:off x="5881825" y="2760325"/>
                <a:ext cx="1559550" cy="1305200"/>
              </a:xfrm>
              <a:custGeom>
                <a:avLst/>
                <a:gdLst/>
                <a:ahLst/>
                <a:cxnLst/>
                <a:rect l="l" t="t" r="r" b="b"/>
                <a:pathLst>
                  <a:path w="62382" h="52208" fill="none" extrusionOk="0">
                    <a:moveTo>
                      <a:pt x="51989" y="21025"/>
                    </a:moveTo>
                    <a:cubicBezTo>
                      <a:pt x="51805" y="20912"/>
                      <a:pt x="51636" y="20785"/>
                      <a:pt x="51447" y="20677"/>
                    </a:cubicBezTo>
                    <a:cubicBezTo>
                      <a:pt x="48774" y="19149"/>
                      <a:pt x="45855" y="18413"/>
                      <a:pt x="42981" y="18413"/>
                    </a:cubicBezTo>
                    <a:cubicBezTo>
                      <a:pt x="42208" y="18413"/>
                      <a:pt x="41443" y="18484"/>
                      <a:pt x="40682" y="18589"/>
                    </a:cubicBezTo>
                    <a:cubicBezTo>
                      <a:pt x="38034" y="18957"/>
                      <a:pt x="35488" y="19938"/>
                      <a:pt x="33290" y="21523"/>
                    </a:cubicBezTo>
                    <a:cubicBezTo>
                      <a:pt x="31924" y="22519"/>
                      <a:pt x="30276" y="23056"/>
                      <a:pt x="28586" y="23056"/>
                    </a:cubicBezTo>
                    <a:cubicBezTo>
                      <a:pt x="27107" y="23053"/>
                      <a:pt x="25657" y="22646"/>
                      <a:pt x="24394" y="21876"/>
                    </a:cubicBezTo>
                    <a:cubicBezTo>
                      <a:pt x="21510" y="20319"/>
                      <a:pt x="19952" y="17066"/>
                      <a:pt x="20548" y="13829"/>
                    </a:cubicBezTo>
                    <a:cubicBezTo>
                      <a:pt x="21270" y="9019"/>
                      <a:pt x="20433" y="4212"/>
                      <a:pt x="18030" y="1"/>
                    </a:cubicBezTo>
                    <a:lnTo>
                      <a:pt x="0" y="10461"/>
                    </a:lnTo>
                    <a:lnTo>
                      <a:pt x="0" y="10461"/>
                    </a:lnTo>
                    <a:lnTo>
                      <a:pt x="0" y="31250"/>
                    </a:lnTo>
                    <a:cubicBezTo>
                      <a:pt x="4805" y="31250"/>
                      <a:pt x="9489" y="29570"/>
                      <a:pt x="13220" y="26568"/>
                    </a:cubicBezTo>
                    <a:cubicBezTo>
                      <a:pt x="15719" y="24434"/>
                      <a:pt x="19307" y="24142"/>
                      <a:pt x="22116" y="25849"/>
                    </a:cubicBezTo>
                    <a:lnTo>
                      <a:pt x="22356" y="25965"/>
                    </a:lnTo>
                    <a:cubicBezTo>
                      <a:pt x="25003" y="27532"/>
                      <a:pt x="26560" y="30534"/>
                      <a:pt x="26204" y="33659"/>
                    </a:cubicBezTo>
                    <a:cubicBezTo>
                      <a:pt x="25959" y="36371"/>
                      <a:pt x="26391" y="39091"/>
                      <a:pt x="27389" y="41600"/>
                    </a:cubicBezTo>
                    <a:cubicBezTo>
                      <a:pt x="28807" y="45159"/>
                      <a:pt x="31421" y="48254"/>
                      <a:pt x="35110" y="50209"/>
                    </a:cubicBezTo>
                    <a:cubicBezTo>
                      <a:pt x="35274" y="50295"/>
                      <a:pt x="35412" y="50403"/>
                      <a:pt x="35578" y="50484"/>
                    </a:cubicBezTo>
                    <a:cubicBezTo>
                      <a:pt x="37877" y="51619"/>
                      <a:pt x="40405" y="52208"/>
                      <a:pt x="42968" y="52208"/>
                    </a:cubicBezTo>
                    <a:cubicBezTo>
                      <a:pt x="48435" y="52208"/>
                      <a:pt x="53753" y="49542"/>
                      <a:pt x="56975" y="44840"/>
                    </a:cubicBezTo>
                    <a:cubicBezTo>
                      <a:pt x="62381" y="36727"/>
                      <a:pt x="59960" y="25994"/>
                      <a:pt x="51989" y="210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miter lim="2452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382" name="Google Shape;8412;p74">
            <a:extLst>
              <a:ext uri="{FF2B5EF4-FFF2-40B4-BE49-F238E27FC236}">
                <a16:creationId xmlns:a16="http://schemas.microsoft.com/office/drawing/2014/main" id="{41CB238B-4DB3-86A7-FEC9-8AF8A63A6069}"/>
              </a:ext>
            </a:extLst>
          </p:cNvPr>
          <p:cNvGrpSpPr/>
          <p:nvPr/>
        </p:nvGrpSpPr>
        <p:grpSpPr>
          <a:xfrm>
            <a:off x="15381922" y="6976059"/>
            <a:ext cx="624148" cy="1368346"/>
            <a:chOff x="7645573" y="3754300"/>
            <a:chExt cx="293855" cy="644170"/>
          </a:xfrm>
        </p:grpSpPr>
        <p:sp>
          <p:nvSpPr>
            <p:cNvPr id="383" name="Google Shape;8413;p74">
              <a:extLst>
                <a:ext uri="{FF2B5EF4-FFF2-40B4-BE49-F238E27FC236}">
                  <a16:creationId xmlns:a16="http://schemas.microsoft.com/office/drawing/2014/main" id="{41FC2B43-6171-5528-BB17-53D5AC0E205F}"/>
                </a:ext>
              </a:extLst>
            </p:cNvPr>
            <p:cNvSpPr/>
            <p:nvPr/>
          </p:nvSpPr>
          <p:spPr>
            <a:xfrm>
              <a:off x="7645895" y="3855521"/>
              <a:ext cx="293533" cy="164134"/>
            </a:xfrm>
            <a:custGeom>
              <a:avLst/>
              <a:gdLst/>
              <a:ahLst/>
              <a:cxnLst/>
              <a:rect l="l" t="t" r="r" b="b"/>
              <a:pathLst>
                <a:path w="19132" h="10698" extrusionOk="0">
                  <a:moveTo>
                    <a:pt x="1" y="1"/>
                  </a:moveTo>
                  <a:lnTo>
                    <a:pt x="1" y="10698"/>
                  </a:lnTo>
                  <a:lnTo>
                    <a:pt x="19132" y="10698"/>
                  </a:lnTo>
                  <a:lnTo>
                    <a:pt x="1913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84" name="Google Shape;8414;p74">
              <a:extLst>
                <a:ext uri="{FF2B5EF4-FFF2-40B4-BE49-F238E27FC236}">
                  <a16:creationId xmlns:a16="http://schemas.microsoft.com/office/drawing/2014/main" id="{1561E528-3A02-01E1-BE04-ACE77A491CF9}"/>
                </a:ext>
              </a:extLst>
            </p:cNvPr>
            <p:cNvSpPr/>
            <p:nvPr/>
          </p:nvSpPr>
          <p:spPr>
            <a:xfrm>
              <a:off x="7645573" y="3754300"/>
              <a:ext cx="293303" cy="644170"/>
            </a:xfrm>
            <a:custGeom>
              <a:avLst/>
              <a:gdLst/>
              <a:ahLst/>
              <a:cxnLst/>
              <a:rect l="l" t="t" r="r" b="b"/>
              <a:pathLst>
                <a:path w="19117" h="41986" extrusionOk="0">
                  <a:moveTo>
                    <a:pt x="1155" y="1"/>
                  </a:moveTo>
                  <a:cubicBezTo>
                    <a:pt x="516" y="1"/>
                    <a:pt x="1" y="516"/>
                    <a:pt x="1" y="1152"/>
                  </a:cubicBezTo>
                  <a:lnTo>
                    <a:pt x="1" y="35706"/>
                  </a:lnTo>
                  <a:cubicBezTo>
                    <a:pt x="1" y="36344"/>
                    <a:pt x="9559" y="41985"/>
                    <a:pt x="9559" y="41985"/>
                  </a:cubicBezTo>
                  <a:cubicBezTo>
                    <a:pt x="9559" y="41985"/>
                    <a:pt x="19117" y="36344"/>
                    <a:pt x="19117" y="35706"/>
                  </a:cubicBezTo>
                  <a:lnTo>
                    <a:pt x="19117" y="1152"/>
                  </a:lnTo>
                  <a:cubicBezTo>
                    <a:pt x="19117" y="516"/>
                    <a:pt x="18601" y="1"/>
                    <a:pt x="1796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81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385" name="Google Shape;8415;p74">
            <a:extLst>
              <a:ext uri="{FF2B5EF4-FFF2-40B4-BE49-F238E27FC236}">
                <a16:creationId xmlns:a16="http://schemas.microsoft.com/office/drawing/2014/main" id="{FB89F35E-96AF-97DD-BD62-2D77357D22A8}"/>
              </a:ext>
            </a:extLst>
          </p:cNvPr>
          <p:cNvGrpSpPr/>
          <p:nvPr/>
        </p:nvGrpSpPr>
        <p:grpSpPr>
          <a:xfrm>
            <a:off x="11225899" y="1941873"/>
            <a:ext cx="1418022" cy="1478718"/>
            <a:chOff x="5830645" y="1256617"/>
            <a:chExt cx="530340" cy="553040"/>
          </a:xfrm>
        </p:grpSpPr>
        <p:grpSp>
          <p:nvGrpSpPr>
            <p:cNvPr id="386" name="Google Shape;8416;p74">
              <a:extLst>
                <a:ext uri="{FF2B5EF4-FFF2-40B4-BE49-F238E27FC236}">
                  <a16:creationId xmlns:a16="http://schemas.microsoft.com/office/drawing/2014/main" id="{7F25C0FF-E6BF-91DD-4CCE-BDDDA337A1AE}"/>
                </a:ext>
              </a:extLst>
            </p:cNvPr>
            <p:cNvGrpSpPr/>
            <p:nvPr/>
          </p:nvGrpSpPr>
          <p:grpSpPr>
            <a:xfrm>
              <a:off x="5830645" y="1256617"/>
              <a:ext cx="259743" cy="269909"/>
              <a:chOff x="5830645" y="1256617"/>
              <a:chExt cx="259743" cy="269909"/>
            </a:xfrm>
          </p:grpSpPr>
          <p:sp>
            <p:nvSpPr>
              <p:cNvPr id="397" name="Google Shape;8417;p74">
                <a:extLst>
                  <a:ext uri="{FF2B5EF4-FFF2-40B4-BE49-F238E27FC236}">
                    <a16:creationId xmlns:a16="http://schemas.microsoft.com/office/drawing/2014/main" id="{61BB6973-FF18-EA47-235B-A1811985D739}"/>
                  </a:ext>
                </a:extLst>
              </p:cNvPr>
              <p:cNvSpPr/>
              <p:nvPr/>
            </p:nvSpPr>
            <p:spPr>
              <a:xfrm>
                <a:off x="5830645" y="1294145"/>
                <a:ext cx="259743" cy="232380"/>
              </a:xfrm>
              <a:custGeom>
                <a:avLst/>
                <a:gdLst/>
                <a:ahLst/>
                <a:cxnLst/>
                <a:rect l="l" t="t" r="r" b="b"/>
                <a:pathLst>
                  <a:path w="10195" h="9121" extrusionOk="0">
                    <a:moveTo>
                      <a:pt x="7470" y="1"/>
                    </a:moveTo>
                    <a:cubicBezTo>
                      <a:pt x="7469" y="1"/>
                      <a:pt x="7468" y="1"/>
                      <a:pt x="7467" y="1"/>
                    </a:cubicBezTo>
                    <a:lnTo>
                      <a:pt x="7044" y="1"/>
                    </a:lnTo>
                    <a:cubicBezTo>
                      <a:pt x="7044" y="1075"/>
                      <a:pt x="6172" y="1946"/>
                      <a:pt x="5097" y="1946"/>
                    </a:cubicBezTo>
                    <a:cubicBezTo>
                      <a:pt x="4021" y="1946"/>
                      <a:pt x="3150" y="1075"/>
                      <a:pt x="3150" y="1"/>
                    </a:cubicBezTo>
                    <a:lnTo>
                      <a:pt x="0" y="1"/>
                    </a:lnTo>
                    <a:lnTo>
                      <a:pt x="0" y="6393"/>
                    </a:lnTo>
                    <a:cubicBezTo>
                      <a:pt x="0" y="7900"/>
                      <a:pt x="1220" y="9120"/>
                      <a:pt x="2727" y="9120"/>
                    </a:cubicBezTo>
                    <a:lnTo>
                      <a:pt x="6018" y="9120"/>
                    </a:lnTo>
                    <a:cubicBezTo>
                      <a:pt x="6148" y="6883"/>
                      <a:pt x="7951" y="5095"/>
                      <a:pt x="10194" y="4987"/>
                    </a:cubicBezTo>
                    <a:lnTo>
                      <a:pt x="10194" y="2726"/>
                    </a:lnTo>
                    <a:cubicBezTo>
                      <a:pt x="10194" y="1222"/>
                      <a:pt x="8974" y="1"/>
                      <a:pt x="747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98" name="Google Shape;8418;p74">
                <a:extLst>
                  <a:ext uri="{FF2B5EF4-FFF2-40B4-BE49-F238E27FC236}">
                    <a16:creationId xmlns:a16="http://schemas.microsoft.com/office/drawing/2014/main" id="{011D357C-71C2-3BBD-864A-A63603DAABED}"/>
                  </a:ext>
                </a:extLst>
              </p:cNvPr>
              <p:cNvSpPr/>
              <p:nvPr/>
            </p:nvSpPr>
            <p:spPr>
              <a:xfrm>
                <a:off x="5922950" y="1256617"/>
                <a:ext cx="75057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2946" extrusionOk="0">
                    <a:moveTo>
                      <a:pt x="1474" y="1"/>
                    </a:moveTo>
                    <a:cubicBezTo>
                      <a:pt x="661" y="1"/>
                      <a:pt x="1" y="660"/>
                      <a:pt x="1" y="1472"/>
                    </a:cubicBezTo>
                    <a:cubicBezTo>
                      <a:pt x="1" y="2286"/>
                      <a:pt x="661" y="2945"/>
                      <a:pt x="1474" y="2945"/>
                    </a:cubicBezTo>
                    <a:cubicBezTo>
                      <a:pt x="2288" y="2945"/>
                      <a:pt x="2946" y="2286"/>
                      <a:pt x="2946" y="1472"/>
                    </a:cubicBezTo>
                    <a:cubicBezTo>
                      <a:pt x="2946" y="660"/>
                      <a:pt x="2288" y="1"/>
                      <a:pt x="147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387" name="Google Shape;8419;p74">
              <a:extLst>
                <a:ext uri="{FF2B5EF4-FFF2-40B4-BE49-F238E27FC236}">
                  <a16:creationId xmlns:a16="http://schemas.microsoft.com/office/drawing/2014/main" id="{1FD78C34-E53D-13C3-2FD9-45178D6B2AD4}"/>
                </a:ext>
              </a:extLst>
            </p:cNvPr>
            <p:cNvGrpSpPr/>
            <p:nvPr/>
          </p:nvGrpSpPr>
          <p:grpSpPr>
            <a:xfrm>
              <a:off x="6101293" y="1256617"/>
              <a:ext cx="259692" cy="269909"/>
              <a:chOff x="6101293" y="1256617"/>
              <a:chExt cx="259692" cy="269909"/>
            </a:xfrm>
          </p:grpSpPr>
          <p:sp>
            <p:nvSpPr>
              <p:cNvPr id="395" name="Google Shape;8420;p74">
                <a:extLst>
                  <a:ext uri="{FF2B5EF4-FFF2-40B4-BE49-F238E27FC236}">
                    <a16:creationId xmlns:a16="http://schemas.microsoft.com/office/drawing/2014/main" id="{B9046333-8EF9-B7BE-5D0E-8379E5D9335A}"/>
                  </a:ext>
                </a:extLst>
              </p:cNvPr>
              <p:cNvSpPr/>
              <p:nvPr/>
            </p:nvSpPr>
            <p:spPr>
              <a:xfrm>
                <a:off x="6101293" y="1294145"/>
                <a:ext cx="259692" cy="232380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1" extrusionOk="0">
                    <a:moveTo>
                      <a:pt x="2726" y="1"/>
                    </a:moveTo>
                    <a:cubicBezTo>
                      <a:pt x="1220" y="1"/>
                      <a:pt x="0" y="1221"/>
                      <a:pt x="0" y="2726"/>
                    </a:cubicBezTo>
                    <a:lnTo>
                      <a:pt x="0" y="4987"/>
                    </a:lnTo>
                    <a:cubicBezTo>
                      <a:pt x="2244" y="5095"/>
                      <a:pt x="4045" y="6883"/>
                      <a:pt x="4177" y="9120"/>
                    </a:cubicBezTo>
                    <a:lnTo>
                      <a:pt x="7467" y="9120"/>
                    </a:lnTo>
                    <a:cubicBezTo>
                      <a:pt x="8973" y="9120"/>
                      <a:pt x="10193" y="7900"/>
                      <a:pt x="10193" y="6393"/>
                    </a:cubicBezTo>
                    <a:lnTo>
                      <a:pt x="10193" y="1"/>
                    </a:lnTo>
                    <a:lnTo>
                      <a:pt x="7043" y="1"/>
                    </a:lnTo>
                    <a:cubicBezTo>
                      <a:pt x="7043" y="1075"/>
                      <a:pt x="6172" y="1946"/>
                      <a:pt x="5097" y="1946"/>
                    </a:cubicBezTo>
                    <a:cubicBezTo>
                      <a:pt x="4021" y="1946"/>
                      <a:pt x="3150" y="1075"/>
                      <a:pt x="315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96" name="Google Shape;8421;p74">
                <a:extLst>
                  <a:ext uri="{FF2B5EF4-FFF2-40B4-BE49-F238E27FC236}">
                    <a16:creationId xmlns:a16="http://schemas.microsoft.com/office/drawing/2014/main" id="{780A00D9-AA91-9CB5-8A5D-FD7C63D23A0A}"/>
                  </a:ext>
                </a:extLst>
              </p:cNvPr>
              <p:cNvSpPr/>
              <p:nvPr/>
            </p:nvSpPr>
            <p:spPr>
              <a:xfrm>
                <a:off x="6193623" y="1256617"/>
                <a:ext cx="75031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946" extrusionOk="0">
                    <a:moveTo>
                      <a:pt x="1473" y="1"/>
                    </a:moveTo>
                    <a:cubicBezTo>
                      <a:pt x="660" y="1"/>
                      <a:pt x="0" y="660"/>
                      <a:pt x="0" y="1472"/>
                    </a:cubicBezTo>
                    <a:cubicBezTo>
                      <a:pt x="0" y="2286"/>
                      <a:pt x="660" y="2945"/>
                      <a:pt x="1473" y="2945"/>
                    </a:cubicBezTo>
                    <a:cubicBezTo>
                      <a:pt x="2285" y="2945"/>
                      <a:pt x="2945" y="2286"/>
                      <a:pt x="2945" y="1472"/>
                    </a:cubicBezTo>
                    <a:cubicBezTo>
                      <a:pt x="2945" y="660"/>
                      <a:pt x="2285" y="1"/>
                      <a:pt x="147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388" name="Google Shape;8422;p74">
              <a:extLst>
                <a:ext uri="{FF2B5EF4-FFF2-40B4-BE49-F238E27FC236}">
                  <a16:creationId xmlns:a16="http://schemas.microsoft.com/office/drawing/2014/main" id="{F87EBEDA-24DE-1FFC-486C-65721C3C7D3D}"/>
                </a:ext>
              </a:extLst>
            </p:cNvPr>
            <p:cNvGrpSpPr/>
            <p:nvPr/>
          </p:nvGrpSpPr>
          <p:grpSpPr>
            <a:xfrm>
              <a:off x="5830645" y="1539749"/>
              <a:ext cx="259692" cy="269909"/>
              <a:chOff x="5830645" y="1539749"/>
              <a:chExt cx="259692" cy="269909"/>
            </a:xfrm>
          </p:grpSpPr>
          <p:sp>
            <p:nvSpPr>
              <p:cNvPr id="393" name="Google Shape;8423;p74">
                <a:extLst>
                  <a:ext uri="{FF2B5EF4-FFF2-40B4-BE49-F238E27FC236}">
                    <a16:creationId xmlns:a16="http://schemas.microsoft.com/office/drawing/2014/main" id="{9E2C4278-F8E0-EB5B-0821-F66EA488D99D}"/>
                  </a:ext>
                </a:extLst>
              </p:cNvPr>
              <p:cNvSpPr/>
              <p:nvPr/>
            </p:nvSpPr>
            <p:spPr>
              <a:xfrm>
                <a:off x="5830645" y="1539749"/>
                <a:ext cx="259692" cy="23240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2" extrusionOk="0">
                    <a:moveTo>
                      <a:pt x="2727" y="1"/>
                    </a:moveTo>
                    <a:cubicBezTo>
                      <a:pt x="1220" y="1"/>
                      <a:pt x="0" y="1223"/>
                      <a:pt x="0" y="2728"/>
                    </a:cubicBezTo>
                    <a:lnTo>
                      <a:pt x="0" y="9122"/>
                    </a:lnTo>
                    <a:lnTo>
                      <a:pt x="3150" y="9122"/>
                    </a:lnTo>
                    <a:cubicBezTo>
                      <a:pt x="3150" y="8046"/>
                      <a:pt x="4021" y="7175"/>
                      <a:pt x="5097" y="7175"/>
                    </a:cubicBezTo>
                    <a:cubicBezTo>
                      <a:pt x="6172" y="7175"/>
                      <a:pt x="7044" y="8046"/>
                      <a:pt x="7044" y="9122"/>
                    </a:cubicBezTo>
                    <a:lnTo>
                      <a:pt x="7467" y="9122"/>
                    </a:lnTo>
                    <a:cubicBezTo>
                      <a:pt x="8972" y="9122"/>
                      <a:pt x="10192" y="7900"/>
                      <a:pt x="10192" y="6395"/>
                    </a:cubicBezTo>
                    <a:lnTo>
                      <a:pt x="10192" y="4135"/>
                    </a:lnTo>
                    <a:cubicBezTo>
                      <a:pt x="7951" y="4028"/>
                      <a:pt x="6148" y="2239"/>
                      <a:pt x="601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94" name="Google Shape;8424;p74">
                <a:extLst>
                  <a:ext uri="{FF2B5EF4-FFF2-40B4-BE49-F238E27FC236}">
                    <a16:creationId xmlns:a16="http://schemas.microsoft.com/office/drawing/2014/main" id="{E68998FA-30FF-BE47-C304-5A851F8640F9}"/>
                  </a:ext>
                </a:extLst>
              </p:cNvPr>
              <p:cNvSpPr/>
              <p:nvPr/>
            </p:nvSpPr>
            <p:spPr>
              <a:xfrm>
                <a:off x="5922950" y="1734600"/>
                <a:ext cx="75057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2946" extrusionOk="0">
                    <a:moveTo>
                      <a:pt x="1474" y="1"/>
                    </a:moveTo>
                    <a:cubicBezTo>
                      <a:pt x="661" y="1"/>
                      <a:pt x="1" y="660"/>
                      <a:pt x="1" y="1474"/>
                    </a:cubicBezTo>
                    <a:cubicBezTo>
                      <a:pt x="1" y="2287"/>
                      <a:pt x="661" y="2946"/>
                      <a:pt x="1474" y="2946"/>
                    </a:cubicBezTo>
                    <a:cubicBezTo>
                      <a:pt x="2288" y="2946"/>
                      <a:pt x="2946" y="2287"/>
                      <a:pt x="2946" y="1474"/>
                    </a:cubicBezTo>
                    <a:cubicBezTo>
                      <a:pt x="2946" y="660"/>
                      <a:pt x="2288" y="1"/>
                      <a:pt x="147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389" name="Google Shape;8425;p74">
              <a:extLst>
                <a:ext uri="{FF2B5EF4-FFF2-40B4-BE49-F238E27FC236}">
                  <a16:creationId xmlns:a16="http://schemas.microsoft.com/office/drawing/2014/main" id="{705F2A4D-C2E5-1A3A-5B27-F2ABA40C9E14}"/>
                </a:ext>
              </a:extLst>
            </p:cNvPr>
            <p:cNvGrpSpPr/>
            <p:nvPr/>
          </p:nvGrpSpPr>
          <p:grpSpPr>
            <a:xfrm>
              <a:off x="6101293" y="1539749"/>
              <a:ext cx="259692" cy="269909"/>
              <a:chOff x="6101293" y="1539749"/>
              <a:chExt cx="259692" cy="269909"/>
            </a:xfrm>
          </p:grpSpPr>
          <p:sp>
            <p:nvSpPr>
              <p:cNvPr id="391" name="Google Shape;8426;p74">
                <a:extLst>
                  <a:ext uri="{FF2B5EF4-FFF2-40B4-BE49-F238E27FC236}">
                    <a16:creationId xmlns:a16="http://schemas.microsoft.com/office/drawing/2014/main" id="{A782E15B-7C97-37BE-C97C-341433E05094}"/>
                  </a:ext>
                </a:extLst>
              </p:cNvPr>
              <p:cNvSpPr/>
              <p:nvPr/>
            </p:nvSpPr>
            <p:spPr>
              <a:xfrm>
                <a:off x="6101293" y="1539749"/>
                <a:ext cx="259692" cy="23240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2" extrusionOk="0">
                    <a:moveTo>
                      <a:pt x="4177" y="1"/>
                    </a:moveTo>
                    <a:cubicBezTo>
                      <a:pt x="4045" y="2239"/>
                      <a:pt x="2244" y="4027"/>
                      <a:pt x="0" y="4135"/>
                    </a:cubicBezTo>
                    <a:lnTo>
                      <a:pt x="0" y="6395"/>
                    </a:lnTo>
                    <a:cubicBezTo>
                      <a:pt x="0" y="7902"/>
                      <a:pt x="1220" y="9122"/>
                      <a:pt x="2726" y="9122"/>
                    </a:cubicBezTo>
                    <a:lnTo>
                      <a:pt x="3148" y="9122"/>
                    </a:lnTo>
                    <a:cubicBezTo>
                      <a:pt x="3148" y="8046"/>
                      <a:pt x="4020" y="7175"/>
                      <a:pt x="5096" y="7175"/>
                    </a:cubicBezTo>
                    <a:cubicBezTo>
                      <a:pt x="6170" y="7175"/>
                      <a:pt x="7043" y="8046"/>
                      <a:pt x="7043" y="9122"/>
                    </a:cubicBezTo>
                    <a:lnTo>
                      <a:pt x="10193" y="9122"/>
                    </a:lnTo>
                    <a:lnTo>
                      <a:pt x="10193" y="2728"/>
                    </a:lnTo>
                    <a:cubicBezTo>
                      <a:pt x="10193" y="1223"/>
                      <a:pt x="8973" y="2"/>
                      <a:pt x="746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92" name="Google Shape;8427;p74">
                <a:extLst>
                  <a:ext uri="{FF2B5EF4-FFF2-40B4-BE49-F238E27FC236}">
                    <a16:creationId xmlns:a16="http://schemas.microsoft.com/office/drawing/2014/main" id="{00827DDA-21B8-71AC-B730-46D736FA7437}"/>
                  </a:ext>
                </a:extLst>
              </p:cNvPr>
              <p:cNvSpPr/>
              <p:nvPr/>
            </p:nvSpPr>
            <p:spPr>
              <a:xfrm>
                <a:off x="6193623" y="1734600"/>
                <a:ext cx="75031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946" extrusionOk="0">
                    <a:moveTo>
                      <a:pt x="1473" y="1"/>
                    </a:moveTo>
                    <a:cubicBezTo>
                      <a:pt x="660" y="1"/>
                      <a:pt x="0" y="660"/>
                      <a:pt x="0" y="1474"/>
                    </a:cubicBezTo>
                    <a:cubicBezTo>
                      <a:pt x="0" y="2287"/>
                      <a:pt x="660" y="2946"/>
                      <a:pt x="1473" y="2946"/>
                    </a:cubicBezTo>
                    <a:cubicBezTo>
                      <a:pt x="2285" y="2946"/>
                      <a:pt x="2945" y="2287"/>
                      <a:pt x="2945" y="1474"/>
                    </a:cubicBezTo>
                    <a:cubicBezTo>
                      <a:pt x="2945" y="660"/>
                      <a:pt x="2285" y="1"/>
                      <a:pt x="147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sp>
          <p:nvSpPr>
            <p:cNvPr id="390" name="Google Shape;8428;p74">
              <a:extLst>
                <a:ext uri="{FF2B5EF4-FFF2-40B4-BE49-F238E27FC236}">
                  <a16:creationId xmlns:a16="http://schemas.microsoft.com/office/drawing/2014/main" id="{8E767DCB-075D-2031-5925-BC892398D6B6}"/>
                </a:ext>
              </a:extLst>
            </p:cNvPr>
            <p:cNvSpPr/>
            <p:nvPr/>
          </p:nvSpPr>
          <p:spPr>
            <a:xfrm>
              <a:off x="5999148" y="1436800"/>
              <a:ext cx="192625" cy="192690"/>
            </a:xfrm>
            <a:custGeom>
              <a:avLst/>
              <a:gdLst/>
              <a:ahLst/>
              <a:cxnLst/>
              <a:rect l="l" t="t" r="r" b="b"/>
              <a:pathLst>
                <a:path w="2945" h="2946" extrusionOk="0">
                  <a:moveTo>
                    <a:pt x="1473" y="1"/>
                  </a:moveTo>
                  <a:cubicBezTo>
                    <a:pt x="660" y="1"/>
                    <a:pt x="0" y="660"/>
                    <a:pt x="0" y="1472"/>
                  </a:cubicBezTo>
                  <a:cubicBezTo>
                    <a:pt x="0" y="2286"/>
                    <a:pt x="660" y="2945"/>
                    <a:pt x="1473" y="2945"/>
                  </a:cubicBezTo>
                  <a:cubicBezTo>
                    <a:pt x="2285" y="2945"/>
                    <a:pt x="2945" y="2286"/>
                    <a:pt x="2945" y="1472"/>
                  </a:cubicBezTo>
                  <a:cubicBezTo>
                    <a:pt x="2945" y="660"/>
                    <a:pt x="2285" y="1"/>
                    <a:pt x="147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399" name="Google Shape;8429;p74">
            <a:extLst>
              <a:ext uri="{FF2B5EF4-FFF2-40B4-BE49-F238E27FC236}">
                <a16:creationId xmlns:a16="http://schemas.microsoft.com/office/drawing/2014/main" id="{6106343F-BA7E-A90B-2ACF-5F246112764D}"/>
              </a:ext>
            </a:extLst>
          </p:cNvPr>
          <p:cNvGrpSpPr/>
          <p:nvPr/>
        </p:nvGrpSpPr>
        <p:grpSpPr>
          <a:xfrm>
            <a:off x="1428889" y="5414104"/>
            <a:ext cx="2905910" cy="1242720"/>
            <a:chOff x="732422" y="2990152"/>
            <a:chExt cx="1337773" cy="572102"/>
          </a:xfrm>
        </p:grpSpPr>
        <p:sp>
          <p:nvSpPr>
            <p:cNvPr id="400" name="Google Shape;8430;p74">
              <a:extLst>
                <a:ext uri="{FF2B5EF4-FFF2-40B4-BE49-F238E27FC236}">
                  <a16:creationId xmlns:a16="http://schemas.microsoft.com/office/drawing/2014/main" id="{254AAFD1-84E7-A10D-838B-854AB3A74240}"/>
                </a:ext>
              </a:extLst>
            </p:cNvPr>
            <p:cNvSpPr/>
            <p:nvPr/>
          </p:nvSpPr>
          <p:spPr>
            <a:xfrm>
              <a:off x="923705" y="3182595"/>
              <a:ext cx="380762" cy="379464"/>
            </a:xfrm>
            <a:custGeom>
              <a:avLst/>
              <a:gdLst/>
              <a:ahLst/>
              <a:cxnLst/>
              <a:rect l="l" t="t" r="r" b="b"/>
              <a:pathLst>
                <a:path w="33153" h="33040" extrusionOk="0">
                  <a:moveTo>
                    <a:pt x="16576" y="1"/>
                  </a:moveTo>
                  <a:cubicBezTo>
                    <a:pt x="16428" y="1"/>
                    <a:pt x="16280" y="57"/>
                    <a:pt x="16167" y="170"/>
                  </a:cubicBezTo>
                  <a:lnTo>
                    <a:pt x="9658" y="6680"/>
                  </a:lnTo>
                  <a:cubicBezTo>
                    <a:pt x="9434" y="6906"/>
                    <a:pt x="9434" y="7272"/>
                    <a:pt x="9658" y="7495"/>
                  </a:cubicBezTo>
                  <a:lnTo>
                    <a:pt x="9729" y="7566"/>
                  </a:lnTo>
                  <a:cubicBezTo>
                    <a:pt x="9955" y="7789"/>
                    <a:pt x="10395" y="8000"/>
                    <a:pt x="10712" y="8032"/>
                  </a:cubicBezTo>
                  <a:cubicBezTo>
                    <a:pt x="10712" y="8032"/>
                    <a:pt x="11595" y="8116"/>
                    <a:pt x="12145" y="8663"/>
                  </a:cubicBezTo>
                  <a:cubicBezTo>
                    <a:pt x="13090" y="9608"/>
                    <a:pt x="13090" y="11141"/>
                    <a:pt x="12142" y="12089"/>
                  </a:cubicBezTo>
                  <a:cubicBezTo>
                    <a:pt x="11670" y="12562"/>
                    <a:pt x="11050" y="12798"/>
                    <a:pt x="10431" y="12798"/>
                  </a:cubicBezTo>
                  <a:cubicBezTo>
                    <a:pt x="9811" y="12798"/>
                    <a:pt x="9192" y="12562"/>
                    <a:pt x="8719" y="12089"/>
                  </a:cubicBezTo>
                  <a:cubicBezTo>
                    <a:pt x="8173" y="11539"/>
                    <a:pt x="8085" y="10656"/>
                    <a:pt x="8085" y="10656"/>
                  </a:cubicBezTo>
                  <a:cubicBezTo>
                    <a:pt x="8053" y="10339"/>
                    <a:pt x="7846" y="9899"/>
                    <a:pt x="7623" y="9672"/>
                  </a:cubicBezTo>
                  <a:lnTo>
                    <a:pt x="7551" y="9604"/>
                  </a:lnTo>
                  <a:cubicBezTo>
                    <a:pt x="7438" y="9491"/>
                    <a:pt x="7290" y="9435"/>
                    <a:pt x="7143" y="9435"/>
                  </a:cubicBezTo>
                  <a:cubicBezTo>
                    <a:pt x="6995" y="9435"/>
                    <a:pt x="6848" y="9491"/>
                    <a:pt x="6736" y="9604"/>
                  </a:cubicBezTo>
                  <a:lnTo>
                    <a:pt x="223" y="16111"/>
                  </a:lnTo>
                  <a:cubicBezTo>
                    <a:pt x="0" y="16337"/>
                    <a:pt x="0" y="16703"/>
                    <a:pt x="223" y="16929"/>
                  </a:cubicBezTo>
                  <a:lnTo>
                    <a:pt x="6733" y="23439"/>
                  </a:lnTo>
                  <a:cubicBezTo>
                    <a:pt x="6846" y="23550"/>
                    <a:pt x="6994" y="23606"/>
                    <a:pt x="7142" y="23606"/>
                  </a:cubicBezTo>
                  <a:cubicBezTo>
                    <a:pt x="7290" y="23606"/>
                    <a:pt x="7438" y="23550"/>
                    <a:pt x="7551" y="23439"/>
                  </a:cubicBezTo>
                  <a:lnTo>
                    <a:pt x="7623" y="23364"/>
                  </a:lnTo>
                  <a:cubicBezTo>
                    <a:pt x="7849" y="23141"/>
                    <a:pt x="8056" y="22698"/>
                    <a:pt x="8088" y="22381"/>
                  </a:cubicBezTo>
                  <a:cubicBezTo>
                    <a:pt x="8088" y="22381"/>
                    <a:pt x="8173" y="21497"/>
                    <a:pt x="8719" y="20951"/>
                  </a:cubicBezTo>
                  <a:cubicBezTo>
                    <a:pt x="9194" y="20469"/>
                    <a:pt x="9820" y="20228"/>
                    <a:pt x="10446" y="20228"/>
                  </a:cubicBezTo>
                  <a:cubicBezTo>
                    <a:pt x="11066" y="20228"/>
                    <a:pt x="11685" y="20465"/>
                    <a:pt x="12158" y="20938"/>
                  </a:cubicBezTo>
                  <a:cubicBezTo>
                    <a:pt x="13110" y="21889"/>
                    <a:pt x="13103" y="23432"/>
                    <a:pt x="12145" y="24374"/>
                  </a:cubicBezTo>
                  <a:cubicBezTo>
                    <a:pt x="11599" y="24924"/>
                    <a:pt x="10715" y="25008"/>
                    <a:pt x="10715" y="25008"/>
                  </a:cubicBezTo>
                  <a:cubicBezTo>
                    <a:pt x="10398" y="25040"/>
                    <a:pt x="9955" y="25250"/>
                    <a:pt x="9732" y="25474"/>
                  </a:cubicBezTo>
                  <a:lnTo>
                    <a:pt x="9658" y="25545"/>
                  </a:lnTo>
                  <a:cubicBezTo>
                    <a:pt x="9434" y="25771"/>
                    <a:pt x="9434" y="26137"/>
                    <a:pt x="9658" y="26363"/>
                  </a:cubicBezTo>
                  <a:lnTo>
                    <a:pt x="16167" y="32869"/>
                  </a:lnTo>
                  <a:cubicBezTo>
                    <a:pt x="16280" y="32983"/>
                    <a:pt x="16428" y="33039"/>
                    <a:pt x="16576" y="33039"/>
                  </a:cubicBezTo>
                  <a:cubicBezTo>
                    <a:pt x="16724" y="33039"/>
                    <a:pt x="16872" y="32983"/>
                    <a:pt x="16985" y="32869"/>
                  </a:cubicBezTo>
                  <a:lnTo>
                    <a:pt x="23492" y="26363"/>
                  </a:lnTo>
                  <a:cubicBezTo>
                    <a:pt x="23605" y="26252"/>
                    <a:pt x="23753" y="26196"/>
                    <a:pt x="23901" y="26196"/>
                  </a:cubicBezTo>
                  <a:cubicBezTo>
                    <a:pt x="24049" y="26196"/>
                    <a:pt x="24197" y="26252"/>
                    <a:pt x="24310" y="26363"/>
                  </a:cubicBezTo>
                  <a:lnTo>
                    <a:pt x="24313" y="26370"/>
                  </a:lnTo>
                  <a:cubicBezTo>
                    <a:pt x="24540" y="26593"/>
                    <a:pt x="24750" y="27036"/>
                    <a:pt x="24779" y="27353"/>
                  </a:cubicBezTo>
                  <a:cubicBezTo>
                    <a:pt x="24779" y="27353"/>
                    <a:pt x="24867" y="28237"/>
                    <a:pt x="25413" y="28783"/>
                  </a:cubicBezTo>
                  <a:cubicBezTo>
                    <a:pt x="25888" y="29265"/>
                    <a:pt x="26514" y="29506"/>
                    <a:pt x="27140" y="29506"/>
                  </a:cubicBezTo>
                  <a:cubicBezTo>
                    <a:pt x="27759" y="29506"/>
                    <a:pt x="28378" y="29269"/>
                    <a:pt x="28849" y="28796"/>
                  </a:cubicBezTo>
                  <a:cubicBezTo>
                    <a:pt x="29800" y="27845"/>
                    <a:pt x="29797" y="26302"/>
                    <a:pt x="28840" y="25357"/>
                  </a:cubicBezTo>
                  <a:cubicBezTo>
                    <a:pt x="28290" y="24810"/>
                    <a:pt x="27406" y="24726"/>
                    <a:pt x="27406" y="24726"/>
                  </a:cubicBezTo>
                  <a:cubicBezTo>
                    <a:pt x="27089" y="24694"/>
                    <a:pt x="26646" y="24487"/>
                    <a:pt x="26423" y="24260"/>
                  </a:cubicBezTo>
                  <a:lnTo>
                    <a:pt x="26420" y="24257"/>
                  </a:lnTo>
                  <a:cubicBezTo>
                    <a:pt x="26193" y="24031"/>
                    <a:pt x="26193" y="23665"/>
                    <a:pt x="26420" y="23439"/>
                  </a:cubicBezTo>
                  <a:lnTo>
                    <a:pt x="32926" y="16929"/>
                  </a:lnTo>
                  <a:cubicBezTo>
                    <a:pt x="33152" y="16703"/>
                    <a:pt x="33152" y="16337"/>
                    <a:pt x="32926" y="16111"/>
                  </a:cubicBezTo>
                  <a:lnTo>
                    <a:pt x="26420" y="9604"/>
                  </a:lnTo>
                  <a:cubicBezTo>
                    <a:pt x="26193" y="9378"/>
                    <a:pt x="26193" y="9012"/>
                    <a:pt x="26420" y="8786"/>
                  </a:cubicBezTo>
                  <a:lnTo>
                    <a:pt x="26533" y="8669"/>
                  </a:lnTo>
                  <a:cubicBezTo>
                    <a:pt x="26759" y="8446"/>
                    <a:pt x="27202" y="8236"/>
                    <a:pt x="27516" y="8207"/>
                  </a:cubicBezTo>
                  <a:cubicBezTo>
                    <a:pt x="27516" y="8207"/>
                    <a:pt x="28403" y="8119"/>
                    <a:pt x="28950" y="7573"/>
                  </a:cubicBezTo>
                  <a:cubicBezTo>
                    <a:pt x="29894" y="6628"/>
                    <a:pt x="29894" y="5094"/>
                    <a:pt x="28950" y="4147"/>
                  </a:cubicBezTo>
                  <a:cubicBezTo>
                    <a:pt x="28477" y="3674"/>
                    <a:pt x="27858" y="3438"/>
                    <a:pt x="27238" y="3438"/>
                  </a:cubicBezTo>
                  <a:cubicBezTo>
                    <a:pt x="26618" y="3438"/>
                    <a:pt x="25997" y="3674"/>
                    <a:pt x="25523" y="4147"/>
                  </a:cubicBezTo>
                  <a:cubicBezTo>
                    <a:pt x="24977" y="4697"/>
                    <a:pt x="24892" y="5580"/>
                    <a:pt x="24892" y="5580"/>
                  </a:cubicBezTo>
                  <a:cubicBezTo>
                    <a:pt x="24860" y="5894"/>
                    <a:pt x="24650" y="6337"/>
                    <a:pt x="24427" y="6563"/>
                  </a:cubicBezTo>
                  <a:lnTo>
                    <a:pt x="24310" y="6680"/>
                  </a:lnTo>
                  <a:cubicBezTo>
                    <a:pt x="24197" y="6791"/>
                    <a:pt x="24049" y="6847"/>
                    <a:pt x="23901" y="6847"/>
                  </a:cubicBezTo>
                  <a:cubicBezTo>
                    <a:pt x="23753" y="6847"/>
                    <a:pt x="23605" y="6791"/>
                    <a:pt x="23492" y="6680"/>
                  </a:cubicBezTo>
                  <a:lnTo>
                    <a:pt x="16985" y="170"/>
                  </a:lnTo>
                  <a:cubicBezTo>
                    <a:pt x="16872" y="57"/>
                    <a:pt x="16724" y="1"/>
                    <a:pt x="1657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6DB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01" name="Google Shape;8431;p74">
              <a:extLst>
                <a:ext uri="{FF2B5EF4-FFF2-40B4-BE49-F238E27FC236}">
                  <a16:creationId xmlns:a16="http://schemas.microsoft.com/office/drawing/2014/main" id="{C4F3E34D-AE97-FCA6-EA75-9C9E80D765EB}"/>
                </a:ext>
              </a:extLst>
            </p:cNvPr>
            <p:cNvSpPr/>
            <p:nvPr/>
          </p:nvSpPr>
          <p:spPr>
            <a:xfrm>
              <a:off x="1309210" y="3183709"/>
              <a:ext cx="378534" cy="377248"/>
            </a:xfrm>
            <a:custGeom>
              <a:avLst/>
              <a:gdLst/>
              <a:ahLst/>
              <a:cxnLst/>
              <a:rect l="l" t="t" r="r" b="b"/>
              <a:pathLst>
                <a:path w="32959" h="32847" extrusionOk="0">
                  <a:moveTo>
                    <a:pt x="16480" y="1"/>
                  </a:moveTo>
                  <a:cubicBezTo>
                    <a:pt x="16334" y="1"/>
                    <a:pt x="16186" y="57"/>
                    <a:pt x="16073" y="170"/>
                  </a:cubicBezTo>
                  <a:lnTo>
                    <a:pt x="9603" y="6641"/>
                  </a:lnTo>
                  <a:cubicBezTo>
                    <a:pt x="9491" y="6753"/>
                    <a:pt x="9345" y="6808"/>
                    <a:pt x="9198" y="6808"/>
                  </a:cubicBezTo>
                  <a:cubicBezTo>
                    <a:pt x="9051" y="6808"/>
                    <a:pt x="8904" y="6753"/>
                    <a:pt x="8791" y="6641"/>
                  </a:cubicBezTo>
                  <a:lnTo>
                    <a:pt x="8677" y="6525"/>
                  </a:lnTo>
                  <a:cubicBezTo>
                    <a:pt x="8454" y="6301"/>
                    <a:pt x="8244" y="5861"/>
                    <a:pt x="8215" y="5547"/>
                  </a:cubicBezTo>
                  <a:cubicBezTo>
                    <a:pt x="8215" y="5547"/>
                    <a:pt x="8127" y="4667"/>
                    <a:pt x="7584" y="4124"/>
                  </a:cubicBezTo>
                  <a:cubicBezTo>
                    <a:pt x="7113" y="3653"/>
                    <a:pt x="6497" y="3418"/>
                    <a:pt x="5880" y="3418"/>
                  </a:cubicBezTo>
                  <a:cubicBezTo>
                    <a:pt x="5264" y="3418"/>
                    <a:pt x="4648" y="3653"/>
                    <a:pt x="4177" y="4124"/>
                  </a:cubicBezTo>
                  <a:cubicBezTo>
                    <a:pt x="3236" y="5065"/>
                    <a:pt x="3236" y="6589"/>
                    <a:pt x="4177" y="7531"/>
                  </a:cubicBezTo>
                  <a:cubicBezTo>
                    <a:pt x="4721" y="8074"/>
                    <a:pt x="5601" y="8158"/>
                    <a:pt x="5601" y="8158"/>
                  </a:cubicBezTo>
                  <a:cubicBezTo>
                    <a:pt x="5914" y="8191"/>
                    <a:pt x="6354" y="8398"/>
                    <a:pt x="6578" y="8621"/>
                  </a:cubicBezTo>
                  <a:lnTo>
                    <a:pt x="6694" y="8737"/>
                  </a:lnTo>
                  <a:cubicBezTo>
                    <a:pt x="6917" y="8961"/>
                    <a:pt x="6917" y="9323"/>
                    <a:pt x="6694" y="9550"/>
                  </a:cubicBezTo>
                  <a:lnTo>
                    <a:pt x="223" y="16020"/>
                  </a:lnTo>
                  <a:cubicBezTo>
                    <a:pt x="0" y="16243"/>
                    <a:pt x="0" y="16606"/>
                    <a:pt x="223" y="16832"/>
                  </a:cubicBezTo>
                  <a:lnTo>
                    <a:pt x="6694" y="23300"/>
                  </a:lnTo>
                  <a:cubicBezTo>
                    <a:pt x="6807" y="23411"/>
                    <a:pt x="6954" y="23467"/>
                    <a:pt x="7102" y="23467"/>
                  </a:cubicBezTo>
                  <a:cubicBezTo>
                    <a:pt x="7249" y="23467"/>
                    <a:pt x="7396" y="23411"/>
                    <a:pt x="7509" y="23300"/>
                  </a:cubicBezTo>
                  <a:lnTo>
                    <a:pt x="7577" y="23232"/>
                  </a:lnTo>
                  <a:cubicBezTo>
                    <a:pt x="7801" y="23008"/>
                    <a:pt x="8008" y="22568"/>
                    <a:pt x="8040" y="22255"/>
                  </a:cubicBezTo>
                  <a:cubicBezTo>
                    <a:pt x="8040" y="22255"/>
                    <a:pt x="8124" y="21375"/>
                    <a:pt x="8668" y="20831"/>
                  </a:cubicBezTo>
                  <a:cubicBezTo>
                    <a:pt x="9138" y="20360"/>
                    <a:pt x="9755" y="20125"/>
                    <a:pt x="10371" y="20125"/>
                  </a:cubicBezTo>
                  <a:cubicBezTo>
                    <a:pt x="10987" y="20125"/>
                    <a:pt x="11604" y="20360"/>
                    <a:pt x="12074" y="20831"/>
                  </a:cubicBezTo>
                  <a:cubicBezTo>
                    <a:pt x="13013" y="21769"/>
                    <a:pt x="13013" y="23296"/>
                    <a:pt x="12074" y="24235"/>
                  </a:cubicBezTo>
                  <a:cubicBezTo>
                    <a:pt x="11528" y="24781"/>
                    <a:pt x="10651" y="24865"/>
                    <a:pt x="10651" y="24865"/>
                  </a:cubicBezTo>
                  <a:cubicBezTo>
                    <a:pt x="10337" y="24895"/>
                    <a:pt x="9897" y="25105"/>
                    <a:pt x="9674" y="25328"/>
                  </a:cubicBezTo>
                  <a:lnTo>
                    <a:pt x="9603" y="25396"/>
                  </a:lnTo>
                  <a:cubicBezTo>
                    <a:pt x="9379" y="25619"/>
                    <a:pt x="9379" y="25985"/>
                    <a:pt x="9603" y="26208"/>
                  </a:cubicBezTo>
                  <a:lnTo>
                    <a:pt x="16073" y="32679"/>
                  </a:lnTo>
                  <a:cubicBezTo>
                    <a:pt x="16186" y="32790"/>
                    <a:pt x="16334" y="32846"/>
                    <a:pt x="16480" y="32846"/>
                  </a:cubicBezTo>
                  <a:cubicBezTo>
                    <a:pt x="16627" y="32846"/>
                    <a:pt x="16774" y="32790"/>
                    <a:pt x="16885" y="32679"/>
                  </a:cubicBezTo>
                  <a:lnTo>
                    <a:pt x="23356" y="26208"/>
                  </a:lnTo>
                  <a:cubicBezTo>
                    <a:pt x="23582" y="25985"/>
                    <a:pt x="23582" y="25619"/>
                    <a:pt x="23356" y="25396"/>
                  </a:cubicBezTo>
                  <a:lnTo>
                    <a:pt x="23285" y="25325"/>
                  </a:lnTo>
                  <a:cubicBezTo>
                    <a:pt x="23061" y="25102"/>
                    <a:pt x="22621" y="24895"/>
                    <a:pt x="22308" y="24862"/>
                  </a:cubicBezTo>
                  <a:cubicBezTo>
                    <a:pt x="22308" y="24862"/>
                    <a:pt x="21428" y="24778"/>
                    <a:pt x="20884" y="24235"/>
                  </a:cubicBezTo>
                  <a:cubicBezTo>
                    <a:pt x="19962" y="23290"/>
                    <a:pt x="19972" y="21779"/>
                    <a:pt x="20903" y="20847"/>
                  </a:cubicBezTo>
                  <a:cubicBezTo>
                    <a:pt x="21375" y="20378"/>
                    <a:pt x="21991" y="20142"/>
                    <a:pt x="22608" y="20142"/>
                  </a:cubicBezTo>
                  <a:cubicBezTo>
                    <a:pt x="23215" y="20142"/>
                    <a:pt x="23822" y="20370"/>
                    <a:pt x="24291" y="20828"/>
                  </a:cubicBezTo>
                  <a:cubicBezTo>
                    <a:pt x="24834" y="21371"/>
                    <a:pt x="24918" y="22251"/>
                    <a:pt x="24918" y="22251"/>
                  </a:cubicBezTo>
                  <a:cubicBezTo>
                    <a:pt x="24951" y="22565"/>
                    <a:pt x="25158" y="23005"/>
                    <a:pt x="25381" y="23228"/>
                  </a:cubicBezTo>
                  <a:lnTo>
                    <a:pt x="25452" y="23300"/>
                  </a:lnTo>
                  <a:cubicBezTo>
                    <a:pt x="25565" y="23411"/>
                    <a:pt x="25713" y="23467"/>
                    <a:pt x="25859" y="23467"/>
                  </a:cubicBezTo>
                  <a:cubicBezTo>
                    <a:pt x="26006" y="23467"/>
                    <a:pt x="26153" y="23411"/>
                    <a:pt x="26264" y="23300"/>
                  </a:cubicBezTo>
                  <a:lnTo>
                    <a:pt x="32735" y="16829"/>
                  </a:lnTo>
                  <a:cubicBezTo>
                    <a:pt x="32958" y="16606"/>
                    <a:pt x="32958" y="16243"/>
                    <a:pt x="32735" y="16017"/>
                  </a:cubicBezTo>
                  <a:lnTo>
                    <a:pt x="26264" y="9546"/>
                  </a:lnTo>
                  <a:cubicBezTo>
                    <a:pt x="26041" y="9323"/>
                    <a:pt x="26041" y="8961"/>
                    <a:pt x="26264" y="8734"/>
                  </a:cubicBezTo>
                  <a:lnTo>
                    <a:pt x="26271" y="8731"/>
                  </a:lnTo>
                  <a:cubicBezTo>
                    <a:pt x="26494" y="8508"/>
                    <a:pt x="26934" y="8301"/>
                    <a:pt x="27248" y="8268"/>
                  </a:cubicBezTo>
                  <a:cubicBezTo>
                    <a:pt x="27248" y="8268"/>
                    <a:pt x="28125" y="8184"/>
                    <a:pt x="28671" y="7641"/>
                  </a:cubicBezTo>
                  <a:cubicBezTo>
                    <a:pt x="29593" y="6696"/>
                    <a:pt x="29584" y="5185"/>
                    <a:pt x="28652" y="4253"/>
                  </a:cubicBezTo>
                  <a:cubicBezTo>
                    <a:pt x="28181" y="3784"/>
                    <a:pt x="27564" y="3548"/>
                    <a:pt x="26947" y="3548"/>
                  </a:cubicBezTo>
                  <a:cubicBezTo>
                    <a:pt x="26340" y="3548"/>
                    <a:pt x="25733" y="3777"/>
                    <a:pt x="25265" y="4234"/>
                  </a:cubicBezTo>
                  <a:cubicBezTo>
                    <a:pt x="24721" y="4777"/>
                    <a:pt x="24637" y="5657"/>
                    <a:pt x="24637" y="5657"/>
                  </a:cubicBezTo>
                  <a:cubicBezTo>
                    <a:pt x="24605" y="5971"/>
                    <a:pt x="24398" y="6411"/>
                    <a:pt x="24174" y="6635"/>
                  </a:cubicBezTo>
                  <a:lnTo>
                    <a:pt x="24168" y="6641"/>
                  </a:lnTo>
                  <a:cubicBezTo>
                    <a:pt x="24056" y="6753"/>
                    <a:pt x="23910" y="6808"/>
                    <a:pt x="23763" y="6808"/>
                  </a:cubicBezTo>
                  <a:cubicBezTo>
                    <a:pt x="23616" y="6808"/>
                    <a:pt x="23469" y="6753"/>
                    <a:pt x="23356" y="6641"/>
                  </a:cubicBezTo>
                  <a:lnTo>
                    <a:pt x="16885" y="170"/>
                  </a:lnTo>
                  <a:cubicBezTo>
                    <a:pt x="16774" y="57"/>
                    <a:pt x="16627" y="1"/>
                    <a:pt x="1648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02" name="Google Shape;8432;p74">
              <a:extLst>
                <a:ext uri="{FF2B5EF4-FFF2-40B4-BE49-F238E27FC236}">
                  <a16:creationId xmlns:a16="http://schemas.microsoft.com/office/drawing/2014/main" id="{64FF5770-DEDF-CFFD-05E2-D05DA68E114D}"/>
                </a:ext>
              </a:extLst>
            </p:cNvPr>
            <p:cNvSpPr/>
            <p:nvPr/>
          </p:nvSpPr>
          <p:spPr>
            <a:xfrm>
              <a:off x="732422" y="2990152"/>
              <a:ext cx="380716" cy="379441"/>
            </a:xfrm>
            <a:custGeom>
              <a:avLst/>
              <a:gdLst/>
              <a:ahLst/>
              <a:cxnLst/>
              <a:rect l="l" t="t" r="r" b="b"/>
              <a:pathLst>
                <a:path w="33149" h="33038" extrusionOk="0">
                  <a:moveTo>
                    <a:pt x="16573" y="0"/>
                  </a:moveTo>
                  <a:cubicBezTo>
                    <a:pt x="16426" y="0"/>
                    <a:pt x="16278" y="56"/>
                    <a:pt x="16167" y="168"/>
                  </a:cubicBezTo>
                  <a:lnTo>
                    <a:pt x="9657" y="6677"/>
                  </a:lnTo>
                  <a:cubicBezTo>
                    <a:pt x="9431" y="6903"/>
                    <a:pt x="9431" y="7269"/>
                    <a:pt x="9657" y="7492"/>
                  </a:cubicBezTo>
                  <a:lnTo>
                    <a:pt x="9725" y="7563"/>
                  </a:lnTo>
                  <a:cubicBezTo>
                    <a:pt x="9952" y="7787"/>
                    <a:pt x="10395" y="7997"/>
                    <a:pt x="10709" y="8026"/>
                  </a:cubicBezTo>
                  <a:cubicBezTo>
                    <a:pt x="10709" y="8026"/>
                    <a:pt x="11592" y="8113"/>
                    <a:pt x="12142" y="8660"/>
                  </a:cubicBezTo>
                  <a:cubicBezTo>
                    <a:pt x="13087" y="9605"/>
                    <a:pt x="13087" y="11142"/>
                    <a:pt x="12142" y="12086"/>
                  </a:cubicBezTo>
                  <a:cubicBezTo>
                    <a:pt x="11669" y="12561"/>
                    <a:pt x="11049" y="12798"/>
                    <a:pt x="10429" y="12798"/>
                  </a:cubicBezTo>
                  <a:cubicBezTo>
                    <a:pt x="9809" y="12798"/>
                    <a:pt x="9189" y="12562"/>
                    <a:pt x="8716" y="12090"/>
                  </a:cubicBezTo>
                  <a:cubicBezTo>
                    <a:pt x="8169" y="11540"/>
                    <a:pt x="8082" y="10656"/>
                    <a:pt x="8082" y="10656"/>
                  </a:cubicBezTo>
                  <a:cubicBezTo>
                    <a:pt x="8053" y="10339"/>
                    <a:pt x="7842" y="9899"/>
                    <a:pt x="7619" y="9673"/>
                  </a:cubicBezTo>
                  <a:lnTo>
                    <a:pt x="7548" y="9605"/>
                  </a:lnTo>
                  <a:cubicBezTo>
                    <a:pt x="7435" y="9492"/>
                    <a:pt x="7287" y="9435"/>
                    <a:pt x="7140" y="9435"/>
                  </a:cubicBezTo>
                  <a:cubicBezTo>
                    <a:pt x="6993" y="9435"/>
                    <a:pt x="6846" y="9492"/>
                    <a:pt x="6733" y="9605"/>
                  </a:cubicBezTo>
                  <a:lnTo>
                    <a:pt x="223" y="16111"/>
                  </a:lnTo>
                  <a:cubicBezTo>
                    <a:pt x="0" y="16338"/>
                    <a:pt x="0" y="16700"/>
                    <a:pt x="223" y="16926"/>
                  </a:cubicBezTo>
                  <a:lnTo>
                    <a:pt x="6733" y="23436"/>
                  </a:lnTo>
                  <a:cubicBezTo>
                    <a:pt x="6956" y="23662"/>
                    <a:pt x="6956" y="24028"/>
                    <a:pt x="6733" y="24254"/>
                  </a:cubicBezTo>
                  <a:lnTo>
                    <a:pt x="6616" y="24368"/>
                  </a:lnTo>
                  <a:cubicBezTo>
                    <a:pt x="6390" y="24594"/>
                    <a:pt x="5950" y="24804"/>
                    <a:pt x="5633" y="24833"/>
                  </a:cubicBezTo>
                  <a:cubicBezTo>
                    <a:pt x="5633" y="24833"/>
                    <a:pt x="4749" y="24921"/>
                    <a:pt x="4199" y="25468"/>
                  </a:cubicBezTo>
                  <a:cubicBezTo>
                    <a:pt x="3255" y="26412"/>
                    <a:pt x="3255" y="27946"/>
                    <a:pt x="4199" y="28890"/>
                  </a:cubicBezTo>
                  <a:cubicBezTo>
                    <a:pt x="4673" y="29364"/>
                    <a:pt x="5294" y="29601"/>
                    <a:pt x="5914" y="29601"/>
                  </a:cubicBezTo>
                  <a:cubicBezTo>
                    <a:pt x="6534" y="29601"/>
                    <a:pt x="7153" y="29364"/>
                    <a:pt x="7626" y="28890"/>
                  </a:cubicBezTo>
                  <a:cubicBezTo>
                    <a:pt x="8172" y="28344"/>
                    <a:pt x="8260" y="27460"/>
                    <a:pt x="8260" y="27460"/>
                  </a:cubicBezTo>
                  <a:cubicBezTo>
                    <a:pt x="8289" y="27143"/>
                    <a:pt x="8499" y="26700"/>
                    <a:pt x="8726" y="26477"/>
                  </a:cubicBezTo>
                  <a:lnTo>
                    <a:pt x="8839" y="26360"/>
                  </a:lnTo>
                  <a:cubicBezTo>
                    <a:pt x="8952" y="26249"/>
                    <a:pt x="9100" y="26193"/>
                    <a:pt x="9248" y="26193"/>
                  </a:cubicBezTo>
                  <a:cubicBezTo>
                    <a:pt x="9396" y="26193"/>
                    <a:pt x="9544" y="26249"/>
                    <a:pt x="9657" y="26360"/>
                  </a:cubicBezTo>
                  <a:lnTo>
                    <a:pt x="16167" y="32870"/>
                  </a:lnTo>
                  <a:cubicBezTo>
                    <a:pt x="16278" y="32982"/>
                    <a:pt x="16426" y="33037"/>
                    <a:pt x="16573" y="33037"/>
                  </a:cubicBezTo>
                  <a:cubicBezTo>
                    <a:pt x="16721" y="33037"/>
                    <a:pt x="16869" y="32982"/>
                    <a:pt x="16982" y="32870"/>
                  </a:cubicBezTo>
                  <a:lnTo>
                    <a:pt x="23491" y="26360"/>
                  </a:lnTo>
                  <a:cubicBezTo>
                    <a:pt x="23605" y="26247"/>
                    <a:pt x="23752" y="26191"/>
                    <a:pt x="23899" y="26191"/>
                  </a:cubicBezTo>
                  <a:cubicBezTo>
                    <a:pt x="24046" y="26191"/>
                    <a:pt x="24193" y="26247"/>
                    <a:pt x="24307" y="26360"/>
                  </a:cubicBezTo>
                  <a:lnTo>
                    <a:pt x="24313" y="26364"/>
                  </a:lnTo>
                  <a:cubicBezTo>
                    <a:pt x="24536" y="26590"/>
                    <a:pt x="24747" y="27033"/>
                    <a:pt x="24776" y="27350"/>
                  </a:cubicBezTo>
                  <a:cubicBezTo>
                    <a:pt x="24776" y="27350"/>
                    <a:pt x="24863" y="28234"/>
                    <a:pt x="25410" y="28780"/>
                  </a:cubicBezTo>
                  <a:cubicBezTo>
                    <a:pt x="25885" y="29262"/>
                    <a:pt x="26511" y="29503"/>
                    <a:pt x="27137" y="29503"/>
                  </a:cubicBezTo>
                  <a:cubicBezTo>
                    <a:pt x="27756" y="29503"/>
                    <a:pt x="28376" y="29267"/>
                    <a:pt x="28849" y="28793"/>
                  </a:cubicBezTo>
                  <a:cubicBezTo>
                    <a:pt x="29800" y="27842"/>
                    <a:pt x="29794" y="26299"/>
                    <a:pt x="28836" y="25354"/>
                  </a:cubicBezTo>
                  <a:cubicBezTo>
                    <a:pt x="28289" y="24808"/>
                    <a:pt x="27403" y="24720"/>
                    <a:pt x="27403" y="24720"/>
                  </a:cubicBezTo>
                  <a:cubicBezTo>
                    <a:pt x="27089" y="24691"/>
                    <a:pt x="26646" y="24484"/>
                    <a:pt x="26419" y="24258"/>
                  </a:cubicBezTo>
                  <a:lnTo>
                    <a:pt x="26416" y="24254"/>
                  </a:lnTo>
                  <a:cubicBezTo>
                    <a:pt x="26190" y="24028"/>
                    <a:pt x="26190" y="23662"/>
                    <a:pt x="26416" y="23436"/>
                  </a:cubicBezTo>
                  <a:lnTo>
                    <a:pt x="32925" y="16926"/>
                  </a:lnTo>
                  <a:cubicBezTo>
                    <a:pt x="33149" y="16700"/>
                    <a:pt x="33149" y="16338"/>
                    <a:pt x="32925" y="16111"/>
                  </a:cubicBezTo>
                  <a:lnTo>
                    <a:pt x="26416" y="9602"/>
                  </a:lnTo>
                  <a:cubicBezTo>
                    <a:pt x="26303" y="9490"/>
                    <a:pt x="26155" y="9434"/>
                    <a:pt x="26007" y="9434"/>
                  </a:cubicBezTo>
                  <a:cubicBezTo>
                    <a:pt x="25859" y="9434"/>
                    <a:pt x="25711" y="9490"/>
                    <a:pt x="25598" y="9602"/>
                  </a:cubicBezTo>
                  <a:lnTo>
                    <a:pt x="25526" y="9673"/>
                  </a:lnTo>
                  <a:cubicBezTo>
                    <a:pt x="25303" y="9899"/>
                    <a:pt x="25093" y="10339"/>
                    <a:pt x="25064" y="10656"/>
                  </a:cubicBezTo>
                  <a:cubicBezTo>
                    <a:pt x="25064" y="10656"/>
                    <a:pt x="24976" y="11540"/>
                    <a:pt x="24430" y="12090"/>
                  </a:cubicBezTo>
                  <a:cubicBezTo>
                    <a:pt x="23953" y="12577"/>
                    <a:pt x="23323" y="12822"/>
                    <a:pt x="22693" y="12822"/>
                  </a:cubicBezTo>
                  <a:cubicBezTo>
                    <a:pt x="22073" y="12822"/>
                    <a:pt x="21454" y="12585"/>
                    <a:pt x="20981" y="12112"/>
                  </a:cubicBezTo>
                  <a:cubicBezTo>
                    <a:pt x="20026" y="11158"/>
                    <a:pt x="20036" y="9605"/>
                    <a:pt x="21003" y="8663"/>
                  </a:cubicBezTo>
                  <a:cubicBezTo>
                    <a:pt x="21550" y="8117"/>
                    <a:pt x="22437" y="8029"/>
                    <a:pt x="22437" y="8029"/>
                  </a:cubicBezTo>
                  <a:cubicBezTo>
                    <a:pt x="22750" y="8000"/>
                    <a:pt x="23194" y="7790"/>
                    <a:pt x="23420" y="7567"/>
                  </a:cubicBezTo>
                  <a:lnTo>
                    <a:pt x="23491" y="7492"/>
                  </a:lnTo>
                  <a:cubicBezTo>
                    <a:pt x="23715" y="7269"/>
                    <a:pt x="23715" y="6903"/>
                    <a:pt x="23491" y="6677"/>
                  </a:cubicBezTo>
                  <a:lnTo>
                    <a:pt x="16982" y="168"/>
                  </a:lnTo>
                  <a:cubicBezTo>
                    <a:pt x="16869" y="56"/>
                    <a:pt x="16721" y="0"/>
                    <a:pt x="1657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7994A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03" name="Google Shape;8433;p74">
              <a:extLst>
                <a:ext uri="{FF2B5EF4-FFF2-40B4-BE49-F238E27FC236}">
                  <a16:creationId xmlns:a16="http://schemas.microsoft.com/office/drawing/2014/main" id="{068BA78D-851B-7B9B-ADC8-9A66CE0ACF76}"/>
                </a:ext>
              </a:extLst>
            </p:cNvPr>
            <p:cNvSpPr/>
            <p:nvPr/>
          </p:nvSpPr>
          <p:spPr>
            <a:xfrm>
              <a:off x="1115837" y="2990152"/>
              <a:ext cx="380728" cy="379430"/>
            </a:xfrm>
            <a:custGeom>
              <a:avLst/>
              <a:gdLst/>
              <a:ahLst/>
              <a:cxnLst/>
              <a:rect l="l" t="t" r="r" b="b"/>
              <a:pathLst>
                <a:path w="33150" h="33037" extrusionOk="0">
                  <a:moveTo>
                    <a:pt x="16576" y="0"/>
                  </a:moveTo>
                  <a:cubicBezTo>
                    <a:pt x="16429" y="0"/>
                    <a:pt x="16281" y="56"/>
                    <a:pt x="16168" y="168"/>
                  </a:cubicBezTo>
                  <a:lnTo>
                    <a:pt x="9661" y="6677"/>
                  </a:lnTo>
                  <a:cubicBezTo>
                    <a:pt x="9548" y="6789"/>
                    <a:pt x="9400" y="6844"/>
                    <a:pt x="9252" y="6844"/>
                  </a:cubicBezTo>
                  <a:cubicBezTo>
                    <a:pt x="9104" y="6844"/>
                    <a:pt x="8956" y="6789"/>
                    <a:pt x="8843" y="6677"/>
                  </a:cubicBezTo>
                  <a:lnTo>
                    <a:pt x="8836" y="6670"/>
                  </a:lnTo>
                  <a:cubicBezTo>
                    <a:pt x="8613" y="6447"/>
                    <a:pt x="8403" y="6004"/>
                    <a:pt x="8374" y="5687"/>
                  </a:cubicBezTo>
                  <a:cubicBezTo>
                    <a:pt x="8374" y="5687"/>
                    <a:pt x="8286" y="4804"/>
                    <a:pt x="7740" y="4257"/>
                  </a:cubicBezTo>
                  <a:cubicBezTo>
                    <a:pt x="7263" y="3757"/>
                    <a:pt x="6626" y="3507"/>
                    <a:pt x="5987" y="3507"/>
                  </a:cubicBezTo>
                  <a:cubicBezTo>
                    <a:pt x="5368" y="3507"/>
                    <a:pt x="4749" y="3742"/>
                    <a:pt x="4275" y="4215"/>
                  </a:cubicBezTo>
                  <a:cubicBezTo>
                    <a:pt x="3314" y="5176"/>
                    <a:pt x="3330" y="6742"/>
                    <a:pt x="4313" y="7680"/>
                  </a:cubicBezTo>
                  <a:cubicBezTo>
                    <a:pt x="4860" y="8227"/>
                    <a:pt x="5747" y="8314"/>
                    <a:pt x="5747" y="8314"/>
                  </a:cubicBezTo>
                  <a:cubicBezTo>
                    <a:pt x="6061" y="8343"/>
                    <a:pt x="6504" y="8553"/>
                    <a:pt x="6730" y="8777"/>
                  </a:cubicBezTo>
                  <a:lnTo>
                    <a:pt x="6733" y="8783"/>
                  </a:lnTo>
                  <a:cubicBezTo>
                    <a:pt x="6960" y="9010"/>
                    <a:pt x="6960" y="9372"/>
                    <a:pt x="6733" y="9598"/>
                  </a:cubicBezTo>
                  <a:lnTo>
                    <a:pt x="224" y="16111"/>
                  </a:lnTo>
                  <a:cubicBezTo>
                    <a:pt x="1" y="16338"/>
                    <a:pt x="1" y="16700"/>
                    <a:pt x="224" y="16926"/>
                  </a:cubicBezTo>
                  <a:lnTo>
                    <a:pt x="6733" y="23436"/>
                  </a:lnTo>
                  <a:cubicBezTo>
                    <a:pt x="6847" y="23547"/>
                    <a:pt x="6995" y="23603"/>
                    <a:pt x="7143" y="23603"/>
                  </a:cubicBezTo>
                  <a:cubicBezTo>
                    <a:pt x="7291" y="23603"/>
                    <a:pt x="7439" y="23547"/>
                    <a:pt x="7552" y="23436"/>
                  </a:cubicBezTo>
                  <a:lnTo>
                    <a:pt x="7623" y="23365"/>
                  </a:lnTo>
                  <a:cubicBezTo>
                    <a:pt x="7846" y="23138"/>
                    <a:pt x="8057" y="22698"/>
                    <a:pt x="8086" y="22381"/>
                  </a:cubicBezTo>
                  <a:cubicBezTo>
                    <a:pt x="8086" y="22381"/>
                    <a:pt x="8173" y="21498"/>
                    <a:pt x="8720" y="20948"/>
                  </a:cubicBezTo>
                  <a:cubicBezTo>
                    <a:pt x="9195" y="20467"/>
                    <a:pt x="9821" y="20226"/>
                    <a:pt x="10447" y="20226"/>
                  </a:cubicBezTo>
                  <a:cubicBezTo>
                    <a:pt x="11066" y="20226"/>
                    <a:pt x="11686" y="20462"/>
                    <a:pt x="12159" y="20935"/>
                  </a:cubicBezTo>
                  <a:cubicBezTo>
                    <a:pt x="13110" y="21886"/>
                    <a:pt x="13104" y="23429"/>
                    <a:pt x="12146" y="24374"/>
                  </a:cubicBezTo>
                  <a:cubicBezTo>
                    <a:pt x="11599" y="24921"/>
                    <a:pt x="10716" y="25008"/>
                    <a:pt x="10716" y="25008"/>
                  </a:cubicBezTo>
                  <a:cubicBezTo>
                    <a:pt x="10399" y="25037"/>
                    <a:pt x="9956" y="25248"/>
                    <a:pt x="9733" y="25471"/>
                  </a:cubicBezTo>
                  <a:lnTo>
                    <a:pt x="9658" y="25542"/>
                  </a:lnTo>
                  <a:cubicBezTo>
                    <a:pt x="9435" y="25768"/>
                    <a:pt x="9435" y="26134"/>
                    <a:pt x="9658" y="26360"/>
                  </a:cubicBezTo>
                  <a:lnTo>
                    <a:pt x="16168" y="32867"/>
                  </a:lnTo>
                  <a:cubicBezTo>
                    <a:pt x="16281" y="32980"/>
                    <a:pt x="16429" y="33037"/>
                    <a:pt x="16577" y="33037"/>
                  </a:cubicBezTo>
                  <a:cubicBezTo>
                    <a:pt x="16725" y="33037"/>
                    <a:pt x="16873" y="32980"/>
                    <a:pt x="16986" y="32867"/>
                  </a:cubicBezTo>
                  <a:lnTo>
                    <a:pt x="23492" y="26360"/>
                  </a:lnTo>
                  <a:cubicBezTo>
                    <a:pt x="23715" y="26134"/>
                    <a:pt x="23715" y="25768"/>
                    <a:pt x="23492" y="25542"/>
                  </a:cubicBezTo>
                  <a:lnTo>
                    <a:pt x="23421" y="25474"/>
                  </a:lnTo>
                  <a:cubicBezTo>
                    <a:pt x="23198" y="25251"/>
                    <a:pt x="22755" y="25040"/>
                    <a:pt x="22438" y="25011"/>
                  </a:cubicBezTo>
                  <a:cubicBezTo>
                    <a:pt x="22438" y="25011"/>
                    <a:pt x="21554" y="24924"/>
                    <a:pt x="21004" y="24377"/>
                  </a:cubicBezTo>
                  <a:cubicBezTo>
                    <a:pt x="20073" y="23429"/>
                    <a:pt x="20076" y="21905"/>
                    <a:pt x="21017" y="20964"/>
                  </a:cubicBezTo>
                  <a:cubicBezTo>
                    <a:pt x="21490" y="20491"/>
                    <a:pt x="22111" y="20254"/>
                    <a:pt x="22731" y="20254"/>
                  </a:cubicBezTo>
                  <a:cubicBezTo>
                    <a:pt x="23345" y="20254"/>
                    <a:pt x="23959" y="20486"/>
                    <a:pt x="24430" y="20951"/>
                  </a:cubicBezTo>
                  <a:cubicBezTo>
                    <a:pt x="24977" y="21498"/>
                    <a:pt x="25065" y="22381"/>
                    <a:pt x="25065" y="22381"/>
                  </a:cubicBezTo>
                  <a:cubicBezTo>
                    <a:pt x="25097" y="22698"/>
                    <a:pt x="25304" y="23141"/>
                    <a:pt x="25530" y="23365"/>
                  </a:cubicBezTo>
                  <a:lnTo>
                    <a:pt x="25598" y="23436"/>
                  </a:lnTo>
                  <a:cubicBezTo>
                    <a:pt x="25712" y="23547"/>
                    <a:pt x="25860" y="23603"/>
                    <a:pt x="26007" y="23603"/>
                  </a:cubicBezTo>
                  <a:cubicBezTo>
                    <a:pt x="26155" y="23603"/>
                    <a:pt x="26302" y="23547"/>
                    <a:pt x="26414" y="23436"/>
                  </a:cubicBezTo>
                  <a:lnTo>
                    <a:pt x="32923" y="16926"/>
                  </a:lnTo>
                  <a:cubicBezTo>
                    <a:pt x="33150" y="16700"/>
                    <a:pt x="33150" y="16338"/>
                    <a:pt x="32923" y="16111"/>
                  </a:cubicBezTo>
                  <a:lnTo>
                    <a:pt x="26417" y="9602"/>
                  </a:lnTo>
                  <a:cubicBezTo>
                    <a:pt x="26194" y="9375"/>
                    <a:pt x="26194" y="9010"/>
                    <a:pt x="26417" y="8783"/>
                  </a:cubicBezTo>
                  <a:lnTo>
                    <a:pt x="26533" y="8670"/>
                  </a:lnTo>
                  <a:cubicBezTo>
                    <a:pt x="26760" y="8443"/>
                    <a:pt x="27203" y="8233"/>
                    <a:pt x="27517" y="8204"/>
                  </a:cubicBezTo>
                  <a:cubicBezTo>
                    <a:pt x="27517" y="8204"/>
                    <a:pt x="28400" y="8117"/>
                    <a:pt x="28950" y="7570"/>
                  </a:cubicBezTo>
                  <a:cubicBezTo>
                    <a:pt x="29918" y="6628"/>
                    <a:pt x="29927" y="5079"/>
                    <a:pt x="28973" y="4124"/>
                  </a:cubicBezTo>
                  <a:cubicBezTo>
                    <a:pt x="28500" y="3650"/>
                    <a:pt x="27879" y="3413"/>
                    <a:pt x="27259" y="3413"/>
                  </a:cubicBezTo>
                  <a:cubicBezTo>
                    <a:pt x="26629" y="3413"/>
                    <a:pt x="25999" y="3658"/>
                    <a:pt x="25524" y="4144"/>
                  </a:cubicBezTo>
                  <a:lnTo>
                    <a:pt x="25524" y="4147"/>
                  </a:lnTo>
                  <a:cubicBezTo>
                    <a:pt x="24977" y="4694"/>
                    <a:pt x="24890" y="5577"/>
                    <a:pt x="24890" y="5577"/>
                  </a:cubicBezTo>
                  <a:cubicBezTo>
                    <a:pt x="24861" y="5894"/>
                    <a:pt x="24650" y="6337"/>
                    <a:pt x="24427" y="6560"/>
                  </a:cubicBezTo>
                  <a:lnTo>
                    <a:pt x="24311" y="6677"/>
                  </a:lnTo>
                  <a:cubicBezTo>
                    <a:pt x="24198" y="6789"/>
                    <a:pt x="24050" y="6844"/>
                    <a:pt x="23901" y="6844"/>
                  </a:cubicBezTo>
                  <a:cubicBezTo>
                    <a:pt x="23753" y="6844"/>
                    <a:pt x="23605" y="6789"/>
                    <a:pt x="23492" y="6677"/>
                  </a:cubicBezTo>
                  <a:lnTo>
                    <a:pt x="16983" y="168"/>
                  </a:lnTo>
                  <a:cubicBezTo>
                    <a:pt x="16871" y="56"/>
                    <a:pt x="16724" y="0"/>
                    <a:pt x="1657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04" name="Google Shape;8434;p74">
              <a:extLst>
                <a:ext uri="{FF2B5EF4-FFF2-40B4-BE49-F238E27FC236}">
                  <a16:creationId xmlns:a16="http://schemas.microsoft.com/office/drawing/2014/main" id="{83219053-7873-3DDA-39DC-A2ABC76894A3}"/>
                </a:ext>
              </a:extLst>
            </p:cNvPr>
            <p:cNvSpPr/>
            <p:nvPr/>
          </p:nvSpPr>
          <p:spPr>
            <a:xfrm>
              <a:off x="1691707" y="3184996"/>
              <a:ext cx="378488" cy="377259"/>
            </a:xfrm>
            <a:custGeom>
              <a:avLst/>
              <a:gdLst/>
              <a:ahLst/>
              <a:cxnLst/>
              <a:rect l="l" t="t" r="r" b="b"/>
              <a:pathLst>
                <a:path w="32955" h="32848" extrusionOk="0">
                  <a:moveTo>
                    <a:pt x="16478" y="1"/>
                  </a:moveTo>
                  <a:cubicBezTo>
                    <a:pt x="16331" y="1"/>
                    <a:pt x="16185" y="57"/>
                    <a:pt x="16073" y="168"/>
                  </a:cubicBezTo>
                  <a:lnTo>
                    <a:pt x="9603" y="6639"/>
                  </a:lnTo>
                  <a:cubicBezTo>
                    <a:pt x="9489" y="6752"/>
                    <a:pt x="9342" y="6809"/>
                    <a:pt x="9195" y="6809"/>
                  </a:cubicBezTo>
                  <a:cubicBezTo>
                    <a:pt x="9048" y="6809"/>
                    <a:pt x="8900" y="6752"/>
                    <a:pt x="8787" y="6639"/>
                  </a:cubicBezTo>
                  <a:lnTo>
                    <a:pt x="8674" y="6526"/>
                  </a:lnTo>
                  <a:cubicBezTo>
                    <a:pt x="8451" y="6303"/>
                    <a:pt x="8244" y="5863"/>
                    <a:pt x="8211" y="5545"/>
                  </a:cubicBezTo>
                  <a:cubicBezTo>
                    <a:pt x="8211" y="5545"/>
                    <a:pt x="8127" y="4669"/>
                    <a:pt x="7581" y="4125"/>
                  </a:cubicBezTo>
                  <a:cubicBezTo>
                    <a:pt x="7109" y="3646"/>
                    <a:pt x="6488" y="3407"/>
                    <a:pt x="5867" y="3407"/>
                  </a:cubicBezTo>
                  <a:cubicBezTo>
                    <a:pt x="5251" y="3407"/>
                    <a:pt x="4634" y="3642"/>
                    <a:pt x="4164" y="4112"/>
                  </a:cubicBezTo>
                  <a:cubicBezTo>
                    <a:pt x="3219" y="5057"/>
                    <a:pt x="3226" y="6590"/>
                    <a:pt x="4177" y="7529"/>
                  </a:cubicBezTo>
                  <a:cubicBezTo>
                    <a:pt x="4721" y="8075"/>
                    <a:pt x="5601" y="8160"/>
                    <a:pt x="5601" y="8160"/>
                  </a:cubicBezTo>
                  <a:cubicBezTo>
                    <a:pt x="5914" y="8189"/>
                    <a:pt x="6354" y="8399"/>
                    <a:pt x="6578" y="8622"/>
                  </a:cubicBezTo>
                  <a:lnTo>
                    <a:pt x="6694" y="8735"/>
                  </a:lnTo>
                  <a:cubicBezTo>
                    <a:pt x="6914" y="8962"/>
                    <a:pt x="6914" y="9324"/>
                    <a:pt x="6694" y="9548"/>
                  </a:cubicBezTo>
                  <a:lnTo>
                    <a:pt x="223" y="16018"/>
                  </a:lnTo>
                  <a:cubicBezTo>
                    <a:pt x="0" y="16245"/>
                    <a:pt x="0" y="16607"/>
                    <a:pt x="223" y="16830"/>
                  </a:cubicBezTo>
                  <a:lnTo>
                    <a:pt x="6694" y="23301"/>
                  </a:lnTo>
                  <a:cubicBezTo>
                    <a:pt x="6917" y="23527"/>
                    <a:pt x="6917" y="23890"/>
                    <a:pt x="6694" y="24113"/>
                  </a:cubicBezTo>
                  <a:lnTo>
                    <a:pt x="6688" y="24119"/>
                  </a:lnTo>
                  <a:cubicBezTo>
                    <a:pt x="6464" y="24343"/>
                    <a:pt x="6024" y="24550"/>
                    <a:pt x="5711" y="24579"/>
                  </a:cubicBezTo>
                  <a:cubicBezTo>
                    <a:pt x="5711" y="24579"/>
                    <a:pt x="4831" y="24666"/>
                    <a:pt x="4287" y="25210"/>
                  </a:cubicBezTo>
                  <a:cubicBezTo>
                    <a:pt x="3346" y="26151"/>
                    <a:pt x="3346" y="27675"/>
                    <a:pt x="4287" y="28616"/>
                  </a:cubicBezTo>
                  <a:cubicBezTo>
                    <a:pt x="4756" y="29085"/>
                    <a:pt x="5372" y="29320"/>
                    <a:pt x="5989" y="29320"/>
                  </a:cubicBezTo>
                  <a:cubicBezTo>
                    <a:pt x="6605" y="29320"/>
                    <a:pt x="7221" y="29085"/>
                    <a:pt x="7691" y="28616"/>
                  </a:cubicBezTo>
                  <a:cubicBezTo>
                    <a:pt x="8237" y="28070"/>
                    <a:pt x="8321" y="27193"/>
                    <a:pt x="8321" y="27193"/>
                  </a:cubicBezTo>
                  <a:cubicBezTo>
                    <a:pt x="8354" y="26876"/>
                    <a:pt x="8561" y="26436"/>
                    <a:pt x="8784" y="26213"/>
                  </a:cubicBezTo>
                  <a:lnTo>
                    <a:pt x="8787" y="26209"/>
                  </a:lnTo>
                  <a:cubicBezTo>
                    <a:pt x="8900" y="26098"/>
                    <a:pt x="9048" y="26042"/>
                    <a:pt x="9195" y="26042"/>
                  </a:cubicBezTo>
                  <a:cubicBezTo>
                    <a:pt x="9341" y="26042"/>
                    <a:pt x="9488" y="26098"/>
                    <a:pt x="9599" y="26209"/>
                  </a:cubicBezTo>
                  <a:lnTo>
                    <a:pt x="16070" y="32680"/>
                  </a:lnTo>
                  <a:cubicBezTo>
                    <a:pt x="16183" y="32792"/>
                    <a:pt x="16330" y="32847"/>
                    <a:pt x="16478" y="32847"/>
                  </a:cubicBezTo>
                  <a:cubicBezTo>
                    <a:pt x="16625" y="32847"/>
                    <a:pt x="16772" y="32792"/>
                    <a:pt x="16885" y="32680"/>
                  </a:cubicBezTo>
                  <a:lnTo>
                    <a:pt x="23356" y="26209"/>
                  </a:lnTo>
                  <a:cubicBezTo>
                    <a:pt x="23579" y="25983"/>
                    <a:pt x="23579" y="25620"/>
                    <a:pt x="23356" y="25397"/>
                  </a:cubicBezTo>
                  <a:lnTo>
                    <a:pt x="23281" y="25326"/>
                  </a:lnTo>
                  <a:cubicBezTo>
                    <a:pt x="23058" y="25103"/>
                    <a:pt x="22618" y="24893"/>
                    <a:pt x="22304" y="24863"/>
                  </a:cubicBezTo>
                  <a:cubicBezTo>
                    <a:pt x="22304" y="24863"/>
                    <a:pt x="21428" y="24779"/>
                    <a:pt x="20881" y="24233"/>
                  </a:cubicBezTo>
                  <a:cubicBezTo>
                    <a:pt x="19939" y="23294"/>
                    <a:pt x="19943" y="21767"/>
                    <a:pt x="20881" y="20829"/>
                  </a:cubicBezTo>
                  <a:cubicBezTo>
                    <a:pt x="21351" y="20358"/>
                    <a:pt x="21968" y="20123"/>
                    <a:pt x="22584" y="20123"/>
                  </a:cubicBezTo>
                  <a:cubicBezTo>
                    <a:pt x="23200" y="20123"/>
                    <a:pt x="23817" y="20358"/>
                    <a:pt x="24287" y="20829"/>
                  </a:cubicBezTo>
                  <a:cubicBezTo>
                    <a:pt x="24831" y="21373"/>
                    <a:pt x="24918" y="22253"/>
                    <a:pt x="24918" y="22253"/>
                  </a:cubicBezTo>
                  <a:cubicBezTo>
                    <a:pt x="24947" y="22566"/>
                    <a:pt x="25155" y="23006"/>
                    <a:pt x="25378" y="23230"/>
                  </a:cubicBezTo>
                  <a:lnTo>
                    <a:pt x="25449" y="23301"/>
                  </a:lnTo>
                  <a:cubicBezTo>
                    <a:pt x="25562" y="23412"/>
                    <a:pt x="25709" y="23468"/>
                    <a:pt x="25856" y="23468"/>
                  </a:cubicBezTo>
                  <a:cubicBezTo>
                    <a:pt x="26003" y="23468"/>
                    <a:pt x="26149" y="23412"/>
                    <a:pt x="26261" y="23301"/>
                  </a:cubicBezTo>
                  <a:lnTo>
                    <a:pt x="32732" y="16830"/>
                  </a:lnTo>
                  <a:cubicBezTo>
                    <a:pt x="32955" y="16607"/>
                    <a:pt x="32955" y="16245"/>
                    <a:pt x="32732" y="16018"/>
                  </a:cubicBezTo>
                  <a:lnTo>
                    <a:pt x="26261" y="9548"/>
                  </a:lnTo>
                  <a:cubicBezTo>
                    <a:pt x="26149" y="9436"/>
                    <a:pt x="26003" y="9380"/>
                    <a:pt x="25856" y="9380"/>
                  </a:cubicBezTo>
                  <a:cubicBezTo>
                    <a:pt x="25709" y="9380"/>
                    <a:pt x="25562" y="9436"/>
                    <a:pt x="25449" y="9548"/>
                  </a:cubicBezTo>
                  <a:lnTo>
                    <a:pt x="25381" y="9615"/>
                  </a:lnTo>
                  <a:cubicBezTo>
                    <a:pt x="25158" y="9839"/>
                    <a:pt x="24951" y="10279"/>
                    <a:pt x="24918" y="10596"/>
                  </a:cubicBezTo>
                  <a:cubicBezTo>
                    <a:pt x="24918" y="10596"/>
                    <a:pt x="24834" y="11473"/>
                    <a:pt x="24291" y="12019"/>
                  </a:cubicBezTo>
                  <a:cubicBezTo>
                    <a:pt x="23820" y="12488"/>
                    <a:pt x="23204" y="12723"/>
                    <a:pt x="22587" y="12723"/>
                  </a:cubicBezTo>
                  <a:cubicBezTo>
                    <a:pt x="21971" y="12723"/>
                    <a:pt x="21355" y="12488"/>
                    <a:pt x="20884" y="12019"/>
                  </a:cubicBezTo>
                  <a:cubicBezTo>
                    <a:pt x="19946" y="11078"/>
                    <a:pt x="19946" y="9554"/>
                    <a:pt x="20884" y="8613"/>
                  </a:cubicBezTo>
                  <a:cubicBezTo>
                    <a:pt x="21428" y="8069"/>
                    <a:pt x="22308" y="7985"/>
                    <a:pt x="22308" y="7985"/>
                  </a:cubicBezTo>
                  <a:cubicBezTo>
                    <a:pt x="22621" y="7953"/>
                    <a:pt x="23061" y="7745"/>
                    <a:pt x="23285" y="7522"/>
                  </a:cubicBezTo>
                  <a:lnTo>
                    <a:pt x="23356" y="7454"/>
                  </a:lnTo>
                  <a:cubicBezTo>
                    <a:pt x="23579" y="7228"/>
                    <a:pt x="23579" y="6865"/>
                    <a:pt x="23356" y="6639"/>
                  </a:cubicBezTo>
                  <a:lnTo>
                    <a:pt x="16885" y="168"/>
                  </a:lnTo>
                  <a:cubicBezTo>
                    <a:pt x="16772" y="57"/>
                    <a:pt x="16625" y="1"/>
                    <a:pt x="1647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05" name="Google Shape;8435;p74">
              <a:extLst>
                <a:ext uri="{FF2B5EF4-FFF2-40B4-BE49-F238E27FC236}">
                  <a16:creationId xmlns:a16="http://schemas.microsoft.com/office/drawing/2014/main" id="{FFD6D959-2806-CAB4-0939-6947EF0EE56F}"/>
                </a:ext>
              </a:extLst>
            </p:cNvPr>
            <p:cNvSpPr/>
            <p:nvPr/>
          </p:nvSpPr>
          <p:spPr>
            <a:xfrm>
              <a:off x="1499792" y="2993162"/>
              <a:ext cx="378523" cy="377213"/>
            </a:xfrm>
            <a:custGeom>
              <a:avLst/>
              <a:gdLst/>
              <a:ahLst/>
              <a:cxnLst/>
              <a:rect l="l" t="t" r="r" b="b"/>
              <a:pathLst>
                <a:path w="32958" h="32844" extrusionOk="0">
                  <a:moveTo>
                    <a:pt x="16479" y="0"/>
                  </a:moveTo>
                  <a:cubicBezTo>
                    <a:pt x="16332" y="0"/>
                    <a:pt x="16185" y="56"/>
                    <a:pt x="16073" y="168"/>
                  </a:cubicBezTo>
                  <a:lnTo>
                    <a:pt x="9602" y="6638"/>
                  </a:lnTo>
                  <a:cubicBezTo>
                    <a:pt x="9489" y="6750"/>
                    <a:pt x="9342" y="6806"/>
                    <a:pt x="9195" y="6806"/>
                  </a:cubicBezTo>
                  <a:cubicBezTo>
                    <a:pt x="9048" y="6806"/>
                    <a:pt x="8902" y="6750"/>
                    <a:pt x="8790" y="6638"/>
                  </a:cubicBezTo>
                  <a:lnTo>
                    <a:pt x="8784" y="6632"/>
                  </a:lnTo>
                  <a:cubicBezTo>
                    <a:pt x="8561" y="6408"/>
                    <a:pt x="8354" y="5968"/>
                    <a:pt x="8324" y="5655"/>
                  </a:cubicBezTo>
                  <a:cubicBezTo>
                    <a:pt x="8324" y="5655"/>
                    <a:pt x="8237" y="4775"/>
                    <a:pt x="7694" y="4231"/>
                  </a:cubicBezTo>
                  <a:cubicBezTo>
                    <a:pt x="7222" y="3753"/>
                    <a:pt x="6600" y="3514"/>
                    <a:pt x="5978" y="3514"/>
                  </a:cubicBezTo>
                  <a:cubicBezTo>
                    <a:pt x="5362" y="3514"/>
                    <a:pt x="4745" y="3748"/>
                    <a:pt x="4274" y="4218"/>
                  </a:cubicBezTo>
                  <a:cubicBezTo>
                    <a:pt x="3329" y="5163"/>
                    <a:pt x="3336" y="6696"/>
                    <a:pt x="4287" y="7635"/>
                  </a:cubicBezTo>
                  <a:cubicBezTo>
                    <a:pt x="4834" y="8181"/>
                    <a:pt x="5710" y="8269"/>
                    <a:pt x="5710" y="8269"/>
                  </a:cubicBezTo>
                  <a:cubicBezTo>
                    <a:pt x="6024" y="8298"/>
                    <a:pt x="6464" y="8505"/>
                    <a:pt x="6687" y="8728"/>
                  </a:cubicBezTo>
                  <a:lnTo>
                    <a:pt x="6694" y="8735"/>
                  </a:lnTo>
                  <a:cubicBezTo>
                    <a:pt x="6917" y="8958"/>
                    <a:pt x="6917" y="9320"/>
                    <a:pt x="6694" y="9547"/>
                  </a:cubicBezTo>
                  <a:lnTo>
                    <a:pt x="223" y="16017"/>
                  </a:lnTo>
                  <a:cubicBezTo>
                    <a:pt x="0" y="16241"/>
                    <a:pt x="0" y="16603"/>
                    <a:pt x="223" y="16829"/>
                  </a:cubicBezTo>
                  <a:lnTo>
                    <a:pt x="6694" y="23300"/>
                  </a:lnTo>
                  <a:cubicBezTo>
                    <a:pt x="6805" y="23412"/>
                    <a:pt x="6952" y="23467"/>
                    <a:pt x="7099" y="23467"/>
                  </a:cubicBezTo>
                  <a:cubicBezTo>
                    <a:pt x="7245" y="23467"/>
                    <a:pt x="7393" y="23412"/>
                    <a:pt x="7506" y="23300"/>
                  </a:cubicBezTo>
                  <a:lnTo>
                    <a:pt x="7577" y="23229"/>
                  </a:lnTo>
                  <a:cubicBezTo>
                    <a:pt x="7800" y="23006"/>
                    <a:pt x="8007" y="22566"/>
                    <a:pt x="8040" y="22248"/>
                  </a:cubicBezTo>
                  <a:cubicBezTo>
                    <a:pt x="8040" y="22248"/>
                    <a:pt x="8124" y="21372"/>
                    <a:pt x="8667" y="20825"/>
                  </a:cubicBezTo>
                  <a:cubicBezTo>
                    <a:pt x="9138" y="20347"/>
                    <a:pt x="9760" y="20108"/>
                    <a:pt x="10383" y="20108"/>
                  </a:cubicBezTo>
                  <a:cubicBezTo>
                    <a:pt x="11000" y="20108"/>
                    <a:pt x="11617" y="20343"/>
                    <a:pt x="12087" y="20815"/>
                  </a:cubicBezTo>
                  <a:cubicBezTo>
                    <a:pt x="13032" y="21760"/>
                    <a:pt x="13025" y="23293"/>
                    <a:pt x="12074" y="24232"/>
                  </a:cubicBezTo>
                  <a:cubicBezTo>
                    <a:pt x="11531" y="24775"/>
                    <a:pt x="10651" y="24863"/>
                    <a:pt x="10651" y="24863"/>
                  </a:cubicBezTo>
                  <a:cubicBezTo>
                    <a:pt x="10337" y="24892"/>
                    <a:pt x="9897" y="25099"/>
                    <a:pt x="9674" y="25322"/>
                  </a:cubicBezTo>
                  <a:lnTo>
                    <a:pt x="9602" y="25393"/>
                  </a:lnTo>
                  <a:cubicBezTo>
                    <a:pt x="9376" y="25620"/>
                    <a:pt x="9376" y="25982"/>
                    <a:pt x="9602" y="26205"/>
                  </a:cubicBezTo>
                  <a:lnTo>
                    <a:pt x="16073" y="32676"/>
                  </a:lnTo>
                  <a:cubicBezTo>
                    <a:pt x="16185" y="32787"/>
                    <a:pt x="16331" y="32843"/>
                    <a:pt x="16478" y="32843"/>
                  </a:cubicBezTo>
                  <a:cubicBezTo>
                    <a:pt x="16625" y="32843"/>
                    <a:pt x="16772" y="32787"/>
                    <a:pt x="16885" y="32676"/>
                  </a:cubicBezTo>
                  <a:lnTo>
                    <a:pt x="23356" y="26205"/>
                  </a:lnTo>
                  <a:cubicBezTo>
                    <a:pt x="23579" y="25982"/>
                    <a:pt x="23579" y="25620"/>
                    <a:pt x="23356" y="25393"/>
                  </a:cubicBezTo>
                  <a:lnTo>
                    <a:pt x="23288" y="25325"/>
                  </a:lnTo>
                  <a:cubicBezTo>
                    <a:pt x="23061" y="25102"/>
                    <a:pt x="22621" y="24895"/>
                    <a:pt x="22307" y="24866"/>
                  </a:cubicBezTo>
                  <a:cubicBezTo>
                    <a:pt x="22307" y="24866"/>
                    <a:pt x="21431" y="24778"/>
                    <a:pt x="20884" y="24235"/>
                  </a:cubicBezTo>
                  <a:cubicBezTo>
                    <a:pt x="19942" y="23293"/>
                    <a:pt x="19942" y="21770"/>
                    <a:pt x="20884" y="20828"/>
                  </a:cubicBezTo>
                  <a:cubicBezTo>
                    <a:pt x="21354" y="20359"/>
                    <a:pt x="21971" y="20125"/>
                    <a:pt x="22587" y="20125"/>
                  </a:cubicBezTo>
                  <a:cubicBezTo>
                    <a:pt x="23203" y="20125"/>
                    <a:pt x="23820" y="20359"/>
                    <a:pt x="24291" y="20828"/>
                  </a:cubicBezTo>
                  <a:cubicBezTo>
                    <a:pt x="24834" y="21372"/>
                    <a:pt x="24918" y="22252"/>
                    <a:pt x="24918" y="22252"/>
                  </a:cubicBezTo>
                  <a:cubicBezTo>
                    <a:pt x="24951" y="22566"/>
                    <a:pt x="25158" y="23006"/>
                    <a:pt x="25381" y="23229"/>
                  </a:cubicBezTo>
                  <a:lnTo>
                    <a:pt x="25452" y="23300"/>
                  </a:lnTo>
                  <a:cubicBezTo>
                    <a:pt x="25564" y="23412"/>
                    <a:pt x="25710" y="23467"/>
                    <a:pt x="25857" y="23467"/>
                  </a:cubicBezTo>
                  <a:cubicBezTo>
                    <a:pt x="26004" y="23467"/>
                    <a:pt x="26151" y="23412"/>
                    <a:pt x="26264" y="23300"/>
                  </a:cubicBezTo>
                  <a:lnTo>
                    <a:pt x="32735" y="16829"/>
                  </a:lnTo>
                  <a:cubicBezTo>
                    <a:pt x="32958" y="16603"/>
                    <a:pt x="32958" y="16241"/>
                    <a:pt x="32735" y="16017"/>
                  </a:cubicBezTo>
                  <a:lnTo>
                    <a:pt x="26264" y="9547"/>
                  </a:lnTo>
                  <a:cubicBezTo>
                    <a:pt x="26041" y="9320"/>
                    <a:pt x="26041" y="8958"/>
                    <a:pt x="26264" y="8735"/>
                  </a:cubicBezTo>
                  <a:lnTo>
                    <a:pt x="26377" y="8618"/>
                  </a:lnTo>
                  <a:cubicBezTo>
                    <a:pt x="26600" y="8395"/>
                    <a:pt x="27044" y="8188"/>
                    <a:pt x="27358" y="8156"/>
                  </a:cubicBezTo>
                  <a:cubicBezTo>
                    <a:pt x="27358" y="8156"/>
                    <a:pt x="28234" y="8071"/>
                    <a:pt x="28781" y="7528"/>
                  </a:cubicBezTo>
                  <a:cubicBezTo>
                    <a:pt x="29732" y="6590"/>
                    <a:pt x="29739" y="5056"/>
                    <a:pt x="28791" y="4108"/>
                  </a:cubicBezTo>
                  <a:cubicBezTo>
                    <a:pt x="28321" y="3638"/>
                    <a:pt x="27705" y="3404"/>
                    <a:pt x="27090" y="3404"/>
                  </a:cubicBezTo>
                  <a:cubicBezTo>
                    <a:pt x="26468" y="3404"/>
                    <a:pt x="25846" y="3643"/>
                    <a:pt x="25374" y="4121"/>
                  </a:cubicBezTo>
                  <a:cubicBezTo>
                    <a:pt x="24831" y="4665"/>
                    <a:pt x="24743" y="5545"/>
                    <a:pt x="24743" y="5545"/>
                  </a:cubicBezTo>
                  <a:cubicBezTo>
                    <a:pt x="24714" y="5858"/>
                    <a:pt x="24507" y="6298"/>
                    <a:pt x="24284" y="6522"/>
                  </a:cubicBezTo>
                  <a:lnTo>
                    <a:pt x="24168" y="6638"/>
                  </a:lnTo>
                  <a:cubicBezTo>
                    <a:pt x="24056" y="6750"/>
                    <a:pt x="23909" y="6806"/>
                    <a:pt x="23762" y="6806"/>
                  </a:cubicBezTo>
                  <a:cubicBezTo>
                    <a:pt x="23614" y="6806"/>
                    <a:pt x="23467" y="6750"/>
                    <a:pt x="23356" y="6638"/>
                  </a:cubicBezTo>
                  <a:lnTo>
                    <a:pt x="16885" y="168"/>
                  </a:lnTo>
                  <a:cubicBezTo>
                    <a:pt x="16773" y="56"/>
                    <a:pt x="16626" y="0"/>
                    <a:pt x="1647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406" name="Google Shape;1529;p70">
            <a:extLst>
              <a:ext uri="{FF2B5EF4-FFF2-40B4-BE49-F238E27FC236}">
                <a16:creationId xmlns:a16="http://schemas.microsoft.com/office/drawing/2014/main" id="{BADF953A-B9CF-8692-7C19-DA0CF40F0E43}"/>
              </a:ext>
            </a:extLst>
          </p:cNvPr>
          <p:cNvSpPr txBox="1">
            <a:spLocks/>
          </p:cNvSpPr>
          <p:nvPr/>
        </p:nvSpPr>
        <p:spPr>
          <a:xfrm>
            <a:off x="1428888" y="599996"/>
            <a:ext cx="15421200" cy="9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fa-IR" sz="4000" dirty="0">
                <a:solidFill>
                  <a:schemeClr val="tx1"/>
                </a:solidFill>
                <a:cs typeface="B Nazanin" panose="00000700000000000000" pitchFamily="2" charset="-78"/>
              </a:rPr>
              <a:t>انواع نمودارهای خلاقانه:</a:t>
            </a:r>
          </a:p>
        </p:txBody>
      </p:sp>
    </p:spTree>
    <p:extLst>
      <p:ext uri="{BB962C8B-B14F-4D97-AF65-F5344CB8AC3E}">
        <p14:creationId xmlns:p14="http://schemas.microsoft.com/office/powerpoint/2010/main" val="3599598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180" cy="10287000"/>
          </a:xfrm>
          <a:custGeom>
            <a:avLst/>
            <a:gdLst/>
            <a:ahLst/>
            <a:cxnLst/>
            <a:rect l="l" t="t" r="r" b="b"/>
            <a:pathLst>
              <a:path w="18288180" h="10287000">
                <a:moveTo>
                  <a:pt x="0" y="0"/>
                </a:moveTo>
                <a:lnTo>
                  <a:pt x="18288180" y="0"/>
                </a:lnTo>
                <a:lnTo>
                  <a:pt x="182881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5140" y="2408400"/>
            <a:ext cx="15603840" cy="6387120"/>
          </a:xfrm>
          <a:custGeom>
            <a:avLst/>
            <a:gdLst/>
            <a:ahLst/>
            <a:cxnLst/>
            <a:rect l="l" t="t" r="r" b="b"/>
            <a:pathLst>
              <a:path w="15603840" h="6387120">
                <a:moveTo>
                  <a:pt x="0" y="0"/>
                </a:moveTo>
                <a:lnTo>
                  <a:pt x="15603840" y="0"/>
                </a:lnTo>
                <a:lnTo>
                  <a:pt x="15603840" y="6387120"/>
                </a:lnTo>
                <a:lnTo>
                  <a:pt x="0" y="6387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125080" y="2471670"/>
            <a:ext cx="3935700" cy="273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7128"/>
              </a:lnSpc>
            </a:pPr>
            <a:r>
              <a:rPr lang="en-US" sz="54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One </a:t>
            </a:r>
          </a:p>
          <a:p>
            <a:pPr algn="r" rtl="1">
              <a:lnSpc>
                <a:spcPts val="7128"/>
              </a:lnSpc>
            </a:pPr>
            <a:r>
              <a:rPr lang="en-US" sz="54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Column </a:t>
            </a:r>
          </a:p>
          <a:p>
            <a:pPr algn="r" rtl="1">
              <a:lnSpc>
                <a:spcPts val="7128"/>
              </a:lnSpc>
            </a:pPr>
            <a:r>
              <a:rPr lang="fa-IR" sz="54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اینفوگرافیک</a:t>
            </a:r>
            <a:endParaRPr lang="en-US" sz="5400" spc="-1" dirty="0">
              <a:solidFill>
                <a:srgbClr val="FFFFFF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789060" y="2751555"/>
            <a:ext cx="9321120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520"/>
              </a:lnSpc>
            </a:pPr>
            <a:r>
              <a:rPr lang="fa-IR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شما به سادگی می توانید مخاطبان خود را تحت تاثیر قرار دهید و یک محصول منحصر به فرد اضافه کنید</a:t>
            </a:r>
            <a:r>
              <a:rPr lang="en-US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 and appeal to your </a:t>
            </a:r>
            <a:r>
              <a:rPr lang="fa-IR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ارائه</a:t>
            </a:r>
            <a:r>
              <a:rPr lang="en-US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s.</a:t>
            </a:r>
          </a:p>
        </p:txBody>
      </p:sp>
      <p:sp>
        <p:nvSpPr>
          <p:cNvPr id="8" name="Freeform 8"/>
          <p:cNvSpPr/>
          <p:nvPr/>
        </p:nvSpPr>
        <p:spPr>
          <a:xfrm>
            <a:off x="1573560" y="952500"/>
            <a:ext cx="15603840" cy="8071440"/>
          </a:xfrm>
          <a:custGeom>
            <a:avLst/>
            <a:gdLst/>
            <a:ahLst/>
            <a:cxnLst/>
            <a:rect l="l" t="t" r="r" b="b"/>
            <a:pathLst>
              <a:path w="15603840" h="6387120">
                <a:moveTo>
                  <a:pt x="0" y="0"/>
                </a:moveTo>
                <a:lnTo>
                  <a:pt x="15603840" y="0"/>
                </a:lnTo>
                <a:lnTo>
                  <a:pt x="15603840" y="6387120"/>
                </a:lnTo>
                <a:lnTo>
                  <a:pt x="0" y="63871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oogle Shape;8440;p75">
            <a:extLst>
              <a:ext uri="{FF2B5EF4-FFF2-40B4-BE49-F238E27FC236}">
                <a16:creationId xmlns:a16="http://schemas.microsoft.com/office/drawing/2014/main" id="{4D23B39E-CA26-FAD3-B162-D5058AE4DADD}"/>
              </a:ext>
            </a:extLst>
          </p:cNvPr>
          <p:cNvGrpSpPr/>
          <p:nvPr/>
        </p:nvGrpSpPr>
        <p:grpSpPr>
          <a:xfrm>
            <a:off x="1417159" y="1931744"/>
            <a:ext cx="3272234" cy="3052288"/>
            <a:chOff x="729238" y="1179665"/>
            <a:chExt cx="1636117" cy="1526144"/>
          </a:xfrm>
        </p:grpSpPr>
        <p:grpSp>
          <p:nvGrpSpPr>
            <p:cNvPr id="9" name="Google Shape;8441;p75">
              <a:extLst>
                <a:ext uri="{FF2B5EF4-FFF2-40B4-BE49-F238E27FC236}">
                  <a16:creationId xmlns:a16="http://schemas.microsoft.com/office/drawing/2014/main" id="{19E0126B-627B-D93A-FD1C-F8612C7C4705}"/>
                </a:ext>
              </a:extLst>
            </p:cNvPr>
            <p:cNvGrpSpPr/>
            <p:nvPr/>
          </p:nvGrpSpPr>
          <p:grpSpPr>
            <a:xfrm>
              <a:off x="729238" y="1179665"/>
              <a:ext cx="80700" cy="1526144"/>
              <a:chOff x="729238" y="1179665"/>
              <a:chExt cx="80700" cy="1526144"/>
            </a:xfrm>
          </p:grpSpPr>
          <p:sp>
            <p:nvSpPr>
              <p:cNvPr id="109" name="Google Shape;8442;p75">
                <a:extLst>
                  <a:ext uri="{FF2B5EF4-FFF2-40B4-BE49-F238E27FC236}">
                    <a16:creationId xmlns:a16="http://schemas.microsoft.com/office/drawing/2014/main" id="{4BE5CF87-890E-393D-7844-000D34A4BF88}"/>
                  </a:ext>
                </a:extLst>
              </p:cNvPr>
              <p:cNvSpPr/>
              <p:nvPr/>
            </p:nvSpPr>
            <p:spPr>
              <a:xfrm>
                <a:off x="729238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0" name="Google Shape;8443;p75">
                <a:extLst>
                  <a:ext uri="{FF2B5EF4-FFF2-40B4-BE49-F238E27FC236}">
                    <a16:creationId xmlns:a16="http://schemas.microsoft.com/office/drawing/2014/main" id="{22E77BCF-AAEE-5912-CC8B-E787AE4409BF}"/>
                  </a:ext>
                </a:extLst>
              </p:cNvPr>
              <p:cNvSpPr/>
              <p:nvPr/>
            </p:nvSpPr>
            <p:spPr>
              <a:xfrm>
                <a:off x="729238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1" name="Google Shape;8444;p75">
                <a:extLst>
                  <a:ext uri="{FF2B5EF4-FFF2-40B4-BE49-F238E27FC236}">
                    <a16:creationId xmlns:a16="http://schemas.microsoft.com/office/drawing/2014/main" id="{B2FF977F-6FB5-957C-4B8D-6B6BF395619B}"/>
                  </a:ext>
                </a:extLst>
              </p:cNvPr>
              <p:cNvSpPr/>
              <p:nvPr/>
            </p:nvSpPr>
            <p:spPr>
              <a:xfrm>
                <a:off x="729238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2" name="Google Shape;8445;p75">
                <a:extLst>
                  <a:ext uri="{FF2B5EF4-FFF2-40B4-BE49-F238E27FC236}">
                    <a16:creationId xmlns:a16="http://schemas.microsoft.com/office/drawing/2014/main" id="{4EDF5F67-A06C-37DA-0210-F840DDD54EEA}"/>
                  </a:ext>
                </a:extLst>
              </p:cNvPr>
              <p:cNvSpPr/>
              <p:nvPr/>
            </p:nvSpPr>
            <p:spPr>
              <a:xfrm>
                <a:off x="729238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3" name="Google Shape;8446;p75">
                <a:extLst>
                  <a:ext uri="{FF2B5EF4-FFF2-40B4-BE49-F238E27FC236}">
                    <a16:creationId xmlns:a16="http://schemas.microsoft.com/office/drawing/2014/main" id="{E9EB3DF6-AE87-2B71-7A5B-CA9503E9C560}"/>
                  </a:ext>
                </a:extLst>
              </p:cNvPr>
              <p:cNvSpPr/>
              <p:nvPr/>
            </p:nvSpPr>
            <p:spPr>
              <a:xfrm>
                <a:off x="729238" y="1821630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4" name="Google Shape;8447;p75">
                <a:extLst>
                  <a:ext uri="{FF2B5EF4-FFF2-40B4-BE49-F238E27FC236}">
                    <a16:creationId xmlns:a16="http://schemas.microsoft.com/office/drawing/2014/main" id="{FC4C3653-9F6F-BCF6-3DCD-A6FD96852A36}"/>
                  </a:ext>
                </a:extLst>
              </p:cNvPr>
              <p:cNvSpPr/>
              <p:nvPr/>
            </p:nvSpPr>
            <p:spPr>
              <a:xfrm>
                <a:off x="729238" y="1982326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5" name="Google Shape;8448;p75">
                <a:extLst>
                  <a:ext uri="{FF2B5EF4-FFF2-40B4-BE49-F238E27FC236}">
                    <a16:creationId xmlns:a16="http://schemas.microsoft.com/office/drawing/2014/main" id="{41BA2BB7-140C-06EF-2735-546B8CEFC3BC}"/>
                  </a:ext>
                </a:extLst>
              </p:cNvPr>
              <p:cNvSpPr/>
              <p:nvPr/>
            </p:nvSpPr>
            <p:spPr>
              <a:xfrm>
                <a:off x="729238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6" name="Google Shape;8449;p75">
                <a:extLst>
                  <a:ext uri="{FF2B5EF4-FFF2-40B4-BE49-F238E27FC236}">
                    <a16:creationId xmlns:a16="http://schemas.microsoft.com/office/drawing/2014/main" id="{76B26758-458D-9F44-01C9-64F2B65E991D}"/>
                  </a:ext>
                </a:extLst>
              </p:cNvPr>
              <p:cNvSpPr/>
              <p:nvPr/>
            </p:nvSpPr>
            <p:spPr>
              <a:xfrm>
                <a:off x="729238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7" name="Google Shape;8450;p75">
                <a:extLst>
                  <a:ext uri="{FF2B5EF4-FFF2-40B4-BE49-F238E27FC236}">
                    <a16:creationId xmlns:a16="http://schemas.microsoft.com/office/drawing/2014/main" id="{3650A336-03D8-1489-DDD9-73014E646585}"/>
                  </a:ext>
                </a:extLst>
              </p:cNvPr>
              <p:cNvSpPr/>
              <p:nvPr/>
            </p:nvSpPr>
            <p:spPr>
              <a:xfrm>
                <a:off x="729238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8" name="Google Shape;8451;p75">
                <a:extLst>
                  <a:ext uri="{FF2B5EF4-FFF2-40B4-BE49-F238E27FC236}">
                    <a16:creationId xmlns:a16="http://schemas.microsoft.com/office/drawing/2014/main" id="{74827000-F5AE-815D-8F49-E27A2D13B2FB}"/>
                  </a:ext>
                </a:extLst>
              </p:cNvPr>
              <p:cNvSpPr/>
              <p:nvPr/>
            </p:nvSpPr>
            <p:spPr>
              <a:xfrm>
                <a:off x="729238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0" name="Google Shape;8452;p75">
              <a:extLst>
                <a:ext uri="{FF2B5EF4-FFF2-40B4-BE49-F238E27FC236}">
                  <a16:creationId xmlns:a16="http://schemas.microsoft.com/office/drawing/2014/main" id="{4ED54471-9D8D-3892-A217-B8C7AB90AA16}"/>
                </a:ext>
              </a:extLst>
            </p:cNvPr>
            <p:cNvGrpSpPr/>
            <p:nvPr/>
          </p:nvGrpSpPr>
          <p:grpSpPr>
            <a:xfrm>
              <a:off x="903098" y="1179665"/>
              <a:ext cx="80700" cy="1526144"/>
              <a:chOff x="903098" y="1179665"/>
              <a:chExt cx="80700" cy="1526144"/>
            </a:xfrm>
          </p:grpSpPr>
          <p:sp>
            <p:nvSpPr>
              <p:cNvPr id="99" name="Google Shape;8453;p75">
                <a:extLst>
                  <a:ext uri="{FF2B5EF4-FFF2-40B4-BE49-F238E27FC236}">
                    <a16:creationId xmlns:a16="http://schemas.microsoft.com/office/drawing/2014/main" id="{ECD3CCD4-C357-AA1B-BDA5-6B0806DAFC00}"/>
                  </a:ext>
                </a:extLst>
              </p:cNvPr>
              <p:cNvSpPr/>
              <p:nvPr/>
            </p:nvSpPr>
            <p:spPr>
              <a:xfrm>
                <a:off x="903098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0" name="Google Shape;8454;p75">
                <a:extLst>
                  <a:ext uri="{FF2B5EF4-FFF2-40B4-BE49-F238E27FC236}">
                    <a16:creationId xmlns:a16="http://schemas.microsoft.com/office/drawing/2014/main" id="{22B0F903-8AA4-F37C-538B-51B9F52F1E68}"/>
                  </a:ext>
                </a:extLst>
              </p:cNvPr>
              <p:cNvSpPr/>
              <p:nvPr/>
            </p:nvSpPr>
            <p:spPr>
              <a:xfrm>
                <a:off x="903098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1" name="Google Shape;8455;p75">
                <a:extLst>
                  <a:ext uri="{FF2B5EF4-FFF2-40B4-BE49-F238E27FC236}">
                    <a16:creationId xmlns:a16="http://schemas.microsoft.com/office/drawing/2014/main" id="{6A3F9D55-F30D-C596-A1FD-D8E1E8340E42}"/>
                  </a:ext>
                </a:extLst>
              </p:cNvPr>
              <p:cNvSpPr/>
              <p:nvPr/>
            </p:nvSpPr>
            <p:spPr>
              <a:xfrm>
                <a:off x="903098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2" name="Google Shape;8456;p75">
                <a:extLst>
                  <a:ext uri="{FF2B5EF4-FFF2-40B4-BE49-F238E27FC236}">
                    <a16:creationId xmlns:a16="http://schemas.microsoft.com/office/drawing/2014/main" id="{ECF9EC95-37C8-0CB4-C84B-50CFDA0CCC19}"/>
                  </a:ext>
                </a:extLst>
              </p:cNvPr>
              <p:cNvSpPr/>
              <p:nvPr/>
            </p:nvSpPr>
            <p:spPr>
              <a:xfrm>
                <a:off x="903098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3" name="Google Shape;8457;p75">
                <a:extLst>
                  <a:ext uri="{FF2B5EF4-FFF2-40B4-BE49-F238E27FC236}">
                    <a16:creationId xmlns:a16="http://schemas.microsoft.com/office/drawing/2014/main" id="{6C27A7F7-E608-9AB4-7A44-DB2D200B085E}"/>
                  </a:ext>
                </a:extLst>
              </p:cNvPr>
              <p:cNvSpPr/>
              <p:nvPr/>
            </p:nvSpPr>
            <p:spPr>
              <a:xfrm>
                <a:off x="903098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4" name="Google Shape;8458;p75">
                <a:extLst>
                  <a:ext uri="{FF2B5EF4-FFF2-40B4-BE49-F238E27FC236}">
                    <a16:creationId xmlns:a16="http://schemas.microsoft.com/office/drawing/2014/main" id="{020B0557-9BAB-CFB1-91F1-B266D81B9332}"/>
                  </a:ext>
                </a:extLst>
              </p:cNvPr>
              <p:cNvSpPr/>
              <p:nvPr/>
            </p:nvSpPr>
            <p:spPr>
              <a:xfrm>
                <a:off x="903098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5" name="Google Shape;8459;p75">
                <a:extLst>
                  <a:ext uri="{FF2B5EF4-FFF2-40B4-BE49-F238E27FC236}">
                    <a16:creationId xmlns:a16="http://schemas.microsoft.com/office/drawing/2014/main" id="{34708216-AC6A-6BD6-F661-5B4DA7F3D1D9}"/>
                  </a:ext>
                </a:extLst>
              </p:cNvPr>
              <p:cNvSpPr/>
              <p:nvPr/>
            </p:nvSpPr>
            <p:spPr>
              <a:xfrm>
                <a:off x="903098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6" name="Google Shape;8460;p75">
                <a:extLst>
                  <a:ext uri="{FF2B5EF4-FFF2-40B4-BE49-F238E27FC236}">
                    <a16:creationId xmlns:a16="http://schemas.microsoft.com/office/drawing/2014/main" id="{F72AC521-8E3A-BC14-0B76-C313570BF58F}"/>
                  </a:ext>
                </a:extLst>
              </p:cNvPr>
              <p:cNvSpPr/>
              <p:nvPr/>
            </p:nvSpPr>
            <p:spPr>
              <a:xfrm>
                <a:off x="903098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7" name="Google Shape;8461;p75">
                <a:extLst>
                  <a:ext uri="{FF2B5EF4-FFF2-40B4-BE49-F238E27FC236}">
                    <a16:creationId xmlns:a16="http://schemas.microsoft.com/office/drawing/2014/main" id="{FEC8C62C-C2DE-046D-56DC-5BE6B6359AEF}"/>
                  </a:ext>
                </a:extLst>
              </p:cNvPr>
              <p:cNvSpPr/>
              <p:nvPr/>
            </p:nvSpPr>
            <p:spPr>
              <a:xfrm>
                <a:off x="903098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8" name="Google Shape;8462;p75">
                <a:extLst>
                  <a:ext uri="{FF2B5EF4-FFF2-40B4-BE49-F238E27FC236}">
                    <a16:creationId xmlns:a16="http://schemas.microsoft.com/office/drawing/2014/main" id="{6E31FA38-367C-CC57-023E-1DEE1ACD4938}"/>
                  </a:ext>
                </a:extLst>
              </p:cNvPr>
              <p:cNvSpPr/>
              <p:nvPr/>
            </p:nvSpPr>
            <p:spPr>
              <a:xfrm>
                <a:off x="903098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1" name="Google Shape;8463;p75">
              <a:extLst>
                <a:ext uri="{FF2B5EF4-FFF2-40B4-BE49-F238E27FC236}">
                  <a16:creationId xmlns:a16="http://schemas.microsoft.com/office/drawing/2014/main" id="{65E3C605-4785-5222-43B5-41B7ADF96B54}"/>
                </a:ext>
              </a:extLst>
            </p:cNvPr>
            <p:cNvGrpSpPr/>
            <p:nvPr/>
          </p:nvGrpSpPr>
          <p:grpSpPr>
            <a:xfrm>
              <a:off x="1076958" y="1179665"/>
              <a:ext cx="80700" cy="1526144"/>
              <a:chOff x="1076958" y="1179665"/>
              <a:chExt cx="80700" cy="1526144"/>
            </a:xfrm>
          </p:grpSpPr>
          <p:sp>
            <p:nvSpPr>
              <p:cNvPr id="89" name="Google Shape;8464;p75">
                <a:extLst>
                  <a:ext uri="{FF2B5EF4-FFF2-40B4-BE49-F238E27FC236}">
                    <a16:creationId xmlns:a16="http://schemas.microsoft.com/office/drawing/2014/main" id="{98F5186F-BEB3-71FB-07C4-EFBB75171D0A}"/>
                  </a:ext>
                </a:extLst>
              </p:cNvPr>
              <p:cNvSpPr/>
              <p:nvPr/>
            </p:nvSpPr>
            <p:spPr>
              <a:xfrm>
                <a:off x="1076958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90" name="Google Shape;8465;p75">
                <a:extLst>
                  <a:ext uri="{FF2B5EF4-FFF2-40B4-BE49-F238E27FC236}">
                    <a16:creationId xmlns:a16="http://schemas.microsoft.com/office/drawing/2014/main" id="{8BF641E5-F223-909B-6FA8-52B5DFFE539F}"/>
                  </a:ext>
                </a:extLst>
              </p:cNvPr>
              <p:cNvSpPr/>
              <p:nvPr/>
            </p:nvSpPr>
            <p:spPr>
              <a:xfrm>
                <a:off x="1076958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91" name="Google Shape;8466;p75">
                <a:extLst>
                  <a:ext uri="{FF2B5EF4-FFF2-40B4-BE49-F238E27FC236}">
                    <a16:creationId xmlns:a16="http://schemas.microsoft.com/office/drawing/2014/main" id="{D0F2E7B4-6956-61CE-B855-35A8883FAD3F}"/>
                  </a:ext>
                </a:extLst>
              </p:cNvPr>
              <p:cNvSpPr/>
              <p:nvPr/>
            </p:nvSpPr>
            <p:spPr>
              <a:xfrm>
                <a:off x="1076958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92" name="Google Shape;8467;p75">
                <a:extLst>
                  <a:ext uri="{FF2B5EF4-FFF2-40B4-BE49-F238E27FC236}">
                    <a16:creationId xmlns:a16="http://schemas.microsoft.com/office/drawing/2014/main" id="{E5D72851-0A45-B754-5211-3EB362493E08}"/>
                  </a:ext>
                </a:extLst>
              </p:cNvPr>
              <p:cNvSpPr/>
              <p:nvPr/>
            </p:nvSpPr>
            <p:spPr>
              <a:xfrm>
                <a:off x="1076958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93" name="Google Shape;8468;p75">
                <a:extLst>
                  <a:ext uri="{FF2B5EF4-FFF2-40B4-BE49-F238E27FC236}">
                    <a16:creationId xmlns:a16="http://schemas.microsoft.com/office/drawing/2014/main" id="{D4BCF9FA-BBB6-E1AA-123B-12A31CF0549E}"/>
                  </a:ext>
                </a:extLst>
              </p:cNvPr>
              <p:cNvSpPr/>
              <p:nvPr/>
            </p:nvSpPr>
            <p:spPr>
              <a:xfrm>
                <a:off x="1076958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94" name="Google Shape;8469;p75">
                <a:extLst>
                  <a:ext uri="{FF2B5EF4-FFF2-40B4-BE49-F238E27FC236}">
                    <a16:creationId xmlns:a16="http://schemas.microsoft.com/office/drawing/2014/main" id="{28DCA984-EE16-8877-11F4-3EEF4E2B3382}"/>
                  </a:ext>
                </a:extLst>
              </p:cNvPr>
              <p:cNvSpPr/>
              <p:nvPr/>
            </p:nvSpPr>
            <p:spPr>
              <a:xfrm>
                <a:off x="1076958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95" name="Google Shape;8470;p75">
                <a:extLst>
                  <a:ext uri="{FF2B5EF4-FFF2-40B4-BE49-F238E27FC236}">
                    <a16:creationId xmlns:a16="http://schemas.microsoft.com/office/drawing/2014/main" id="{3E95F8C0-4CCD-5E23-0CC9-9B95C1B16D48}"/>
                  </a:ext>
                </a:extLst>
              </p:cNvPr>
              <p:cNvSpPr/>
              <p:nvPr/>
            </p:nvSpPr>
            <p:spPr>
              <a:xfrm>
                <a:off x="1076958" y="214302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96" name="Google Shape;8471;p75">
                <a:extLst>
                  <a:ext uri="{FF2B5EF4-FFF2-40B4-BE49-F238E27FC236}">
                    <a16:creationId xmlns:a16="http://schemas.microsoft.com/office/drawing/2014/main" id="{14DC46BB-7B95-2F59-B9AE-515737637625}"/>
                  </a:ext>
                </a:extLst>
              </p:cNvPr>
              <p:cNvSpPr/>
              <p:nvPr/>
            </p:nvSpPr>
            <p:spPr>
              <a:xfrm>
                <a:off x="1076958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97" name="Google Shape;8472;p75">
                <a:extLst>
                  <a:ext uri="{FF2B5EF4-FFF2-40B4-BE49-F238E27FC236}">
                    <a16:creationId xmlns:a16="http://schemas.microsoft.com/office/drawing/2014/main" id="{80F43BFB-83EB-D061-7F37-504959C3032E}"/>
                  </a:ext>
                </a:extLst>
              </p:cNvPr>
              <p:cNvSpPr/>
              <p:nvPr/>
            </p:nvSpPr>
            <p:spPr>
              <a:xfrm>
                <a:off x="1076958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98" name="Google Shape;8473;p75">
                <a:extLst>
                  <a:ext uri="{FF2B5EF4-FFF2-40B4-BE49-F238E27FC236}">
                    <a16:creationId xmlns:a16="http://schemas.microsoft.com/office/drawing/2014/main" id="{CB5B6DDB-7BBF-8E5F-B635-FE07C4BA2951}"/>
                  </a:ext>
                </a:extLst>
              </p:cNvPr>
              <p:cNvSpPr/>
              <p:nvPr/>
            </p:nvSpPr>
            <p:spPr>
              <a:xfrm>
                <a:off x="1076958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2" name="Google Shape;8474;p75">
              <a:extLst>
                <a:ext uri="{FF2B5EF4-FFF2-40B4-BE49-F238E27FC236}">
                  <a16:creationId xmlns:a16="http://schemas.microsoft.com/office/drawing/2014/main" id="{E86D6E77-546A-FF80-7FF2-2142BE4D2427}"/>
                </a:ext>
              </a:extLst>
            </p:cNvPr>
            <p:cNvGrpSpPr/>
            <p:nvPr/>
          </p:nvGrpSpPr>
          <p:grpSpPr>
            <a:xfrm>
              <a:off x="1247707" y="1179665"/>
              <a:ext cx="80700" cy="1526144"/>
              <a:chOff x="1247707" y="1179665"/>
              <a:chExt cx="80700" cy="1526144"/>
            </a:xfrm>
          </p:grpSpPr>
          <p:sp>
            <p:nvSpPr>
              <p:cNvPr id="79" name="Google Shape;8475;p75">
                <a:extLst>
                  <a:ext uri="{FF2B5EF4-FFF2-40B4-BE49-F238E27FC236}">
                    <a16:creationId xmlns:a16="http://schemas.microsoft.com/office/drawing/2014/main" id="{0B6C06FA-CE12-2A92-DA37-03DBE19D2591}"/>
                  </a:ext>
                </a:extLst>
              </p:cNvPr>
              <p:cNvSpPr/>
              <p:nvPr/>
            </p:nvSpPr>
            <p:spPr>
              <a:xfrm>
                <a:off x="1247707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0" name="Google Shape;8476;p75">
                <a:extLst>
                  <a:ext uri="{FF2B5EF4-FFF2-40B4-BE49-F238E27FC236}">
                    <a16:creationId xmlns:a16="http://schemas.microsoft.com/office/drawing/2014/main" id="{9A7B80CD-7726-2259-B140-20F399715560}"/>
                  </a:ext>
                </a:extLst>
              </p:cNvPr>
              <p:cNvSpPr/>
              <p:nvPr/>
            </p:nvSpPr>
            <p:spPr>
              <a:xfrm>
                <a:off x="1247707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1" name="Google Shape;8477;p75">
                <a:extLst>
                  <a:ext uri="{FF2B5EF4-FFF2-40B4-BE49-F238E27FC236}">
                    <a16:creationId xmlns:a16="http://schemas.microsoft.com/office/drawing/2014/main" id="{4D196BEC-3148-0CF5-7E0D-8FD528D085CD}"/>
                  </a:ext>
                </a:extLst>
              </p:cNvPr>
              <p:cNvSpPr/>
              <p:nvPr/>
            </p:nvSpPr>
            <p:spPr>
              <a:xfrm>
                <a:off x="1247707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2" name="Google Shape;8478;p75">
                <a:extLst>
                  <a:ext uri="{FF2B5EF4-FFF2-40B4-BE49-F238E27FC236}">
                    <a16:creationId xmlns:a16="http://schemas.microsoft.com/office/drawing/2014/main" id="{246983A9-FD51-CF43-F126-8CF2D109A534}"/>
                  </a:ext>
                </a:extLst>
              </p:cNvPr>
              <p:cNvSpPr/>
              <p:nvPr/>
            </p:nvSpPr>
            <p:spPr>
              <a:xfrm>
                <a:off x="1247707" y="166175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3" name="Google Shape;8479;p75">
                <a:extLst>
                  <a:ext uri="{FF2B5EF4-FFF2-40B4-BE49-F238E27FC236}">
                    <a16:creationId xmlns:a16="http://schemas.microsoft.com/office/drawing/2014/main" id="{08F4E954-E946-8C57-D12C-84E50F227928}"/>
                  </a:ext>
                </a:extLst>
              </p:cNvPr>
              <p:cNvSpPr/>
              <p:nvPr/>
            </p:nvSpPr>
            <p:spPr>
              <a:xfrm>
                <a:off x="1247707" y="1821630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4" name="Google Shape;8480;p75">
                <a:extLst>
                  <a:ext uri="{FF2B5EF4-FFF2-40B4-BE49-F238E27FC236}">
                    <a16:creationId xmlns:a16="http://schemas.microsoft.com/office/drawing/2014/main" id="{786A3BE9-A662-B88B-60D6-0D0E44923DB3}"/>
                  </a:ext>
                </a:extLst>
              </p:cNvPr>
              <p:cNvSpPr/>
              <p:nvPr/>
            </p:nvSpPr>
            <p:spPr>
              <a:xfrm>
                <a:off x="1247707" y="1982326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5" name="Google Shape;8481;p75">
                <a:extLst>
                  <a:ext uri="{FF2B5EF4-FFF2-40B4-BE49-F238E27FC236}">
                    <a16:creationId xmlns:a16="http://schemas.microsoft.com/office/drawing/2014/main" id="{2BBED0F6-D643-4EF3-9DEC-B95C44607052}"/>
                  </a:ext>
                </a:extLst>
              </p:cNvPr>
              <p:cNvSpPr/>
              <p:nvPr/>
            </p:nvSpPr>
            <p:spPr>
              <a:xfrm>
                <a:off x="1247707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6" name="Google Shape;8482;p75">
                <a:extLst>
                  <a:ext uri="{FF2B5EF4-FFF2-40B4-BE49-F238E27FC236}">
                    <a16:creationId xmlns:a16="http://schemas.microsoft.com/office/drawing/2014/main" id="{762A3A6F-6501-871A-5CDD-54386E80CBD9}"/>
                  </a:ext>
                </a:extLst>
              </p:cNvPr>
              <p:cNvSpPr/>
              <p:nvPr/>
            </p:nvSpPr>
            <p:spPr>
              <a:xfrm>
                <a:off x="1247707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7" name="Google Shape;8483;p75">
                <a:extLst>
                  <a:ext uri="{FF2B5EF4-FFF2-40B4-BE49-F238E27FC236}">
                    <a16:creationId xmlns:a16="http://schemas.microsoft.com/office/drawing/2014/main" id="{FFC54066-833A-98B4-C67D-6A425D54C1A3}"/>
                  </a:ext>
                </a:extLst>
              </p:cNvPr>
              <p:cNvSpPr/>
              <p:nvPr/>
            </p:nvSpPr>
            <p:spPr>
              <a:xfrm>
                <a:off x="1247707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8" name="Google Shape;8484;p75">
                <a:extLst>
                  <a:ext uri="{FF2B5EF4-FFF2-40B4-BE49-F238E27FC236}">
                    <a16:creationId xmlns:a16="http://schemas.microsoft.com/office/drawing/2014/main" id="{EF8E963E-1B91-FB55-B347-73935152D42D}"/>
                  </a:ext>
                </a:extLst>
              </p:cNvPr>
              <p:cNvSpPr/>
              <p:nvPr/>
            </p:nvSpPr>
            <p:spPr>
              <a:xfrm>
                <a:off x="1247707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3" name="Google Shape;8485;p75">
              <a:extLst>
                <a:ext uri="{FF2B5EF4-FFF2-40B4-BE49-F238E27FC236}">
                  <a16:creationId xmlns:a16="http://schemas.microsoft.com/office/drawing/2014/main" id="{6F9C8EAD-4150-E381-F978-8920E99B7119}"/>
                </a:ext>
              </a:extLst>
            </p:cNvPr>
            <p:cNvGrpSpPr/>
            <p:nvPr/>
          </p:nvGrpSpPr>
          <p:grpSpPr>
            <a:xfrm>
              <a:off x="1421567" y="1179665"/>
              <a:ext cx="80700" cy="1526144"/>
              <a:chOff x="1421567" y="1179665"/>
              <a:chExt cx="80700" cy="1526144"/>
            </a:xfrm>
          </p:grpSpPr>
          <p:sp>
            <p:nvSpPr>
              <p:cNvPr id="69" name="Google Shape;8486;p75">
                <a:extLst>
                  <a:ext uri="{FF2B5EF4-FFF2-40B4-BE49-F238E27FC236}">
                    <a16:creationId xmlns:a16="http://schemas.microsoft.com/office/drawing/2014/main" id="{7E1FFB41-DD15-58A5-F121-6F0FC0B8AFA2}"/>
                  </a:ext>
                </a:extLst>
              </p:cNvPr>
              <p:cNvSpPr/>
              <p:nvPr/>
            </p:nvSpPr>
            <p:spPr>
              <a:xfrm>
                <a:off x="1421567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0" name="Google Shape;8487;p75">
                <a:extLst>
                  <a:ext uri="{FF2B5EF4-FFF2-40B4-BE49-F238E27FC236}">
                    <a16:creationId xmlns:a16="http://schemas.microsoft.com/office/drawing/2014/main" id="{4577DB08-1E32-851F-1E86-C83D7EAD6253}"/>
                  </a:ext>
                </a:extLst>
              </p:cNvPr>
              <p:cNvSpPr/>
              <p:nvPr/>
            </p:nvSpPr>
            <p:spPr>
              <a:xfrm>
                <a:off x="1421567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1" name="Google Shape;8488;p75">
                <a:extLst>
                  <a:ext uri="{FF2B5EF4-FFF2-40B4-BE49-F238E27FC236}">
                    <a16:creationId xmlns:a16="http://schemas.microsoft.com/office/drawing/2014/main" id="{E1A6F52A-8012-915D-5325-2AADE2AD0540}"/>
                  </a:ext>
                </a:extLst>
              </p:cNvPr>
              <p:cNvSpPr/>
              <p:nvPr/>
            </p:nvSpPr>
            <p:spPr>
              <a:xfrm>
                <a:off x="1421567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2" name="Google Shape;8489;p75">
                <a:extLst>
                  <a:ext uri="{FF2B5EF4-FFF2-40B4-BE49-F238E27FC236}">
                    <a16:creationId xmlns:a16="http://schemas.microsoft.com/office/drawing/2014/main" id="{E44FD6EB-2847-8221-5FE7-2BBF1D98746F}"/>
                  </a:ext>
                </a:extLst>
              </p:cNvPr>
              <p:cNvSpPr/>
              <p:nvPr/>
            </p:nvSpPr>
            <p:spPr>
              <a:xfrm>
                <a:off x="1421567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3" name="Google Shape;8490;p75">
                <a:extLst>
                  <a:ext uri="{FF2B5EF4-FFF2-40B4-BE49-F238E27FC236}">
                    <a16:creationId xmlns:a16="http://schemas.microsoft.com/office/drawing/2014/main" id="{F4DD41F9-7DFA-7AE9-B322-7CA11FECB095}"/>
                  </a:ext>
                </a:extLst>
              </p:cNvPr>
              <p:cNvSpPr/>
              <p:nvPr/>
            </p:nvSpPr>
            <p:spPr>
              <a:xfrm>
                <a:off x="1421567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4" name="Google Shape;8491;p75">
                <a:extLst>
                  <a:ext uri="{FF2B5EF4-FFF2-40B4-BE49-F238E27FC236}">
                    <a16:creationId xmlns:a16="http://schemas.microsoft.com/office/drawing/2014/main" id="{AE7D6041-F686-613A-63DA-1926D7EAB96E}"/>
                  </a:ext>
                </a:extLst>
              </p:cNvPr>
              <p:cNvSpPr/>
              <p:nvPr/>
            </p:nvSpPr>
            <p:spPr>
              <a:xfrm>
                <a:off x="1421567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5" name="Google Shape;8492;p75">
                <a:extLst>
                  <a:ext uri="{FF2B5EF4-FFF2-40B4-BE49-F238E27FC236}">
                    <a16:creationId xmlns:a16="http://schemas.microsoft.com/office/drawing/2014/main" id="{DDE1AE85-719E-A4B9-19E6-772117A0BD29}"/>
                  </a:ext>
                </a:extLst>
              </p:cNvPr>
              <p:cNvSpPr/>
              <p:nvPr/>
            </p:nvSpPr>
            <p:spPr>
              <a:xfrm>
                <a:off x="1421567" y="214302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6" name="Google Shape;8493;p75">
                <a:extLst>
                  <a:ext uri="{FF2B5EF4-FFF2-40B4-BE49-F238E27FC236}">
                    <a16:creationId xmlns:a16="http://schemas.microsoft.com/office/drawing/2014/main" id="{224042A2-9682-65CD-7E0D-7C40119B3C26}"/>
                  </a:ext>
                </a:extLst>
              </p:cNvPr>
              <p:cNvSpPr/>
              <p:nvPr/>
            </p:nvSpPr>
            <p:spPr>
              <a:xfrm>
                <a:off x="1421567" y="2303717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7" name="Google Shape;8494;p75">
                <a:extLst>
                  <a:ext uri="{FF2B5EF4-FFF2-40B4-BE49-F238E27FC236}">
                    <a16:creationId xmlns:a16="http://schemas.microsoft.com/office/drawing/2014/main" id="{E2BD69D7-F50C-478E-052A-708E0E31263C}"/>
                  </a:ext>
                </a:extLst>
              </p:cNvPr>
              <p:cNvSpPr/>
              <p:nvPr/>
            </p:nvSpPr>
            <p:spPr>
              <a:xfrm>
                <a:off x="1421567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8" name="Google Shape;8495;p75">
                <a:extLst>
                  <a:ext uri="{FF2B5EF4-FFF2-40B4-BE49-F238E27FC236}">
                    <a16:creationId xmlns:a16="http://schemas.microsoft.com/office/drawing/2014/main" id="{D08DE5CB-4EA3-10CF-FEA3-E5A3997C1442}"/>
                  </a:ext>
                </a:extLst>
              </p:cNvPr>
              <p:cNvSpPr/>
              <p:nvPr/>
            </p:nvSpPr>
            <p:spPr>
              <a:xfrm>
                <a:off x="1421567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4" name="Google Shape;8496;p75">
              <a:extLst>
                <a:ext uri="{FF2B5EF4-FFF2-40B4-BE49-F238E27FC236}">
                  <a16:creationId xmlns:a16="http://schemas.microsoft.com/office/drawing/2014/main" id="{203A50A5-9351-D0D8-CDDC-FF8F6CC3F77F}"/>
                </a:ext>
              </a:extLst>
            </p:cNvPr>
            <p:cNvGrpSpPr/>
            <p:nvPr/>
          </p:nvGrpSpPr>
          <p:grpSpPr>
            <a:xfrm>
              <a:off x="1592327" y="1179665"/>
              <a:ext cx="80700" cy="1526144"/>
              <a:chOff x="1592327" y="1179665"/>
              <a:chExt cx="80700" cy="1526144"/>
            </a:xfrm>
          </p:grpSpPr>
          <p:sp>
            <p:nvSpPr>
              <p:cNvPr id="59" name="Google Shape;8497;p75">
                <a:extLst>
                  <a:ext uri="{FF2B5EF4-FFF2-40B4-BE49-F238E27FC236}">
                    <a16:creationId xmlns:a16="http://schemas.microsoft.com/office/drawing/2014/main" id="{C02274AC-AF25-435B-F1DE-D4B2D2B04361}"/>
                  </a:ext>
                </a:extLst>
              </p:cNvPr>
              <p:cNvSpPr/>
              <p:nvPr/>
            </p:nvSpPr>
            <p:spPr>
              <a:xfrm>
                <a:off x="1592327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60" name="Google Shape;8498;p75">
                <a:extLst>
                  <a:ext uri="{FF2B5EF4-FFF2-40B4-BE49-F238E27FC236}">
                    <a16:creationId xmlns:a16="http://schemas.microsoft.com/office/drawing/2014/main" id="{D684CD0D-2B2E-51C9-FD19-C0C440C475AA}"/>
                  </a:ext>
                </a:extLst>
              </p:cNvPr>
              <p:cNvSpPr/>
              <p:nvPr/>
            </p:nvSpPr>
            <p:spPr>
              <a:xfrm>
                <a:off x="1592327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61" name="Google Shape;8499;p75">
                <a:extLst>
                  <a:ext uri="{FF2B5EF4-FFF2-40B4-BE49-F238E27FC236}">
                    <a16:creationId xmlns:a16="http://schemas.microsoft.com/office/drawing/2014/main" id="{E707762E-1E65-8A81-971B-2E3D52C0EEC1}"/>
                  </a:ext>
                </a:extLst>
              </p:cNvPr>
              <p:cNvSpPr/>
              <p:nvPr/>
            </p:nvSpPr>
            <p:spPr>
              <a:xfrm>
                <a:off x="1592327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62" name="Google Shape;8500;p75">
                <a:extLst>
                  <a:ext uri="{FF2B5EF4-FFF2-40B4-BE49-F238E27FC236}">
                    <a16:creationId xmlns:a16="http://schemas.microsoft.com/office/drawing/2014/main" id="{694035F3-901E-9425-AB1E-EC5B6F04985C}"/>
                  </a:ext>
                </a:extLst>
              </p:cNvPr>
              <p:cNvSpPr/>
              <p:nvPr/>
            </p:nvSpPr>
            <p:spPr>
              <a:xfrm>
                <a:off x="1592327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63" name="Google Shape;8501;p75">
                <a:extLst>
                  <a:ext uri="{FF2B5EF4-FFF2-40B4-BE49-F238E27FC236}">
                    <a16:creationId xmlns:a16="http://schemas.microsoft.com/office/drawing/2014/main" id="{365F6745-1ABF-DDF7-974B-C4E669593113}"/>
                  </a:ext>
                </a:extLst>
              </p:cNvPr>
              <p:cNvSpPr/>
              <p:nvPr/>
            </p:nvSpPr>
            <p:spPr>
              <a:xfrm>
                <a:off x="1592327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64" name="Google Shape;8502;p75">
                <a:extLst>
                  <a:ext uri="{FF2B5EF4-FFF2-40B4-BE49-F238E27FC236}">
                    <a16:creationId xmlns:a16="http://schemas.microsoft.com/office/drawing/2014/main" id="{A82C9729-9EFD-69C3-AFA8-CD5992A5DB9B}"/>
                  </a:ext>
                </a:extLst>
              </p:cNvPr>
              <p:cNvSpPr/>
              <p:nvPr/>
            </p:nvSpPr>
            <p:spPr>
              <a:xfrm>
                <a:off x="1592327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65" name="Google Shape;8503;p75">
                <a:extLst>
                  <a:ext uri="{FF2B5EF4-FFF2-40B4-BE49-F238E27FC236}">
                    <a16:creationId xmlns:a16="http://schemas.microsoft.com/office/drawing/2014/main" id="{483A68AA-5847-7EB6-A2FD-9BC9A13B6833}"/>
                  </a:ext>
                </a:extLst>
              </p:cNvPr>
              <p:cNvSpPr/>
              <p:nvPr/>
            </p:nvSpPr>
            <p:spPr>
              <a:xfrm>
                <a:off x="1592327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66" name="Google Shape;8504;p75">
                <a:extLst>
                  <a:ext uri="{FF2B5EF4-FFF2-40B4-BE49-F238E27FC236}">
                    <a16:creationId xmlns:a16="http://schemas.microsoft.com/office/drawing/2014/main" id="{C4BC3DC5-6A3B-2F51-4F70-DF78DF301C4A}"/>
                  </a:ext>
                </a:extLst>
              </p:cNvPr>
              <p:cNvSpPr/>
              <p:nvPr/>
            </p:nvSpPr>
            <p:spPr>
              <a:xfrm>
                <a:off x="1592327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67" name="Google Shape;8505;p75">
                <a:extLst>
                  <a:ext uri="{FF2B5EF4-FFF2-40B4-BE49-F238E27FC236}">
                    <a16:creationId xmlns:a16="http://schemas.microsoft.com/office/drawing/2014/main" id="{CAB7A246-2905-0504-AFFD-2751A7A36BDF}"/>
                  </a:ext>
                </a:extLst>
              </p:cNvPr>
              <p:cNvSpPr/>
              <p:nvPr/>
            </p:nvSpPr>
            <p:spPr>
              <a:xfrm>
                <a:off x="1592327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68" name="Google Shape;8506;p75">
                <a:extLst>
                  <a:ext uri="{FF2B5EF4-FFF2-40B4-BE49-F238E27FC236}">
                    <a16:creationId xmlns:a16="http://schemas.microsoft.com/office/drawing/2014/main" id="{86FC28AF-EB89-6F84-58AC-50F5B264EDE4}"/>
                  </a:ext>
                </a:extLst>
              </p:cNvPr>
              <p:cNvSpPr/>
              <p:nvPr/>
            </p:nvSpPr>
            <p:spPr>
              <a:xfrm>
                <a:off x="1592327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5" name="Google Shape;8507;p75">
              <a:extLst>
                <a:ext uri="{FF2B5EF4-FFF2-40B4-BE49-F238E27FC236}">
                  <a16:creationId xmlns:a16="http://schemas.microsoft.com/office/drawing/2014/main" id="{F7E5968B-516B-FA2B-7312-599008EA31EE}"/>
                </a:ext>
              </a:extLst>
            </p:cNvPr>
            <p:cNvGrpSpPr/>
            <p:nvPr/>
          </p:nvGrpSpPr>
          <p:grpSpPr>
            <a:xfrm>
              <a:off x="1766187" y="1179665"/>
              <a:ext cx="80700" cy="1526144"/>
              <a:chOff x="1766187" y="1179665"/>
              <a:chExt cx="80700" cy="1526144"/>
            </a:xfrm>
          </p:grpSpPr>
          <p:sp>
            <p:nvSpPr>
              <p:cNvPr id="49" name="Google Shape;8508;p75">
                <a:extLst>
                  <a:ext uri="{FF2B5EF4-FFF2-40B4-BE49-F238E27FC236}">
                    <a16:creationId xmlns:a16="http://schemas.microsoft.com/office/drawing/2014/main" id="{1977946F-5BEC-BCC3-0F6F-4952C8C70CDF}"/>
                  </a:ext>
                </a:extLst>
              </p:cNvPr>
              <p:cNvSpPr/>
              <p:nvPr/>
            </p:nvSpPr>
            <p:spPr>
              <a:xfrm>
                <a:off x="1766187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0" name="Google Shape;8509;p75">
                <a:extLst>
                  <a:ext uri="{FF2B5EF4-FFF2-40B4-BE49-F238E27FC236}">
                    <a16:creationId xmlns:a16="http://schemas.microsoft.com/office/drawing/2014/main" id="{69FCAC8B-7E56-C918-246F-50453A504AF4}"/>
                  </a:ext>
                </a:extLst>
              </p:cNvPr>
              <p:cNvSpPr/>
              <p:nvPr/>
            </p:nvSpPr>
            <p:spPr>
              <a:xfrm>
                <a:off x="1766187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1" name="Google Shape;8510;p75">
                <a:extLst>
                  <a:ext uri="{FF2B5EF4-FFF2-40B4-BE49-F238E27FC236}">
                    <a16:creationId xmlns:a16="http://schemas.microsoft.com/office/drawing/2014/main" id="{74F939B9-CEC5-8604-D15D-627546DB4F57}"/>
                  </a:ext>
                </a:extLst>
              </p:cNvPr>
              <p:cNvSpPr/>
              <p:nvPr/>
            </p:nvSpPr>
            <p:spPr>
              <a:xfrm>
                <a:off x="1766187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2" name="Google Shape;8511;p75">
                <a:extLst>
                  <a:ext uri="{FF2B5EF4-FFF2-40B4-BE49-F238E27FC236}">
                    <a16:creationId xmlns:a16="http://schemas.microsoft.com/office/drawing/2014/main" id="{10391299-6BF0-6394-AF6B-5BBFB2ED9FDB}"/>
                  </a:ext>
                </a:extLst>
              </p:cNvPr>
              <p:cNvSpPr/>
              <p:nvPr/>
            </p:nvSpPr>
            <p:spPr>
              <a:xfrm>
                <a:off x="1766187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3" name="Google Shape;8512;p75">
                <a:extLst>
                  <a:ext uri="{FF2B5EF4-FFF2-40B4-BE49-F238E27FC236}">
                    <a16:creationId xmlns:a16="http://schemas.microsoft.com/office/drawing/2014/main" id="{55F68FD0-EA29-735D-0E26-B3DE23F20883}"/>
                  </a:ext>
                </a:extLst>
              </p:cNvPr>
              <p:cNvSpPr/>
              <p:nvPr/>
            </p:nvSpPr>
            <p:spPr>
              <a:xfrm>
                <a:off x="1766187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4" name="Google Shape;8513;p75">
                <a:extLst>
                  <a:ext uri="{FF2B5EF4-FFF2-40B4-BE49-F238E27FC236}">
                    <a16:creationId xmlns:a16="http://schemas.microsoft.com/office/drawing/2014/main" id="{155AB3F0-FA56-5877-3DC5-646358CB560C}"/>
                  </a:ext>
                </a:extLst>
              </p:cNvPr>
              <p:cNvSpPr/>
              <p:nvPr/>
            </p:nvSpPr>
            <p:spPr>
              <a:xfrm>
                <a:off x="1766187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5" name="Google Shape;8514;p75">
                <a:extLst>
                  <a:ext uri="{FF2B5EF4-FFF2-40B4-BE49-F238E27FC236}">
                    <a16:creationId xmlns:a16="http://schemas.microsoft.com/office/drawing/2014/main" id="{02AC5F95-1136-6807-5DCC-A722685A809C}"/>
                  </a:ext>
                </a:extLst>
              </p:cNvPr>
              <p:cNvSpPr/>
              <p:nvPr/>
            </p:nvSpPr>
            <p:spPr>
              <a:xfrm>
                <a:off x="1766187" y="214302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6" name="Google Shape;8515;p75">
                <a:extLst>
                  <a:ext uri="{FF2B5EF4-FFF2-40B4-BE49-F238E27FC236}">
                    <a16:creationId xmlns:a16="http://schemas.microsoft.com/office/drawing/2014/main" id="{8BE2B521-3FA7-6E99-3A41-F9E5DF962D0F}"/>
                  </a:ext>
                </a:extLst>
              </p:cNvPr>
              <p:cNvSpPr/>
              <p:nvPr/>
            </p:nvSpPr>
            <p:spPr>
              <a:xfrm>
                <a:off x="1766187" y="2303717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7" name="Google Shape;8516;p75">
                <a:extLst>
                  <a:ext uri="{FF2B5EF4-FFF2-40B4-BE49-F238E27FC236}">
                    <a16:creationId xmlns:a16="http://schemas.microsoft.com/office/drawing/2014/main" id="{0724B253-276C-C734-21B5-AB35E02166B9}"/>
                  </a:ext>
                </a:extLst>
              </p:cNvPr>
              <p:cNvSpPr/>
              <p:nvPr/>
            </p:nvSpPr>
            <p:spPr>
              <a:xfrm>
                <a:off x="1766187" y="2464413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8" name="Google Shape;8517;p75">
                <a:extLst>
                  <a:ext uri="{FF2B5EF4-FFF2-40B4-BE49-F238E27FC236}">
                    <a16:creationId xmlns:a16="http://schemas.microsoft.com/office/drawing/2014/main" id="{876E16BD-C20E-90CA-273F-2F361504382B}"/>
                  </a:ext>
                </a:extLst>
              </p:cNvPr>
              <p:cNvSpPr/>
              <p:nvPr/>
            </p:nvSpPr>
            <p:spPr>
              <a:xfrm>
                <a:off x="1766187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6" name="Google Shape;8518;p75">
              <a:extLst>
                <a:ext uri="{FF2B5EF4-FFF2-40B4-BE49-F238E27FC236}">
                  <a16:creationId xmlns:a16="http://schemas.microsoft.com/office/drawing/2014/main" id="{47A930F7-7898-3674-D367-DD9E36D1895B}"/>
                </a:ext>
              </a:extLst>
            </p:cNvPr>
            <p:cNvGrpSpPr/>
            <p:nvPr/>
          </p:nvGrpSpPr>
          <p:grpSpPr>
            <a:xfrm>
              <a:off x="1936935" y="1179665"/>
              <a:ext cx="80700" cy="1526144"/>
              <a:chOff x="1936935" y="1179665"/>
              <a:chExt cx="80700" cy="1526144"/>
            </a:xfrm>
          </p:grpSpPr>
          <p:sp>
            <p:nvSpPr>
              <p:cNvPr id="39" name="Google Shape;8519;p75">
                <a:extLst>
                  <a:ext uri="{FF2B5EF4-FFF2-40B4-BE49-F238E27FC236}">
                    <a16:creationId xmlns:a16="http://schemas.microsoft.com/office/drawing/2014/main" id="{0EA484CB-87EE-AEE3-2414-C545F00923E8}"/>
                  </a:ext>
                </a:extLst>
              </p:cNvPr>
              <p:cNvSpPr/>
              <p:nvPr/>
            </p:nvSpPr>
            <p:spPr>
              <a:xfrm>
                <a:off x="1936935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0" name="Google Shape;8520;p75">
                <a:extLst>
                  <a:ext uri="{FF2B5EF4-FFF2-40B4-BE49-F238E27FC236}">
                    <a16:creationId xmlns:a16="http://schemas.microsoft.com/office/drawing/2014/main" id="{E08FC765-447F-249B-F48F-68375B886F7F}"/>
                  </a:ext>
                </a:extLst>
              </p:cNvPr>
              <p:cNvSpPr/>
              <p:nvPr/>
            </p:nvSpPr>
            <p:spPr>
              <a:xfrm>
                <a:off x="1936935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1" name="Google Shape;8521;p75">
                <a:extLst>
                  <a:ext uri="{FF2B5EF4-FFF2-40B4-BE49-F238E27FC236}">
                    <a16:creationId xmlns:a16="http://schemas.microsoft.com/office/drawing/2014/main" id="{FBC09CD7-ED76-0662-0D7D-11293D561F3E}"/>
                  </a:ext>
                </a:extLst>
              </p:cNvPr>
              <p:cNvSpPr/>
              <p:nvPr/>
            </p:nvSpPr>
            <p:spPr>
              <a:xfrm>
                <a:off x="1936935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2" name="Google Shape;8522;p75">
                <a:extLst>
                  <a:ext uri="{FF2B5EF4-FFF2-40B4-BE49-F238E27FC236}">
                    <a16:creationId xmlns:a16="http://schemas.microsoft.com/office/drawing/2014/main" id="{9AC02061-E9D7-825A-6ACD-201A7D2050CB}"/>
                  </a:ext>
                </a:extLst>
              </p:cNvPr>
              <p:cNvSpPr/>
              <p:nvPr/>
            </p:nvSpPr>
            <p:spPr>
              <a:xfrm>
                <a:off x="1936935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3" name="Google Shape;8523;p75">
                <a:extLst>
                  <a:ext uri="{FF2B5EF4-FFF2-40B4-BE49-F238E27FC236}">
                    <a16:creationId xmlns:a16="http://schemas.microsoft.com/office/drawing/2014/main" id="{F3B327A3-FC62-B25D-4E74-91064026AF36}"/>
                  </a:ext>
                </a:extLst>
              </p:cNvPr>
              <p:cNvSpPr/>
              <p:nvPr/>
            </p:nvSpPr>
            <p:spPr>
              <a:xfrm>
                <a:off x="1936935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4" name="Google Shape;8524;p75">
                <a:extLst>
                  <a:ext uri="{FF2B5EF4-FFF2-40B4-BE49-F238E27FC236}">
                    <a16:creationId xmlns:a16="http://schemas.microsoft.com/office/drawing/2014/main" id="{E9EBCCF4-367F-FB09-6CC1-ED6B23302F9B}"/>
                  </a:ext>
                </a:extLst>
              </p:cNvPr>
              <p:cNvSpPr/>
              <p:nvPr/>
            </p:nvSpPr>
            <p:spPr>
              <a:xfrm>
                <a:off x="1936935" y="1982326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5" name="Google Shape;8525;p75">
                <a:extLst>
                  <a:ext uri="{FF2B5EF4-FFF2-40B4-BE49-F238E27FC236}">
                    <a16:creationId xmlns:a16="http://schemas.microsoft.com/office/drawing/2014/main" id="{34D722AD-E48C-6D06-6AC4-C604E806E5B9}"/>
                  </a:ext>
                </a:extLst>
              </p:cNvPr>
              <p:cNvSpPr/>
              <p:nvPr/>
            </p:nvSpPr>
            <p:spPr>
              <a:xfrm>
                <a:off x="1936935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6" name="Google Shape;8526;p75">
                <a:extLst>
                  <a:ext uri="{FF2B5EF4-FFF2-40B4-BE49-F238E27FC236}">
                    <a16:creationId xmlns:a16="http://schemas.microsoft.com/office/drawing/2014/main" id="{2F197911-2592-1846-9B9F-CFD97EE740C9}"/>
                  </a:ext>
                </a:extLst>
              </p:cNvPr>
              <p:cNvSpPr/>
              <p:nvPr/>
            </p:nvSpPr>
            <p:spPr>
              <a:xfrm>
                <a:off x="1936935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7" name="Google Shape;8527;p75">
                <a:extLst>
                  <a:ext uri="{FF2B5EF4-FFF2-40B4-BE49-F238E27FC236}">
                    <a16:creationId xmlns:a16="http://schemas.microsoft.com/office/drawing/2014/main" id="{C31998AE-6E5A-5DC5-DBA7-E89C58B07DD7}"/>
                  </a:ext>
                </a:extLst>
              </p:cNvPr>
              <p:cNvSpPr/>
              <p:nvPr/>
            </p:nvSpPr>
            <p:spPr>
              <a:xfrm>
                <a:off x="1936935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8" name="Google Shape;8528;p75">
                <a:extLst>
                  <a:ext uri="{FF2B5EF4-FFF2-40B4-BE49-F238E27FC236}">
                    <a16:creationId xmlns:a16="http://schemas.microsoft.com/office/drawing/2014/main" id="{DD9E041C-FCC0-19D6-A307-2F3F1C57BFBD}"/>
                  </a:ext>
                </a:extLst>
              </p:cNvPr>
              <p:cNvSpPr/>
              <p:nvPr/>
            </p:nvSpPr>
            <p:spPr>
              <a:xfrm>
                <a:off x="1936935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7" name="Google Shape;8529;p75">
              <a:extLst>
                <a:ext uri="{FF2B5EF4-FFF2-40B4-BE49-F238E27FC236}">
                  <a16:creationId xmlns:a16="http://schemas.microsoft.com/office/drawing/2014/main" id="{DB1E44A1-E155-5168-3A11-FD257FFC512B}"/>
                </a:ext>
              </a:extLst>
            </p:cNvPr>
            <p:cNvGrpSpPr/>
            <p:nvPr/>
          </p:nvGrpSpPr>
          <p:grpSpPr>
            <a:xfrm>
              <a:off x="2110795" y="1179665"/>
              <a:ext cx="80700" cy="1526144"/>
              <a:chOff x="2110795" y="1179665"/>
              <a:chExt cx="80700" cy="1526144"/>
            </a:xfrm>
          </p:grpSpPr>
          <p:sp>
            <p:nvSpPr>
              <p:cNvPr id="29" name="Google Shape;8530;p75">
                <a:extLst>
                  <a:ext uri="{FF2B5EF4-FFF2-40B4-BE49-F238E27FC236}">
                    <a16:creationId xmlns:a16="http://schemas.microsoft.com/office/drawing/2014/main" id="{94115DA1-3A9E-C564-90FC-12C27F37E5A9}"/>
                  </a:ext>
                </a:extLst>
              </p:cNvPr>
              <p:cNvSpPr/>
              <p:nvPr/>
            </p:nvSpPr>
            <p:spPr>
              <a:xfrm>
                <a:off x="2110795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0" name="Google Shape;8531;p75">
                <a:extLst>
                  <a:ext uri="{FF2B5EF4-FFF2-40B4-BE49-F238E27FC236}">
                    <a16:creationId xmlns:a16="http://schemas.microsoft.com/office/drawing/2014/main" id="{993BA7F3-E09C-5FE8-1974-9947E2DDE6F7}"/>
                  </a:ext>
                </a:extLst>
              </p:cNvPr>
              <p:cNvSpPr/>
              <p:nvPr/>
            </p:nvSpPr>
            <p:spPr>
              <a:xfrm>
                <a:off x="2110795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1" name="Google Shape;8532;p75">
                <a:extLst>
                  <a:ext uri="{FF2B5EF4-FFF2-40B4-BE49-F238E27FC236}">
                    <a16:creationId xmlns:a16="http://schemas.microsoft.com/office/drawing/2014/main" id="{ED420C5C-F107-E4A2-0C3E-4A3083318AC8}"/>
                  </a:ext>
                </a:extLst>
              </p:cNvPr>
              <p:cNvSpPr/>
              <p:nvPr/>
            </p:nvSpPr>
            <p:spPr>
              <a:xfrm>
                <a:off x="2110795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2" name="Google Shape;8533;p75">
                <a:extLst>
                  <a:ext uri="{FF2B5EF4-FFF2-40B4-BE49-F238E27FC236}">
                    <a16:creationId xmlns:a16="http://schemas.microsoft.com/office/drawing/2014/main" id="{E10215CD-F476-37FA-EF8C-90EB36A94FBE}"/>
                  </a:ext>
                </a:extLst>
              </p:cNvPr>
              <p:cNvSpPr/>
              <p:nvPr/>
            </p:nvSpPr>
            <p:spPr>
              <a:xfrm>
                <a:off x="2110795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3" name="Google Shape;8534;p75">
                <a:extLst>
                  <a:ext uri="{FF2B5EF4-FFF2-40B4-BE49-F238E27FC236}">
                    <a16:creationId xmlns:a16="http://schemas.microsoft.com/office/drawing/2014/main" id="{CD537A86-7701-BC40-F0AE-C2EB76ABA015}"/>
                  </a:ext>
                </a:extLst>
              </p:cNvPr>
              <p:cNvSpPr/>
              <p:nvPr/>
            </p:nvSpPr>
            <p:spPr>
              <a:xfrm>
                <a:off x="2110795" y="1821630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4" name="Google Shape;8535;p75">
                <a:extLst>
                  <a:ext uri="{FF2B5EF4-FFF2-40B4-BE49-F238E27FC236}">
                    <a16:creationId xmlns:a16="http://schemas.microsoft.com/office/drawing/2014/main" id="{ABC4A9CB-2434-C0A4-0593-A6F935F65253}"/>
                  </a:ext>
                </a:extLst>
              </p:cNvPr>
              <p:cNvSpPr/>
              <p:nvPr/>
            </p:nvSpPr>
            <p:spPr>
              <a:xfrm>
                <a:off x="2110795" y="1982326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5" name="Google Shape;8536;p75">
                <a:extLst>
                  <a:ext uri="{FF2B5EF4-FFF2-40B4-BE49-F238E27FC236}">
                    <a16:creationId xmlns:a16="http://schemas.microsoft.com/office/drawing/2014/main" id="{AE6DD6AB-F276-7923-5710-A82E879040CE}"/>
                  </a:ext>
                </a:extLst>
              </p:cNvPr>
              <p:cNvSpPr/>
              <p:nvPr/>
            </p:nvSpPr>
            <p:spPr>
              <a:xfrm>
                <a:off x="2110795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6" name="Google Shape;8537;p75">
                <a:extLst>
                  <a:ext uri="{FF2B5EF4-FFF2-40B4-BE49-F238E27FC236}">
                    <a16:creationId xmlns:a16="http://schemas.microsoft.com/office/drawing/2014/main" id="{73723664-7ADF-80F2-418C-67A8478A097B}"/>
                  </a:ext>
                </a:extLst>
              </p:cNvPr>
              <p:cNvSpPr/>
              <p:nvPr/>
            </p:nvSpPr>
            <p:spPr>
              <a:xfrm>
                <a:off x="2110795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7" name="Google Shape;8538;p75">
                <a:extLst>
                  <a:ext uri="{FF2B5EF4-FFF2-40B4-BE49-F238E27FC236}">
                    <a16:creationId xmlns:a16="http://schemas.microsoft.com/office/drawing/2014/main" id="{142D3476-61ED-6341-B401-6A959C2D1631}"/>
                  </a:ext>
                </a:extLst>
              </p:cNvPr>
              <p:cNvSpPr/>
              <p:nvPr/>
            </p:nvSpPr>
            <p:spPr>
              <a:xfrm>
                <a:off x="2110795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8" name="Google Shape;8539;p75">
                <a:extLst>
                  <a:ext uri="{FF2B5EF4-FFF2-40B4-BE49-F238E27FC236}">
                    <a16:creationId xmlns:a16="http://schemas.microsoft.com/office/drawing/2014/main" id="{C83FD20C-0F3D-99E8-0AE3-B8FA4AB0ECF7}"/>
                  </a:ext>
                </a:extLst>
              </p:cNvPr>
              <p:cNvSpPr/>
              <p:nvPr/>
            </p:nvSpPr>
            <p:spPr>
              <a:xfrm>
                <a:off x="2110795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8" name="Google Shape;8540;p75">
              <a:extLst>
                <a:ext uri="{FF2B5EF4-FFF2-40B4-BE49-F238E27FC236}">
                  <a16:creationId xmlns:a16="http://schemas.microsoft.com/office/drawing/2014/main" id="{42369FC5-6A89-ECB1-954D-565C487978BE}"/>
                </a:ext>
              </a:extLst>
            </p:cNvPr>
            <p:cNvGrpSpPr/>
            <p:nvPr/>
          </p:nvGrpSpPr>
          <p:grpSpPr>
            <a:xfrm>
              <a:off x="2284655" y="1179665"/>
              <a:ext cx="80700" cy="1526144"/>
              <a:chOff x="2284655" y="1179665"/>
              <a:chExt cx="80700" cy="1526144"/>
            </a:xfrm>
          </p:grpSpPr>
          <p:sp>
            <p:nvSpPr>
              <p:cNvPr id="19" name="Google Shape;8541;p75">
                <a:extLst>
                  <a:ext uri="{FF2B5EF4-FFF2-40B4-BE49-F238E27FC236}">
                    <a16:creationId xmlns:a16="http://schemas.microsoft.com/office/drawing/2014/main" id="{EFB4751F-B526-E04C-F93A-4DBF108DDCEC}"/>
                  </a:ext>
                </a:extLst>
              </p:cNvPr>
              <p:cNvSpPr/>
              <p:nvPr/>
            </p:nvSpPr>
            <p:spPr>
              <a:xfrm>
                <a:off x="2284655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0" name="Google Shape;8542;p75">
                <a:extLst>
                  <a:ext uri="{FF2B5EF4-FFF2-40B4-BE49-F238E27FC236}">
                    <a16:creationId xmlns:a16="http://schemas.microsoft.com/office/drawing/2014/main" id="{459F6C4B-06BF-8D8F-F94E-5D0C99142AAD}"/>
                  </a:ext>
                </a:extLst>
              </p:cNvPr>
              <p:cNvSpPr/>
              <p:nvPr/>
            </p:nvSpPr>
            <p:spPr>
              <a:xfrm>
                <a:off x="2284655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1" name="Google Shape;8543;p75">
                <a:extLst>
                  <a:ext uri="{FF2B5EF4-FFF2-40B4-BE49-F238E27FC236}">
                    <a16:creationId xmlns:a16="http://schemas.microsoft.com/office/drawing/2014/main" id="{2E00D985-BD20-D8C0-7D2F-C16BA1FDDC68}"/>
                  </a:ext>
                </a:extLst>
              </p:cNvPr>
              <p:cNvSpPr/>
              <p:nvPr/>
            </p:nvSpPr>
            <p:spPr>
              <a:xfrm>
                <a:off x="2284655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2" name="Google Shape;8544;p75">
                <a:extLst>
                  <a:ext uri="{FF2B5EF4-FFF2-40B4-BE49-F238E27FC236}">
                    <a16:creationId xmlns:a16="http://schemas.microsoft.com/office/drawing/2014/main" id="{64EB1772-CD3D-4998-D59B-22928434F680}"/>
                  </a:ext>
                </a:extLst>
              </p:cNvPr>
              <p:cNvSpPr/>
              <p:nvPr/>
            </p:nvSpPr>
            <p:spPr>
              <a:xfrm>
                <a:off x="2284655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3" name="Google Shape;8545;p75">
                <a:extLst>
                  <a:ext uri="{FF2B5EF4-FFF2-40B4-BE49-F238E27FC236}">
                    <a16:creationId xmlns:a16="http://schemas.microsoft.com/office/drawing/2014/main" id="{7DD2195E-4E78-DEB0-9E5B-E1EEA8C1C343}"/>
                  </a:ext>
                </a:extLst>
              </p:cNvPr>
              <p:cNvSpPr/>
              <p:nvPr/>
            </p:nvSpPr>
            <p:spPr>
              <a:xfrm>
                <a:off x="2284655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4" name="Google Shape;8546;p75">
                <a:extLst>
                  <a:ext uri="{FF2B5EF4-FFF2-40B4-BE49-F238E27FC236}">
                    <a16:creationId xmlns:a16="http://schemas.microsoft.com/office/drawing/2014/main" id="{A23C0E84-FE49-68D3-9CE8-FFD3CA850010}"/>
                  </a:ext>
                </a:extLst>
              </p:cNvPr>
              <p:cNvSpPr/>
              <p:nvPr/>
            </p:nvSpPr>
            <p:spPr>
              <a:xfrm>
                <a:off x="2284655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5" name="Google Shape;8547;p75">
                <a:extLst>
                  <a:ext uri="{FF2B5EF4-FFF2-40B4-BE49-F238E27FC236}">
                    <a16:creationId xmlns:a16="http://schemas.microsoft.com/office/drawing/2014/main" id="{D211FF2F-9F47-FB87-8AB4-7B488224669E}"/>
                  </a:ext>
                </a:extLst>
              </p:cNvPr>
              <p:cNvSpPr/>
              <p:nvPr/>
            </p:nvSpPr>
            <p:spPr>
              <a:xfrm>
                <a:off x="2284655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6" name="Google Shape;8548;p75">
                <a:extLst>
                  <a:ext uri="{FF2B5EF4-FFF2-40B4-BE49-F238E27FC236}">
                    <a16:creationId xmlns:a16="http://schemas.microsoft.com/office/drawing/2014/main" id="{F05BC5DF-7404-8786-1928-8EBAD1313F60}"/>
                  </a:ext>
                </a:extLst>
              </p:cNvPr>
              <p:cNvSpPr/>
              <p:nvPr/>
            </p:nvSpPr>
            <p:spPr>
              <a:xfrm>
                <a:off x="2284655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7" name="Google Shape;8549;p75">
                <a:extLst>
                  <a:ext uri="{FF2B5EF4-FFF2-40B4-BE49-F238E27FC236}">
                    <a16:creationId xmlns:a16="http://schemas.microsoft.com/office/drawing/2014/main" id="{3E806508-8BD8-49D7-4457-BAAA6110EA0B}"/>
                  </a:ext>
                </a:extLst>
              </p:cNvPr>
              <p:cNvSpPr/>
              <p:nvPr/>
            </p:nvSpPr>
            <p:spPr>
              <a:xfrm>
                <a:off x="2284655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8" name="Google Shape;8550;p75">
                <a:extLst>
                  <a:ext uri="{FF2B5EF4-FFF2-40B4-BE49-F238E27FC236}">
                    <a16:creationId xmlns:a16="http://schemas.microsoft.com/office/drawing/2014/main" id="{D7555F7C-BD38-01F6-57E1-A77F64D2C040}"/>
                  </a:ext>
                </a:extLst>
              </p:cNvPr>
              <p:cNvSpPr/>
              <p:nvPr/>
            </p:nvSpPr>
            <p:spPr>
              <a:xfrm>
                <a:off x="2284655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119" name="Google Shape;8551;p75">
            <a:extLst>
              <a:ext uri="{FF2B5EF4-FFF2-40B4-BE49-F238E27FC236}">
                <a16:creationId xmlns:a16="http://schemas.microsoft.com/office/drawing/2014/main" id="{0280A617-E1BB-5A7D-17D0-A9E857086F11}"/>
              </a:ext>
            </a:extLst>
          </p:cNvPr>
          <p:cNvGrpSpPr/>
          <p:nvPr/>
        </p:nvGrpSpPr>
        <p:grpSpPr>
          <a:xfrm>
            <a:off x="5206490" y="1970023"/>
            <a:ext cx="2728496" cy="2204266"/>
            <a:chOff x="2623904" y="1198803"/>
            <a:chExt cx="1364248" cy="1102133"/>
          </a:xfrm>
        </p:grpSpPr>
        <p:grpSp>
          <p:nvGrpSpPr>
            <p:cNvPr id="120" name="Google Shape;8552;p75">
              <a:extLst>
                <a:ext uri="{FF2B5EF4-FFF2-40B4-BE49-F238E27FC236}">
                  <a16:creationId xmlns:a16="http://schemas.microsoft.com/office/drawing/2014/main" id="{B850EA06-94D9-A9CA-0604-59D60AD2B356}"/>
                </a:ext>
              </a:extLst>
            </p:cNvPr>
            <p:cNvGrpSpPr/>
            <p:nvPr/>
          </p:nvGrpSpPr>
          <p:grpSpPr>
            <a:xfrm>
              <a:off x="2623907" y="1198803"/>
              <a:ext cx="1364245" cy="273000"/>
              <a:chOff x="2623907" y="1198803"/>
              <a:chExt cx="1364245" cy="273000"/>
            </a:xfrm>
          </p:grpSpPr>
          <p:sp>
            <p:nvSpPr>
              <p:cNvPr id="139" name="Google Shape;8553;p75">
                <a:extLst>
                  <a:ext uri="{FF2B5EF4-FFF2-40B4-BE49-F238E27FC236}">
                    <a16:creationId xmlns:a16="http://schemas.microsoft.com/office/drawing/2014/main" id="{488CD2DC-8B29-250E-8CAC-802C1C111B6C}"/>
                  </a:ext>
                </a:extLst>
              </p:cNvPr>
              <p:cNvSpPr/>
              <p:nvPr/>
            </p:nvSpPr>
            <p:spPr>
              <a:xfrm>
                <a:off x="3715152" y="1198803"/>
                <a:ext cx="273000" cy="273000"/>
              </a:xfrm>
              <a:prstGeom prst="diamond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40" name="Google Shape;8554;p75">
                <a:extLst>
                  <a:ext uri="{FF2B5EF4-FFF2-40B4-BE49-F238E27FC236}">
                    <a16:creationId xmlns:a16="http://schemas.microsoft.com/office/drawing/2014/main" id="{F44E89C8-0080-F624-7C5E-776843F9B1A1}"/>
                  </a:ext>
                </a:extLst>
              </p:cNvPr>
              <p:cNvSpPr/>
              <p:nvPr/>
            </p:nvSpPr>
            <p:spPr>
              <a:xfrm>
                <a:off x="2623907" y="1198803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41" name="Google Shape;8555;p75">
                <a:extLst>
                  <a:ext uri="{FF2B5EF4-FFF2-40B4-BE49-F238E27FC236}">
                    <a16:creationId xmlns:a16="http://schemas.microsoft.com/office/drawing/2014/main" id="{C222C462-2E44-CA37-8CB9-A61556F6E194}"/>
                  </a:ext>
                </a:extLst>
              </p:cNvPr>
              <p:cNvSpPr/>
              <p:nvPr/>
            </p:nvSpPr>
            <p:spPr>
              <a:xfrm>
                <a:off x="2896718" y="1198803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42" name="Google Shape;8556;p75">
                <a:extLst>
                  <a:ext uri="{FF2B5EF4-FFF2-40B4-BE49-F238E27FC236}">
                    <a16:creationId xmlns:a16="http://schemas.microsoft.com/office/drawing/2014/main" id="{19833158-41C5-E203-C97D-AAFF3C1AFB65}"/>
                  </a:ext>
                </a:extLst>
              </p:cNvPr>
              <p:cNvSpPr/>
              <p:nvPr/>
            </p:nvSpPr>
            <p:spPr>
              <a:xfrm>
                <a:off x="3169529" y="1198803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43" name="Google Shape;8557;p75">
                <a:extLst>
                  <a:ext uri="{FF2B5EF4-FFF2-40B4-BE49-F238E27FC236}">
                    <a16:creationId xmlns:a16="http://schemas.microsoft.com/office/drawing/2014/main" id="{69F43D7E-F201-2948-D79A-7D3F722F199E}"/>
                  </a:ext>
                </a:extLst>
              </p:cNvPr>
              <p:cNvSpPr/>
              <p:nvPr/>
            </p:nvSpPr>
            <p:spPr>
              <a:xfrm>
                <a:off x="3442341" y="1198803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21" name="Google Shape;8558;p75">
              <a:extLst>
                <a:ext uri="{FF2B5EF4-FFF2-40B4-BE49-F238E27FC236}">
                  <a16:creationId xmlns:a16="http://schemas.microsoft.com/office/drawing/2014/main" id="{0EEB4C10-5675-B245-1B4A-A5162CCE2E98}"/>
                </a:ext>
              </a:extLst>
            </p:cNvPr>
            <p:cNvGrpSpPr/>
            <p:nvPr/>
          </p:nvGrpSpPr>
          <p:grpSpPr>
            <a:xfrm>
              <a:off x="2623904" y="1476964"/>
              <a:ext cx="1364245" cy="273000"/>
              <a:chOff x="2623904" y="1476964"/>
              <a:chExt cx="1364245" cy="273000"/>
            </a:xfrm>
          </p:grpSpPr>
          <p:sp>
            <p:nvSpPr>
              <p:cNvPr id="134" name="Google Shape;8559;p75">
                <a:extLst>
                  <a:ext uri="{FF2B5EF4-FFF2-40B4-BE49-F238E27FC236}">
                    <a16:creationId xmlns:a16="http://schemas.microsoft.com/office/drawing/2014/main" id="{34CC0619-BE69-C88E-7E52-74A566C28345}"/>
                  </a:ext>
                </a:extLst>
              </p:cNvPr>
              <p:cNvSpPr/>
              <p:nvPr/>
            </p:nvSpPr>
            <p:spPr>
              <a:xfrm>
                <a:off x="3169527" y="1476964"/>
                <a:ext cx="273000" cy="273000"/>
              </a:xfrm>
              <a:prstGeom prst="diamond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5" name="Google Shape;8560;p75">
                <a:extLst>
                  <a:ext uri="{FF2B5EF4-FFF2-40B4-BE49-F238E27FC236}">
                    <a16:creationId xmlns:a16="http://schemas.microsoft.com/office/drawing/2014/main" id="{B45D08C5-CD0A-3A3F-C80D-A1AB6F355ED8}"/>
                  </a:ext>
                </a:extLst>
              </p:cNvPr>
              <p:cNvSpPr/>
              <p:nvPr/>
            </p:nvSpPr>
            <p:spPr>
              <a:xfrm>
                <a:off x="3442338" y="1476964"/>
                <a:ext cx="273000" cy="273000"/>
              </a:xfrm>
              <a:prstGeom prst="diamond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6" name="Google Shape;8561;p75">
                <a:extLst>
                  <a:ext uri="{FF2B5EF4-FFF2-40B4-BE49-F238E27FC236}">
                    <a16:creationId xmlns:a16="http://schemas.microsoft.com/office/drawing/2014/main" id="{D09059A5-A137-1864-BDD9-980516C7EF68}"/>
                  </a:ext>
                </a:extLst>
              </p:cNvPr>
              <p:cNvSpPr/>
              <p:nvPr/>
            </p:nvSpPr>
            <p:spPr>
              <a:xfrm>
                <a:off x="3715149" y="1476964"/>
                <a:ext cx="273000" cy="273000"/>
              </a:xfrm>
              <a:prstGeom prst="diamond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7" name="Google Shape;8562;p75">
                <a:extLst>
                  <a:ext uri="{FF2B5EF4-FFF2-40B4-BE49-F238E27FC236}">
                    <a16:creationId xmlns:a16="http://schemas.microsoft.com/office/drawing/2014/main" id="{9ED6A4A9-6938-FFEB-8D5E-D0D166AD9E06}"/>
                  </a:ext>
                </a:extLst>
              </p:cNvPr>
              <p:cNvSpPr/>
              <p:nvPr/>
            </p:nvSpPr>
            <p:spPr>
              <a:xfrm>
                <a:off x="2623904" y="1476964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8" name="Google Shape;8563;p75">
                <a:extLst>
                  <a:ext uri="{FF2B5EF4-FFF2-40B4-BE49-F238E27FC236}">
                    <a16:creationId xmlns:a16="http://schemas.microsoft.com/office/drawing/2014/main" id="{E18D5C57-8421-C594-5480-957A1FE829F9}"/>
                  </a:ext>
                </a:extLst>
              </p:cNvPr>
              <p:cNvSpPr/>
              <p:nvPr/>
            </p:nvSpPr>
            <p:spPr>
              <a:xfrm>
                <a:off x="2896716" y="1476964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22" name="Google Shape;8564;p75">
              <a:extLst>
                <a:ext uri="{FF2B5EF4-FFF2-40B4-BE49-F238E27FC236}">
                  <a16:creationId xmlns:a16="http://schemas.microsoft.com/office/drawing/2014/main" id="{752BDA7C-4EBC-B595-5F5F-4AC76EBECE05}"/>
                </a:ext>
              </a:extLst>
            </p:cNvPr>
            <p:cNvGrpSpPr/>
            <p:nvPr/>
          </p:nvGrpSpPr>
          <p:grpSpPr>
            <a:xfrm>
              <a:off x="2623907" y="1749775"/>
              <a:ext cx="1364245" cy="273000"/>
              <a:chOff x="2623907" y="1749775"/>
              <a:chExt cx="1364245" cy="273000"/>
            </a:xfrm>
          </p:grpSpPr>
          <p:sp>
            <p:nvSpPr>
              <p:cNvPr id="129" name="Google Shape;8565;p75">
                <a:extLst>
                  <a:ext uri="{FF2B5EF4-FFF2-40B4-BE49-F238E27FC236}">
                    <a16:creationId xmlns:a16="http://schemas.microsoft.com/office/drawing/2014/main" id="{763EF48B-C719-EA41-EC05-A6A4E7C36918}"/>
                  </a:ext>
                </a:extLst>
              </p:cNvPr>
              <p:cNvSpPr/>
              <p:nvPr/>
            </p:nvSpPr>
            <p:spPr>
              <a:xfrm>
                <a:off x="3442341" y="1749775"/>
                <a:ext cx="273000" cy="273000"/>
              </a:xfrm>
              <a:prstGeom prst="diamond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0" name="Google Shape;8566;p75">
                <a:extLst>
                  <a:ext uri="{FF2B5EF4-FFF2-40B4-BE49-F238E27FC236}">
                    <a16:creationId xmlns:a16="http://schemas.microsoft.com/office/drawing/2014/main" id="{E3557F95-C78D-9F61-3A13-102C004E243E}"/>
                  </a:ext>
                </a:extLst>
              </p:cNvPr>
              <p:cNvSpPr/>
              <p:nvPr/>
            </p:nvSpPr>
            <p:spPr>
              <a:xfrm>
                <a:off x="3715152" y="1749775"/>
                <a:ext cx="273000" cy="273000"/>
              </a:xfrm>
              <a:prstGeom prst="diamond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1" name="Google Shape;8567;p75">
                <a:extLst>
                  <a:ext uri="{FF2B5EF4-FFF2-40B4-BE49-F238E27FC236}">
                    <a16:creationId xmlns:a16="http://schemas.microsoft.com/office/drawing/2014/main" id="{228E4C67-E29C-B4D3-FE8E-A2647A397B23}"/>
                  </a:ext>
                </a:extLst>
              </p:cNvPr>
              <p:cNvSpPr/>
              <p:nvPr/>
            </p:nvSpPr>
            <p:spPr>
              <a:xfrm>
                <a:off x="2623907" y="1749775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2" name="Google Shape;8568;p75">
                <a:extLst>
                  <a:ext uri="{FF2B5EF4-FFF2-40B4-BE49-F238E27FC236}">
                    <a16:creationId xmlns:a16="http://schemas.microsoft.com/office/drawing/2014/main" id="{6BBD8872-A977-2136-7260-8D933C324673}"/>
                  </a:ext>
                </a:extLst>
              </p:cNvPr>
              <p:cNvSpPr/>
              <p:nvPr/>
            </p:nvSpPr>
            <p:spPr>
              <a:xfrm>
                <a:off x="2896718" y="1749775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3" name="Google Shape;8569;p75">
                <a:extLst>
                  <a:ext uri="{FF2B5EF4-FFF2-40B4-BE49-F238E27FC236}">
                    <a16:creationId xmlns:a16="http://schemas.microsoft.com/office/drawing/2014/main" id="{71D31365-CB29-718E-148D-175A8B50AA63}"/>
                  </a:ext>
                </a:extLst>
              </p:cNvPr>
              <p:cNvSpPr/>
              <p:nvPr/>
            </p:nvSpPr>
            <p:spPr>
              <a:xfrm>
                <a:off x="3169529" y="1749775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23" name="Google Shape;8570;p75">
              <a:extLst>
                <a:ext uri="{FF2B5EF4-FFF2-40B4-BE49-F238E27FC236}">
                  <a16:creationId xmlns:a16="http://schemas.microsoft.com/office/drawing/2014/main" id="{F0DB0D46-38B0-B06B-BD5C-C6B376B48EF1}"/>
                </a:ext>
              </a:extLst>
            </p:cNvPr>
            <p:cNvGrpSpPr/>
            <p:nvPr/>
          </p:nvGrpSpPr>
          <p:grpSpPr>
            <a:xfrm>
              <a:off x="2623904" y="2027936"/>
              <a:ext cx="1364245" cy="273000"/>
              <a:chOff x="2623904" y="2027936"/>
              <a:chExt cx="1364245" cy="273000"/>
            </a:xfrm>
          </p:grpSpPr>
          <p:sp>
            <p:nvSpPr>
              <p:cNvPr id="124" name="Google Shape;8571;p75">
                <a:extLst>
                  <a:ext uri="{FF2B5EF4-FFF2-40B4-BE49-F238E27FC236}">
                    <a16:creationId xmlns:a16="http://schemas.microsoft.com/office/drawing/2014/main" id="{FD5BF44B-DDB3-F20A-34B1-C4F19034E8C1}"/>
                  </a:ext>
                </a:extLst>
              </p:cNvPr>
              <p:cNvSpPr/>
              <p:nvPr/>
            </p:nvSpPr>
            <p:spPr>
              <a:xfrm>
                <a:off x="2623904" y="2027936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5" name="Google Shape;8572;p75">
                <a:extLst>
                  <a:ext uri="{FF2B5EF4-FFF2-40B4-BE49-F238E27FC236}">
                    <a16:creationId xmlns:a16="http://schemas.microsoft.com/office/drawing/2014/main" id="{D3A40D3A-9385-027D-51EE-1C0423C4C2DB}"/>
                  </a:ext>
                </a:extLst>
              </p:cNvPr>
              <p:cNvSpPr/>
              <p:nvPr/>
            </p:nvSpPr>
            <p:spPr>
              <a:xfrm>
                <a:off x="2896716" y="2027936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6" name="Google Shape;8573;p75">
                <a:extLst>
                  <a:ext uri="{FF2B5EF4-FFF2-40B4-BE49-F238E27FC236}">
                    <a16:creationId xmlns:a16="http://schemas.microsoft.com/office/drawing/2014/main" id="{E68E2714-EF4A-DF0B-6451-1CBA01023BD4}"/>
                  </a:ext>
                </a:extLst>
              </p:cNvPr>
              <p:cNvSpPr/>
              <p:nvPr/>
            </p:nvSpPr>
            <p:spPr>
              <a:xfrm>
                <a:off x="3169527" y="2027936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7" name="Google Shape;8574;p75">
                <a:extLst>
                  <a:ext uri="{FF2B5EF4-FFF2-40B4-BE49-F238E27FC236}">
                    <a16:creationId xmlns:a16="http://schemas.microsoft.com/office/drawing/2014/main" id="{B1D1E3C2-E2DC-EFE2-9DF1-D38B6FC0E8B7}"/>
                  </a:ext>
                </a:extLst>
              </p:cNvPr>
              <p:cNvSpPr/>
              <p:nvPr/>
            </p:nvSpPr>
            <p:spPr>
              <a:xfrm>
                <a:off x="3442338" y="2027936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8" name="Google Shape;8575;p75">
                <a:extLst>
                  <a:ext uri="{FF2B5EF4-FFF2-40B4-BE49-F238E27FC236}">
                    <a16:creationId xmlns:a16="http://schemas.microsoft.com/office/drawing/2014/main" id="{42AB347B-2626-C7D9-60C1-DBC43EE31812}"/>
                  </a:ext>
                </a:extLst>
              </p:cNvPr>
              <p:cNvSpPr/>
              <p:nvPr/>
            </p:nvSpPr>
            <p:spPr>
              <a:xfrm>
                <a:off x="3715149" y="2027936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144" name="Google Shape;8576;p75">
            <a:extLst>
              <a:ext uri="{FF2B5EF4-FFF2-40B4-BE49-F238E27FC236}">
                <a16:creationId xmlns:a16="http://schemas.microsoft.com/office/drawing/2014/main" id="{B52EFE93-A77A-9A90-8464-7F971BFB9083}"/>
              </a:ext>
            </a:extLst>
          </p:cNvPr>
          <p:cNvGrpSpPr/>
          <p:nvPr/>
        </p:nvGrpSpPr>
        <p:grpSpPr>
          <a:xfrm>
            <a:off x="5185413" y="4888386"/>
            <a:ext cx="2775082" cy="318248"/>
            <a:chOff x="3200660" y="2180272"/>
            <a:chExt cx="2563824" cy="378237"/>
          </a:xfrm>
        </p:grpSpPr>
        <p:sp>
          <p:nvSpPr>
            <p:cNvPr id="145" name="Google Shape;8577;p75">
              <a:extLst>
                <a:ext uri="{FF2B5EF4-FFF2-40B4-BE49-F238E27FC236}">
                  <a16:creationId xmlns:a16="http://schemas.microsoft.com/office/drawing/2014/main" id="{3F5CC753-CA98-9DBA-36CA-FF19C06539E0}"/>
                </a:ext>
              </a:extLst>
            </p:cNvPr>
            <p:cNvSpPr/>
            <p:nvPr/>
          </p:nvSpPr>
          <p:spPr>
            <a:xfrm>
              <a:off x="3200660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6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6" y="37890"/>
                  </a:cubicBezTo>
                  <a:lnTo>
                    <a:pt x="7922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22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46" name="Google Shape;8578;p75">
              <a:extLst>
                <a:ext uri="{FF2B5EF4-FFF2-40B4-BE49-F238E27FC236}">
                  <a16:creationId xmlns:a16="http://schemas.microsoft.com/office/drawing/2014/main" id="{86815818-D657-8A52-B91C-B1CB85C4983B}"/>
                </a:ext>
              </a:extLst>
            </p:cNvPr>
            <p:cNvSpPr/>
            <p:nvPr/>
          </p:nvSpPr>
          <p:spPr>
            <a:xfrm>
              <a:off x="3345104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47" name="Google Shape;8579;p75">
              <a:extLst>
                <a:ext uri="{FF2B5EF4-FFF2-40B4-BE49-F238E27FC236}">
                  <a16:creationId xmlns:a16="http://schemas.microsoft.com/office/drawing/2014/main" id="{56E4F536-0151-27BC-FDE9-E1D3C3C52091}"/>
                </a:ext>
              </a:extLst>
            </p:cNvPr>
            <p:cNvSpPr/>
            <p:nvPr/>
          </p:nvSpPr>
          <p:spPr>
            <a:xfrm>
              <a:off x="3489548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1" y="1"/>
                  </a:moveTo>
                  <a:cubicBezTo>
                    <a:pt x="276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21" y="37890"/>
                  </a:cubicBezTo>
                  <a:lnTo>
                    <a:pt x="7937" y="37890"/>
                  </a:lnTo>
                  <a:cubicBezTo>
                    <a:pt x="8281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81" y="1"/>
                    <a:pt x="7937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48" name="Google Shape;8580;p75">
              <a:extLst>
                <a:ext uri="{FF2B5EF4-FFF2-40B4-BE49-F238E27FC236}">
                  <a16:creationId xmlns:a16="http://schemas.microsoft.com/office/drawing/2014/main" id="{571F7051-3DD6-47D5-0772-213991741FE6}"/>
                </a:ext>
              </a:extLst>
            </p:cNvPr>
            <p:cNvSpPr/>
            <p:nvPr/>
          </p:nvSpPr>
          <p:spPr>
            <a:xfrm>
              <a:off x="3633992" y="2180272"/>
              <a:ext cx="108252" cy="378237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21" y="1"/>
                  </a:moveTo>
                  <a:cubicBezTo>
                    <a:pt x="277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7" y="37890"/>
                    <a:pt x="621" y="37890"/>
                  </a:cubicBezTo>
                  <a:lnTo>
                    <a:pt x="7937" y="37890"/>
                  </a:lnTo>
                  <a:cubicBezTo>
                    <a:pt x="8268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8" y="1"/>
                    <a:pt x="7937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49" name="Google Shape;8581;p75">
              <a:extLst>
                <a:ext uri="{FF2B5EF4-FFF2-40B4-BE49-F238E27FC236}">
                  <a16:creationId xmlns:a16="http://schemas.microsoft.com/office/drawing/2014/main" id="{84D92D60-3440-1D55-8283-AF9ADA3A7C98}"/>
                </a:ext>
              </a:extLst>
            </p:cNvPr>
            <p:cNvSpPr/>
            <p:nvPr/>
          </p:nvSpPr>
          <p:spPr>
            <a:xfrm>
              <a:off x="3778448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6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06" y="37876"/>
                  </a:cubicBezTo>
                  <a:lnTo>
                    <a:pt x="7936" y="37876"/>
                  </a:lnTo>
                  <a:cubicBezTo>
                    <a:pt x="8267" y="37876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0" name="Google Shape;8582;p75">
              <a:extLst>
                <a:ext uri="{FF2B5EF4-FFF2-40B4-BE49-F238E27FC236}">
                  <a16:creationId xmlns:a16="http://schemas.microsoft.com/office/drawing/2014/main" id="{7EABCEF5-9EBF-A92C-FF3C-2ABEC97D02A9}"/>
                </a:ext>
              </a:extLst>
            </p:cNvPr>
            <p:cNvSpPr/>
            <p:nvPr/>
          </p:nvSpPr>
          <p:spPr>
            <a:xfrm>
              <a:off x="3922892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23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1" name="Google Shape;8583;p75">
              <a:extLst>
                <a:ext uri="{FF2B5EF4-FFF2-40B4-BE49-F238E27FC236}">
                  <a16:creationId xmlns:a16="http://schemas.microsoft.com/office/drawing/2014/main" id="{94A7A8E5-C007-F2E5-7B68-3E274E3FC8ED}"/>
                </a:ext>
              </a:extLst>
            </p:cNvPr>
            <p:cNvSpPr/>
            <p:nvPr/>
          </p:nvSpPr>
          <p:spPr>
            <a:xfrm>
              <a:off x="4067336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2" name="Google Shape;8584;p75">
              <a:extLst>
                <a:ext uri="{FF2B5EF4-FFF2-40B4-BE49-F238E27FC236}">
                  <a16:creationId xmlns:a16="http://schemas.microsoft.com/office/drawing/2014/main" id="{21DBB461-1653-05CD-2406-2A99A4024E22}"/>
                </a:ext>
              </a:extLst>
            </p:cNvPr>
            <p:cNvSpPr/>
            <p:nvPr/>
          </p:nvSpPr>
          <p:spPr>
            <a:xfrm>
              <a:off x="4211780" y="2180272"/>
              <a:ext cx="108252" cy="378237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21" y="1"/>
                  </a:moveTo>
                  <a:cubicBezTo>
                    <a:pt x="276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21" y="37890"/>
                  </a:cubicBezTo>
                  <a:lnTo>
                    <a:pt x="7937" y="37890"/>
                  </a:lnTo>
                  <a:cubicBezTo>
                    <a:pt x="8281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81" y="1"/>
                    <a:pt x="7937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3" name="Google Shape;8585;p75">
              <a:extLst>
                <a:ext uri="{FF2B5EF4-FFF2-40B4-BE49-F238E27FC236}">
                  <a16:creationId xmlns:a16="http://schemas.microsoft.com/office/drawing/2014/main" id="{7A51C9AB-B38E-0DEA-FBA6-BEA384CA1B6E}"/>
                </a:ext>
              </a:extLst>
            </p:cNvPr>
            <p:cNvSpPr/>
            <p:nvPr/>
          </p:nvSpPr>
          <p:spPr>
            <a:xfrm>
              <a:off x="4356236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20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20" y="37876"/>
                  </a:cubicBezTo>
                  <a:lnTo>
                    <a:pt x="7936" y="37876"/>
                  </a:lnTo>
                  <a:cubicBezTo>
                    <a:pt x="8267" y="37876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4" name="Google Shape;8586;p75">
              <a:extLst>
                <a:ext uri="{FF2B5EF4-FFF2-40B4-BE49-F238E27FC236}">
                  <a16:creationId xmlns:a16="http://schemas.microsoft.com/office/drawing/2014/main" id="{B55C89D3-1E66-B51D-2FF3-689DED97978F}"/>
                </a:ext>
              </a:extLst>
            </p:cNvPr>
            <p:cNvSpPr/>
            <p:nvPr/>
          </p:nvSpPr>
          <p:spPr>
            <a:xfrm>
              <a:off x="4500680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6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6" y="37890"/>
                  </a:cubicBezTo>
                  <a:lnTo>
                    <a:pt x="7936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77"/>
                    <a:pt x="8267" y="1"/>
                    <a:pt x="7936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5" name="Google Shape;8587;p75">
              <a:extLst>
                <a:ext uri="{FF2B5EF4-FFF2-40B4-BE49-F238E27FC236}">
                  <a16:creationId xmlns:a16="http://schemas.microsoft.com/office/drawing/2014/main" id="{E46C093F-45EA-12E8-7382-90A7D803356B}"/>
                </a:ext>
              </a:extLst>
            </p:cNvPr>
            <p:cNvSpPr/>
            <p:nvPr/>
          </p:nvSpPr>
          <p:spPr>
            <a:xfrm>
              <a:off x="4645124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7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07" y="37876"/>
                  </a:cubicBezTo>
                  <a:lnTo>
                    <a:pt x="7936" y="37876"/>
                  </a:lnTo>
                  <a:cubicBezTo>
                    <a:pt x="8267" y="37876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6" name="Google Shape;8588;p75">
              <a:extLst>
                <a:ext uri="{FF2B5EF4-FFF2-40B4-BE49-F238E27FC236}">
                  <a16:creationId xmlns:a16="http://schemas.microsoft.com/office/drawing/2014/main" id="{DD8CC03A-1FD2-51BA-CBCF-44755ECA7861}"/>
                </a:ext>
              </a:extLst>
            </p:cNvPr>
            <p:cNvSpPr/>
            <p:nvPr/>
          </p:nvSpPr>
          <p:spPr>
            <a:xfrm>
              <a:off x="4789568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2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7" name="Google Shape;8589;p75">
              <a:extLst>
                <a:ext uri="{FF2B5EF4-FFF2-40B4-BE49-F238E27FC236}">
                  <a16:creationId xmlns:a16="http://schemas.microsoft.com/office/drawing/2014/main" id="{9924810E-FD80-4C65-78CC-625219EF3E9F}"/>
                </a:ext>
              </a:extLst>
            </p:cNvPr>
            <p:cNvSpPr/>
            <p:nvPr/>
          </p:nvSpPr>
          <p:spPr>
            <a:xfrm>
              <a:off x="4934012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3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3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8" name="Google Shape;8590;p75">
              <a:extLst>
                <a:ext uri="{FF2B5EF4-FFF2-40B4-BE49-F238E27FC236}">
                  <a16:creationId xmlns:a16="http://schemas.microsoft.com/office/drawing/2014/main" id="{5AA89DBA-4030-D649-D04E-94AF65638276}"/>
                </a:ext>
              </a:extLst>
            </p:cNvPr>
            <p:cNvSpPr/>
            <p:nvPr/>
          </p:nvSpPr>
          <p:spPr>
            <a:xfrm>
              <a:off x="5078456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0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20" y="37890"/>
                  </a:cubicBezTo>
                  <a:lnTo>
                    <a:pt x="7936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77"/>
                    <a:pt x="8267" y="1"/>
                    <a:pt x="793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9" name="Google Shape;8591;p75">
              <a:extLst>
                <a:ext uri="{FF2B5EF4-FFF2-40B4-BE49-F238E27FC236}">
                  <a16:creationId xmlns:a16="http://schemas.microsoft.com/office/drawing/2014/main" id="{8AFD9899-D2CA-BAEF-1C97-50D88192D275}"/>
                </a:ext>
              </a:extLst>
            </p:cNvPr>
            <p:cNvSpPr/>
            <p:nvPr/>
          </p:nvSpPr>
          <p:spPr>
            <a:xfrm>
              <a:off x="5222900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0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20" y="37890"/>
                  </a:cubicBezTo>
                  <a:lnTo>
                    <a:pt x="7936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3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60" name="Google Shape;8592;p75">
              <a:extLst>
                <a:ext uri="{FF2B5EF4-FFF2-40B4-BE49-F238E27FC236}">
                  <a16:creationId xmlns:a16="http://schemas.microsoft.com/office/drawing/2014/main" id="{FF4F1562-02C0-DD35-561D-C84C39B81D56}"/>
                </a:ext>
              </a:extLst>
            </p:cNvPr>
            <p:cNvSpPr/>
            <p:nvPr/>
          </p:nvSpPr>
          <p:spPr>
            <a:xfrm>
              <a:off x="5367343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76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07" y="37890"/>
                  </a:cubicBezTo>
                  <a:lnTo>
                    <a:pt x="7937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3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61" name="Google Shape;8593;p75">
              <a:extLst>
                <a:ext uri="{FF2B5EF4-FFF2-40B4-BE49-F238E27FC236}">
                  <a16:creationId xmlns:a16="http://schemas.microsoft.com/office/drawing/2014/main" id="{96B987EE-1D7B-3612-72C7-047B04CA017E}"/>
                </a:ext>
              </a:extLst>
            </p:cNvPr>
            <p:cNvSpPr/>
            <p:nvPr/>
          </p:nvSpPr>
          <p:spPr>
            <a:xfrm>
              <a:off x="5511787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7" y="1"/>
                  </a:moveTo>
                  <a:cubicBezTo>
                    <a:pt x="276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76"/>
                    <a:pt x="607" y="37876"/>
                  </a:cubicBezTo>
                  <a:lnTo>
                    <a:pt x="7923" y="37876"/>
                  </a:lnTo>
                  <a:cubicBezTo>
                    <a:pt x="8267" y="37876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62" name="Google Shape;8594;p75">
              <a:extLst>
                <a:ext uri="{FF2B5EF4-FFF2-40B4-BE49-F238E27FC236}">
                  <a16:creationId xmlns:a16="http://schemas.microsoft.com/office/drawing/2014/main" id="{931A1E68-8E83-D888-54BD-BA1CD8F29997}"/>
                </a:ext>
              </a:extLst>
            </p:cNvPr>
            <p:cNvSpPr/>
            <p:nvPr/>
          </p:nvSpPr>
          <p:spPr>
            <a:xfrm>
              <a:off x="5656231" y="2180272"/>
              <a:ext cx="108252" cy="378237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07" y="1"/>
                  </a:moveTo>
                  <a:cubicBezTo>
                    <a:pt x="263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3" y="37890"/>
                    <a:pt x="607" y="37890"/>
                  </a:cubicBezTo>
                  <a:lnTo>
                    <a:pt x="7923" y="37890"/>
                  </a:lnTo>
                  <a:cubicBezTo>
                    <a:pt x="8268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8" y="1"/>
                    <a:pt x="792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163" name="Google Shape;8595;p75">
            <a:extLst>
              <a:ext uri="{FF2B5EF4-FFF2-40B4-BE49-F238E27FC236}">
                <a16:creationId xmlns:a16="http://schemas.microsoft.com/office/drawing/2014/main" id="{ADC816DE-D5F6-7FD8-6EDB-2CB1BDD4C31C}"/>
              </a:ext>
            </a:extLst>
          </p:cNvPr>
          <p:cNvGrpSpPr/>
          <p:nvPr/>
        </p:nvGrpSpPr>
        <p:grpSpPr>
          <a:xfrm>
            <a:off x="5178462" y="5444037"/>
            <a:ext cx="2781004" cy="319250"/>
            <a:chOff x="3530150" y="2790075"/>
            <a:chExt cx="1962600" cy="225300"/>
          </a:xfrm>
        </p:grpSpPr>
        <p:sp>
          <p:nvSpPr>
            <p:cNvPr id="164" name="Google Shape;8596;p75">
              <a:extLst>
                <a:ext uri="{FF2B5EF4-FFF2-40B4-BE49-F238E27FC236}">
                  <a16:creationId xmlns:a16="http://schemas.microsoft.com/office/drawing/2014/main" id="{5D56400B-6FEF-B6E8-F97F-7E0232301964}"/>
                </a:ext>
              </a:extLst>
            </p:cNvPr>
            <p:cNvSpPr/>
            <p:nvPr/>
          </p:nvSpPr>
          <p:spPr>
            <a:xfrm>
              <a:off x="3530150" y="2790075"/>
              <a:ext cx="1962600" cy="225300"/>
            </a:xfrm>
            <a:prstGeom prst="rect">
              <a:avLst/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65" name="Google Shape;8597;p75">
              <a:extLst>
                <a:ext uri="{FF2B5EF4-FFF2-40B4-BE49-F238E27FC236}">
                  <a16:creationId xmlns:a16="http://schemas.microsoft.com/office/drawing/2014/main" id="{E5E6FF16-71ED-A3FE-F3BB-E40AABD8EFC0}"/>
                </a:ext>
              </a:extLst>
            </p:cNvPr>
            <p:cNvSpPr/>
            <p:nvPr/>
          </p:nvSpPr>
          <p:spPr>
            <a:xfrm>
              <a:off x="3535069" y="2794464"/>
              <a:ext cx="1104900" cy="216900"/>
            </a:xfrm>
            <a:prstGeom prst="rect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166" name="Google Shape;8598;p75">
            <a:extLst>
              <a:ext uri="{FF2B5EF4-FFF2-40B4-BE49-F238E27FC236}">
                <a16:creationId xmlns:a16="http://schemas.microsoft.com/office/drawing/2014/main" id="{283CEAB6-3426-03B2-1764-79A385E3DA66}"/>
              </a:ext>
            </a:extLst>
          </p:cNvPr>
          <p:cNvGrpSpPr/>
          <p:nvPr/>
        </p:nvGrpSpPr>
        <p:grpSpPr>
          <a:xfrm>
            <a:off x="5179769" y="6000689"/>
            <a:ext cx="2823258" cy="307522"/>
            <a:chOff x="3558802" y="4011427"/>
            <a:chExt cx="1866000" cy="111300"/>
          </a:xfrm>
        </p:grpSpPr>
        <p:sp>
          <p:nvSpPr>
            <p:cNvPr id="167" name="Google Shape;8599;p75">
              <a:extLst>
                <a:ext uri="{FF2B5EF4-FFF2-40B4-BE49-F238E27FC236}">
                  <a16:creationId xmlns:a16="http://schemas.microsoft.com/office/drawing/2014/main" id="{32F4526B-3934-9E88-4A5F-E472E91DF7AF}"/>
                </a:ext>
              </a:extLst>
            </p:cNvPr>
            <p:cNvSpPr/>
            <p:nvPr/>
          </p:nvSpPr>
          <p:spPr>
            <a:xfrm rot="5400000" flipH="1">
              <a:off x="4436152" y="3134077"/>
              <a:ext cx="111300" cy="1866000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68" name="Google Shape;8600;p75">
              <a:extLst>
                <a:ext uri="{FF2B5EF4-FFF2-40B4-BE49-F238E27FC236}">
                  <a16:creationId xmlns:a16="http://schemas.microsoft.com/office/drawing/2014/main" id="{EA0BE52A-06F6-FF02-9EA6-D0D361E28884}"/>
                </a:ext>
              </a:extLst>
            </p:cNvPr>
            <p:cNvSpPr/>
            <p:nvPr/>
          </p:nvSpPr>
          <p:spPr>
            <a:xfrm rot="5400000" flipH="1">
              <a:off x="4162472" y="3415277"/>
              <a:ext cx="104700" cy="13047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169" name="Google Shape;8601;p75">
            <a:extLst>
              <a:ext uri="{FF2B5EF4-FFF2-40B4-BE49-F238E27FC236}">
                <a16:creationId xmlns:a16="http://schemas.microsoft.com/office/drawing/2014/main" id="{4D4B4B53-2356-E428-049A-CBA7E0D7534B}"/>
              </a:ext>
            </a:extLst>
          </p:cNvPr>
          <p:cNvGrpSpPr/>
          <p:nvPr/>
        </p:nvGrpSpPr>
        <p:grpSpPr>
          <a:xfrm>
            <a:off x="5179153" y="4411489"/>
            <a:ext cx="2767006" cy="239498"/>
            <a:chOff x="3465975" y="2270276"/>
            <a:chExt cx="1986364" cy="171929"/>
          </a:xfrm>
        </p:grpSpPr>
        <p:sp>
          <p:nvSpPr>
            <p:cNvPr id="170" name="Google Shape;8602;p75">
              <a:extLst>
                <a:ext uri="{FF2B5EF4-FFF2-40B4-BE49-F238E27FC236}">
                  <a16:creationId xmlns:a16="http://schemas.microsoft.com/office/drawing/2014/main" id="{E2B944DE-B3B5-367D-D4A4-C31FB1F78169}"/>
                </a:ext>
              </a:extLst>
            </p:cNvPr>
            <p:cNvSpPr/>
            <p:nvPr/>
          </p:nvSpPr>
          <p:spPr>
            <a:xfrm rot="-5400000">
              <a:off x="3725184" y="2270305"/>
              <a:ext cx="171900" cy="171900"/>
            </a:xfrm>
            <a:prstGeom prst="ellipse">
              <a:avLst/>
            </a:prstGeom>
            <a:solidFill>
              <a:srgbClr val="5F7D95"/>
            </a:solidFill>
            <a:ln w="19050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1" name="Google Shape;8603;p75">
              <a:extLst>
                <a:ext uri="{FF2B5EF4-FFF2-40B4-BE49-F238E27FC236}">
                  <a16:creationId xmlns:a16="http://schemas.microsoft.com/office/drawing/2014/main" id="{C34C48B1-FDDD-610C-9A04-C968A2C8C454}"/>
                </a:ext>
              </a:extLst>
            </p:cNvPr>
            <p:cNvSpPr/>
            <p:nvPr/>
          </p:nvSpPr>
          <p:spPr>
            <a:xfrm rot="-5400000">
              <a:off x="3984394" y="2270305"/>
              <a:ext cx="171900" cy="171900"/>
            </a:xfrm>
            <a:prstGeom prst="ellipse">
              <a:avLst/>
            </a:prstGeom>
            <a:solidFill>
              <a:srgbClr val="5F7D95"/>
            </a:solidFill>
            <a:ln w="19050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2" name="Google Shape;8604;p75">
              <a:extLst>
                <a:ext uri="{FF2B5EF4-FFF2-40B4-BE49-F238E27FC236}">
                  <a16:creationId xmlns:a16="http://schemas.microsoft.com/office/drawing/2014/main" id="{51325D18-1989-7356-CA3F-A06895561EC9}"/>
                </a:ext>
              </a:extLst>
            </p:cNvPr>
            <p:cNvSpPr/>
            <p:nvPr/>
          </p:nvSpPr>
          <p:spPr>
            <a:xfrm rot="-5400000">
              <a:off x="4243603" y="2270305"/>
              <a:ext cx="171900" cy="171900"/>
            </a:xfrm>
            <a:prstGeom prst="ellipse">
              <a:avLst/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3" name="Google Shape;8605;p75">
              <a:extLst>
                <a:ext uri="{FF2B5EF4-FFF2-40B4-BE49-F238E27FC236}">
                  <a16:creationId xmlns:a16="http://schemas.microsoft.com/office/drawing/2014/main" id="{161632A8-160F-E6A1-9E02-21ABF3F7A64D}"/>
                </a:ext>
              </a:extLst>
            </p:cNvPr>
            <p:cNvSpPr/>
            <p:nvPr/>
          </p:nvSpPr>
          <p:spPr>
            <a:xfrm rot="-5400000">
              <a:off x="4502812" y="2270305"/>
              <a:ext cx="171900" cy="171900"/>
            </a:xfrm>
            <a:prstGeom prst="ellipse">
              <a:avLst/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4" name="Google Shape;8606;p75">
              <a:extLst>
                <a:ext uri="{FF2B5EF4-FFF2-40B4-BE49-F238E27FC236}">
                  <a16:creationId xmlns:a16="http://schemas.microsoft.com/office/drawing/2014/main" id="{2B893560-9B45-8D4F-50C6-A1F82954C949}"/>
                </a:ext>
              </a:extLst>
            </p:cNvPr>
            <p:cNvSpPr/>
            <p:nvPr/>
          </p:nvSpPr>
          <p:spPr>
            <a:xfrm rot="-5400000">
              <a:off x="4762021" y="2270305"/>
              <a:ext cx="171900" cy="171900"/>
            </a:xfrm>
            <a:prstGeom prst="ellipse">
              <a:avLst/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5" name="Google Shape;8607;p75">
              <a:extLst>
                <a:ext uri="{FF2B5EF4-FFF2-40B4-BE49-F238E27FC236}">
                  <a16:creationId xmlns:a16="http://schemas.microsoft.com/office/drawing/2014/main" id="{6008121E-FCAE-89E4-8567-79CA21302C8F}"/>
                </a:ext>
              </a:extLst>
            </p:cNvPr>
            <p:cNvSpPr/>
            <p:nvPr/>
          </p:nvSpPr>
          <p:spPr>
            <a:xfrm rot="-5400000">
              <a:off x="3465975" y="2270305"/>
              <a:ext cx="171900" cy="171900"/>
            </a:xfrm>
            <a:prstGeom prst="ellipse">
              <a:avLst/>
            </a:prstGeom>
            <a:solidFill>
              <a:srgbClr val="5F7D95"/>
            </a:solidFill>
            <a:ln w="19050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6" name="Google Shape;8608;p75">
              <a:extLst>
                <a:ext uri="{FF2B5EF4-FFF2-40B4-BE49-F238E27FC236}">
                  <a16:creationId xmlns:a16="http://schemas.microsoft.com/office/drawing/2014/main" id="{6D63262D-1701-8535-43C0-63BFBB15A360}"/>
                </a:ext>
              </a:extLst>
            </p:cNvPr>
            <p:cNvSpPr/>
            <p:nvPr/>
          </p:nvSpPr>
          <p:spPr>
            <a:xfrm rot="-5400000">
              <a:off x="5021230" y="2270276"/>
              <a:ext cx="171900" cy="171900"/>
            </a:xfrm>
            <a:prstGeom prst="ellipse">
              <a:avLst/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7" name="Google Shape;8609;p75">
              <a:extLst>
                <a:ext uri="{FF2B5EF4-FFF2-40B4-BE49-F238E27FC236}">
                  <a16:creationId xmlns:a16="http://schemas.microsoft.com/office/drawing/2014/main" id="{C0C4D0A4-4329-7C88-467F-3BDE8D309ECD}"/>
                </a:ext>
              </a:extLst>
            </p:cNvPr>
            <p:cNvSpPr/>
            <p:nvPr/>
          </p:nvSpPr>
          <p:spPr>
            <a:xfrm rot="-5400000">
              <a:off x="5280440" y="2270276"/>
              <a:ext cx="171900" cy="171900"/>
            </a:xfrm>
            <a:prstGeom prst="ellipse">
              <a:avLst/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178" name="Google Shape;8610;p75">
            <a:extLst>
              <a:ext uri="{FF2B5EF4-FFF2-40B4-BE49-F238E27FC236}">
                <a16:creationId xmlns:a16="http://schemas.microsoft.com/office/drawing/2014/main" id="{A08AFC5F-BEDF-6745-E97F-9BEB349649EB}"/>
              </a:ext>
            </a:extLst>
          </p:cNvPr>
          <p:cNvGrpSpPr/>
          <p:nvPr/>
        </p:nvGrpSpPr>
        <p:grpSpPr>
          <a:xfrm>
            <a:off x="5201169" y="7138788"/>
            <a:ext cx="2739062" cy="390920"/>
            <a:chOff x="723300" y="4253549"/>
            <a:chExt cx="2276482" cy="324900"/>
          </a:xfrm>
        </p:grpSpPr>
        <p:sp>
          <p:nvSpPr>
            <p:cNvPr id="179" name="Google Shape;8611;p75">
              <a:extLst>
                <a:ext uri="{FF2B5EF4-FFF2-40B4-BE49-F238E27FC236}">
                  <a16:creationId xmlns:a16="http://schemas.microsoft.com/office/drawing/2014/main" id="{8D4D4A96-4F98-A205-AE11-EE6D16929A07}"/>
                </a:ext>
              </a:extLst>
            </p:cNvPr>
            <p:cNvSpPr/>
            <p:nvPr/>
          </p:nvSpPr>
          <p:spPr>
            <a:xfrm>
              <a:off x="723300" y="4253549"/>
              <a:ext cx="341700" cy="324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0" name="Google Shape;8612;p75">
              <a:extLst>
                <a:ext uri="{FF2B5EF4-FFF2-40B4-BE49-F238E27FC236}">
                  <a16:creationId xmlns:a16="http://schemas.microsoft.com/office/drawing/2014/main" id="{B5F37BE7-5E94-EA74-4134-90863382FC68}"/>
                </a:ext>
              </a:extLst>
            </p:cNvPr>
            <p:cNvSpPr/>
            <p:nvPr/>
          </p:nvSpPr>
          <p:spPr>
            <a:xfrm>
              <a:off x="1206995" y="4253549"/>
              <a:ext cx="341700" cy="324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1" name="Google Shape;8613;p75">
              <a:extLst>
                <a:ext uri="{FF2B5EF4-FFF2-40B4-BE49-F238E27FC236}">
                  <a16:creationId xmlns:a16="http://schemas.microsoft.com/office/drawing/2014/main" id="{D8F098E6-45A4-B434-FA3C-EA4D68A3D705}"/>
                </a:ext>
              </a:extLst>
            </p:cNvPr>
            <p:cNvSpPr/>
            <p:nvPr/>
          </p:nvSpPr>
          <p:spPr>
            <a:xfrm>
              <a:off x="1690691" y="4253549"/>
              <a:ext cx="341700" cy="324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2" name="Google Shape;8614;p75">
              <a:extLst>
                <a:ext uri="{FF2B5EF4-FFF2-40B4-BE49-F238E27FC236}">
                  <a16:creationId xmlns:a16="http://schemas.microsoft.com/office/drawing/2014/main" id="{550BBEA4-782F-70B1-7E69-2540F5B3BAE1}"/>
                </a:ext>
              </a:extLst>
            </p:cNvPr>
            <p:cNvSpPr/>
            <p:nvPr/>
          </p:nvSpPr>
          <p:spPr>
            <a:xfrm>
              <a:off x="2174386" y="4253549"/>
              <a:ext cx="341700" cy="324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3" name="Google Shape;8615;p75">
              <a:extLst>
                <a:ext uri="{FF2B5EF4-FFF2-40B4-BE49-F238E27FC236}">
                  <a16:creationId xmlns:a16="http://schemas.microsoft.com/office/drawing/2014/main" id="{269AE4EB-278D-9D30-4821-5D04C5058FE2}"/>
                </a:ext>
              </a:extLst>
            </p:cNvPr>
            <p:cNvSpPr/>
            <p:nvPr/>
          </p:nvSpPr>
          <p:spPr>
            <a:xfrm>
              <a:off x="2658082" y="4253549"/>
              <a:ext cx="341700" cy="324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184" name="Google Shape;8616;p75">
            <a:extLst>
              <a:ext uri="{FF2B5EF4-FFF2-40B4-BE49-F238E27FC236}">
                <a16:creationId xmlns:a16="http://schemas.microsoft.com/office/drawing/2014/main" id="{D4AE7F48-F8CB-DCDE-C76E-35B9B979F4AC}"/>
              </a:ext>
            </a:extLst>
          </p:cNvPr>
          <p:cNvGrpSpPr/>
          <p:nvPr/>
        </p:nvGrpSpPr>
        <p:grpSpPr>
          <a:xfrm>
            <a:off x="5180290" y="6541149"/>
            <a:ext cx="2778132" cy="360238"/>
            <a:chOff x="705948" y="3788465"/>
            <a:chExt cx="2308953" cy="299400"/>
          </a:xfrm>
        </p:grpSpPr>
        <p:sp>
          <p:nvSpPr>
            <p:cNvPr id="185" name="Google Shape;8617;p75">
              <a:extLst>
                <a:ext uri="{FF2B5EF4-FFF2-40B4-BE49-F238E27FC236}">
                  <a16:creationId xmlns:a16="http://schemas.microsoft.com/office/drawing/2014/main" id="{334188A1-4EB6-B6DE-0ED2-C014B8524D8C}"/>
                </a:ext>
              </a:extLst>
            </p:cNvPr>
            <p:cNvSpPr/>
            <p:nvPr/>
          </p:nvSpPr>
          <p:spPr>
            <a:xfrm>
              <a:off x="705948" y="3788465"/>
              <a:ext cx="335400" cy="299400"/>
            </a:xfrm>
            <a:prstGeom prst="heart">
              <a:avLst/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6" name="Google Shape;8618;p75">
              <a:extLst>
                <a:ext uri="{FF2B5EF4-FFF2-40B4-BE49-F238E27FC236}">
                  <a16:creationId xmlns:a16="http://schemas.microsoft.com/office/drawing/2014/main" id="{95F901CE-84C0-0644-06A6-6017353AF9DA}"/>
                </a:ext>
              </a:extLst>
            </p:cNvPr>
            <p:cNvSpPr/>
            <p:nvPr/>
          </p:nvSpPr>
          <p:spPr>
            <a:xfrm>
              <a:off x="1209923" y="3788465"/>
              <a:ext cx="335400" cy="299400"/>
            </a:xfrm>
            <a:prstGeom prst="heart">
              <a:avLst/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7" name="Google Shape;8619;p75">
              <a:extLst>
                <a:ext uri="{FF2B5EF4-FFF2-40B4-BE49-F238E27FC236}">
                  <a16:creationId xmlns:a16="http://schemas.microsoft.com/office/drawing/2014/main" id="{9C9D6A5F-1C66-334D-F6B2-2C3A8968C37C}"/>
                </a:ext>
              </a:extLst>
            </p:cNvPr>
            <p:cNvSpPr/>
            <p:nvPr/>
          </p:nvSpPr>
          <p:spPr>
            <a:xfrm>
              <a:off x="1713905" y="3788465"/>
              <a:ext cx="335400" cy="299400"/>
            </a:xfrm>
            <a:prstGeom prst="heart">
              <a:avLst/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8" name="Google Shape;8620;p75">
              <a:extLst>
                <a:ext uri="{FF2B5EF4-FFF2-40B4-BE49-F238E27FC236}">
                  <a16:creationId xmlns:a16="http://schemas.microsoft.com/office/drawing/2014/main" id="{EFA7DC18-993B-33B8-89A1-B16F37C309C1}"/>
                </a:ext>
              </a:extLst>
            </p:cNvPr>
            <p:cNvSpPr/>
            <p:nvPr/>
          </p:nvSpPr>
          <p:spPr>
            <a:xfrm>
              <a:off x="2189639" y="3788465"/>
              <a:ext cx="335400" cy="299400"/>
            </a:xfrm>
            <a:prstGeom prst="heart">
              <a:avLst/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9" name="Google Shape;8621;p75">
              <a:extLst>
                <a:ext uri="{FF2B5EF4-FFF2-40B4-BE49-F238E27FC236}">
                  <a16:creationId xmlns:a16="http://schemas.microsoft.com/office/drawing/2014/main" id="{45013040-A851-CA89-DE96-A0BCF1C16184}"/>
                </a:ext>
              </a:extLst>
            </p:cNvPr>
            <p:cNvSpPr/>
            <p:nvPr/>
          </p:nvSpPr>
          <p:spPr>
            <a:xfrm>
              <a:off x="2679500" y="3788465"/>
              <a:ext cx="335400" cy="299400"/>
            </a:xfrm>
            <a:prstGeom prst="heart">
              <a:avLst/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190" name="Google Shape;8622;p75">
            <a:extLst>
              <a:ext uri="{FF2B5EF4-FFF2-40B4-BE49-F238E27FC236}">
                <a16:creationId xmlns:a16="http://schemas.microsoft.com/office/drawing/2014/main" id="{B2383A53-00B1-376A-F760-CBACB287AAB9}"/>
              </a:ext>
            </a:extLst>
          </p:cNvPr>
          <p:cNvGrpSpPr/>
          <p:nvPr/>
        </p:nvGrpSpPr>
        <p:grpSpPr>
          <a:xfrm>
            <a:off x="5276165" y="7767108"/>
            <a:ext cx="2609218" cy="588148"/>
            <a:chOff x="2658741" y="4097347"/>
            <a:chExt cx="1304609" cy="294074"/>
          </a:xfrm>
        </p:grpSpPr>
        <p:grpSp>
          <p:nvGrpSpPr>
            <p:cNvPr id="191" name="Google Shape;8623;p75">
              <a:extLst>
                <a:ext uri="{FF2B5EF4-FFF2-40B4-BE49-F238E27FC236}">
                  <a16:creationId xmlns:a16="http://schemas.microsoft.com/office/drawing/2014/main" id="{BA677E98-E764-F07D-6FE0-2FC2D3953F1C}"/>
                </a:ext>
              </a:extLst>
            </p:cNvPr>
            <p:cNvGrpSpPr/>
            <p:nvPr/>
          </p:nvGrpSpPr>
          <p:grpSpPr>
            <a:xfrm>
              <a:off x="2658741" y="4097347"/>
              <a:ext cx="118572" cy="294074"/>
              <a:chOff x="3343310" y="4475555"/>
              <a:chExt cx="127717" cy="316753"/>
            </a:xfrm>
          </p:grpSpPr>
          <p:sp>
            <p:nvSpPr>
              <p:cNvPr id="204" name="Google Shape;8624;p75">
                <a:extLst>
                  <a:ext uri="{FF2B5EF4-FFF2-40B4-BE49-F238E27FC236}">
                    <a16:creationId xmlns:a16="http://schemas.microsoft.com/office/drawing/2014/main" id="{3E5C102C-D308-F39C-77CA-E3FBD89DC2F1}"/>
                  </a:ext>
                </a:extLst>
              </p:cNvPr>
              <p:cNvSpPr/>
              <p:nvPr/>
            </p:nvSpPr>
            <p:spPr>
              <a:xfrm>
                <a:off x="3343310" y="4535967"/>
                <a:ext cx="127717" cy="256341"/>
              </a:xfrm>
              <a:custGeom>
                <a:avLst/>
                <a:gdLst/>
                <a:ahLst/>
                <a:cxnLst/>
                <a:rect l="l" t="t" r="r" b="b"/>
                <a:pathLst>
                  <a:path w="77995" h="156544" extrusionOk="0">
                    <a:moveTo>
                      <a:pt x="18496" y="1"/>
                    </a:moveTo>
                    <a:cubicBezTo>
                      <a:pt x="8514" y="1"/>
                      <a:pt x="359" y="8123"/>
                      <a:pt x="327" y="18105"/>
                    </a:cubicBezTo>
                    <a:lnTo>
                      <a:pt x="33" y="74537"/>
                    </a:lnTo>
                    <a:cubicBezTo>
                      <a:pt x="0" y="78778"/>
                      <a:pt x="3425" y="82235"/>
                      <a:pt x="7666" y="82268"/>
                    </a:cubicBezTo>
                    <a:lnTo>
                      <a:pt x="7731" y="82268"/>
                    </a:lnTo>
                    <a:cubicBezTo>
                      <a:pt x="11939" y="82268"/>
                      <a:pt x="15364" y="78843"/>
                      <a:pt x="15397" y="74635"/>
                    </a:cubicBezTo>
                    <a:lnTo>
                      <a:pt x="15691" y="18170"/>
                    </a:lnTo>
                    <a:cubicBezTo>
                      <a:pt x="15691" y="17341"/>
                      <a:pt x="16344" y="16668"/>
                      <a:pt x="17166" y="16668"/>
                    </a:cubicBezTo>
                    <a:cubicBezTo>
                      <a:pt x="17185" y="16668"/>
                      <a:pt x="17204" y="16669"/>
                      <a:pt x="17224" y="16669"/>
                    </a:cubicBezTo>
                    <a:cubicBezTo>
                      <a:pt x="18039" y="16669"/>
                      <a:pt x="18724" y="17355"/>
                      <a:pt x="18724" y="18170"/>
                    </a:cubicBezTo>
                    <a:lnTo>
                      <a:pt x="18724" y="147345"/>
                    </a:lnTo>
                    <a:cubicBezTo>
                      <a:pt x="18724" y="152433"/>
                      <a:pt x="22867" y="156543"/>
                      <a:pt x="27956" y="156543"/>
                    </a:cubicBezTo>
                    <a:cubicBezTo>
                      <a:pt x="33044" y="156543"/>
                      <a:pt x="37187" y="152433"/>
                      <a:pt x="37187" y="147345"/>
                    </a:cubicBezTo>
                    <a:lnTo>
                      <a:pt x="37187" y="73656"/>
                    </a:lnTo>
                    <a:lnTo>
                      <a:pt x="41167" y="73656"/>
                    </a:lnTo>
                    <a:lnTo>
                      <a:pt x="41167" y="147345"/>
                    </a:lnTo>
                    <a:cubicBezTo>
                      <a:pt x="41167" y="152433"/>
                      <a:pt x="45277" y="156543"/>
                      <a:pt x="50365" y="156543"/>
                    </a:cubicBezTo>
                    <a:cubicBezTo>
                      <a:pt x="55454" y="156543"/>
                      <a:pt x="59597" y="152433"/>
                      <a:pt x="59597" y="147345"/>
                    </a:cubicBezTo>
                    <a:cubicBezTo>
                      <a:pt x="59597" y="25477"/>
                      <a:pt x="59434" y="95153"/>
                      <a:pt x="59434" y="18300"/>
                    </a:cubicBezTo>
                    <a:cubicBezTo>
                      <a:pt x="59434" y="17420"/>
                      <a:pt x="60119" y="16702"/>
                      <a:pt x="60967" y="16669"/>
                    </a:cubicBezTo>
                    <a:cubicBezTo>
                      <a:pt x="60988" y="16669"/>
                      <a:pt x="61009" y="16668"/>
                      <a:pt x="61030" y="16668"/>
                    </a:cubicBezTo>
                    <a:cubicBezTo>
                      <a:pt x="61882" y="16668"/>
                      <a:pt x="62567" y="17310"/>
                      <a:pt x="62631" y="18170"/>
                    </a:cubicBezTo>
                    <a:lnTo>
                      <a:pt x="62598" y="74570"/>
                    </a:lnTo>
                    <a:cubicBezTo>
                      <a:pt x="62598" y="78810"/>
                      <a:pt x="66023" y="82268"/>
                      <a:pt x="70264" y="82268"/>
                    </a:cubicBezTo>
                    <a:cubicBezTo>
                      <a:pt x="74504" y="82268"/>
                      <a:pt x="77962" y="78843"/>
                      <a:pt x="77962" y="74602"/>
                    </a:cubicBezTo>
                    <a:lnTo>
                      <a:pt x="77994" y="18137"/>
                    </a:lnTo>
                    <a:cubicBezTo>
                      <a:pt x="77994" y="18137"/>
                      <a:pt x="77994" y="18105"/>
                      <a:pt x="77994" y="18105"/>
                    </a:cubicBezTo>
                    <a:cubicBezTo>
                      <a:pt x="77962" y="8123"/>
                      <a:pt x="69807" y="1"/>
                      <a:pt x="59825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05" name="Google Shape;8625;p75">
                <a:extLst>
                  <a:ext uri="{FF2B5EF4-FFF2-40B4-BE49-F238E27FC236}">
                    <a16:creationId xmlns:a16="http://schemas.microsoft.com/office/drawing/2014/main" id="{9FE142C0-1BE1-5E4D-A93A-9D05E4D3E2FF}"/>
                  </a:ext>
                </a:extLst>
              </p:cNvPr>
              <p:cNvSpPr/>
              <p:nvPr/>
            </p:nvSpPr>
            <p:spPr>
              <a:xfrm>
                <a:off x="3381341" y="4475555"/>
                <a:ext cx="52189" cy="52135"/>
              </a:xfrm>
              <a:custGeom>
                <a:avLst/>
                <a:gdLst/>
                <a:ahLst/>
                <a:cxnLst/>
                <a:rect l="l" t="t" r="r" b="b"/>
                <a:pathLst>
                  <a:path w="31871" h="31838" extrusionOk="0">
                    <a:moveTo>
                      <a:pt x="15952" y="1"/>
                    </a:moveTo>
                    <a:cubicBezTo>
                      <a:pt x="7144" y="1"/>
                      <a:pt x="1" y="7112"/>
                      <a:pt x="1" y="15919"/>
                    </a:cubicBezTo>
                    <a:cubicBezTo>
                      <a:pt x="1" y="24694"/>
                      <a:pt x="7144" y="31838"/>
                      <a:pt x="15952" y="31838"/>
                    </a:cubicBezTo>
                    <a:cubicBezTo>
                      <a:pt x="24727" y="31838"/>
                      <a:pt x="31870" y="24694"/>
                      <a:pt x="31870" y="15919"/>
                    </a:cubicBezTo>
                    <a:cubicBezTo>
                      <a:pt x="31870" y="7112"/>
                      <a:pt x="24727" y="1"/>
                      <a:pt x="15952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92" name="Google Shape;8626;p75">
              <a:extLst>
                <a:ext uri="{FF2B5EF4-FFF2-40B4-BE49-F238E27FC236}">
                  <a16:creationId xmlns:a16="http://schemas.microsoft.com/office/drawing/2014/main" id="{1EDCABDF-00B7-FEF1-00CA-EAF76EC29365}"/>
                </a:ext>
              </a:extLst>
            </p:cNvPr>
            <p:cNvGrpSpPr/>
            <p:nvPr/>
          </p:nvGrpSpPr>
          <p:grpSpPr>
            <a:xfrm>
              <a:off x="3815519" y="4098388"/>
              <a:ext cx="147831" cy="291991"/>
              <a:chOff x="3527539" y="4476677"/>
              <a:chExt cx="159232" cy="314510"/>
            </a:xfrm>
          </p:grpSpPr>
          <p:sp>
            <p:nvSpPr>
              <p:cNvPr id="202" name="Google Shape;8627;p75">
                <a:extLst>
                  <a:ext uri="{FF2B5EF4-FFF2-40B4-BE49-F238E27FC236}">
                    <a16:creationId xmlns:a16="http://schemas.microsoft.com/office/drawing/2014/main" id="{4F07A2DA-E1CD-AAD3-CD5B-56ADEDB3B961}"/>
                  </a:ext>
                </a:extLst>
              </p:cNvPr>
              <p:cNvSpPr/>
              <p:nvPr/>
            </p:nvSpPr>
            <p:spPr>
              <a:xfrm>
                <a:off x="3527539" y="4536716"/>
                <a:ext cx="159232" cy="254471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155402" extrusionOk="0">
                    <a:moveTo>
                      <a:pt x="35360" y="0"/>
                    </a:moveTo>
                    <a:cubicBezTo>
                      <a:pt x="27173" y="0"/>
                      <a:pt x="21268" y="5220"/>
                      <a:pt x="17713" y="15527"/>
                    </a:cubicBezTo>
                    <a:cubicBezTo>
                      <a:pt x="15527" y="21921"/>
                      <a:pt x="1533" y="61750"/>
                      <a:pt x="1403" y="62174"/>
                    </a:cubicBezTo>
                    <a:cubicBezTo>
                      <a:pt x="0" y="66121"/>
                      <a:pt x="2088" y="70492"/>
                      <a:pt x="6068" y="71895"/>
                    </a:cubicBezTo>
                    <a:cubicBezTo>
                      <a:pt x="6895" y="72179"/>
                      <a:pt x="7739" y="72315"/>
                      <a:pt x="8570" y="72315"/>
                    </a:cubicBezTo>
                    <a:cubicBezTo>
                      <a:pt x="11735" y="72315"/>
                      <a:pt x="14703" y="70350"/>
                      <a:pt x="15788" y="67197"/>
                    </a:cubicBezTo>
                    <a:cubicBezTo>
                      <a:pt x="16245" y="65925"/>
                      <a:pt x="24661" y="42569"/>
                      <a:pt x="29358" y="29130"/>
                    </a:cubicBezTo>
                    <a:lnTo>
                      <a:pt x="29358" y="29130"/>
                    </a:lnTo>
                    <a:cubicBezTo>
                      <a:pt x="28869" y="33142"/>
                      <a:pt x="30272" y="24824"/>
                      <a:pt x="18431" y="85856"/>
                    </a:cubicBezTo>
                    <a:cubicBezTo>
                      <a:pt x="17941" y="88498"/>
                      <a:pt x="19964" y="90912"/>
                      <a:pt x="22606" y="90912"/>
                    </a:cubicBezTo>
                    <a:lnTo>
                      <a:pt x="28412" y="90912"/>
                    </a:lnTo>
                    <a:lnTo>
                      <a:pt x="28412" y="146235"/>
                    </a:lnTo>
                    <a:cubicBezTo>
                      <a:pt x="28412" y="151291"/>
                      <a:pt x="32522" y="155401"/>
                      <a:pt x="37578" y="155401"/>
                    </a:cubicBezTo>
                    <a:cubicBezTo>
                      <a:pt x="42634" y="155401"/>
                      <a:pt x="46745" y="151291"/>
                      <a:pt x="46745" y="146235"/>
                    </a:cubicBezTo>
                    <a:lnTo>
                      <a:pt x="46745" y="90912"/>
                    </a:lnTo>
                    <a:lnTo>
                      <a:pt x="50692" y="90912"/>
                    </a:lnTo>
                    <a:lnTo>
                      <a:pt x="50692" y="146235"/>
                    </a:lnTo>
                    <a:cubicBezTo>
                      <a:pt x="50692" y="151291"/>
                      <a:pt x="54769" y="155401"/>
                      <a:pt x="59825" y="155401"/>
                    </a:cubicBezTo>
                    <a:cubicBezTo>
                      <a:pt x="64881" y="155401"/>
                      <a:pt x="68991" y="151291"/>
                      <a:pt x="68991" y="146235"/>
                    </a:cubicBezTo>
                    <a:lnTo>
                      <a:pt x="68991" y="90912"/>
                    </a:lnTo>
                    <a:lnTo>
                      <a:pt x="74798" y="90912"/>
                    </a:lnTo>
                    <a:cubicBezTo>
                      <a:pt x="77472" y="90912"/>
                      <a:pt x="79462" y="88498"/>
                      <a:pt x="78973" y="85856"/>
                    </a:cubicBezTo>
                    <a:cubicBezTo>
                      <a:pt x="67262" y="25379"/>
                      <a:pt x="68535" y="32392"/>
                      <a:pt x="68143" y="29130"/>
                    </a:cubicBezTo>
                    <a:lnTo>
                      <a:pt x="68143" y="29130"/>
                    </a:lnTo>
                    <a:cubicBezTo>
                      <a:pt x="72873" y="42667"/>
                      <a:pt x="81028" y="65958"/>
                      <a:pt x="81485" y="67197"/>
                    </a:cubicBezTo>
                    <a:cubicBezTo>
                      <a:pt x="82570" y="70350"/>
                      <a:pt x="85538" y="72315"/>
                      <a:pt x="88687" y="72315"/>
                    </a:cubicBezTo>
                    <a:cubicBezTo>
                      <a:pt x="89513" y="72315"/>
                      <a:pt x="90352" y="72179"/>
                      <a:pt x="91173" y="71895"/>
                    </a:cubicBezTo>
                    <a:cubicBezTo>
                      <a:pt x="95152" y="70492"/>
                      <a:pt x="97240" y="66121"/>
                      <a:pt x="95870" y="62174"/>
                    </a:cubicBezTo>
                    <a:cubicBezTo>
                      <a:pt x="95707" y="61750"/>
                      <a:pt x="81746" y="21921"/>
                      <a:pt x="79560" y="15527"/>
                    </a:cubicBezTo>
                    <a:cubicBezTo>
                      <a:pt x="76005" y="5220"/>
                      <a:pt x="70068" y="0"/>
                      <a:pt x="6191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03" name="Google Shape;8628;p75">
                <a:extLst>
                  <a:ext uri="{FF2B5EF4-FFF2-40B4-BE49-F238E27FC236}">
                    <a16:creationId xmlns:a16="http://schemas.microsoft.com/office/drawing/2014/main" id="{A3008234-208C-87A1-9AA2-5D096DCA9EE8}"/>
                  </a:ext>
                </a:extLst>
              </p:cNvPr>
              <p:cNvSpPr/>
              <p:nvPr/>
            </p:nvSpPr>
            <p:spPr>
              <a:xfrm>
                <a:off x="3581381" y="4476677"/>
                <a:ext cx="51814" cy="51761"/>
              </a:xfrm>
              <a:custGeom>
                <a:avLst/>
                <a:gdLst/>
                <a:ahLst/>
                <a:cxnLst/>
                <a:rect l="l" t="t" r="r" b="b"/>
                <a:pathLst>
                  <a:path w="31642" h="31610" extrusionOk="0">
                    <a:moveTo>
                      <a:pt x="15821" y="1"/>
                    </a:moveTo>
                    <a:cubicBezTo>
                      <a:pt x="7079" y="1"/>
                      <a:pt x="0" y="7079"/>
                      <a:pt x="0" y="15821"/>
                    </a:cubicBezTo>
                    <a:cubicBezTo>
                      <a:pt x="0" y="24531"/>
                      <a:pt x="7079" y="31609"/>
                      <a:pt x="15821" y="31609"/>
                    </a:cubicBezTo>
                    <a:cubicBezTo>
                      <a:pt x="24563" y="31609"/>
                      <a:pt x="31641" y="24531"/>
                      <a:pt x="31641" y="15821"/>
                    </a:cubicBezTo>
                    <a:cubicBezTo>
                      <a:pt x="31641" y="7079"/>
                      <a:pt x="24563" y="1"/>
                      <a:pt x="1582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93" name="Google Shape;8629;p75">
              <a:extLst>
                <a:ext uri="{FF2B5EF4-FFF2-40B4-BE49-F238E27FC236}">
                  <a16:creationId xmlns:a16="http://schemas.microsoft.com/office/drawing/2014/main" id="{32B965C3-6469-8BAF-046A-FEBDE9D73ACE}"/>
                </a:ext>
              </a:extLst>
            </p:cNvPr>
            <p:cNvGrpSpPr/>
            <p:nvPr/>
          </p:nvGrpSpPr>
          <p:grpSpPr>
            <a:xfrm>
              <a:off x="3511696" y="4098388"/>
              <a:ext cx="147831" cy="291991"/>
              <a:chOff x="3527539" y="4476677"/>
              <a:chExt cx="159232" cy="314510"/>
            </a:xfrm>
          </p:grpSpPr>
          <p:sp>
            <p:nvSpPr>
              <p:cNvPr id="200" name="Google Shape;8630;p75">
                <a:extLst>
                  <a:ext uri="{FF2B5EF4-FFF2-40B4-BE49-F238E27FC236}">
                    <a16:creationId xmlns:a16="http://schemas.microsoft.com/office/drawing/2014/main" id="{356B5F65-76D9-6150-11B1-4A28C7895D5B}"/>
                  </a:ext>
                </a:extLst>
              </p:cNvPr>
              <p:cNvSpPr/>
              <p:nvPr/>
            </p:nvSpPr>
            <p:spPr>
              <a:xfrm>
                <a:off x="3527539" y="4536716"/>
                <a:ext cx="159232" cy="254471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155402" extrusionOk="0">
                    <a:moveTo>
                      <a:pt x="35360" y="0"/>
                    </a:moveTo>
                    <a:cubicBezTo>
                      <a:pt x="27173" y="0"/>
                      <a:pt x="21268" y="5220"/>
                      <a:pt x="17713" y="15527"/>
                    </a:cubicBezTo>
                    <a:cubicBezTo>
                      <a:pt x="15527" y="21921"/>
                      <a:pt x="1533" y="61750"/>
                      <a:pt x="1403" y="62174"/>
                    </a:cubicBezTo>
                    <a:cubicBezTo>
                      <a:pt x="0" y="66121"/>
                      <a:pt x="2088" y="70492"/>
                      <a:pt x="6068" y="71895"/>
                    </a:cubicBezTo>
                    <a:cubicBezTo>
                      <a:pt x="6895" y="72179"/>
                      <a:pt x="7739" y="72315"/>
                      <a:pt x="8570" y="72315"/>
                    </a:cubicBezTo>
                    <a:cubicBezTo>
                      <a:pt x="11735" y="72315"/>
                      <a:pt x="14703" y="70350"/>
                      <a:pt x="15788" y="67197"/>
                    </a:cubicBezTo>
                    <a:cubicBezTo>
                      <a:pt x="16245" y="65925"/>
                      <a:pt x="24661" y="42569"/>
                      <a:pt x="29358" y="29130"/>
                    </a:cubicBezTo>
                    <a:lnTo>
                      <a:pt x="29358" y="29130"/>
                    </a:lnTo>
                    <a:cubicBezTo>
                      <a:pt x="28869" y="33142"/>
                      <a:pt x="30272" y="24824"/>
                      <a:pt x="18431" y="85856"/>
                    </a:cubicBezTo>
                    <a:cubicBezTo>
                      <a:pt x="17941" y="88498"/>
                      <a:pt x="19964" y="90912"/>
                      <a:pt x="22606" y="90912"/>
                    </a:cubicBezTo>
                    <a:lnTo>
                      <a:pt x="28412" y="90912"/>
                    </a:lnTo>
                    <a:lnTo>
                      <a:pt x="28412" y="146235"/>
                    </a:lnTo>
                    <a:cubicBezTo>
                      <a:pt x="28412" y="151291"/>
                      <a:pt x="32522" y="155401"/>
                      <a:pt x="37578" y="155401"/>
                    </a:cubicBezTo>
                    <a:cubicBezTo>
                      <a:pt x="42634" y="155401"/>
                      <a:pt x="46745" y="151291"/>
                      <a:pt x="46745" y="146235"/>
                    </a:cubicBezTo>
                    <a:lnTo>
                      <a:pt x="46745" y="90912"/>
                    </a:lnTo>
                    <a:lnTo>
                      <a:pt x="50692" y="90912"/>
                    </a:lnTo>
                    <a:lnTo>
                      <a:pt x="50692" y="146235"/>
                    </a:lnTo>
                    <a:cubicBezTo>
                      <a:pt x="50692" y="151291"/>
                      <a:pt x="54769" y="155401"/>
                      <a:pt x="59825" y="155401"/>
                    </a:cubicBezTo>
                    <a:cubicBezTo>
                      <a:pt x="64881" y="155401"/>
                      <a:pt x="68991" y="151291"/>
                      <a:pt x="68991" y="146235"/>
                    </a:cubicBezTo>
                    <a:lnTo>
                      <a:pt x="68991" y="90912"/>
                    </a:lnTo>
                    <a:lnTo>
                      <a:pt x="74798" y="90912"/>
                    </a:lnTo>
                    <a:cubicBezTo>
                      <a:pt x="77472" y="90912"/>
                      <a:pt x="79462" y="88498"/>
                      <a:pt x="78973" y="85856"/>
                    </a:cubicBezTo>
                    <a:cubicBezTo>
                      <a:pt x="67262" y="25379"/>
                      <a:pt x="68535" y="32392"/>
                      <a:pt x="68143" y="29130"/>
                    </a:cubicBezTo>
                    <a:lnTo>
                      <a:pt x="68143" y="29130"/>
                    </a:lnTo>
                    <a:cubicBezTo>
                      <a:pt x="72873" y="42667"/>
                      <a:pt x="81028" y="65958"/>
                      <a:pt x="81485" y="67197"/>
                    </a:cubicBezTo>
                    <a:cubicBezTo>
                      <a:pt x="82570" y="70350"/>
                      <a:pt x="85538" y="72315"/>
                      <a:pt x="88687" y="72315"/>
                    </a:cubicBezTo>
                    <a:cubicBezTo>
                      <a:pt x="89513" y="72315"/>
                      <a:pt x="90352" y="72179"/>
                      <a:pt x="91173" y="71895"/>
                    </a:cubicBezTo>
                    <a:cubicBezTo>
                      <a:pt x="95152" y="70492"/>
                      <a:pt x="97240" y="66121"/>
                      <a:pt x="95870" y="62174"/>
                    </a:cubicBezTo>
                    <a:cubicBezTo>
                      <a:pt x="95707" y="61750"/>
                      <a:pt x="81746" y="21921"/>
                      <a:pt x="79560" y="15527"/>
                    </a:cubicBezTo>
                    <a:cubicBezTo>
                      <a:pt x="76005" y="5220"/>
                      <a:pt x="70068" y="0"/>
                      <a:pt x="6191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01" name="Google Shape;8631;p75">
                <a:extLst>
                  <a:ext uri="{FF2B5EF4-FFF2-40B4-BE49-F238E27FC236}">
                    <a16:creationId xmlns:a16="http://schemas.microsoft.com/office/drawing/2014/main" id="{C153A517-1B78-7763-D43E-625CB469DB5E}"/>
                  </a:ext>
                </a:extLst>
              </p:cNvPr>
              <p:cNvSpPr/>
              <p:nvPr/>
            </p:nvSpPr>
            <p:spPr>
              <a:xfrm>
                <a:off x="3581381" y="4476677"/>
                <a:ext cx="51814" cy="51761"/>
              </a:xfrm>
              <a:custGeom>
                <a:avLst/>
                <a:gdLst/>
                <a:ahLst/>
                <a:cxnLst/>
                <a:rect l="l" t="t" r="r" b="b"/>
                <a:pathLst>
                  <a:path w="31642" h="31610" extrusionOk="0">
                    <a:moveTo>
                      <a:pt x="15821" y="1"/>
                    </a:moveTo>
                    <a:cubicBezTo>
                      <a:pt x="7079" y="1"/>
                      <a:pt x="0" y="7079"/>
                      <a:pt x="0" y="15821"/>
                    </a:cubicBezTo>
                    <a:cubicBezTo>
                      <a:pt x="0" y="24531"/>
                      <a:pt x="7079" y="31609"/>
                      <a:pt x="15821" y="31609"/>
                    </a:cubicBezTo>
                    <a:cubicBezTo>
                      <a:pt x="24563" y="31609"/>
                      <a:pt x="31641" y="24531"/>
                      <a:pt x="31641" y="15821"/>
                    </a:cubicBezTo>
                    <a:cubicBezTo>
                      <a:pt x="31641" y="7079"/>
                      <a:pt x="24563" y="1"/>
                      <a:pt x="1582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94" name="Google Shape;8632;p75">
              <a:extLst>
                <a:ext uri="{FF2B5EF4-FFF2-40B4-BE49-F238E27FC236}">
                  <a16:creationId xmlns:a16="http://schemas.microsoft.com/office/drawing/2014/main" id="{EFEF5A09-9A4D-8E55-F59B-49346E2B3A97}"/>
                </a:ext>
              </a:extLst>
            </p:cNvPr>
            <p:cNvGrpSpPr/>
            <p:nvPr/>
          </p:nvGrpSpPr>
          <p:grpSpPr>
            <a:xfrm>
              <a:off x="3207874" y="4098388"/>
              <a:ext cx="147831" cy="291991"/>
              <a:chOff x="3527539" y="4476677"/>
              <a:chExt cx="159232" cy="314510"/>
            </a:xfrm>
          </p:grpSpPr>
          <p:sp>
            <p:nvSpPr>
              <p:cNvPr id="198" name="Google Shape;8633;p75">
                <a:extLst>
                  <a:ext uri="{FF2B5EF4-FFF2-40B4-BE49-F238E27FC236}">
                    <a16:creationId xmlns:a16="http://schemas.microsoft.com/office/drawing/2014/main" id="{359E060D-61D5-BAC9-4413-72378D1385DB}"/>
                  </a:ext>
                </a:extLst>
              </p:cNvPr>
              <p:cNvSpPr/>
              <p:nvPr/>
            </p:nvSpPr>
            <p:spPr>
              <a:xfrm>
                <a:off x="3527539" y="4536716"/>
                <a:ext cx="159232" cy="254471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155402" extrusionOk="0">
                    <a:moveTo>
                      <a:pt x="35360" y="0"/>
                    </a:moveTo>
                    <a:cubicBezTo>
                      <a:pt x="27173" y="0"/>
                      <a:pt x="21268" y="5220"/>
                      <a:pt x="17713" y="15527"/>
                    </a:cubicBezTo>
                    <a:cubicBezTo>
                      <a:pt x="15527" y="21921"/>
                      <a:pt x="1533" y="61750"/>
                      <a:pt x="1403" y="62174"/>
                    </a:cubicBezTo>
                    <a:cubicBezTo>
                      <a:pt x="0" y="66121"/>
                      <a:pt x="2088" y="70492"/>
                      <a:pt x="6068" y="71895"/>
                    </a:cubicBezTo>
                    <a:cubicBezTo>
                      <a:pt x="6895" y="72179"/>
                      <a:pt x="7739" y="72315"/>
                      <a:pt x="8570" y="72315"/>
                    </a:cubicBezTo>
                    <a:cubicBezTo>
                      <a:pt x="11735" y="72315"/>
                      <a:pt x="14703" y="70350"/>
                      <a:pt x="15788" y="67197"/>
                    </a:cubicBezTo>
                    <a:cubicBezTo>
                      <a:pt x="16245" y="65925"/>
                      <a:pt x="24661" y="42569"/>
                      <a:pt x="29358" y="29130"/>
                    </a:cubicBezTo>
                    <a:lnTo>
                      <a:pt x="29358" y="29130"/>
                    </a:lnTo>
                    <a:cubicBezTo>
                      <a:pt x="28869" y="33142"/>
                      <a:pt x="30272" y="24824"/>
                      <a:pt x="18431" y="85856"/>
                    </a:cubicBezTo>
                    <a:cubicBezTo>
                      <a:pt x="17941" y="88498"/>
                      <a:pt x="19964" y="90912"/>
                      <a:pt x="22606" y="90912"/>
                    </a:cubicBezTo>
                    <a:lnTo>
                      <a:pt x="28412" y="90912"/>
                    </a:lnTo>
                    <a:lnTo>
                      <a:pt x="28412" y="146235"/>
                    </a:lnTo>
                    <a:cubicBezTo>
                      <a:pt x="28412" y="151291"/>
                      <a:pt x="32522" y="155401"/>
                      <a:pt x="37578" y="155401"/>
                    </a:cubicBezTo>
                    <a:cubicBezTo>
                      <a:pt x="42634" y="155401"/>
                      <a:pt x="46745" y="151291"/>
                      <a:pt x="46745" y="146235"/>
                    </a:cubicBezTo>
                    <a:lnTo>
                      <a:pt x="46745" y="90912"/>
                    </a:lnTo>
                    <a:lnTo>
                      <a:pt x="50692" y="90912"/>
                    </a:lnTo>
                    <a:lnTo>
                      <a:pt x="50692" y="146235"/>
                    </a:lnTo>
                    <a:cubicBezTo>
                      <a:pt x="50692" y="151291"/>
                      <a:pt x="54769" y="155401"/>
                      <a:pt x="59825" y="155401"/>
                    </a:cubicBezTo>
                    <a:cubicBezTo>
                      <a:pt x="64881" y="155401"/>
                      <a:pt x="68991" y="151291"/>
                      <a:pt x="68991" y="146235"/>
                    </a:cubicBezTo>
                    <a:lnTo>
                      <a:pt x="68991" y="90912"/>
                    </a:lnTo>
                    <a:lnTo>
                      <a:pt x="74798" y="90912"/>
                    </a:lnTo>
                    <a:cubicBezTo>
                      <a:pt x="77472" y="90912"/>
                      <a:pt x="79462" y="88498"/>
                      <a:pt x="78973" y="85856"/>
                    </a:cubicBezTo>
                    <a:cubicBezTo>
                      <a:pt x="67262" y="25379"/>
                      <a:pt x="68535" y="32392"/>
                      <a:pt x="68143" y="29130"/>
                    </a:cubicBezTo>
                    <a:lnTo>
                      <a:pt x="68143" y="29130"/>
                    </a:lnTo>
                    <a:cubicBezTo>
                      <a:pt x="72873" y="42667"/>
                      <a:pt x="81028" y="65958"/>
                      <a:pt x="81485" y="67197"/>
                    </a:cubicBezTo>
                    <a:cubicBezTo>
                      <a:pt x="82570" y="70350"/>
                      <a:pt x="85538" y="72315"/>
                      <a:pt x="88687" y="72315"/>
                    </a:cubicBezTo>
                    <a:cubicBezTo>
                      <a:pt x="89513" y="72315"/>
                      <a:pt x="90352" y="72179"/>
                      <a:pt x="91173" y="71895"/>
                    </a:cubicBezTo>
                    <a:cubicBezTo>
                      <a:pt x="95152" y="70492"/>
                      <a:pt x="97240" y="66121"/>
                      <a:pt x="95870" y="62174"/>
                    </a:cubicBezTo>
                    <a:cubicBezTo>
                      <a:pt x="95707" y="61750"/>
                      <a:pt x="81746" y="21921"/>
                      <a:pt x="79560" y="15527"/>
                    </a:cubicBezTo>
                    <a:cubicBezTo>
                      <a:pt x="76005" y="5220"/>
                      <a:pt x="70068" y="0"/>
                      <a:pt x="61913" y="0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99" name="Google Shape;8634;p75">
                <a:extLst>
                  <a:ext uri="{FF2B5EF4-FFF2-40B4-BE49-F238E27FC236}">
                    <a16:creationId xmlns:a16="http://schemas.microsoft.com/office/drawing/2014/main" id="{F864D078-14AE-5C7B-C8C4-35EF71A0CB2B}"/>
                  </a:ext>
                </a:extLst>
              </p:cNvPr>
              <p:cNvSpPr/>
              <p:nvPr/>
            </p:nvSpPr>
            <p:spPr>
              <a:xfrm>
                <a:off x="3581381" y="4476677"/>
                <a:ext cx="51814" cy="51761"/>
              </a:xfrm>
              <a:custGeom>
                <a:avLst/>
                <a:gdLst/>
                <a:ahLst/>
                <a:cxnLst/>
                <a:rect l="l" t="t" r="r" b="b"/>
                <a:pathLst>
                  <a:path w="31642" h="31610" extrusionOk="0">
                    <a:moveTo>
                      <a:pt x="15821" y="1"/>
                    </a:moveTo>
                    <a:cubicBezTo>
                      <a:pt x="7079" y="1"/>
                      <a:pt x="0" y="7079"/>
                      <a:pt x="0" y="15821"/>
                    </a:cubicBezTo>
                    <a:cubicBezTo>
                      <a:pt x="0" y="24531"/>
                      <a:pt x="7079" y="31609"/>
                      <a:pt x="15821" y="31609"/>
                    </a:cubicBezTo>
                    <a:cubicBezTo>
                      <a:pt x="24563" y="31609"/>
                      <a:pt x="31641" y="24531"/>
                      <a:pt x="31641" y="15821"/>
                    </a:cubicBezTo>
                    <a:cubicBezTo>
                      <a:pt x="31641" y="7079"/>
                      <a:pt x="24563" y="1"/>
                      <a:pt x="15821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95" name="Google Shape;8635;p75">
              <a:extLst>
                <a:ext uri="{FF2B5EF4-FFF2-40B4-BE49-F238E27FC236}">
                  <a16:creationId xmlns:a16="http://schemas.microsoft.com/office/drawing/2014/main" id="{527C7DAB-BAC3-3909-2FE8-5AFBE9B71DA2}"/>
                </a:ext>
              </a:extLst>
            </p:cNvPr>
            <p:cNvGrpSpPr/>
            <p:nvPr/>
          </p:nvGrpSpPr>
          <p:grpSpPr>
            <a:xfrm>
              <a:off x="2933305" y="4097347"/>
              <a:ext cx="118572" cy="294074"/>
              <a:chOff x="3343310" y="4475555"/>
              <a:chExt cx="127717" cy="316753"/>
            </a:xfrm>
          </p:grpSpPr>
          <p:sp>
            <p:nvSpPr>
              <p:cNvPr id="196" name="Google Shape;8636;p75">
                <a:extLst>
                  <a:ext uri="{FF2B5EF4-FFF2-40B4-BE49-F238E27FC236}">
                    <a16:creationId xmlns:a16="http://schemas.microsoft.com/office/drawing/2014/main" id="{0CC8E000-99F7-D16A-7F8A-C08D242EE39A}"/>
                  </a:ext>
                </a:extLst>
              </p:cNvPr>
              <p:cNvSpPr/>
              <p:nvPr/>
            </p:nvSpPr>
            <p:spPr>
              <a:xfrm>
                <a:off x="3343310" y="4535967"/>
                <a:ext cx="127717" cy="256341"/>
              </a:xfrm>
              <a:custGeom>
                <a:avLst/>
                <a:gdLst/>
                <a:ahLst/>
                <a:cxnLst/>
                <a:rect l="l" t="t" r="r" b="b"/>
                <a:pathLst>
                  <a:path w="77995" h="156544" extrusionOk="0">
                    <a:moveTo>
                      <a:pt x="18496" y="1"/>
                    </a:moveTo>
                    <a:cubicBezTo>
                      <a:pt x="8514" y="1"/>
                      <a:pt x="359" y="8123"/>
                      <a:pt x="327" y="18105"/>
                    </a:cubicBezTo>
                    <a:lnTo>
                      <a:pt x="33" y="74537"/>
                    </a:lnTo>
                    <a:cubicBezTo>
                      <a:pt x="0" y="78778"/>
                      <a:pt x="3425" y="82235"/>
                      <a:pt x="7666" y="82268"/>
                    </a:cubicBezTo>
                    <a:lnTo>
                      <a:pt x="7731" y="82268"/>
                    </a:lnTo>
                    <a:cubicBezTo>
                      <a:pt x="11939" y="82268"/>
                      <a:pt x="15364" y="78843"/>
                      <a:pt x="15397" y="74635"/>
                    </a:cubicBezTo>
                    <a:lnTo>
                      <a:pt x="15691" y="18170"/>
                    </a:lnTo>
                    <a:cubicBezTo>
                      <a:pt x="15691" y="17341"/>
                      <a:pt x="16344" y="16668"/>
                      <a:pt x="17166" y="16668"/>
                    </a:cubicBezTo>
                    <a:cubicBezTo>
                      <a:pt x="17185" y="16668"/>
                      <a:pt x="17204" y="16669"/>
                      <a:pt x="17224" y="16669"/>
                    </a:cubicBezTo>
                    <a:cubicBezTo>
                      <a:pt x="18039" y="16669"/>
                      <a:pt x="18724" y="17355"/>
                      <a:pt x="18724" y="18170"/>
                    </a:cubicBezTo>
                    <a:lnTo>
                      <a:pt x="18724" y="147345"/>
                    </a:lnTo>
                    <a:cubicBezTo>
                      <a:pt x="18724" y="152433"/>
                      <a:pt x="22867" y="156543"/>
                      <a:pt x="27956" y="156543"/>
                    </a:cubicBezTo>
                    <a:cubicBezTo>
                      <a:pt x="33044" y="156543"/>
                      <a:pt x="37187" y="152433"/>
                      <a:pt x="37187" y="147345"/>
                    </a:cubicBezTo>
                    <a:lnTo>
                      <a:pt x="37187" y="73656"/>
                    </a:lnTo>
                    <a:lnTo>
                      <a:pt x="41167" y="73656"/>
                    </a:lnTo>
                    <a:lnTo>
                      <a:pt x="41167" y="147345"/>
                    </a:lnTo>
                    <a:cubicBezTo>
                      <a:pt x="41167" y="152433"/>
                      <a:pt x="45277" y="156543"/>
                      <a:pt x="50365" y="156543"/>
                    </a:cubicBezTo>
                    <a:cubicBezTo>
                      <a:pt x="55454" y="156543"/>
                      <a:pt x="59597" y="152433"/>
                      <a:pt x="59597" y="147345"/>
                    </a:cubicBezTo>
                    <a:cubicBezTo>
                      <a:pt x="59597" y="25477"/>
                      <a:pt x="59434" y="95153"/>
                      <a:pt x="59434" y="18300"/>
                    </a:cubicBezTo>
                    <a:cubicBezTo>
                      <a:pt x="59434" y="17420"/>
                      <a:pt x="60119" y="16702"/>
                      <a:pt x="60967" y="16669"/>
                    </a:cubicBezTo>
                    <a:cubicBezTo>
                      <a:pt x="60988" y="16669"/>
                      <a:pt x="61009" y="16668"/>
                      <a:pt x="61030" y="16668"/>
                    </a:cubicBezTo>
                    <a:cubicBezTo>
                      <a:pt x="61882" y="16668"/>
                      <a:pt x="62567" y="17310"/>
                      <a:pt x="62631" y="18170"/>
                    </a:cubicBezTo>
                    <a:lnTo>
                      <a:pt x="62598" y="74570"/>
                    </a:lnTo>
                    <a:cubicBezTo>
                      <a:pt x="62598" y="78810"/>
                      <a:pt x="66023" y="82268"/>
                      <a:pt x="70264" y="82268"/>
                    </a:cubicBezTo>
                    <a:cubicBezTo>
                      <a:pt x="74504" y="82268"/>
                      <a:pt x="77962" y="78843"/>
                      <a:pt x="77962" y="74602"/>
                    </a:cubicBezTo>
                    <a:lnTo>
                      <a:pt x="77994" y="18137"/>
                    </a:lnTo>
                    <a:cubicBezTo>
                      <a:pt x="77994" y="18137"/>
                      <a:pt x="77994" y="18105"/>
                      <a:pt x="77994" y="18105"/>
                    </a:cubicBezTo>
                    <a:cubicBezTo>
                      <a:pt x="77962" y="8123"/>
                      <a:pt x="69807" y="1"/>
                      <a:pt x="59825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97" name="Google Shape;8637;p75">
                <a:extLst>
                  <a:ext uri="{FF2B5EF4-FFF2-40B4-BE49-F238E27FC236}">
                    <a16:creationId xmlns:a16="http://schemas.microsoft.com/office/drawing/2014/main" id="{A6036895-31B1-4EE8-95AE-2B697334E7F9}"/>
                  </a:ext>
                </a:extLst>
              </p:cNvPr>
              <p:cNvSpPr/>
              <p:nvPr/>
            </p:nvSpPr>
            <p:spPr>
              <a:xfrm>
                <a:off x="3381341" y="4475555"/>
                <a:ext cx="52189" cy="52135"/>
              </a:xfrm>
              <a:custGeom>
                <a:avLst/>
                <a:gdLst/>
                <a:ahLst/>
                <a:cxnLst/>
                <a:rect l="l" t="t" r="r" b="b"/>
                <a:pathLst>
                  <a:path w="31871" h="31838" extrusionOk="0">
                    <a:moveTo>
                      <a:pt x="15952" y="1"/>
                    </a:moveTo>
                    <a:cubicBezTo>
                      <a:pt x="7144" y="1"/>
                      <a:pt x="1" y="7112"/>
                      <a:pt x="1" y="15919"/>
                    </a:cubicBezTo>
                    <a:cubicBezTo>
                      <a:pt x="1" y="24694"/>
                      <a:pt x="7144" y="31838"/>
                      <a:pt x="15952" y="31838"/>
                    </a:cubicBezTo>
                    <a:cubicBezTo>
                      <a:pt x="24727" y="31838"/>
                      <a:pt x="31870" y="24694"/>
                      <a:pt x="31870" y="15919"/>
                    </a:cubicBezTo>
                    <a:cubicBezTo>
                      <a:pt x="31870" y="7112"/>
                      <a:pt x="24727" y="1"/>
                      <a:pt x="15952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206" name="Google Shape;8638;p75">
            <a:extLst>
              <a:ext uri="{FF2B5EF4-FFF2-40B4-BE49-F238E27FC236}">
                <a16:creationId xmlns:a16="http://schemas.microsoft.com/office/drawing/2014/main" id="{8127D631-C2E3-9FA9-4C1A-263AA9DCCC48}"/>
              </a:ext>
            </a:extLst>
          </p:cNvPr>
          <p:cNvGrpSpPr/>
          <p:nvPr/>
        </p:nvGrpSpPr>
        <p:grpSpPr>
          <a:xfrm>
            <a:off x="8513825" y="3733353"/>
            <a:ext cx="2867642" cy="383002"/>
            <a:chOff x="4273350" y="2080469"/>
            <a:chExt cx="1433821" cy="191501"/>
          </a:xfrm>
        </p:grpSpPr>
        <p:grpSp>
          <p:nvGrpSpPr>
            <p:cNvPr id="207" name="Google Shape;8639;p75">
              <a:extLst>
                <a:ext uri="{FF2B5EF4-FFF2-40B4-BE49-F238E27FC236}">
                  <a16:creationId xmlns:a16="http://schemas.microsoft.com/office/drawing/2014/main" id="{1706E81A-189C-D670-5956-9A9173048250}"/>
                </a:ext>
              </a:extLst>
            </p:cNvPr>
            <p:cNvGrpSpPr/>
            <p:nvPr/>
          </p:nvGrpSpPr>
          <p:grpSpPr>
            <a:xfrm>
              <a:off x="4273350" y="2080469"/>
              <a:ext cx="1433821" cy="0"/>
              <a:chOff x="5224975" y="2962250"/>
              <a:chExt cx="1544400" cy="0"/>
            </a:xfrm>
          </p:grpSpPr>
          <p:cxnSp>
            <p:nvCxnSpPr>
              <p:cNvPr id="211" name="Google Shape;8640;p75">
                <a:extLst>
                  <a:ext uri="{FF2B5EF4-FFF2-40B4-BE49-F238E27FC236}">
                    <a16:creationId xmlns:a16="http://schemas.microsoft.com/office/drawing/2014/main" id="{BB247A36-326F-4788-206C-C1E28AFB5197}"/>
                  </a:ext>
                </a:extLst>
              </p:cNvPr>
              <p:cNvCxnSpPr/>
              <p:nvPr/>
            </p:nvCxnSpPr>
            <p:spPr>
              <a:xfrm>
                <a:off x="5224975" y="2962250"/>
                <a:ext cx="1544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8641;p75">
                <a:extLst>
                  <a:ext uri="{FF2B5EF4-FFF2-40B4-BE49-F238E27FC236}">
                    <a16:creationId xmlns:a16="http://schemas.microsoft.com/office/drawing/2014/main" id="{CFB7EBD2-3FD0-9ACA-0A01-A8675C87EE27}"/>
                  </a:ext>
                </a:extLst>
              </p:cNvPr>
              <p:cNvCxnSpPr/>
              <p:nvPr/>
            </p:nvCxnSpPr>
            <p:spPr>
              <a:xfrm>
                <a:off x="5225150" y="2962250"/>
                <a:ext cx="453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grpSp>
          <p:nvGrpSpPr>
            <p:cNvPr id="208" name="Google Shape;8642;p75">
              <a:extLst>
                <a:ext uri="{FF2B5EF4-FFF2-40B4-BE49-F238E27FC236}">
                  <a16:creationId xmlns:a16="http://schemas.microsoft.com/office/drawing/2014/main" id="{99D32CC4-23B0-48CC-2E59-DA955034B6FE}"/>
                </a:ext>
              </a:extLst>
            </p:cNvPr>
            <p:cNvGrpSpPr/>
            <p:nvPr/>
          </p:nvGrpSpPr>
          <p:grpSpPr>
            <a:xfrm>
              <a:off x="4273350" y="2271969"/>
              <a:ext cx="1433821" cy="0"/>
              <a:chOff x="5224975" y="2962250"/>
              <a:chExt cx="1544400" cy="0"/>
            </a:xfrm>
          </p:grpSpPr>
          <p:cxnSp>
            <p:nvCxnSpPr>
              <p:cNvPr id="209" name="Google Shape;8643;p75">
                <a:extLst>
                  <a:ext uri="{FF2B5EF4-FFF2-40B4-BE49-F238E27FC236}">
                    <a16:creationId xmlns:a16="http://schemas.microsoft.com/office/drawing/2014/main" id="{098E2B75-3B8A-CF0D-947C-61F41EAEA144}"/>
                  </a:ext>
                </a:extLst>
              </p:cNvPr>
              <p:cNvCxnSpPr/>
              <p:nvPr/>
            </p:nvCxnSpPr>
            <p:spPr>
              <a:xfrm>
                <a:off x="5224975" y="2962250"/>
                <a:ext cx="1544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8644;p75">
                <a:extLst>
                  <a:ext uri="{FF2B5EF4-FFF2-40B4-BE49-F238E27FC236}">
                    <a16:creationId xmlns:a16="http://schemas.microsoft.com/office/drawing/2014/main" id="{5B642489-28E0-698B-3F74-6D00C5333896}"/>
                  </a:ext>
                </a:extLst>
              </p:cNvPr>
              <p:cNvCxnSpPr/>
              <p:nvPr/>
            </p:nvCxnSpPr>
            <p:spPr>
              <a:xfrm>
                <a:off x="5225150" y="2962250"/>
                <a:ext cx="9987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</p:grpSp>
      <p:grpSp>
        <p:nvGrpSpPr>
          <p:cNvPr id="213" name="Google Shape;8645;p75">
            <a:extLst>
              <a:ext uri="{FF2B5EF4-FFF2-40B4-BE49-F238E27FC236}">
                <a16:creationId xmlns:a16="http://schemas.microsoft.com/office/drawing/2014/main" id="{9E84640C-DDD2-EBE3-B148-7CDBAAFE894B}"/>
              </a:ext>
            </a:extLst>
          </p:cNvPr>
          <p:cNvGrpSpPr/>
          <p:nvPr/>
        </p:nvGrpSpPr>
        <p:grpSpPr>
          <a:xfrm>
            <a:off x="8516935" y="1938489"/>
            <a:ext cx="2861422" cy="1486778"/>
            <a:chOff x="5159450" y="1919950"/>
            <a:chExt cx="1541050" cy="862500"/>
          </a:xfrm>
        </p:grpSpPr>
        <p:sp>
          <p:nvSpPr>
            <p:cNvPr id="214" name="Google Shape;8646;p75">
              <a:extLst>
                <a:ext uri="{FF2B5EF4-FFF2-40B4-BE49-F238E27FC236}">
                  <a16:creationId xmlns:a16="http://schemas.microsoft.com/office/drawing/2014/main" id="{91E4F23B-8CF8-C78D-10A5-7D9B08CCE014}"/>
                </a:ext>
              </a:extLst>
            </p:cNvPr>
            <p:cNvSpPr/>
            <p:nvPr/>
          </p:nvSpPr>
          <p:spPr>
            <a:xfrm>
              <a:off x="5216414" y="2060033"/>
              <a:ext cx="1436820" cy="600250"/>
            </a:xfrm>
            <a:custGeom>
              <a:avLst/>
              <a:gdLst/>
              <a:ahLst/>
              <a:cxnLst/>
              <a:rect l="l" t="t" r="r" b="b"/>
              <a:pathLst>
                <a:path w="165771" h="69253" extrusionOk="0">
                  <a:moveTo>
                    <a:pt x="0" y="62158"/>
                  </a:moveTo>
                  <a:cubicBezTo>
                    <a:pt x="3093" y="59686"/>
                    <a:pt x="11731" y="46368"/>
                    <a:pt x="18559" y="47324"/>
                  </a:cubicBezTo>
                  <a:cubicBezTo>
                    <a:pt x="25388" y="48280"/>
                    <a:pt x="34933" y="75569"/>
                    <a:pt x="40971" y="67894"/>
                  </a:cubicBezTo>
                  <a:cubicBezTo>
                    <a:pt x="47009" y="60219"/>
                    <a:pt x="49466" y="8743"/>
                    <a:pt x="54788" y="1272"/>
                  </a:cubicBezTo>
                  <a:cubicBezTo>
                    <a:pt x="60110" y="-6199"/>
                    <a:pt x="66121" y="21612"/>
                    <a:pt x="72901" y="23070"/>
                  </a:cubicBezTo>
                  <a:cubicBezTo>
                    <a:pt x="79681" y="24528"/>
                    <a:pt x="89301" y="7131"/>
                    <a:pt x="95467" y="10022"/>
                  </a:cubicBezTo>
                  <a:cubicBezTo>
                    <a:pt x="101633" y="12913"/>
                    <a:pt x="104182" y="34714"/>
                    <a:pt x="109898" y="40416"/>
                  </a:cubicBezTo>
                  <a:cubicBezTo>
                    <a:pt x="115614" y="46118"/>
                    <a:pt x="123315" y="40320"/>
                    <a:pt x="129762" y="44234"/>
                  </a:cubicBezTo>
                  <a:cubicBezTo>
                    <a:pt x="136209" y="48148"/>
                    <a:pt x="142580" y="65416"/>
                    <a:pt x="148581" y="63902"/>
                  </a:cubicBezTo>
                  <a:cubicBezTo>
                    <a:pt x="154583" y="62388"/>
                    <a:pt x="162906" y="39942"/>
                    <a:pt x="165771" y="35150"/>
                  </a:cubicBezTo>
                </a:path>
              </a:pathLst>
            </a:custGeom>
            <a:noFill/>
            <a:ln w="19050" cap="flat" cmpd="sng">
              <a:solidFill>
                <a:srgbClr val="5F7D95"/>
              </a:solidFill>
              <a:prstDash val="solid"/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en-US" sz="3600"/>
            </a:p>
          </p:txBody>
        </p:sp>
        <p:grpSp>
          <p:nvGrpSpPr>
            <p:cNvPr id="215" name="Google Shape;8647;p75">
              <a:extLst>
                <a:ext uri="{FF2B5EF4-FFF2-40B4-BE49-F238E27FC236}">
                  <a16:creationId xmlns:a16="http://schemas.microsoft.com/office/drawing/2014/main" id="{D42CD989-B77E-AEA9-9D3D-74D19F96E5FA}"/>
                </a:ext>
              </a:extLst>
            </p:cNvPr>
            <p:cNvGrpSpPr/>
            <p:nvPr/>
          </p:nvGrpSpPr>
          <p:grpSpPr>
            <a:xfrm>
              <a:off x="5159450" y="1919950"/>
              <a:ext cx="1541050" cy="862500"/>
              <a:chOff x="5159450" y="1919950"/>
              <a:chExt cx="1541050" cy="862500"/>
            </a:xfrm>
          </p:grpSpPr>
          <p:cxnSp>
            <p:nvCxnSpPr>
              <p:cNvPr id="216" name="Google Shape;8648;p75">
                <a:extLst>
                  <a:ext uri="{FF2B5EF4-FFF2-40B4-BE49-F238E27FC236}">
                    <a16:creationId xmlns:a16="http://schemas.microsoft.com/office/drawing/2014/main" id="{2E2489DE-2BAE-9C94-93D8-E44C7E225B7F}"/>
                  </a:ext>
                </a:extLst>
              </p:cNvPr>
              <p:cNvCxnSpPr/>
              <p:nvPr/>
            </p:nvCxnSpPr>
            <p:spPr>
              <a:xfrm>
                <a:off x="5159450" y="1919950"/>
                <a:ext cx="0" cy="862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" name="Google Shape;8649;p75">
                <a:extLst>
                  <a:ext uri="{FF2B5EF4-FFF2-40B4-BE49-F238E27FC236}">
                    <a16:creationId xmlns:a16="http://schemas.microsoft.com/office/drawing/2014/main" id="{D7814B2C-68E9-077A-3CED-7DB7CA3291A2}"/>
                  </a:ext>
                </a:extLst>
              </p:cNvPr>
              <p:cNvCxnSpPr/>
              <p:nvPr/>
            </p:nvCxnSpPr>
            <p:spPr>
              <a:xfrm>
                <a:off x="5161200" y="2778975"/>
                <a:ext cx="1539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8" name="Google Shape;8650;p75">
            <a:extLst>
              <a:ext uri="{FF2B5EF4-FFF2-40B4-BE49-F238E27FC236}">
                <a16:creationId xmlns:a16="http://schemas.microsoft.com/office/drawing/2014/main" id="{F5BEE6B7-B3D1-8B30-C112-B2DD0A5174C5}"/>
              </a:ext>
            </a:extLst>
          </p:cNvPr>
          <p:cNvGrpSpPr/>
          <p:nvPr/>
        </p:nvGrpSpPr>
        <p:grpSpPr>
          <a:xfrm>
            <a:off x="8497162" y="4385143"/>
            <a:ext cx="2900968" cy="2104174"/>
            <a:chOff x="5230575" y="1554475"/>
            <a:chExt cx="2137150" cy="1550150"/>
          </a:xfrm>
        </p:grpSpPr>
        <p:sp>
          <p:nvSpPr>
            <p:cNvPr id="219" name="Google Shape;8651;p75">
              <a:extLst>
                <a:ext uri="{FF2B5EF4-FFF2-40B4-BE49-F238E27FC236}">
                  <a16:creationId xmlns:a16="http://schemas.microsoft.com/office/drawing/2014/main" id="{C7645260-96C7-7F4A-6805-703C40465BE0}"/>
                </a:ext>
              </a:extLst>
            </p:cNvPr>
            <p:cNvSpPr/>
            <p:nvPr/>
          </p:nvSpPr>
          <p:spPr>
            <a:xfrm>
              <a:off x="6296450" y="2863325"/>
              <a:ext cx="1071275" cy="157150"/>
            </a:xfrm>
            <a:custGeom>
              <a:avLst/>
              <a:gdLst/>
              <a:ahLst/>
              <a:cxnLst/>
              <a:rect l="l" t="t" r="r" b="b"/>
              <a:pathLst>
                <a:path w="42851" h="6286" extrusionOk="0">
                  <a:moveTo>
                    <a:pt x="0" y="1"/>
                  </a:moveTo>
                  <a:lnTo>
                    <a:pt x="0" y="6286"/>
                  </a:lnTo>
                  <a:lnTo>
                    <a:pt x="42851" y="6286"/>
                  </a:lnTo>
                  <a:lnTo>
                    <a:pt x="4285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0" name="Google Shape;8652;p75">
              <a:extLst>
                <a:ext uri="{FF2B5EF4-FFF2-40B4-BE49-F238E27FC236}">
                  <a16:creationId xmlns:a16="http://schemas.microsoft.com/office/drawing/2014/main" id="{0148F9F3-F672-880A-5201-CDB53AD90DCB}"/>
                </a:ext>
              </a:extLst>
            </p:cNvPr>
            <p:cNvSpPr/>
            <p:nvPr/>
          </p:nvSpPr>
          <p:spPr>
            <a:xfrm>
              <a:off x="5230575" y="2863325"/>
              <a:ext cx="1071350" cy="157150"/>
            </a:xfrm>
            <a:custGeom>
              <a:avLst/>
              <a:gdLst/>
              <a:ahLst/>
              <a:cxnLst/>
              <a:rect l="l" t="t" r="r" b="b"/>
              <a:pathLst>
                <a:path w="42854" h="6286" extrusionOk="0">
                  <a:moveTo>
                    <a:pt x="0" y="1"/>
                  </a:moveTo>
                  <a:lnTo>
                    <a:pt x="0" y="6286"/>
                  </a:lnTo>
                  <a:lnTo>
                    <a:pt x="42854" y="6286"/>
                  </a:lnTo>
                  <a:lnTo>
                    <a:pt x="4285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1" name="Google Shape;8653;p75">
              <a:extLst>
                <a:ext uri="{FF2B5EF4-FFF2-40B4-BE49-F238E27FC236}">
                  <a16:creationId xmlns:a16="http://schemas.microsoft.com/office/drawing/2014/main" id="{948AAE91-AD77-6EA3-A452-49DAACDA951B}"/>
                </a:ext>
              </a:extLst>
            </p:cNvPr>
            <p:cNvSpPr/>
            <p:nvPr/>
          </p:nvSpPr>
          <p:spPr>
            <a:xfrm>
              <a:off x="6296450" y="2611125"/>
              <a:ext cx="1071275" cy="157150"/>
            </a:xfrm>
            <a:custGeom>
              <a:avLst/>
              <a:gdLst/>
              <a:ahLst/>
              <a:cxnLst/>
              <a:rect l="l" t="t" r="r" b="b"/>
              <a:pathLst>
                <a:path w="42851" h="6286" extrusionOk="0">
                  <a:moveTo>
                    <a:pt x="0" y="0"/>
                  </a:moveTo>
                  <a:lnTo>
                    <a:pt x="0" y="6285"/>
                  </a:lnTo>
                  <a:lnTo>
                    <a:pt x="42851" y="6285"/>
                  </a:lnTo>
                  <a:lnTo>
                    <a:pt x="4285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2" name="Google Shape;8654;p75">
              <a:extLst>
                <a:ext uri="{FF2B5EF4-FFF2-40B4-BE49-F238E27FC236}">
                  <a16:creationId xmlns:a16="http://schemas.microsoft.com/office/drawing/2014/main" id="{B5AF9B7D-D111-F868-A501-E043AA87D45F}"/>
                </a:ext>
              </a:extLst>
            </p:cNvPr>
            <p:cNvSpPr/>
            <p:nvPr/>
          </p:nvSpPr>
          <p:spPr>
            <a:xfrm>
              <a:off x="5230575" y="2611125"/>
              <a:ext cx="1071350" cy="157150"/>
            </a:xfrm>
            <a:custGeom>
              <a:avLst/>
              <a:gdLst/>
              <a:ahLst/>
              <a:cxnLst/>
              <a:rect l="l" t="t" r="r" b="b"/>
              <a:pathLst>
                <a:path w="42854" h="6286" extrusionOk="0">
                  <a:moveTo>
                    <a:pt x="0" y="0"/>
                  </a:moveTo>
                  <a:lnTo>
                    <a:pt x="0" y="6285"/>
                  </a:lnTo>
                  <a:lnTo>
                    <a:pt x="42854" y="6285"/>
                  </a:lnTo>
                  <a:lnTo>
                    <a:pt x="4285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3" name="Google Shape;8655;p75">
              <a:extLst>
                <a:ext uri="{FF2B5EF4-FFF2-40B4-BE49-F238E27FC236}">
                  <a16:creationId xmlns:a16="http://schemas.microsoft.com/office/drawing/2014/main" id="{5EB1B818-37C1-BE12-8BF0-6E42688ACE21}"/>
                </a:ext>
              </a:extLst>
            </p:cNvPr>
            <p:cNvSpPr/>
            <p:nvPr/>
          </p:nvSpPr>
          <p:spPr>
            <a:xfrm>
              <a:off x="6296450" y="2358900"/>
              <a:ext cx="1071275" cy="157150"/>
            </a:xfrm>
            <a:custGeom>
              <a:avLst/>
              <a:gdLst/>
              <a:ahLst/>
              <a:cxnLst/>
              <a:rect l="l" t="t" r="r" b="b"/>
              <a:pathLst>
                <a:path w="42851" h="6286" extrusionOk="0">
                  <a:moveTo>
                    <a:pt x="0" y="1"/>
                  </a:moveTo>
                  <a:lnTo>
                    <a:pt x="0" y="6286"/>
                  </a:lnTo>
                  <a:lnTo>
                    <a:pt x="42851" y="6286"/>
                  </a:lnTo>
                  <a:lnTo>
                    <a:pt x="4285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4" name="Google Shape;8656;p75">
              <a:extLst>
                <a:ext uri="{FF2B5EF4-FFF2-40B4-BE49-F238E27FC236}">
                  <a16:creationId xmlns:a16="http://schemas.microsoft.com/office/drawing/2014/main" id="{978EF91C-8F95-FEC7-08D5-BBFD45A5CEB5}"/>
                </a:ext>
              </a:extLst>
            </p:cNvPr>
            <p:cNvSpPr/>
            <p:nvPr/>
          </p:nvSpPr>
          <p:spPr>
            <a:xfrm>
              <a:off x="5230575" y="2358900"/>
              <a:ext cx="1071350" cy="157150"/>
            </a:xfrm>
            <a:custGeom>
              <a:avLst/>
              <a:gdLst/>
              <a:ahLst/>
              <a:cxnLst/>
              <a:rect l="l" t="t" r="r" b="b"/>
              <a:pathLst>
                <a:path w="42854" h="6286" extrusionOk="0">
                  <a:moveTo>
                    <a:pt x="0" y="1"/>
                  </a:moveTo>
                  <a:lnTo>
                    <a:pt x="0" y="6286"/>
                  </a:lnTo>
                  <a:lnTo>
                    <a:pt x="42854" y="6286"/>
                  </a:lnTo>
                  <a:lnTo>
                    <a:pt x="4285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5" name="Google Shape;8657;p75">
              <a:extLst>
                <a:ext uri="{FF2B5EF4-FFF2-40B4-BE49-F238E27FC236}">
                  <a16:creationId xmlns:a16="http://schemas.microsoft.com/office/drawing/2014/main" id="{E6914C6E-3286-412F-CF76-B32C894FA735}"/>
                </a:ext>
              </a:extLst>
            </p:cNvPr>
            <p:cNvSpPr/>
            <p:nvPr/>
          </p:nvSpPr>
          <p:spPr>
            <a:xfrm>
              <a:off x="6296450" y="2106700"/>
              <a:ext cx="989900" cy="157150"/>
            </a:xfrm>
            <a:custGeom>
              <a:avLst/>
              <a:gdLst/>
              <a:ahLst/>
              <a:cxnLst/>
              <a:rect l="l" t="t" r="r" b="b"/>
              <a:pathLst>
                <a:path w="39596" h="6286" extrusionOk="0">
                  <a:moveTo>
                    <a:pt x="0" y="0"/>
                  </a:moveTo>
                  <a:lnTo>
                    <a:pt x="0" y="6285"/>
                  </a:lnTo>
                  <a:lnTo>
                    <a:pt x="39596" y="6285"/>
                  </a:lnTo>
                  <a:lnTo>
                    <a:pt x="3959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6" name="Google Shape;8658;p75">
              <a:extLst>
                <a:ext uri="{FF2B5EF4-FFF2-40B4-BE49-F238E27FC236}">
                  <a16:creationId xmlns:a16="http://schemas.microsoft.com/office/drawing/2014/main" id="{E59B4136-FA81-5A57-0FD7-71062D641B9E}"/>
                </a:ext>
              </a:extLst>
            </p:cNvPr>
            <p:cNvSpPr/>
            <p:nvPr/>
          </p:nvSpPr>
          <p:spPr>
            <a:xfrm>
              <a:off x="5474700" y="2106700"/>
              <a:ext cx="827225" cy="157150"/>
            </a:xfrm>
            <a:custGeom>
              <a:avLst/>
              <a:gdLst/>
              <a:ahLst/>
              <a:cxnLst/>
              <a:rect l="l" t="t" r="r" b="b"/>
              <a:pathLst>
                <a:path w="33089" h="6286" extrusionOk="0">
                  <a:moveTo>
                    <a:pt x="0" y="0"/>
                  </a:moveTo>
                  <a:lnTo>
                    <a:pt x="0" y="6285"/>
                  </a:lnTo>
                  <a:lnTo>
                    <a:pt x="33089" y="6285"/>
                  </a:lnTo>
                  <a:lnTo>
                    <a:pt x="3308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7" name="Google Shape;8659;p75">
              <a:extLst>
                <a:ext uri="{FF2B5EF4-FFF2-40B4-BE49-F238E27FC236}">
                  <a16:creationId xmlns:a16="http://schemas.microsoft.com/office/drawing/2014/main" id="{FE80A3A7-989D-B052-258B-AE7C9C0532E8}"/>
                </a:ext>
              </a:extLst>
            </p:cNvPr>
            <p:cNvSpPr/>
            <p:nvPr/>
          </p:nvSpPr>
          <p:spPr>
            <a:xfrm>
              <a:off x="6296450" y="1854475"/>
              <a:ext cx="827225" cy="157175"/>
            </a:xfrm>
            <a:custGeom>
              <a:avLst/>
              <a:gdLst/>
              <a:ahLst/>
              <a:cxnLst/>
              <a:rect l="l" t="t" r="r" b="b"/>
              <a:pathLst>
                <a:path w="33089" h="6287" extrusionOk="0">
                  <a:moveTo>
                    <a:pt x="0" y="1"/>
                  </a:moveTo>
                  <a:lnTo>
                    <a:pt x="0" y="6286"/>
                  </a:lnTo>
                  <a:lnTo>
                    <a:pt x="33089" y="6286"/>
                  </a:lnTo>
                  <a:lnTo>
                    <a:pt x="3308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8" name="Google Shape;8660;p75">
              <a:extLst>
                <a:ext uri="{FF2B5EF4-FFF2-40B4-BE49-F238E27FC236}">
                  <a16:creationId xmlns:a16="http://schemas.microsoft.com/office/drawing/2014/main" id="{A4A1117A-F052-B496-C664-AEB7F5E76BD6}"/>
                </a:ext>
              </a:extLst>
            </p:cNvPr>
            <p:cNvSpPr/>
            <p:nvPr/>
          </p:nvSpPr>
          <p:spPr>
            <a:xfrm>
              <a:off x="5637425" y="1854475"/>
              <a:ext cx="664500" cy="157175"/>
            </a:xfrm>
            <a:custGeom>
              <a:avLst/>
              <a:gdLst/>
              <a:ahLst/>
              <a:cxnLst/>
              <a:rect l="l" t="t" r="r" b="b"/>
              <a:pathLst>
                <a:path w="26580" h="6287" extrusionOk="0">
                  <a:moveTo>
                    <a:pt x="1" y="1"/>
                  </a:moveTo>
                  <a:lnTo>
                    <a:pt x="1" y="6286"/>
                  </a:lnTo>
                  <a:lnTo>
                    <a:pt x="26580" y="6286"/>
                  </a:lnTo>
                  <a:lnTo>
                    <a:pt x="2658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9" name="Google Shape;8661;p75">
              <a:extLst>
                <a:ext uri="{FF2B5EF4-FFF2-40B4-BE49-F238E27FC236}">
                  <a16:creationId xmlns:a16="http://schemas.microsoft.com/office/drawing/2014/main" id="{8368C84E-8CC0-3E36-1D8D-E7C45591C6DA}"/>
                </a:ext>
              </a:extLst>
            </p:cNvPr>
            <p:cNvSpPr/>
            <p:nvPr/>
          </p:nvSpPr>
          <p:spPr>
            <a:xfrm>
              <a:off x="6296450" y="1602275"/>
              <a:ext cx="501750" cy="157075"/>
            </a:xfrm>
            <a:custGeom>
              <a:avLst/>
              <a:gdLst/>
              <a:ahLst/>
              <a:cxnLst/>
              <a:rect l="l" t="t" r="r" b="b"/>
              <a:pathLst>
                <a:path w="20070" h="6283" extrusionOk="0">
                  <a:moveTo>
                    <a:pt x="0" y="1"/>
                  </a:moveTo>
                  <a:lnTo>
                    <a:pt x="0" y="6283"/>
                  </a:lnTo>
                  <a:lnTo>
                    <a:pt x="20069" y="6283"/>
                  </a:lnTo>
                  <a:lnTo>
                    <a:pt x="2006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0" name="Google Shape;8662;p75">
              <a:extLst>
                <a:ext uri="{FF2B5EF4-FFF2-40B4-BE49-F238E27FC236}">
                  <a16:creationId xmlns:a16="http://schemas.microsoft.com/office/drawing/2014/main" id="{365DAF62-16E5-5323-3CFE-3832CF13E1A6}"/>
                </a:ext>
              </a:extLst>
            </p:cNvPr>
            <p:cNvSpPr/>
            <p:nvPr/>
          </p:nvSpPr>
          <p:spPr>
            <a:xfrm>
              <a:off x="5800100" y="1602275"/>
              <a:ext cx="501825" cy="157075"/>
            </a:xfrm>
            <a:custGeom>
              <a:avLst/>
              <a:gdLst/>
              <a:ahLst/>
              <a:cxnLst/>
              <a:rect l="l" t="t" r="r" b="b"/>
              <a:pathLst>
                <a:path w="20073" h="6283" extrusionOk="0">
                  <a:moveTo>
                    <a:pt x="1" y="1"/>
                  </a:moveTo>
                  <a:lnTo>
                    <a:pt x="1" y="6283"/>
                  </a:lnTo>
                  <a:lnTo>
                    <a:pt x="20073" y="6283"/>
                  </a:lnTo>
                  <a:lnTo>
                    <a:pt x="20073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1" name="Google Shape;8663;p75">
              <a:extLst>
                <a:ext uri="{FF2B5EF4-FFF2-40B4-BE49-F238E27FC236}">
                  <a16:creationId xmlns:a16="http://schemas.microsoft.com/office/drawing/2014/main" id="{3EA0F87A-8E75-2489-42F0-962704ADEBBF}"/>
                </a:ext>
              </a:extLst>
            </p:cNvPr>
            <p:cNvSpPr/>
            <p:nvPr/>
          </p:nvSpPr>
          <p:spPr>
            <a:xfrm>
              <a:off x="6301225" y="1554475"/>
              <a:ext cx="25" cy="1550150"/>
            </a:xfrm>
            <a:custGeom>
              <a:avLst/>
              <a:gdLst/>
              <a:ahLst/>
              <a:cxnLst/>
              <a:rect l="l" t="t" r="r" b="b"/>
              <a:pathLst>
                <a:path w="1" h="62006" fill="none" extrusionOk="0">
                  <a:moveTo>
                    <a:pt x="1" y="0"/>
                  </a:moveTo>
                  <a:lnTo>
                    <a:pt x="1" y="62006"/>
                  </a:lnTo>
                </a:path>
              </a:pathLst>
            </a:custGeom>
            <a:noFill/>
            <a:ln w="9525" cap="flat" cmpd="sng">
              <a:solidFill>
                <a:srgbClr val="F2F2F2"/>
              </a:solidFill>
              <a:prstDash val="solid"/>
              <a:miter lim="299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232" name="Google Shape;8664;p75">
            <a:extLst>
              <a:ext uri="{FF2B5EF4-FFF2-40B4-BE49-F238E27FC236}">
                <a16:creationId xmlns:a16="http://schemas.microsoft.com/office/drawing/2014/main" id="{3CFA8EEC-EEDF-F19D-8D2D-D8A2C32E6E74}"/>
              </a:ext>
            </a:extLst>
          </p:cNvPr>
          <p:cNvGrpSpPr/>
          <p:nvPr/>
        </p:nvGrpSpPr>
        <p:grpSpPr>
          <a:xfrm rot="10800000">
            <a:off x="8530263" y="6569522"/>
            <a:ext cx="2834766" cy="1775892"/>
            <a:chOff x="5645403" y="2920021"/>
            <a:chExt cx="2650800" cy="2180614"/>
          </a:xfrm>
        </p:grpSpPr>
        <p:sp>
          <p:nvSpPr>
            <p:cNvPr id="233" name="Google Shape;8665;p75">
              <a:extLst>
                <a:ext uri="{FF2B5EF4-FFF2-40B4-BE49-F238E27FC236}">
                  <a16:creationId xmlns:a16="http://schemas.microsoft.com/office/drawing/2014/main" id="{65CCD338-EAC7-8B65-EB3A-471FF3B43D16}"/>
                </a:ext>
              </a:extLst>
            </p:cNvPr>
            <p:cNvSpPr/>
            <p:nvPr/>
          </p:nvSpPr>
          <p:spPr>
            <a:xfrm>
              <a:off x="5772903" y="2920021"/>
              <a:ext cx="2523300" cy="469200"/>
            </a:xfrm>
            <a:prstGeom prst="rect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cxnSp>
          <p:nvCxnSpPr>
            <p:cNvPr id="234" name="Google Shape;8666;p75">
              <a:extLst>
                <a:ext uri="{FF2B5EF4-FFF2-40B4-BE49-F238E27FC236}">
                  <a16:creationId xmlns:a16="http://schemas.microsoft.com/office/drawing/2014/main" id="{1B898035-3BF0-563B-CA3E-BE7BFB4B4931}"/>
                </a:ext>
              </a:extLst>
            </p:cNvPr>
            <p:cNvCxnSpPr>
              <a:stCxn id="233" idx="1"/>
            </p:cNvCxnSpPr>
            <p:nvPr/>
          </p:nvCxnSpPr>
          <p:spPr>
            <a:xfrm rot="10800000">
              <a:off x="5645403" y="3154021"/>
              <a:ext cx="127500" cy="60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5" name="Google Shape;8667;p75">
              <a:extLst>
                <a:ext uri="{FF2B5EF4-FFF2-40B4-BE49-F238E27FC236}">
                  <a16:creationId xmlns:a16="http://schemas.microsoft.com/office/drawing/2014/main" id="{479A7000-1B9C-B7C3-56DB-E6545994864B}"/>
                </a:ext>
              </a:extLst>
            </p:cNvPr>
            <p:cNvSpPr/>
            <p:nvPr/>
          </p:nvSpPr>
          <p:spPr>
            <a:xfrm>
              <a:off x="6010040" y="3500932"/>
              <a:ext cx="2049000" cy="469200"/>
            </a:xfrm>
            <a:prstGeom prst="rect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cxnSp>
          <p:nvCxnSpPr>
            <p:cNvPr id="236" name="Google Shape;8668;p75">
              <a:extLst>
                <a:ext uri="{FF2B5EF4-FFF2-40B4-BE49-F238E27FC236}">
                  <a16:creationId xmlns:a16="http://schemas.microsoft.com/office/drawing/2014/main" id="{0E0C6857-3CE2-661D-F2A0-CC795A3963ED}"/>
                </a:ext>
              </a:extLst>
            </p:cNvPr>
            <p:cNvCxnSpPr>
              <a:endCxn id="235" idx="3"/>
            </p:cNvCxnSpPr>
            <p:nvPr/>
          </p:nvCxnSpPr>
          <p:spPr>
            <a:xfrm rot="10800000">
              <a:off x="8059040" y="3735532"/>
              <a:ext cx="135300" cy="0"/>
            </a:xfrm>
            <a:prstGeom prst="straightConnector1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7" name="Google Shape;8669;p75">
              <a:extLst>
                <a:ext uri="{FF2B5EF4-FFF2-40B4-BE49-F238E27FC236}">
                  <a16:creationId xmlns:a16="http://schemas.microsoft.com/office/drawing/2014/main" id="{B1091BB6-B04E-7EDD-9D7E-AEBD230BCA12}"/>
                </a:ext>
              </a:extLst>
            </p:cNvPr>
            <p:cNvSpPr/>
            <p:nvPr/>
          </p:nvSpPr>
          <p:spPr>
            <a:xfrm>
              <a:off x="6299123" y="4066183"/>
              <a:ext cx="1470600" cy="469200"/>
            </a:xfrm>
            <a:prstGeom prst="rect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cxnSp>
          <p:nvCxnSpPr>
            <p:cNvPr id="238" name="Google Shape;8670;p75">
              <a:extLst>
                <a:ext uri="{FF2B5EF4-FFF2-40B4-BE49-F238E27FC236}">
                  <a16:creationId xmlns:a16="http://schemas.microsoft.com/office/drawing/2014/main" id="{68429714-D099-2BDD-3DB3-F6567C2B88F5}"/>
                </a:ext>
              </a:extLst>
            </p:cNvPr>
            <p:cNvCxnSpPr>
              <a:stCxn id="237" idx="1"/>
            </p:cNvCxnSpPr>
            <p:nvPr/>
          </p:nvCxnSpPr>
          <p:spPr>
            <a:xfrm rot="10800000">
              <a:off x="6175223" y="4300183"/>
              <a:ext cx="123900" cy="600"/>
            </a:xfrm>
            <a:prstGeom prst="straightConnector1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9" name="Google Shape;8671;p75">
              <a:extLst>
                <a:ext uri="{FF2B5EF4-FFF2-40B4-BE49-F238E27FC236}">
                  <a16:creationId xmlns:a16="http://schemas.microsoft.com/office/drawing/2014/main" id="{AE73C73E-94F4-37A5-54A8-3609E0F2A2C0}"/>
                </a:ext>
              </a:extLst>
            </p:cNvPr>
            <p:cNvSpPr/>
            <p:nvPr/>
          </p:nvSpPr>
          <p:spPr>
            <a:xfrm>
              <a:off x="6629161" y="4631435"/>
              <a:ext cx="810600" cy="469200"/>
            </a:xfrm>
            <a:prstGeom prst="rect">
              <a:avLst/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cxnSp>
          <p:nvCxnSpPr>
            <p:cNvPr id="240" name="Google Shape;8672;p75">
              <a:extLst>
                <a:ext uri="{FF2B5EF4-FFF2-40B4-BE49-F238E27FC236}">
                  <a16:creationId xmlns:a16="http://schemas.microsoft.com/office/drawing/2014/main" id="{DA276A94-F28F-AD8C-141F-D3DB67D8E7B3}"/>
                </a:ext>
              </a:extLst>
            </p:cNvPr>
            <p:cNvCxnSpPr>
              <a:endCxn id="239" idx="3"/>
            </p:cNvCxnSpPr>
            <p:nvPr/>
          </p:nvCxnSpPr>
          <p:spPr>
            <a:xfrm flipH="1">
              <a:off x="7439761" y="4864535"/>
              <a:ext cx="104400" cy="1500"/>
            </a:xfrm>
            <a:prstGeom prst="straightConnector1">
              <a:avLst/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41" name="Google Shape;8673;p75">
            <a:extLst>
              <a:ext uri="{FF2B5EF4-FFF2-40B4-BE49-F238E27FC236}">
                <a16:creationId xmlns:a16="http://schemas.microsoft.com/office/drawing/2014/main" id="{4D684E01-D2D8-EA78-9B45-E1D515D6A8ED}"/>
              </a:ext>
            </a:extLst>
          </p:cNvPr>
          <p:cNvGrpSpPr/>
          <p:nvPr/>
        </p:nvGrpSpPr>
        <p:grpSpPr>
          <a:xfrm>
            <a:off x="14730983" y="4376233"/>
            <a:ext cx="2143486" cy="2043158"/>
            <a:chOff x="7189833" y="2022667"/>
            <a:chExt cx="1251159" cy="1192597"/>
          </a:xfrm>
        </p:grpSpPr>
        <p:sp>
          <p:nvSpPr>
            <p:cNvPr id="242" name="Google Shape;8674;p75">
              <a:extLst>
                <a:ext uri="{FF2B5EF4-FFF2-40B4-BE49-F238E27FC236}">
                  <a16:creationId xmlns:a16="http://schemas.microsoft.com/office/drawing/2014/main" id="{84A428EA-3FD9-E4E8-CDB1-BF9D7DEE5B6A}"/>
                </a:ext>
              </a:extLst>
            </p:cNvPr>
            <p:cNvSpPr/>
            <p:nvPr/>
          </p:nvSpPr>
          <p:spPr>
            <a:xfrm>
              <a:off x="7474366" y="2461318"/>
              <a:ext cx="682343" cy="220186"/>
            </a:xfrm>
            <a:custGeom>
              <a:avLst/>
              <a:gdLst/>
              <a:ahLst/>
              <a:cxnLst/>
              <a:rect l="l" t="t" r="r" b="b"/>
              <a:pathLst>
                <a:path w="125546" h="40494" extrusionOk="0">
                  <a:moveTo>
                    <a:pt x="22196" y="1"/>
                  </a:moveTo>
                  <a:lnTo>
                    <a:pt x="8133" y="25661"/>
                  </a:lnTo>
                  <a:lnTo>
                    <a:pt x="1" y="40494"/>
                  </a:lnTo>
                  <a:lnTo>
                    <a:pt x="125545" y="40494"/>
                  </a:lnTo>
                  <a:lnTo>
                    <a:pt x="117413" y="25661"/>
                  </a:lnTo>
                  <a:lnTo>
                    <a:pt x="10335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3" name="Google Shape;8675;p75">
              <a:extLst>
                <a:ext uri="{FF2B5EF4-FFF2-40B4-BE49-F238E27FC236}">
                  <a16:creationId xmlns:a16="http://schemas.microsoft.com/office/drawing/2014/main" id="{930C6AAC-3B55-BD45-75FB-CC331E81D843}"/>
                </a:ext>
              </a:extLst>
            </p:cNvPr>
            <p:cNvSpPr/>
            <p:nvPr/>
          </p:nvSpPr>
          <p:spPr>
            <a:xfrm>
              <a:off x="7602697" y="2022667"/>
              <a:ext cx="426517" cy="402424"/>
            </a:xfrm>
            <a:custGeom>
              <a:avLst/>
              <a:gdLst/>
              <a:ahLst/>
              <a:cxnLst/>
              <a:rect l="l" t="t" r="r" b="b"/>
              <a:pathLst>
                <a:path w="78476" h="74009" extrusionOk="0">
                  <a:moveTo>
                    <a:pt x="39246" y="0"/>
                  </a:moveTo>
                  <a:lnTo>
                    <a:pt x="1" y="74009"/>
                  </a:lnTo>
                  <a:lnTo>
                    <a:pt x="78476" y="74009"/>
                  </a:lnTo>
                  <a:lnTo>
                    <a:pt x="3924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4" name="Google Shape;8676;p75">
              <a:extLst>
                <a:ext uri="{FF2B5EF4-FFF2-40B4-BE49-F238E27FC236}">
                  <a16:creationId xmlns:a16="http://schemas.microsoft.com/office/drawing/2014/main" id="{668AA45F-F554-A5C5-4A5E-16B9CE026F46}"/>
                </a:ext>
              </a:extLst>
            </p:cNvPr>
            <p:cNvSpPr/>
            <p:nvPr/>
          </p:nvSpPr>
          <p:spPr>
            <a:xfrm>
              <a:off x="7189833" y="2972969"/>
              <a:ext cx="1251159" cy="242295"/>
            </a:xfrm>
            <a:custGeom>
              <a:avLst/>
              <a:gdLst/>
              <a:ahLst/>
              <a:cxnLst/>
              <a:rect l="l" t="t" r="r" b="b"/>
              <a:pathLst>
                <a:path w="230204" h="44560" extrusionOk="0">
                  <a:moveTo>
                    <a:pt x="25737" y="1"/>
                  </a:moveTo>
                  <a:lnTo>
                    <a:pt x="0" y="44560"/>
                  </a:lnTo>
                  <a:lnTo>
                    <a:pt x="230204" y="44560"/>
                  </a:lnTo>
                  <a:lnTo>
                    <a:pt x="20446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5" name="Google Shape;8677;p75">
              <a:extLst>
                <a:ext uri="{FF2B5EF4-FFF2-40B4-BE49-F238E27FC236}">
                  <a16:creationId xmlns:a16="http://schemas.microsoft.com/office/drawing/2014/main" id="{9E46BC26-71D0-D323-3562-ABF3C515A3FB}"/>
                </a:ext>
              </a:extLst>
            </p:cNvPr>
            <p:cNvSpPr/>
            <p:nvPr/>
          </p:nvSpPr>
          <p:spPr>
            <a:xfrm>
              <a:off x="7340931" y="2717730"/>
              <a:ext cx="950049" cy="219012"/>
            </a:xfrm>
            <a:custGeom>
              <a:avLst/>
              <a:gdLst/>
              <a:ahLst/>
              <a:cxnLst/>
              <a:rect l="l" t="t" r="r" b="b"/>
              <a:pathLst>
                <a:path w="174802" h="40278" extrusionOk="0">
                  <a:moveTo>
                    <a:pt x="22750" y="1"/>
                  </a:moveTo>
                  <a:lnTo>
                    <a:pt x="0" y="40278"/>
                  </a:lnTo>
                  <a:lnTo>
                    <a:pt x="174802" y="40278"/>
                  </a:lnTo>
                  <a:lnTo>
                    <a:pt x="152053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246" name="Google Shape;8678;p75">
            <a:extLst>
              <a:ext uri="{FF2B5EF4-FFF2-40B4-BE49-F238E27FC236}">
                <a16:creationId xmlns:a16="http://schemas.microsoft.com/office/drawing/2014/main" id="{D7A4EF7C-C36F-3283-9D2C-B5C43096C564}"/>
              </a:ext>
            </a:extLst>
          </p:cNvPr>
          <p:cNvGrpSpPr/>
          <p:nvPr/>
        </p:nvGrpSpPr>
        <p:grpSpPr>
          <a:xfrm>
            <a:off x="1413524" y="5229047"/>
            <a:ext cx="3390748" cy="3121674"/>
            <a:chOff x="727421" y="2828315"/>
            <a:chExt cx="1695374" cy="1560837"/>
          </a:xfrm>
        </p:grpSpPr>
        <p:grpSp>
          <p:nvGrpSpPr>
            <p:cNvPr id="247" name="Google Shape;8679;p75">
              <a:extLst>
                <a:ext uri="{FF2B5EF4-FFF2-40B4-BE49-F238E27FC236}">
                  <a16:creationId xmlns:a16="http://schemas.microsoft.com/office/drawing/2014/main" id="{9F123F70-3303-88AC-FF2D-B68EA62AC6BE}"/>
                </a:ext>
              </a:extLst>
            </p:cNvPr>
            <p:cNvGrpSpPr/>
            <p:nvPr/>
          </p:nvGrpSpPr>
          <p:grpSpPr>
            <a:xfrm>
              <a:off x="819108" y="2882501"/>
              <a:ext cx="103104" cy="1426186"/>
              <a:chOff x="4674013" y="3100904"/>
              <a:chExt cx="122758" cy="1698043"/>
            </a:xfrm>
          </p:grpSpPr>
          <p:sp>
            <p:nvSpPr>
              <p:cNvPr id="299" name="Google Shape;8680;p75">
                <a:extLst>
                  <a:ext uri="{FF2B5EF4-FFF2-40B4-BE49-F238E27FC236}">
                    <a16:creationId xmlns:a16="http://schemas.microsoft.com/office/drawing/2014/main" id="{589F48CD-0A3D-26FF-E593-4C36459786DC}"/>
                  </a:ext>
                </a:extLst>
              </p:cNvPr>
              <p:cNvSpPr/>
              <p:nvPr/>
            </p:nvSpPr>
            <p:spPr>
              <a:xfrm>
                <a:off x="4674013" y="3100904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00" name="Google Shape;8681;p75">
                <a:extLst>
                  <a:ext uri="{FF2B5EF4-FFF2-40B4-BE49-F238E27FC236}">
                    <a16:creationId xmlns:a16="http://schemas.microsoft.com/office/drawing/2014/main" id="{14530A2E-CC22-4D8B-CFAC-AB9DF024AB1E}"/>
                  </a:ext>
                </a:extLst>
              </p:cNvPr>
              <p:cNvSpPr/>
              <p:nvPr/>
            </p:nvSpPr>
            <p:spPr>
              <a:xfrm>
                <a:off x="4674013" y="3363453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01" name="Google Shape;8682;p75">
                <a:extLst>
                  <a:ext uri="{FF2B5EF4-FFF2-40B4-BE49-F238E27FC236}">
                    <a16:creationId xmlns:a16="http://schemas.microsoft.com/office/drawing/2014/main" id="{AA8D4CDE-C06E-08F5-F619-A252EFBEC2A0}"/>
                  </a:ext>
                </a:extLst>
              </p:cNvPr>
              <p:cNvSpPr/>
              <p:nvPr/>
            </p:nvSpPr>
            <p:spPr>
              <a:xfrm>
                <a:off x="4674013" y="3625992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02" name="Google Shape;8683;p75">
                <a:extLst>
                  <a:ext uri="{FF2B5EF4-FFF2-40B4-BE49-F238E27FC236}">
                    <a16:creationId xmlns:a16="http://schemas.microsoft.com/office/drawing/2014/main" id="{F6041163-C63F-28BE-E096-AA0685CB7046}"/>
                  </a:ext>
                </a:extLst>
              </p:cNvPr>
              <p:cNvSpPr/>
              <p:nvPr/>
            </p:nvSpPr>
            <p:spPr>
              <a:xfrm>
                <a:off x="4674013" y="3888561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03" name="Google Shape;8684;p75">
                <a:extLst>
                  <a:ext uri="{FF2B5EF4-FFF2-40B4-BE49-F238E27FC236}">
                    <a16:creationId xmlns:a16="http://schemas.microsoft.com/office/drawing/2014/main" id="{06537F5E-7086-00F4-2E9D-29D30C08CA5B}"/>
                  </a:ext>
                </a:extLst>
              </p:cNvPr>
              <p:cNvSpPr/>
              <p:nvPr/>
            </p:nvSpPr>
            <p:spPr>
              <a:xfrm>
                <a:off x="4674013" y="4151100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04" name="Google Shape;8685;p75">
                <a:extLst>
                  <a:ext uri="{FF2B5EF4-FFF2-40B4-BE49-F238E27FC236}">
                    <a16:creationId xmlns:a16="http://schemas.microsoft.com/office/drawing/2014/main" id="{2A784212-C307-4DE7-3A71-9EA9062A4BED}"/>
                  </a:ext>
                </a:extLst>
              </p:cNvPr>
              <p:cNvSpPr/>
              <p:nvPr/>
            </p:nvSpPr>
            <p:spPr>
              <a:xfrm>
                <a:off x="4674013" y="4413650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05" name="Google Shape;8686;p75">
                <a:extLst>
                  <a:ext uri="{FF2B5EF4-FFF2-40B4-BE49-F238E27FC236}">
                    <a16:creationId xmlns:a16="http://schemas.microsoft.com/office/drawing/2014/main" id="{17F36F3D-F269-99BD-6AB2-04AC5B49D18B}"/>
                  </a:ext>
                </a:extLst>
              </p:cNvPr>
              <p:cNvSpPr/>
              <p:nvPr/>
            </p:nvSpPr>
            <p:spPr>
              <a:xfrm>
                <a:off x="4674013" y="4676209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248" name="Google Shape;8687;p75">
              <a:extLst>
                <a:ext uri="{FF2B5EF4-FFF2-40B4-BE49-F238E27FC236}">
                  <a16:creationId xmlns:a16="http://schemas.microsoft.com/office/drawing/2014/main" id="{EE721CD3-7F6C-59C7-CEF3-5DAAD436AEBF}"/>
                </a:ext>
              </a:extLst>
            </p:cNvPr>
            <p:cNvGrpSpPr/>
            <p:nvPr/>
          </p:nvGrpSpPr>
          <p:grpSpPr>
            <a:xfrm>
              <a:off x="1062475" y="2882501"/>
              <a:ext cx="103104" cy="1426186"/>
              <a:chOff x="4940438" y="3100904"/>
              <a:chExt cx="122758" cy="1698043"/>
            </a:xfrm>
          </p:grpSpPr>
          <p:sp>
            <p:nvSpPr>
              <p:cNvPr id="292" name="Google Shape;8688;p75">
                <a:extLst>
                  <a:ext uri="{FF2B5EF4-FFF2-40B4-BE49-F238E27FC236}">
                    <a16:creationId xmlns:a16="http://schemas.microsoft.com/office/drawing/2014/main" id="{D5158CE2-AA30-1975-C1EF-070FBD2D8E7B}"/>
                  </a:ext>
                </a:extLst>
              </p:cNvPr>
              <p:cNvSpPr/>
              <p:nvPr/>
            </p:nvSpPr>
            <p:spPr>
              <a:xfrm>
                <a:off x="4940438" y="3100904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93" name="Google Shape;8689;p75">
                <a:extLst>
                  <a:ext uri="{FF2B5EF4-FFF2-40B4-BE49-F238E27FC236}">
                    <a16:creationId xmlns:a16="http://schemas.microsoft.com/office/drawing/2014/main" id="{6A109C0B-7B29-A9BC-38D5-97FEF3CF9683}"/>
                  </a:ext>
                </a:extLst>
              </p:cNvPr>
              <p:cNvSpPr/>
              <p:nvPr/>
            </p:nvSpPr>
            <p:spPr>
              <a:xfrm>
                <a:off x="4940438" y="3363453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94" name="Google Shape;8690;p75">
                <a:extLst>
                  <a:ext uri="{FF2B5EF4-FFF2-40B4-BE49-F238E27FC236}">
                    <a16:creationId xmlns:a16="http://schemas.microsoft.com/office/drawing/2014/main" id="{37033AFE-A0F1-2000-8550-99F112BDAEE4}"/>
                  </a:ext>
                </a:extLst>
              </p:cNvPr>
              <p:cNvSpPr/>
              <p:nvPr/>
            </p:nvSpPr>
            <p:spPr>
              <a:xfrm>
                <a:off x="4940438" y="3625992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95" name="Google Shape;8691;p75">
                <a:extLst>
                  <a:ext uri="{FF2B5EF4-FFF2-40B4-BE49-F238E27FC236}">
                    <a16:creationId xmlns:a16="http://schemas.microsoft.com/office/drawing/2014/main" id="{CD0CDAB9-1906-DFFA-AAC1-2DD1E9DBC522}"/>
                  </a:ext>
                </a:extLst>
              </p:cNvPr>
              <p:cNvSpPr/>
              <p:nvPr/>
            </p:nvSpPr>
            <p:spPr>
              <a:xfrm>
                <a:off x="4940438" y="3888561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96" name="Google Shape;8692;p75">
                <a:extLst>
                  <a:ext uri="{FF2B5EF4-FFF2-40B4-BE49-F238E27FC236}">
                    <a16:creationId xmlns:a16="http://schemas.microsoft.com/office/drawing/2014/main" id="{E23171EB-DEA2-2A8F-2C11-C7524ED6F0AE}"/>
                  </a:ext>
                </a:extLst>
              </p:cNvPr>
              <p:cNvSpPr/>
              <p:nvPr/>
            </p:nvSpPr>
            <p:spPr>
              <a:xfrm>
                <a:off x="4940438" y="4151100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97" name="Google Shape;8693;p75">
                <a:extLst>
                  <a:ext uri="{FF2B5EF4-FFF2-40B4-BE49-F238E27FC236}">
                    <a16:creationId xmlns:a16="http://schemas.microsoft.com/office/drawing/2014/main" id="{386D2DA5-B327-C7AA-9B97-40A3C6E96BA9}"/>
                  </a:ext>
                </a:extLst>
              </p:cNvPr>
              <p:cNvSpPr/>
              <p:nvPr/>
            </p:nvSpPr>
            <p:spPr>
              <a:xfrm>
                <a:off x="4940438" y="4413650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98" name="Google Shape;8694;p75">
                <a:extLst>
                  <a:ext uri="{FF2B5EF4-FFF2-40B4-BE49-F238E27FC236}">
                    <a16:creationId xmlns:a16="http://schemas.microsoft.com/office/drawing/2014/main" id="{9173456E-07AD-24A5-EBAF-3E2F1F825EE7}"/>
                  </a:ext>
                </a:extLst>
              </p:cNvPr>
              <p:cNvSpPr/>
              <p:nvPr/>
            </p:nvSpPr>
            <p:spPr>
              <a:xfrm>
                <a:off x="4940438" y="4676209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249" name="Google Shape;8695;p75">
              <a:extLst>
                <a:ext uri="{FF2B5EF4-FFF2-40B4-BE49-F238E27FC236}">
                  <a16:creationId xmlns:a16="http://schemas.microsoft.com/office/drawing/2014/main" id="{FA14E7F7-87E4-B8CD-B37F-53F65C8F90A6}"/>
                </a:ext>
              </a:extLst>
            </p:cNvPr>
            <p:cNvGrpSpPr/>
            <p:nvPr/>
          </p:nvGrpSpPr>
          <p:grpSpPr>
            <a:xfrm>
              <a:off x="1299324" y="2882501"/>
              <a:ext cx="103104" cy="1426186"/>
              <a:chOff x="5206863" y="3100904"/>
              <a:chExt cx="122758" cy="1698043"/>
            </a:xfrm>
          </p:grpSpPr>
          <p:sp>
            <p:nvSpPr>
              <p:cNvPr id="285" name="Google Shape;8696;p75">
                <a:extLst>
                  <a:ext uri="{FF2B5EF4-FFF2-40B4-BE49-F238E27FC236}">
                    <a16:creationId xmlns:a16="http://schemas.microsoft.com/office/drawing/2014/main" id="{DDBED74A-4559-5000-7911-90C210625056}"/>
                  </a:ext>
                </a:extLst>
              </p:cNvPr>
              <p:cNvSpPr/>
              <p:nvPr/>
            </p:nvSpPr>
            <p:spPr>
              <a:xfrm>
                <a:off x="5206863" y="3100904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86" name="Google Shape;8697;p75">
                <a:extLst>
                  <a:ext uri="{FF2B5EF4-FFF2-40B4-BE49-F238E27FC236}">
                    <a16:creationId xmlns:a16="http://schemas.microsoft.com/office/drawing/2014/main" id="{3C0B6C36-611C-EA0F-730F-9DFEBE5E31B0}"/>
                  </a:ext>
                </a:extLst>
              </p:cNvPr>
              <p:cNvSpPr/>
              <p:nvPr/>
            </p:nvSpPr>
            <p:spPr>
              <a:xfrm>
                <a:off x="5206863" y="3363453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87" name="Google Shape;8698;p75">
                <a:extLst>
                  <a:ext uri="{FF2B5EF4-FFF2-40B4-BE49-F238E27FC236}">
                    <a16:creationId xmlns:a16="http://schemas.microsoft.com/office/drawing/2014/main" id="{FBCA45B2-42C2-672B-6CE3-65B6F7C07F53}"/>
                  </a:ext>
                </a:extLst>
              </p:cNvPr>
              <p:cNvSpPr/>
              <p:nvPr/>
            </p:nvSpPr>
            <p:spPr>
              <a:xfrm>
                <a:off x="5206863" y="3625992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88" name="Google Shape;8699;p75">
                <a:extLst>
                  <a:ext uri="{FF2B5EF4-FFF2-40B4-BE49-F238E27FC236}">
                    <a16:creationId xmlns:a16="http://schemas.microsoft.com/office/drawing/2014/main" id="{A645244F-187A-6F3F-3397-A3AE841EF870}"/>
                  </a:ext>
                </a:extLst>
              </p:cNvPr>
              <p:cNvSpPr/>
              <p:nvPr/>
            </p:nvSpPr>
            <p:spPr>
              <a:xfrm>
                <a:off x="5206863" y="3888561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89" name="Google Shape;8700;p75">
                <a:extLst>
                  <a:ext uri="{FF2B5EF4-FFF2-40B4-BE49-F238E27FC236}">
                    <a16:creationId xmlns:a16="http://schemas.microsoft.com/office/drawing/2014/main" id="{201E1DCE-24EB-CCB0-9B1F-08423B2FDE85}"/>
                  </a:ext>
                </a:extLst>
              </p:cNvPr>
              <p:cNvSpPr/>
              <p:nvPr/>
            </p:nvSpPr>
            <p:spPr>
              <a:xfrm>
                <a:off x="5206863" y="4151100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90" name="Google Shape;8701;p75">
                <a:extLst>
                  <a:ext uri="{FF2B5EF4-FFF2-40B4-BE49-F238E27FC236}">
                    <a16:creationId xmlns:a16="http://schemas.microsoft.com/office/drawing/2014/main" id="{331723FC-CE1C-3F62-2FE9-7C78845E0F2F}"/>
                  </a:ext>
                </a:extLst>
              </p:cNvPr>
              <p:cNvSpPr/>
              <p:nvPr/>
            </p:nvSpPr>
            <p:spPr>
              <a:xfrm>
                <a:off x="5206863" y="4413650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91" name="Google Shape;8702;p75">
                <a:extLst>
                  <a:ext uri="{FF2B5EF4-FFF2-40B4-BE49-F238E27FC236}">
                    <a16:creationId xmlns:a16="http://schemas.microsoft.com/office/drawing/2014/main" id="{79E83C3C-9366-0807-2410-F1EFDC711E05}"/>
                  </a:ext>
                </a:extLst>
              </p:cNvPr>
              <p:cNvSpPr/>
              <p:nvPr/>
            </p:nvSpPr>
            <p:spPr>
              <a:xfrm>
                <a:off x="5206863" y="4676209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250" name="Google Shape;8703;p75">
              <a:extLst>
                <a:ext uri="{FF2B5EF4-FFF2-40B4-BE49-F238E27FC236}">
                  <a16:creationId xmlns:a16="http://schemas.microsoft.com/office/drawing/2014/main" id="{F0ACB51E-BF1A-B6A1-A47B-371CBE6B9B0C}"/>
                </a:ext>
              </a:extLst>
            </p:cNvPr>
            <p:cNvGrpSpPr/>
            <p:nvPr/>
          </p:nvGrpSpPr>
          <p:grpSpPr>
            <a:xfrm>
              <a:off x="1786057" y="2882501"/>
              <a:ext cx="103104" cy="1426186"/>
              <a:chOff x="6006138" y="3143629"/>
              <a:chExt cx="122758" cy="1698043"/>
            </a:xfrm>
          </p:grpSpPr>
          <p:sp>
            <p:nvSpPr>
              <p:cNvPr id="278" name="Google Shape;8704;p75">
                <a:extLst>
                  <a:ext uri="{FF2B5EF4-FFF2-40B4-BE49-F238E27FC236}">
                    <a16:creationId xmlns:a16="http://schemas.microsoft.com/office/drawing/2014/main" id="{2A85717C-AF5C-BC2B-D100-6F08667B109B}"/>
                  </a:ext>
                </a:extLst>
              </p:cNvPr>
              <p:cNvSpPr/>
              <p:nvPr/>
            </p:nvSpPr>
            <p:spPr>
              <a:xfrm>
                <a:off x="6006138" y="3143629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79" name="Google Shape;8705;p75">
                <a:extLst>
                  <a:ext uri="{FF2B5EF4-FFF2-40B4-BE49-F238E27FC236}">
                    <a16:creationId xmlns:a16="http://schemas.microsoft.com/office/drawing/2014/main" id="{6914FE3F-824F-27CB-D1E3-E05696B320D2}"/>
                  </a:ext>
                </a:extLst>
              </p:cNvPr>
              <p:cNvSpPr/>
              <p:nvPr/>
            </p:nvSpPr>
            <p:spPr>
              <a:xfrm>
                <a:off x="6006138" y="3406178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80" name="Google Shape;8706;p75">
                <a:extLst>
                  <a:ext uri="{FF2B5EF4-FFF2-40B4-BE49-F238E27FC236}">
                    <a16:creationId xmlns:a16="http://schemas.microsoft.com/office/drawing/2014/main" id="{84ACA91B-775F-3B14-F2FA-845061C9345F}"/>
                  </a:ext>
                </a:extLst>
              </p:cNvPr>
              <p:cNvSpPr/>
              <p:nvPr/>
            </p:nvSpPr>
            <p:spPr>
              <a:xfrm>
                <a:off x="6006138" y="3668717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81" name="Google Shape;8707;p75">
                <a:extLst>
                  <a:ext uri="{FF2B5EF4-FFF2-40B4-BE49-F238E27FC236}">
                    <a16:creationId xmlns:a16="http://schemas.microsoft.com/office/drawing/2014/main" id="{040632D9-74D6-11FC-DAEE-B8FC2199DB16}"/>
                  </a:ext>
                </a:extLst>
              </p:cNvPr>
              <p:cNvSpPr/>
              <p:nvPr/>
            </p:nvSpPr>
            <p:spPr>
              <a:xfrm>
                <a:off x="6006138" y="3931286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82" name="Google Shape;8708;p75">
                <a:extLst>
                  <a:ext uri="{FF2B5EF4-FFF2-40B4-BE49-F238E27FC236}">
                    <a16:creationId xmlns:a16="http://schemas.microsoft.com/office/drawing/2014/main" id="{9FADFA39-B352-1DB6-7FE8-D7BFBE7A9F34}"/>
                  </a:ext>
                </a:extLst>
              </p:cNvPr>
              <p:cNvSpPr/>
              <p:nvPr/>
            </p:nvSpPr>
            <p:spPr>
              <a:xfrm>
                <a:off x="6006138" y="4193825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83" name="Google Shape;8709;p75">
                <a:extLst>
                  <a:ext uri="{FF2B5EF4-FFF2-40B4-BE49-F238E27FC236}">
                    <a16:creationId xmlns:a16="http://schemas.microsoft.com/office/drawing/2014/main" id="{737AD450-6EE7-F30E-E16F-AC6A26BBE921}"/>
                  </a:ext>
                </a:extLst>
              </p:cNvPr>
              <p:cNvSpPr/>
              <p:nvPr/>
            </p:nvSpPr>
            <p:spPr>
              <a:xfrm>
                <a:off x="6006138" y="4456375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84" name="Google Shape;8710;p75">
                <a:extLst>
                  <a:ext uri="{FF2B5EF4-FFF2-40B4-BE49-F238E27FC236}">
                    <a16:creationId xmlns:a16="http://schemas.microsoft.com/office/drawing/2014/main" id="{43B6BA88-B0E6-7CB5-94CB-80E435269CB5}"/>
                  </a:ext>
                </a:extLst>
              </p:cNvPr>
              <p:cNvSpPr/>
              <p:nvPr/>
            </p:nvSpPr>
            <p:spPr>
              <a:xfrm>
                <a:off x="6006138" y="4718934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251" name="Google Shape;8711;p75">
              <a:extLst>
                <a:ext uri="{FF2B5EF4-FFF2-40B4-BE49-F238E27FC236}">
                  <a16:creationId xmlns:a16="http://schemas.microsoft.com/office/drawing/2014/main" id="{128A86C3-B1DF-1955-E2F5-E69F2F92DFD9}"/>
                </a:ext>
              </a:extLst>
            </p:cNvPr>
            <p:cNvGrpSpPr/>
            <p:nvPr/>
          </p:nvGrpSpPr>
          <p:grpSpPr>
            <a:xfrm>
              <a:off x="2029422" y="2882501"/>
              <a:ext cx="103104" cy="1426186"/>
              <a:chOff x="6805413" y="3100904"/>
              <a:chExt cx="122758" cy="1698043"/>
            </a:xfrm>
          </p:grpSpPr>
          <p:sp>
            <p:nvSpPr>
              <p:cNvPr id="271" name="Google Shape;8712;p75">
                <a:extLst>
                  <a:ext uri="{FF2B5EF4-FFF2-40B4-BE49-F238E27FC236}">
                    <a16:creationId xmlns:a16="http://schemas.microsoft.com/office/drawing/2014/main" id="{20CA6181-B0EF-B2ED-A681-B579D00236DB}"/>
                  </a:ext>
                </a:extLst>
              </p:cNvPr>
              <p:cNvSpPr/>
              <p:nvPr/>
            </p:nvSpPr>
            <p:spPr>
              <a:xfrm>
                <a:off x="6805413" y="3100904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72" name="Google Shape;8713;p75">
                <a:extLst>
                  <a:ext uri="{FF2B5EF4-FFF2-40B4-BE49-F238E27FC236}">
                    <a16:creationId xmlns:a16="http://schemas.microsoft.com/office/drawing/2014/main" id="{418D222B-000E-BFBF-45DF-6B1CDAC254F6}"/>
                  </a:ext>
                </a:extLst>
              </p:cNvPr>
              <p:cNvSpPr/>
              <p:nvPr/>
            </p:nvSpPr>
            <p:spPr>
              <a:xfrm>
                <a:off x="6805413" y="3363453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73" name="Google Shape;8714;p75">
                <a:extLst>
                  <a:ext uri="{FF2B5EF4-FFF2-40B4-BE49-F238E27FC236}">
                    <a16:creationId xmlns:a16="http://schemas.microsoft.com/office/drawing/2014/main" id="{DF47E7F8-D2DD-19F1-C4E2-BADDEE93DC5F}"/>
                  </a:ext>
                </a:extLst>
              </p:cNvPr>
              <p:cNvSpPr/>
              <p:nvPr/>
            </p:nvSpPr>
            <p:spPr>
              <a:xfrm>
                <a:off x="6805413" y="3625992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74" name="Google Shape;8715;p75">
                <a:extLst>
                  <a:ext uri="{FF2B5EF4-FFF2-40B4-BE49-F238E27FC236}">
                    <a16:creationId xmlns:a16="http://schemas.microsoft.com/office/drawing/2014/main" id="{7AF810FE-6EFA-0DB8-A7EB-BF9D1B19E4FA}"/>
                  </a:ext>
                </a:extLst>
              </p:cNvPr>
              <p:cNvSpPr/>
              <p:nvPr/>
            </p:nvSpPr>
            <p:spPr>
              <a:xfrm>
                <a:off x="6805413" y="3888561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75" name="Google Shape;8716;p75">
                <a:extLst>
                  <a:ext uri="{FF2B5EF4-FFF2-40B4-BE49-F238E27FC236}">
                    <a16:creationId xmlns:a16="http://schemas.microsoft.com/office/drawing/2014/main" id="{45F05F6B-911C-8DD2-C751-DEF1FBC5961C}"/>
                  </a:ext>
                </a:extLst>
              </p:cNvPr>
              <p:cNvSpPr/>
              <p:nvPr/>
            </p:nvSpPr>
            <p:spPr>
              <a:xfrm>
                <a:off x="6805413" y="4151100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76" name="Google Shape;8717;p75">
                <a:extLst>
                  <a:ext uri="{FF2B5EF4-FFF2-40B4-BE49-F238E27FC236}">
                    <a16:creationId xmlns:a16="http://schemas.microsoft.com/office/drawing/2014/main" id="{096CA05D-DA43-BB15-043C-4C5A7854DD0A}"/>
                  </a:ext>
                </a:extLst>
              </p:cNvPr>
              <p:cNvSpPr/>
              <p:nvPr/>
            </p:nvSpPr>
            <p:spPr>
              <a:xfrm>
                <a:off x="6805413" y="4413650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77" name="Google Shape;8718;p75">
                <a:extLst>
                  <a:ext uri="{FF2B5EF4-FFF2-40B4-BE49-F238E27FC236}">
                    <a16:creationId xmlns:a16="http://schemas.microsoft.com/office/drawing/2014/main" id="{7F3A2D0A-D95E-40CA-C401-D13BFE67D2EF}"/>
                  </a:ext>
                </a:extLst>
              </p:cNvPr>
              <p:cNvSpPr/>
              <p:nvPr/>
            </p:nvSpPr>
            <p:spPr>
              <a:xfrm>
                <a:off x="6805413" y="4676209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252" name="Google Shape;8719;p75">
              <a:extLst>
                <a:ext uri="{FF2B5EF4-FFF2-40B4-BE49-F238E27FC236}">
                  <a16:creationId xmlns:a16="http://schemas.microsoft.com/office/drawing/2014/main" id="{01605A07-057B-A677-09EA-C449C6EEA506}"/>
                </a:ext>
              </a:extLst>
            </p:cNvPr>
            <p:cNvGrpSpPr/>
            <p:nvPr/>
          </p:nvGrpSpPr>
          <p:grpSpPr>
            <a:xfrm>
              <a:off x="727421" y="2828315"/>
              <a:ext cx="1695374" cy="1560837"/>
              <a:chOff x="734799" y="2782450"/>
              <a:chExt cx="1571100" cy="1577400"/>
            </a:xfrm>
          </p:grpSpPr>
          <p:cxnSp>
            <p:nvCxnSpPr>
              <p:cNvPr id="269" name="Google Shape;8720;p75">
                <a:extLst>
                  <a:ext uri="{FF2B5EF4-FFF2-40B4-BE49-F238E27FC236}">
                    <a16:creationId xmlns:a16="http://schemas.microsoft.com/office/drawing/2014/main" id="{80510F47-AD38-E74B-D8F0-A59E1BC83E01}"/>
                  </a:ext>
                </a:extLst>
              </p:cNvPr>
              <p:cNvCxnSpPr/>
              <p:nvPr/>
            </p:nvCxnSpPr>
            <p:spPr>
              <a:xfrm>
                <a:off x="743025" y="2782450"/>
                <a:ext cx="0" cy="15774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3E7E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8721;p75">
                <a:extLst>
                  <a:ext uri="{FF2B5EF4-FFF2-40B4-BE49-F238E27FC236}">
                    <a16:creationId xmlns:a16="http://schemas.microsoft.com/office/drawing/2014/main" id="{C3BF6A51-D334-F8E3-A58F-5FFF1CD957CB}"/>
                  </a:ext>
                </a:extLst>
              </p:cNvPr>
              <p:cNvCxnSpPr/>
              <p:nvPr/>
            </p:nvCxnSpPr>
            <p:spPr>
              <a:xfrm rot="10800000">
                <a:off x="734799" y="4359850"/>
                <a:ext cx="1571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3E7E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53" name="Google Shape;8722;p75">
              <a:extLst>
                <a:ext uri="{FF2B5EF4-FFF2-40B4-BE49-F238E27FC236}">
                  <a16:creationId xmlns:a16="http://schemas.microsoft.com/office/drawing/2014/main" id="{2BA4F21D-43AB-4D05-F59F-9D3704C8B411}"/>
                </a:ext>
              </a:extLst>
            </p:cNvPr>
            <p:cNvGrpSpPr/>
            <p:nvPr/>
          </p:nvGrpSpPr>
          <p:grpSpPr>
            <a:xfrm>
              <a:off x="2272795" y="2882501"/>
              <a:ext cx="103104" cy="1426186"/>
              <a:chOff x="5206863" y="3100904"/>
              <a:chExt cx="122758" cy="1698043"/>
            </a:xfrm>
          </p:grpSpPr>
          <p:sp>
            <p:nvSpPr>
              <p:cNvPr id="262" name="Google Shape;8723;p75">
                <a:extLst>
                  <a:ext uri="{FF2B5EF4-FFF2-40B4-BE49-F238E27FC236}">
                    <a16:creationId xmlns:a16="http://schemas.microsoft.com/office/drawing/2014/main" id="{F5F77BDC-9EDC-5C3C-D537-57C1A61CCEF4}"/>
                  </a:ext>
                </a:extLst>
              </p:cNvPr>
              <p:cNvSpPr/>
              <p:nvPr/>
            </p:nvSpPr>
            <p:spPr>
              <a:xfrm>
                <a:off x="5206863" y="3100904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63" name="Google Shape;8724;p75">
                <a:extLst>
                  <a:ext uri="{FF2B5EF4-FFF2-40B4-BE49-F238E27FC236}">
                    <a16:creationId xmlns:a16="http://schemas.microsoft.com/office/drawing/2014/main" id="{FF8547A4-2292-03B3-DE32-45A9DDCE3086}"/>
                  </a:ext>
                </a:extLst>
              </p:cNvPr>
              <p:cNvSpPr/>
              <p:nvPr/>
            </p:nvSpPr>
            <p:spPr>
              <a:xfrm>
                <a:off x="5206863" y="3363453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64" name="Google Shape;8725;p75">
                <a:extLst>
                  <a:ext uri="{FF2B5EF4-FFF2-40B4-BE49-F238E27FC236}">
                    <a16:creationId xmlns:a16="http://schemas.microsoft.com/office/drawing/2014/main" id="{7C3E4C82-CAD9-716A-8393-517442B0AB94}"/>
                  </a:ext>
                </a:extLst>
              </p:cNvPr>
              <p:cNvSpPr/>
              <p:nvPr/>
            </p:nvSpPr>
            <p:spPr>
              <a:xfrm>
                <a:off x="5206863" y="3625992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65" name="Google Shape;8726;p75">
                <a:extLst>
                  <a:ext uri="{FF2B5EF4-FFF2-40B4-BE49-F238E27FC236}">
                    <a16:creationId xmlns:a16="http://schemas.microsoft.com/office/drawing/2014/main" id="{17378954-86CB-D816-4143-E4D09719E7EA}"/>
                  </a:ext>
                </a:extLst>
              </p:cNvPr>
              <p:cNvSpPr/>
              <p:nvPr/>
            </p:nvSpPr>
            <p:spPr>
              <a:xfrm>
                <a:off x="5206863" y="3888561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66" name="Google Shape;8727;p75">
                <a:extLst>
                  <a:ext uri="{FF2B5EF4-FFF2-40B4-BE49-F238E27FC236}">
                    <a16:creationId xmlns:a16="http://schemas.microsoft.com/office/drawing/2014/main" id="{E99F468A-B407-AD40-31E6-A80692BC6831}"/>
                  </a:ext>
                </a:extLst>
              </p:cNvPr>
              <p:cNvSpPr/>
              <p:nvPr/>
            </p:nvSpPr>
            <p:spPr>
              <a:xfrm>
                <a:off x="5206863" y="4151100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67" name="Google Shape;8728;p75">
                <a:extLst>
                  <a:ext uri="{FF2B5EF4-FFF2-40B4-BE49-F238E27FC236}">
                    <a16:creationId xmlns:a16="http://schemas.microsoft.com/office/drawing/2014/main" id="{243D2722-C0D1-C699-F910-AF0BFEC32B3E}"/>
                  </a:ext>
                </a:extLst>
              </p:cNvPr>
              <p:cNvSpPr/>
              <p:nvPr/>
            </p:nvSpPr>
            <p:spPr>
              <a:xfrm>
                <a:off x="5206863" y="4413650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68" name="Google Shape;8729;p75">
                <a:extLst>
                  <a:ext uri="{FF2B5EF4-FFF2-40B4-BE49-F238E27FC236}">
                    <a16:creationId xmlns:a16="http://schemas.microsoft.com/office/drawing/2014/main" id="{D8AF842F-C135-54EC-DDC8-DDA18EE5DEFE}"/>
                  </a:ext>
                </a:extLst>
              </p:cNvPr>
              <p:cNvSpPr/>
              <p:nvPr/>
            </p:nvSpPr>
            <p:spPr>
              <a:xfrm>
                <a:off x="5206863" y="4676209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254" name="Google Shape;8730;p75">
              <a:extLst>
                <a:ext uri="{FF2B5EF4-FFF2-40B4-BE49-F238E27FC236}">
                  <a16:creationId xmlns:a16="http://schemas.microsoft.com/office/drawing/2014/main" id="{B8128B40-EC53-BC56-B887-90FDC7594A0B}"/>
                </a:ext>
              </a:extLst>
            </p:cNvPr>
            <p:cNvGrpSpPr/>
            <p:nvPr/>
          </p:nvGrpSpPr>
          <p:grpSpPr>
            <a:xfrm>
              <a:off x="1542694" y="2882501"/>
              <a:ext cx="103104" cy="1426186"/>
              <a:chOff x="6006138" y="3143629"/>
              <a:chExt cx="122758" cy="1698043"/>
            </a:xfrm>
          </p:grpSpPr>
          <p:sp>
            <p:nvSpPr>
              <p:cNvPr id="255" name="Google Shape;8731;p75">
                <a:extLst>
                  <a:ext uri="{FF2B5EF4-FFF2-40B4-BE49-F238E27FC236}">
                    <a16:creationId xmlns:a16="http://schemas.microsoft.com/office/drawing/2014/main" id="{0D47E3EA-CCBC-A1D1-3164-8F4C407522E1}"/>
                  </a:ext>
                </a:extLst>
              </p:cNvPr>
              <p:cNvSpPr/>
              <p:nvPr/>
            </p:nvSpPr>
            <p:spPr>
              <a:xfrm>
                <a:off x="6006138" y="3143629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56" name="Google Shape;8732;p75">
                <a:extLst>
                  <a:ext uri="{FF2B5EF4-FFF2-40B4-BE49-F238E27FC236}">
                    <a16:creationId xmlns:a16="http://schemas.microsoft.com/office/drawing/2014/main" id="{00BBB651-4F7F-E387-AE9E-E3DC794C761F}"/>
                  </a:ext>
                </a:extLst>
              </p:cNvPr>
              <p:cNvSpPr/>
              <p:nvPr/>
            </p:nvSpPr>
            <p:spPr>
              <a:xfrm>
                <a:off x="6006138" y="3406178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57" name="Google Shape;8733;p75">
                <a:extLst>
                  <a:ext uri="{FF2B5EF4-FFF2-40B4-BE49-F238E27FC236}">
                    <a16:creationId xmlns:a16="http://schemas.microsoft.com/office/drawing/2014/main" id="{5147FF56-DA10-14D2-E980-FE424548C92D}"/>
                  </a:ext>
                </a:extLst>
              </p:cNvPr>
              <p:cNvSpPr/>
              <p:nvPr/>
            </p:nvSpPr>
            <p:spPr>
              <a:xfrm>
                <a:off x="6006138" y="3668717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58" name="Google Shape;8734;p75">
                <a:extLst>
                  <a:ext uri="{FF2B5EF4-FFF2-40B4-BE49-F238E27FC236}">
                    <a16:creationId xmlns:a16="http://schemas.microsoft.com/office/drawing/2014/main" id="{AD155B48-2A5C-0CC0-A1A5-C67F6CAB7A1B}"/>
                  </a:ext>
                </a:extLst>
              </p:cNvPr>
              <p:cNvSpPr/>
              <p:nvPr/>
            </p:nvSpPr>
            <p:spPr>
              <a:xfrm>
                <a:off x="6006138" y="3931286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59" name="Google Shape;8735;p75">
                <a:extLst>
                  <a:ext uri="{FF2B5EF4-FFF2-40B4-BE49-F238E27FC236}">
                    <a16:creationId xmlns:a16="http://schemas.microsoft.com/office/drawing/2014/main" id="{8D679706-4F23-CF53-926D-F95ACF735E87}"/>
                  </a:ext>
                </a:extLst>
              </p:cNvPr>
              <p:cNvSpPr/>
              <p:nvPr/>
            </p:nvSpPr>
            <p:spPr>
              <a:xfrm>
                <a:off x="6006138" y="4193825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60" name="Google Shape;8736;p75">
                <a:extLst>
                  <a:ext uri="{FF2B5EF4-FFF2-40B4-BE49-F238E27FC236}">
                    <a16:creationId xmlns:a16="http://schemas.microsoft.com/office/drawing/2014/main" id="{BBD9918E-45A8-B8B8-508B-B5EBDC2FAC9A}"/>
                  </a:ext>
                </a:extLst>
              </p:cNvPr>
              <p:cNvSpPr/>
              <p:nvPr/>
            </p:nvSpPr>
            <p:spPr>
              <a:xfrm>
                <a:off x="6006138" y="4456375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61" name="Google Shape;8737;p75">
                <a:extLst>
                  <a:ext uri="{FF2B5EF4-FFF2-40B4-BE49-F238E27FC236}">
                    <a16:creationId xmlns:a16="http://schemas.microsoft.com/office/drawing/2014/main" id="{A0C4EDEE-19CE-04AA-EECC-7761486E9480}"/>
                  </a:ext>
                </a:extLst>
              </p:cNvPr>
              <p:cNvSpPr/>
              <p:nvPr/>
            </p:nvSpPr>
            <p:spPr>
              <a:xfrm>
                <a:off x="6006138" y="4718934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306" name="Google Shape;8738;p75">
            <a:extLst>
              <a:ext uri="{FF2B5EF4-FFF2-40B4-BE49-F238E27FC236}">
                <a16:creationId xmlns:a16="http://schemas.microsoft.com/office/drawing/2014/main" id="{C7B22AAF-26EF-D057-DC6A-B75904BB84BC}"/>
              </a:ext>
            </a:extLst>
          </p:cNvPr>
          <p:cNvGrpSpPr/>
          <p:nvPr/>
        </p:nvGrpSpPr>
        <p:grpSpPr>
          <a:xfrm>
            <a:off x="11830683" y="4384189"/>
            <a:ext cx="2497086" cy="2050638"/>
            <a:chOff x="5183758" y="1210600"/>
            <a:chExt cx="3605380" cy="2960783"/>
          </a:xfrm>
        </p:grpSpPr>
        <p:sp>
          <p:nvSpPr>
            <p:cNvPr id="307" name="Google Shape;8739;p75">
              <a:extLst>
                <a:ext uri="{FF2B5EF4-FFF2-40B4-BE49-F238E27FC236}">
                  <a16:creationId xmlns:a16="http://schemas.microsoft.com/office/drawing/2014/main" id="{B4B1F8DB-E138-E255-A42D-2973B46B7DE9}"/>
                </a:ext>
              </a:extLst>
            </p:cNvPr>
            <p:cNvSpPr/>
            <p:nvPr/>
          </p:nvSpPr>
          <p:spPr>
            <a:xfrm>
              <a:off x="5479658" y="1210600"/>
              <a:ext cx="3108190" cy="632425"/>
            </a:xfrm>
            <a:custGeom>
              <a:avLst/>
              <a:gdLst/>
              <a:ahLst/>
              <a:cxnLst/>
              <a:rect l="l" t="t" r="r" b="b"/>
              <a:pathLst>
                <a:path w="117257" h="25297" extrusionOk="0">
                  <a:moveTo>
                    <a:pt x="1" y="0"/>
                  </a:moveTo>
                  <a:lnTo>
                    <a:pt x="14647" y="25297"/>
                  </a:lnTo>
                  <a:lnTo>
                    <a:pt x="102066" y="25297"/>
                  </a:lnTo>
                  <a:lnTo>
                    <a:pt x="11725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08" name="Google Shape;8740;p75">
              <a:extLst>
                <a:ext uri="{FF2B5EF4-FFF2-40B4-BE49-F238E27FC236}">
                  <a16:creationId xmlns:a16="http://schemas.microsoft.com/office/drawing/2014/main" id="{1FFC39B9-9EF6-5466-2243-D6E6C135BFCB}"/>
                </a:ext>
              </a:extLst>
            </p:cNvPr>
            <p:cNvSpPr/>
            <p:nvPr/>
          </p:nvSpPr>
          <p:spPr>
            <a:xfrm>
              <a:off x="5769162" y="1842998"/>
              <a:ext cx="2424880" cy="631925"/>
            </a:xfrm>
            <a:custGeom>
              <a:avLst/>
              <a:gdLst/>
              <a:ahLst/>
              <a:cxnLst/>
              <a:rect l="l" t="t" r="r" b="b"/>
              <a:pathLst>
                <a:path w="91479" h="25277" extrusionOk="0">
                  <a:moveTo>
                    <a:pt x="1" y="1"/>
                  </a:moveTo>
                  <a:lnTo>
                    <a:pt x="14647" y="25276"/>
                  </a:lnTo>
                  <a:lnTo>
                    <a:pt x="76602" y="25276"/>
                  </a:lnTo>
                  <a:lnTo>
                    <a:pt x="9147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09" name="Google Shape;8741;p75">
              <a:extLst>
                <a:ext uri="{FF2B5EF4-FFF2-40B4-BE49-F238E27FC236}">
                  <a16:creationId xmlns:a16="http://schemas.microsoft.com/office/drawing/2014/main" id="{6050E21F-1FDA-EF61-67BC-59C1A15533C8}"/>
                </a:ext>
              </a:extLst>
            </p:cNvPr>
            <p:cNvSpPr/>
            <p:nvPr/>
          </p:nvSpPr>
          <p:spPr>
            <a:xfrm>
              <a:off x="6065319" y="2474896"/>
              <a:ext cx="1739369" cy="632450"/>
            </a:xfrm>
            <a:custGeom>
              <a:avLst/>
              <a:gdLst/>
              <a:ahLst/>
              <a:cxnLst/>
              <a:rect l="l" t="t" r="r" b="b"/>
              <a:pathLst>
                <a:path w="65618" h="25298" extrusionOk="0">
                  <a:moveTo>
                    <a:pt x="1" y="0"/>
                  </a:moveTo>
                  <a:lnTo>
                    <a:pt x="14417" y="25297"/>
                  </a:lnTo>
                  <a:lnTo>
                    <a:pt x="50887" y="25297"/>
                  </a:lnTo>
                  <a:lnTo>
                    <a:pt x="6561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0" name="Google Shape;8742;p75">
              <a:extLst>
                <a:ext uri="{FF2B5EF4-FFF2-40B4-BE49-F238E27FC236}">
                  <a16:creationId xmlns:a16="http://schemas.microsoft.com/office/drawing/2014/main" id="{D7F3ACCC-F4CD-6C2D-DB65-7506C70C540C}"/>
                </a:ext>
              </a:extLst>
            </p:cNvPr>
            <p:cNvSpPr/>
            <p:nvPr/>
          </p:nvSpPr>
          <p:spPr>
            <a:xfrm>
              <a:off x="6354293" y="3107319"/>
              <a:ext cx="1061572" cy="632425"/>
            </a:xfrm>
            <a:custGeom>
              <a:avLst/>
              <a:gdLst/>
              <a:ahLst/>
              <a:cxnLst/>
              <a:rect l="l" t="t" r="r" b="b"/>
              <a:pathLst>
                <a:path w="40048" h="25297" extrusionOk="0">
                  <a:moveTo>
                    <a:pt x="0" y="0"/>
                  </a:moveTo>
                  <a:lnTo>
                    <a:pt x="14668" y="25297"/>
                  </a:lnTo>
                  <a:lnTo>
                    <a:pt x="25360" y="25297"/>
                  </a:lnTo>
                  <a:lnTo>
                    <a:pt x="4004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cxnSp>
          <p:nvCxnSpPr>
            <p:cNvPr id="311" name="Google Shape;8743;p75">
              <a:extLst>
                <a:ext uri="{FF2B5EF4-FFF2-40B4-BE49-F238E27FC236}">
                  <a16:creationId xmlns:a16="http://schemas.microsoft.com/office/drawing/2014/main" id="{35C6A141-A022-3807-6A9E-4B9F1D616B24}"/>
                </a:ext>
              </a:extLst>
            </p:cNvPr>
            <p:cNvCxnSpPr/>
            <p:nvPr/>
          </p:nvCxnSpPr>
          <p:spPr>
            <a:xfrm>
              <a:off x="5183758" y="2382654"/>
              <a:ext cx="922800" cy="0"/>
            </a:xfrm>
            <a:prstGeom prst="straightConnector1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cxnSp>
          <p:nvCxnSpPr>
            <p:cNvPr id="312" name="Google Shape;8744;p75">
              <a:extLst>
                <a:ext uri="{FF2B5EF4-FFF2-40B4-BE49-F238E27FC236}">
                  <a16:creationId xmlns:a16="http://schemas.microsoft.com/office/drawing/2014/main" id="{A88DA6DD-3E01-248C-34AA-3D42B222E0A0}"/>
                </a:ext>
              </a:extLst>
            </p:cNvPr>
            <p:cNvCxnSpPr/>
            <p:nvPr/>
          </p:nvCxnSpPr>
          <p:spPr>
            <a:xfrm rot="10800000">
              <a:off x="8225195" y="1765431"/>
              <a:ext cx="559200" cy="0"/>
            </a:xfrm>
            <a:prstGeom prst="straightConnector1">
              <a:avLst/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cxnSp>
          <p:nvCxnSpPr>
            <p:cNvPr id="313" name="Google Shape;8745;p75">
              <a:extLst>
                <a:ext uri="{FF2B5EF4-FFF2-40B4-BE49-F238E27FC236}">
                  <a16:creationId xmlns:a16="http://schemas.microsoft.com/office/drawing/2014/main" id="{E304F60C-CE4D-F67A-97BB-489B37E2908C}"/>
                </a:ext>
              </a:extLst>
            </p:cNvPr>
            <p:cNvCxnSpPr/>
            <p:nvPr/>
          </p:nvCxnSpPr>
          <p:spPr>
            <a:xfrm rot="10800000">
              <a:off x="7504838" y="2943528"/>
              <a:ext cx="1284300" cy="0"/>
            </a:xfrm>
            <a:prstGeom prst="straightConnector1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cxnSp>
          <p:nvCxnSpPr>
            <p:cNvPr id="314" name="Google Shape;8746;p75">
              <a:extLst>
                <a:ext uri="{FF2B5EF4-FFF2-40B4-BE49-F238E27FC236}">
                  <a16:creationId xmlns:a16="http://schemas.microsoft.com/office/drawing/2014/main" id="{3AE52FB4-9989-0CF9-6288-CD2527DF7DD2}"/>
                </a:ext>
              </a:extLst>
            </p:cNvPr>
            <p:cNvCxnSpPr/>
            <p:nvPr/>
          </p:nvCxnSpPr>
          <p:spPr>
            <a:xfrm>
              <a:off x="5759284" y="3630350"/>
              <a:ext cx="922800" cy="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sp>
          <p:nvSpPr>
            <p:cNvPr id="315" name="Google Shape;8747;p75">
              <a:extLst>
                <a:ext uri="{FF2B5EF4-FFF2-40B4-BE49-F238E27FC236}">
                  <a16:creationId xmlns:a16="http://schemas.microsoft.com/office/drawing/2014/main" id="{AE7D8F01-530E-8148-8EDC-5031CE40AB73}"/>
                </a:ext>
              </a:extLst>
            </p:cNvPr>
            <p:cNvSpPr/>
            <p:nvPr/>
          </p:nvSpPr>
          <p:spPr>
            <a:xfrm>
              <a:off x="6601902" y="3746583"/>
              <a:ext cx="566400" cy="424800"/>
            </a:xfrm>
            <a:prstGeom prst="downArrow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316" name="Google Shape;8748;p75">
            <a:extLst>
              <a:ext uri="{FF2B5EF4-FFF2-40B4-BE49-F238E27FC236}">
                <a16:creationId xmlns:a16="http://schemas.microsoft.com/office/drawing/2014/main" id="{6CD4165F-C4E4-232B-139F-F0AE78C0151C}"/>
              </a:ext>
            </a:extLst>
          </p:cNvPr>
          <p:cNvGrpSpPr/>
          <p:nvPr/>
        </p:nvGrpSpPr>
        <p:grpSpPr>
          <a:xfrm>
            <a:off x="11544807" y="6660822"/>
            <a:ext cx="5329662" cy="1686880"/>
            <a:chOff x="5916567" y="1099697"/>
            <a:chExt cx="2556683" cy="809211"/>
          </a:xfrm>
        </p:grpSpPr>
        <p:sp>
          <p:nvSpPr>
            <p:cNvPr id="317" name="Google Shape;8749;p75">
              <a:extLst>
                <a:ext uri="{FF2B5EF4-FFF2-40B4-BE49-F238E27FC236}">
                  <a16:creationId xmlns:a16="http://schemas.microsoft.com/office/drawing/2014/main" id="{7326D672-C3B7-9BD8-9C80-09C83A5B57CC}"/>
                </a:ext>
              </a:extLst>
            </p:cNvPr>
            <p:cNvSpPr/>
            <p:nvPr/>
          </p:nvSpPr>
          <p:spPr>
            <a:xfrm>
              <a:off x="5916567" y="1105515"/>
              <a:ext cx="2329202" cy="797642"/>
            </a:xfrm>
            <a:custGeom>
              <a:avLst/>
              <a:gdLst/>
              <a:ahLst/>
              <a:cxnLst/>
              <a:rect l="l" t="t" r="r" b="b"/>
              <a:pathLst>
                <a:path w="260246" h="89122" extrusionOk="0">
                  <a:moveTo>
                    <a:pt x="260246" y="1"/>
                  </a:moveTo>
                  <a:lnTo>
                    <a:pt x="0" y="44559"/>
                  </a:lnTo>
                  <a:lnTo>
                    <a:pt x="260241" y="89121"/>
                  </a:lnTo>
                  <a:cubicBezTo>
                    <a:pt x="250030" y="85482"/>
                    <a:pt x="242259" y="66921"/>
                    <a:pt x="242259" y="44559"/>
                  </a:cubicBezTo>
                  <a:cubicBezTo>
                    <a:pt x="242259" y="22201"/>
                    <a:pt x="250039" y="3626"/>
                    <a:pt x="26024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8" name="Google Shape;8750;p75">
              <a:extLst>
                <a:ext uri="{FF2B5EF4-FFF2-40B4-BE49-F238E27FC236}">
                  <a16:creationId xmlns:a16="http://schemas.microsoft.com/office/drawing/2014/main" id="{4E17518C-1991-42D0-1972-71F8E0464346}"/>
                </a:ext>
              </a:extLst>
            </p:cNvPr>
            <p:cNvSpPr/>
            <p:nvPr/>
          </p:nvSpPr>
          <p:spPr>
            <a:xfrm>
              <a:off x="6719328" y="1353967"/>
              <a:ext cx="156983" cy="301221"/>
            </a:xfrm>
            <a:custGeom>
              <a:avLst/>
              <a:gdLst/>
              <a:ahLst/>
              <a:cxnLst/>
              <a:rect l="l" t="t" r="r" b="b"/>
              <a:pathLst>
                <a:path w="17540" h="33656" extrusionOk="0">
                  <a:moveTo>
                    <a:pt x="8770" y="1"/>
                  </a:moveTo>
                  <a:cubicBezTo>
                    <a:pt x="3929" y="1"/>
                    <a:pt x="0" y="7536"/>
                    <a:pt x="0" y="16826"/>
                  </a:cubicBezTo>
                  <a:cubicBezTo>
                    <a:pt x="0" y="26120"/>
                    <a:pt x="3929" y="33655"/>
                    <a:pt x="8770" y="33655"/>
                  </a:cubicBezTo>
                  <a:cubicBezTo>
                    <a:pt x="13616" y="33655"/>
                    <a:pt x="17540" y="26120"/>
                    <a:pt x="17540" y="16826"/>
                  </a:cubicBezTo>
                  <a:cubicBezTo>
                    <a:pt x="17540" y="7536"/>
                    <a:pt x="13616" y="1"/>
                    <a:pt x="877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9" name="Google Shape;8751;p75">
              <a:extLst>
                <a:ext uri="{FF2B5EF4-FFF2-40B4-BE49-F238E27FC236}">
                  <a16:creationId xmlns:a16="http://schemas.microsoft.com/office/drawing/2014/main" id="{025F4EB5-BD1E-8EC5-0A46-068921520D8C}"/>
                </a:ext>
              </a:extLst>
            </p:cNvPr>
            <p:cNvSpPr/>
            <p:nvPr/>
          </p:nvSpPr>
          <p:spPr>
            <a:xfrm>
              <a:off x="7142762" y="1276612"/>
              <a:ext cx="217467" cy="455564"/>
            </a:xfrm>
            <a:custGeom>
              <a:avLst/>
              <a:gdLst/>
              <a:ahLst/>
              <a:cxnLst/>
              <a:rect l="l" t="t" r="r" b="b"/>
              <a:pathLst>
                <a:path w="24298" h="50901" extrusionOk="0">
                  <a:moveTo>
                    <a:pt x="12147" y="1"/>
                  </a:moveTo>
                  <a:cubicBezTo>
                    <a:pt x="8924" y="1"/>
                    <a:pt x="5836" y="2681"/>
                    <a:pt x="3558" y="7450"/>
                  </a:cubicBezTo>
                  <a:cubicBezTo>
                    <a:pt x="1280" y="12224"/>
                    <a:pt x="0" y="18697"/>
                    <a:pt x="0" y="25451"/>
                  </a:cubicBezTo>
                  <a:cubicBezTo>
                    <a:pt x="0" y="32200"/>
                    <a:pt x="1280" y="38673"/>
                    <a:pt x="3558" y="43447"/>
                  </a:cubicBezTo>
                  <a:cubicBezTo>
                    <a:pt x="5836" y="48216"/>
                    <a:pt x="8924" y="50901"/>
                    <a:pt x="12147" y="50901"/>
                  </a:cubicBezTo>
                  <a:cubicBezTo>
                    <a:pt x="15370" y="50901"/>
                    <a:pt x="18457" y="48216"/>
                    <a:pt x="20735" y="43447"/>
                  </a:cubicBezTo>
                  <a:cubicBezTo>
                    <a:pt x="23014" y="38673"/>
                    <a:pt x="24298" y="32200"/>
                    <a:pt x="24298" y="25451"/>
                  </a:cubicBezTo>
                  <a:cubicBezTo>
                    <a:pt x="24298" y="18697"/>
                    <a:pt x="23014" y="12224"/>
                    <a:pt x="20735" y="7450"/>
                  </a:cubicBezTo>
                  <a:cubicBezTo>
                    <a:pt x="18457" y="2681"/>
                    <a:pt x="15370" y="1"/>
                    <a:pt x="1214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20" name="Google Shape;8752;p75">
              <a:extLst>
                <a:ext uri="{FF2B5EF4-FFF2-40B4-BE49-F238E27FC236}">
                  <a16:creationId xmlns:a16="http://schemas.microsoft.com/office/drawing/2014/main" id="{44BF8E6B-D7BB-04D7-5477-2AEC5A91732F}"/>
                </a:ext>
              </a:extLst>
            </p:cNvPr>
            <p:cNvSpPr/>
            <p:nvPr/>
          </p:nvSpPr>
          <p:spPr>
            <a:xfrm>
              <a:off x="7621211" y="1188419"/>
              <a:ext cx="293739" cy="631637"/>
            </a:xfrm>
            <a:custGeom>
              <a:avLst/>
              <a:gdLst/>
              <a:ahLst/>
              <a:cxnLst/>
              <a:rect l="l" t="t" r="r" b="b"/>
              <a:pathLst>
                <a:path w="32820" h="70574" extrusionOk="0">
                  <a:moveTo>
                    <a:pt x="16410" y="0"/>
                  </a:moveTo>
                  <a:cubicBezTo>
                    <a:pt x="12057" y="0"/>
                    <a:pt x="7884" y="3716"/>
                    <a:pt x="4806" y="10334"/>
                  </a:cubicBezTo>
                  <a:cubicBezTo>
                    <a:pt x="1728" y="16952"/>
                    <a:pt x="1" y="25925"/>
                    <a:pt x="1" y="35287"/>
                  </a:cubicBezTo>
                  <a:cubicBezTo>
                    <a:pt x="1" y="44644"/>
                    <a:pt x="1728" y="53622"/>
                    <a:pt x="4806" y="60239"/>
                  </a:cubicBezTo>
                  <a:cubicBezTo>
                    <a:pt x="7884" y="66857"/>
                    <a:pt x="12057" y="70573"/>
                    <a:pt x="16410" y="70573"/>
                  </a:cubicBezTo>
                  <a:cubicBezTo>
                    <a:pt x="20759" y="70573"/>
                    <a:pt x="24936" y="66857"/>
                    <a:pt x="28014" y="60239"/>
                  </a:cubicBezTo>
                  <a:cubicBezTo>
                    <a:pt x="31088" y="53622"/>
                    <a:pt x="32819" y="44644"/>
                    <a:pt x="32819" y="35287"/>
                  </a:cubicBezTo>
                  <a:cubicBezTo>
                    <a:pt x="32819" y="25925"/>
                    <a:pt x="31088" y="16952"/>
                    <a:pt x="28014" y="10334"/>
                  </a:cubicBezTo>
                  <a:cubicBezTo>
                    <a:pt x="24936" y="3716"/>
                    <a:pt x="20759" y="0"/>
                    <a:pt x="1641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21" name="Google Shape;8753;p75">
              <a:extLst>
                <a:ext uri="{FF2B5EF4-FFF2-40B4-BE49-F238E27FC236}">
                  <a16:creationId xmlns:a16="http://schemas.microsoft.com/office/drawing/2014/main" id="{12BDCE19-B754-E800-7D6D-69AE6E9ECAA4}"/>
                </a:ext>
              </a:extLst>
            </p:cNvPr>
            <p:cNvSpPr/>
            <p:nvPr/>
          </p:nvSpPr>
          <p:spPr>
            <a:xfrm>
              <a:off x="8279421" y="1099697"/>
              <a:ext cx="54" cy="0"/>
            </a:xfrm>
            <a:custGeom>
              <a:avLst/>
              <a:gdLst/>
              <a:ahLst/>
              <a:cxnLst/>
              <a:rect l="l" t="t" r="r" b="b"/>
              <a:pathLst>
                <a:path w="6" extrusionOk="0">
                  <a:moveTo>
                    <a:pt x="5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3E9ED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22" name="Google Shape;8754;p75">
              <a:extLst>
                <a:ext uri="{FF2B5EF4-FFF2-40B4-BE49-F238E27FC236}">
                  <a16:creationId xmlns:a16="http://schemas.microsoft.com/office/drawing/2014/main" id="{15E4C0B4-E1E8-34E4-104C-6470D6CF32DF}"/>
                </a:ext>
              </a:extLst>
            </p:cNvPr>
            <p:cNvSpPr/>
            <p:nvPr/>
          </p:nvSpPr>
          <p:spPr>
            <a:xfrm>
              <a:off x="8245760" y="1099697"/>
              <a:ext cx="33670" cy="5791"/>
            </a:xfrm>
            <a:custGeom>
              <a:avLst/>
              <a:gdLst/>
              <a:ahLst/>
              <a:cxnLst/>
              <a:rect l="l" t="t" r="r" b="b"/>
              <a:pathLst>
                <a:path w="3762" h="647" extrusionOk="0">
                  <a:moveTo>
                    <a:pt x="3662" y="0"/>
                  </a:moveTo>
                  <a:cubicBezTo>
                    <a:pt x="2415" y="0"/>
                    <a:pt x="1194" y="222"/>
                    <a:pt x="1" y="646"/>
                  </a:cubicBezTo>
                  <a:lnTo>
                    <a:pt x="3762" y="0"/>
                  </a:lnTo>
                  <a:close/>
                </a:path>
              </a:pathLst>
            </a:custGeom>
            <a:solidFill>
              <a:srgbClr val="CFD9E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23" name="Google Shape;8755;p75">
              <a:extLst>
                <a:ext uri="{FF2B5EF4-FFF2-40B4-BE49-F238E27FC236}">
                  <a16:creationId xmlns:a16="http://schemas.microsoft.com/office/drawing/2014/main" id="{928E1C8C-27D3-1506-EFE6-883A04DA3F97}"/>
                </a:ext>
              </a:extLst>
            </p:cNvPr>
            <p:cNvSpPr/>
            <p:nvPr/>
          </p:nvSpPr>
          <p:spPr>
            <a:xfrm>
              <a:off x="8085689" y="1099747"/>
              <a:ext cx="387562" cy="809161"/>
            </a:xfrm>
            <a:custGeom>
              <a:avLst/>
              <a:gdLst/>
              <a:ahLst/>
              <a:cxnLst/>
              <a:rect l="l" t="t" r="r" b="b"/>
              <a:pathLst>
                <a:path w="43303" h="90409" extrusionOk="0">
                  <a:moveTo>
                    <a:pt x="21749" y="0"/>
                  </a:moveTo>
                  <a:lnTo>
                    <a:pt x="17988" y="646"/>
                  </a:lnTo>
                  <a:cubicBezTo>
                    <a:pt x="7781" y="4276"/>
                    <a:pt x="1" y="22846"/>
                    <a:pt x="1" y="45204"/>
                  </a:cubicBezTo>
                  <a:cubicBezTo>
                    <a:pt x="1" y="67562"/>
                    <a:pt x="7781" y="86132"/>
                    <a:pt x="17988" y="89766"/>
                  </a:cubicBezTo>
                  <a:lnTo>
                    <a:pt x="21753" y="90408"/>
                  </a:lnTo>
                  <a:lnTo>
                    <a:pt x="21758" y="90408"/>
                  </a:lnTo>
                  <a:cubicBezTo>
                    <a:pt x="33665" y="90291"/>
                    <a:pt x="43302" y="70094"/>
                    <a:pt x="43302" y="45204"/>
                  </a:cubicBezTo>
                  <a:cubicBezTo>
                    <a:pt x="43302" y="20315"/>
                    <a:pt x="33665" y="118"/>
                    <a:pt x="2175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24" name="Google Shape;8756;p75">
              <a:extLst>
                <a:ext uri="{FF2B5EF4-FFF2-40B4-BE49-F238E27FC236}">
                  <a16:creationId xmlns:a16="http://schemas.microsoft.com/office/drawing/2014/main" id="{8395E46C-6308-7063-C0A7-C7D89599CF6D}"/>
                </a:ext>
              </a:extLst>
            </p:cNvPr>
            <p:cNvSpPr/>
            <p:nvPr/>
          </p:nvSpPr>
          <p:spPr>
            <a:xfrm>
              <a:off x="6372480" y="1417485"/>
              <a:ext cx="104679" cy="173370"/>
            </a:xfrm>
            <a:custGeom>
              <a:avLst/>
              <a:gdLst/>
              <a:ahLst/>
              <a:cxnLst/>
              <a:rect l="l" t="t" r="r" b="b"/>
              <a:pathLst>
                <a:path w="11696" h="19371" extrusionOk="0">
                  <a:moveTo>
                    <a:pt x="5850" y="1"/>
                  </a:moveTo>
                  <a:cubicBezTo>
                    <a:pt x="2618" y="1"/>
                    <a:pt x="1" y="4336"/>
                    <a:pt x="1" y="9684"/>
                  </a:cubicBezTo>
                  <a:cubicBezTo>
                    <a:pt x="1" y="15036"/>
                    <a:pt x="2618" y="19371"/>
                    <a:pt x="5850" y="19371"/>
                  </a:cubicBezTo>
                  <a:cubicBezTo>
                    <a:pt x="9078" y="19371"/>
                    <a:pt x="11695" y="15036"/>
                    <a:pt x="11695" y="9684"/>
                  </a:cubicBezTo>
                  <a:cubicBezTo>
                    <a:pt x="11695" y="4336"/>
                    <a:pt x="9078" y="1"/>
                    <a:pt x="585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325" name="Google Shape;8757;p75">
            <a:extLst>
              <a:ext uri="{FF2B5EF4-FFF2-40B4-BE49-F238E27FC236}">
                <a16:creationId xmlns:a16="http://schemas.microsoft.com/office/drawing/2014/main" id="{864A03DE-974B-8EB9-9AF8-83D26374730D}"/>
              </a:ext>
            </a:extLst>
          </p:cNvPr>
          <p:cNvGrpSpPr/>
          <p:nvPr/>
        </p:nvGrpSpPr>
        <p:grpSpPr>
          <a:xfrm>
            <a:off x="11759887" y="1958540"/>
            <a:ext cx="2599702" cy="2046676"/>
            <a:chOff x="5900602" y="1193063"/>
            <a:chExt cx="1299851" cy="1023338"/>
          </a:xfrm>
        </p:grpSpPr>
        <p:grpSp>
          <p:nvGrpSpPr>
            <p:cNvPr id="326" name="Google Shape;8758;p75">
              <a:extLst>
                <a:ext uri="{FF2B5EF4-FFF2-40B4-BE49-F238E27FC236}">
                  <a16:creationId xmlns:a16="http://schemas.microsoft.com/office/drawing/2014/main" id="{AC5E0E3B-A1DD-AC01-DBE2-1982A5FD07DF}"/>
                </a:ext>
              </a:extLst>
            </p:cNvPr>
            <p:cNvGrpSpPr/>
            <p:nvPr/>
          </p:nvGrpSpPr>
          <p:grpSpPr>
            <a:xfrm>
              <a:off x="6743564" y="1193063"/>
              <a:ext cx="456889" cy="700379"/>
              <a:chOff x="6743564" y="1193063"/>
              <a:chExt cx="456889" cy="700379"/>
            </a:xfrm>
          </p:grpSpPr>
          <p:grpSp>
            <p:nvGrpSpPr>
              <p:cNvPr id="348" name="Google Shape;8759;p75">
                <a:extLst>
                  <a:ext uri="{FF2B5EF4-FFF2-40B4-BE49-F238E27FC236}">
                    <a16:creationId xmlns:a16="http://schemas.microsoft.com/office/drawing/2014/main" id="{36B8F32D-2577-D03F-1C6B-BBC1D3AD1176}"/>
                  </a:ext>
                </a:extLst>
              </p:cNvPr>
              <p:cNvGrpSpPr/>
              <p:nvPr/>
            </p:nvGrpSpPr>
            <p:grpSpPr>
              <a:xfrm>
                <a:off x="6743564" y="1690731"/>
                <a:ext cx="214402" cy="202710"/>
                <a:chOff x="6743564" y="1690731"/>
                <a:chExt cx="214402" cy="202710"/>
              </a:xfrm>
            </p:grpSpPr>
            <p:sp>
              <p:nvSpPr>
                <p:cNvPr id="352" name="Google Shape;8760;p75">
                  <a:extLst>
                    <a:ext uri="{FF2B5EF4-FFF2-40B4-BE49-F238E27FC236}">
                      <a16:creationId xmlns:a16="http://schemas.microsoft.com/office/drawing/2014/main" id="{4E96627A-C438-F26E-6411-C7DBD45636D6}"/>
                    </a:ext>
                  </a:extLst>
                </p:cNvPr>
                <p:cNvSpPr/>
                <p:nvPr/>
              </p:nvSpPr>
              <p:spPr>
                <a:xfrm rot="-5400000">
                  <a:off x="6796932" y="1637364"/>
                  <a:ext cx="107666" cy="214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24651" extrusionOk="0">
                      <a:moveTo>
                        <a:pt x="727" y="0"/>
                      </a:moveTo>
                      <a:cubicBezTo>
                        <a:pt x="483" y="0"/>
                        <a:pt x="243" y="4"/>
                        <a:pt x="1" y="7"/>
                      </a:cubicBezTo>
                      <a:lnTo>
                        <a:pt x="1" y="23223"/>
                      </a:lnTo>
                      <a:lnTo>
                        <a:pt x="727" y="24650"/>
                      </a:lnTo>
                      <a:lnTo>
                        <a:pt x="12378" y="1737"/>
                      </a:lnTo>
                      <a:cubicBezTo>
                        <a:pt x="8795" y="619"/>
                        <a:pt x="4857" y="0"/>
                        <a:pt x="727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CFD9E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353" name="Google Shape;8761;p75">
                  <a:extLst>
                    <a:ext uri="{FF2B5EF4-FFF2-40B4-BE49-F238E27FC236}">
                      <a16:creationId xmlns:a16="http://schemas.microsoft.com/office/drawing/2014/main" id="{BB5F3ACD-5831-BB0C-49C2-33428ADC47C0}"/>
                    </a:ext>
                  </a:extLst>
                </p:cNvPr>
                <p:cNvSpPr/>
                <p:nvPr/>
              </p:nvSpPr>
              <p:spPr>
                <a:xfrm rot="-5400000">
                  <a:off x="6797058" y="1744962"/>
                  <a:ext cx="95046" cy="201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8" h="23215" extrusionOk="0">
                      <a:moveTo>
                        <a:pt x="10928" y="0"/>
                      </a:moveTo>
                      <a:cubicBezTo>
                        <a:pt x="8679" y="38"/>
                        <a:pt x="6494" y="261"/>
                        <a:pt x="4395" y="647"/>
                      </a:cubicBezTo>
                      <a:lnTo>
                        <a:pt x="4395" y="648"/>
                      </a:lnTo>
                      <a:cubicBezTo>
                        <a:pt x="3153" y="875"/>
                        <a:pt x="1943" y="1159"/>
                        <a:pt x="769" y="1499"/>
                      </a:cubicBezTo>
                      <a:cubicBezTo>
                        <a:pt x="691" y="1522"/>
                        <a:pt x="612" y="1544"/>
                        <a:pt x="535" y="1567"/>
                      </a:cubicBezTo>
                      <a:cubicBezTo>
                        <a:pt x="501" y="1576"/>
                        <a:pt x="469" y="1588"/>
                        <a:pt x="436" y="1596"/>
                      </a:cubicBezTo>
                      <a:cubicBezTo>
                        <a:pt x="404" y="1606"/>
                        <a:pt x="370" y="1617"/>
                        <a:pt x="338" y="1625"/>
                      </a:cubicBezTo>
                      <a:cubicBezTo>
                        <a:pt x="303" y="1637"/>
                        <a:pt x="270" y="1646"/>
                        <a:pt x="238" y="1657"/>
                      </a:cubicBezTo>
                      <a:cubicBezTo>
                        <a:pt x="159" y="1681"/>
                        <a:pt x="79" y="1704"/>
                        <a:pt x="1" y="1730"/>
                      </a:cubicBezTo>
                      <a:lnTo>
                        <a:pt x="10928" y="23215"/>
                      </a:lnTo>
                      <a:lnTo>
                        <a:pt x="10928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CFD9E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</p:grpSp>
          <p:grpSp>
            <p:nvGrpSpPr>
              <p:cNvPr id="349" name="Google Shape;8762;p75">
                <a:extLst>
                  <a:ext uri="{FF2B5EF4-FFF2-40B4-BE49-F238E27FC236}">
                    <a16:creationId xmlns:a16="http://schemas.microsoft.com/office/drawing/2014/main" id="{3A854897-013E-1B32-ECE5-A3AED667F0DB}"/>
                  </a:ext>
                </a:extLst>
              </p:cNvPr>
              <p:cNvGrpSpPr/>
              <p:nvPr/>
            </p:nvGrpSpPr>
            <p:grpSpPr>
              <a:xfrm>
                <a:off x="6915505" y="1193063"/>
                <a:ext cx="284947" cy="589637"/>
                <a:chOff x="6915505" y="1193063"/>
                <a:chExt cx="284947" cy="589637"/>
              </a:xfrm>
            </p:grpSpPr>
            <p:sp>
              <p:nvSpPr>
                <p:cNvPr id="350" name="Google Shape;8763;p75">
                  <a:extLst>
                    <a:ext uri="{FF2B5EF4-FFF2-40B4-BE49-F238E27FC236}">
                      <a16:creationId xmlns:a16="http://schemas.microsoft.com/office/drawing/2014/main" id="{706D6067-B4DF-20BE-B453-78C26F589DA9}"/>
                    </a:ext>
                  </a:extLst>
                </p:cNvPr>
                <p:cNvSpPr/>
                <p:nvPr/>
              </p:nvSpPr>
              <p:spPr>
                <a:xfrm>
                  <a:off x="6915505" y="1193063"/>
                  <a:ext cx="284947" cy="63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2" h="7318" extrusionOk="0">
                      <a:moveTo>
                        <a:pt x="0" y="1"/>
                      </a:moveTo>
                      <a:lnTo>
                        <a:pt x="0" y="7318"/>
                      </a:lnTo>
                      <a:lnTo>
                        <a:pt x="32762" y="7318"/>
                      </a:lnTo>
                      <a:lnTo>
                        <a:pt x="32762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CFD9E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cxnSp>
              <p:nvCxnSpPr>
                <p:cNvPr id="351" name="Google Shape;8764;p75">
                  <a:extLst>
                    <a:ext uri="{FF2B5EF4-FFF2-40B4-BE49-F238E27FC236}">
                      <a16:creationId xmlns:a16="http://schemas.microsoft.com/office/drawing/2014/main" id="{7E271259-F672-CEB5-34D8-8BB13674EC8D}"/>
                    </a:ext>
                  </a:extLst>
                </p:cNvPr>
                <p:cNvCxnSpPr/>
                <p:nvPr/>
              </p:nvCxnSpPr>
              <p:spPr>
                <a:xfrm rot="10800000">
                  <a:off x="6938275" y="1279600"/>
                  <a:ext cx="0" cy="5031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FD9E0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327" name="Google Shape;8765;p75">
              <a:extLst>
                <a:ext uri="{FF2B5EF4-FFF2-40B4-BE49-F238E27FC236}">
                  <a16:creationId xmlns:a16="http://schemas.microsoft.com/office/drawing/2014/main" id="{45D65469-16CF-FA11-92C2-7F38C99E700B}"/>
                </a:ext>
              </a:extLst>
            </p:cNvPr>
            <p:cNvGrpSpPr/>
            <p:nvPr/>
          </p:nvGrpSpPr>
          <p:grpSpPr>
            <a:xfrm>
              <a:off x="6520337" y="1193063"/>
              <a:ext cx="341815" cy="801589"/>
              <a:chOff x="6520337" y="1193063"/>
              <a:chExt cx="341815" cy="801589"/>
            </a:xfrm>
          </p:grpSpPr>
          <p:grpSp>
            <p:nvGrpSpPr>
              <p:cNvPr id="342" name="Google Shape;8766;p75">
                <a:extLst>
                  <a:ext uri="{FF2B5EF4-FFF2-40B4-BE49-F238E27FC236}">
                    <a16:creationId xmlns:a16="http://schemas.microsoft.com/office/drawing/2014/main" id="{4048906D-F49C-2AD9-A16C-42F4A0371644}"/>
                  </a:ext>
                </a:extLst>
              </p:cNvPr>
              <p:cNvGrpSpPr/>
              <p:nvPr/>
            </p:nvGrpSpPr>
            <p:grpSpPr>
              <a:xfrm>
                <a:off x="6520337" y="1589527"/>
                <a:ext cx="213950" cy="405125"/>
                <a:chOff x="6520337" y="1589527"/>
                <a:chExt cx="213950" cy="405125"/>
              </a:xfrm>
            </p:grpSpPr>
            <p:sp>
              <p:nvSpPr>
                <p:cNvPr id="346" name="Google Shape;8767;p75">
                  <a:extLst>
                    <a:ext uri="{FF2B5EF4-FFF2-40B4-BE49-F238E27FC236}">
                      <a16:creationId xmlns:a16="http://schemas.microsoft.com/office/drawing/2014/main" id="{EB3B4B88-0454-681B-61E3-6C620B76A6A2}"/>
                    </a:ext>
                  </a:extLst>
                </p:cNvPr>
                <p:cNvSpPr/>
                <p:nvPr/>
              </p:nvSpPr>
              <p:spPr>
                <a:xfrm rot="-5400000">
                  <a:off x="6522864" y="1587001"/>
                  <a:ext cx="208853" cy="213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13" h="24594" extrusionOk="0">
                      <a:moveTo>
                        <a:pt x="725" y="0"/>
                      </a:moveTo>
                      <a:cubicBezTo>
                        <a:pt x="482" y="0"/>
                        <a:pt x="241" y="3"/>
                        <a:pt x="0" y="5"/>
                      </a:cubicBezTo>
                      <a:lnTo>
                        <a:pt x="0" y="22597"/>
                      </a:lnTo>
                      <a:cubicBezTo>
                        <a:pt x="118" y="22596"/>
                        <a:pt x="222" y="22595"/>
                        <a:pt x="312" y="22595"/>
                      </a:cubicBezTo>
                      <a:cubicBezTo>
                        <a:pt x="582" y="22595"/>
                        <a:pt x="725" y="22600"/>
                        <a:pt x="725" y="22600"/>
                      </a:cubicBezTo>
                      <a:cubicBezTo>
                        <a:pt x="725" y="22600"/>
                        <a:pt x="872" y="22595"/>
                        <a:pt x="1149" y="22595"/>
                      </a:cubicBezTo>
                      <a:cubicBezTo>
                        <a:pt x="2638" y="22595"/>
                        <a:pt x="7882" y="22740"/>
                        <a:pt x="14103" y="24594"/>
                      </a:cubicBezTo>
                      <a:lnTo>
                        <a:pt x="24013" y="5327"/>
                      </a:lnTo>
                      <a:cubicBezTo>
                        <a:pt x="24013" y="5327"/>
                        <a:pt x="16917" y="0"/>
                        <a:pt x="725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A5B7C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347" name="Google Shape;8768;p75">
                  <a:extLst>
                    <a:ext uri="{FF2B5EF4-FFF2-40B4-BE49-F238E27FC236}">
                      <a16:creationId xmlns:a16="http://schemas.microsoft.com/office/drawing/2014/main" id="{59091AE9-E882-5BF1-6C7A-29C4FAE14841}"/>
                    </a:ext>
                  </a:extLst>
                </p:cNvPr>
                <p:cNvSpPr/>
                <p:nvPr/>
              </p:nvSpPr>
              <p:spPr>
                <a:xfrm rot="-5400000">
                  <a:off x="6529204" y="1789569"/>
                  <a:ext cx="196250" cy="213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64" h="24595" extrusionOk="0">
                      <a:moveTo>
                        <a:pt x="22564" y="1"/>
                      </a:moveTo>
                      <a:cubicBezTo>
                        <a:pt x="15114" y="73"/>
                        <a:pt x="9649" y="1280"/>
                        <a:pt x="5965" y="2527"/>
                      </a:cubicBezTo>
                      <a:lnTo>
                        <a:pt x="5965" y="2528"/>
                      </a:lnTo>
                      <a:cubicBezTo>
                        <a:pt x="2949" y="3548"/>
                        <a:pt x="1124" y="4595"/>
                        <a:pt x="385" y="5067"/>
                      </a:cubicBezTo>
                      <a:cubicBezTo>
                        <a:pt x="382" y="5067"/>
                        <a:pt x="382" y="5068"/>
                        <a:pt x="380" y="5068"/>
                      </a:cubicBezTo>
                      <a:cubicBezTo>
                        <a:pt x="373" y="5074"/>
                        <a:pt x="366" y="5078"/>
                        <a:pt x="358" y="5083"/>
                      </a:cubicBezTo>
                      <a:cubicBezTo>
                        <a:pt x="344" y="5091"/>
                        <a:pt x="329" y="5100"/>
                        <a:pt x="316" y="5110"/>
                      </a:cubicBezTo>
                      <a:cubicBezTo>
                        <a:pt x="315" y="5112"/>
                        <a:pt x="313" y="5113"/>
                        <a:pt x="312" y="5113"/>
                      </a:cubicBezTo>
                      <a:cubicBezTo>
                        <a:pt x="293" y="5125"/>
                        <a:pt x="275" y="5136"/>
                        <a:pt x="258" y="5148"/>
                      </a:cubicBezTo>
                      <a:cubicBezTo>
                        <a:pt x="255" y="5150"/>
                        <a:pt x="251" y="5152"/>
                        <a:pt x="248" y="5155"/>
                      </a:cubicBezTo>
                      <a:cubicBezTo>
                        <a:pt x="240" y="5160"/>
                        <a:pt x="232" y="5166"/>
                        <a:pt x="224" y="5171"/>
                      </a:cubicBezTo>
                      <a:lnTo>
                        <a:pt x="191" y="5193"/>
                      </a:lnTo>
                      <a:cubicBezTo>
                        <a:pt x="189" y="5193"/>
                        <a:pt x="189" y="5195"/>
                        <a:pt x="188" y="5195"/>
                      </a:cubicBezTo>
                      <a:lnTo>
                        <a:pt x="171" y="5206"/>
                      </a:lnTo>
                      <a:cubicBezTo>
                        <a:pt x="162" y="5211"/>
                        <a:pt x="153" y="5217"/>
                        <a:pt x="146" y="5222"/>
                      </a:cubicBezTo>
                      <a:cubicBezTo>
                        <a:pt x="144" y="5224"/>
                        <a:pt x="144" y="5225"/>
                        <a:pt x="141" y="5225"/>
                      </a:cubicBezTo>
                      <a:cubicBezTo>
                        <a:pt x="137" y="5230"/>
                        <a:pt x="131" y="5231"/>
                        <a:pt x="127" y="5236"/>
                      </a:cubicBezTo>
                      <a:cubicBezTo>
                        <a:pt x="118" y="5243"/>
                        <a:pt x="109" y="5247"/>
                        <a:pt x="102" y="5253"/>
                      </a:cubicBezTo>
                      <a:cubicBezTo>
                        <a:pt x="95" y="5260"/>
                        <a:pt x="88" y="5265"/>
                        <a:pt x="80" y="5269"/>
                      </a:cubicBezTo>
                      <a:cubicBezTo>
                        <a:pt x="39" y="5297"/>
                        <a:pt x="15" y="5316"/>
                        <a:pt x="6" y="5323"/>
                      </a:cubicBezTo>
                      <a:lnTo>
                        <a:pt x="3" y="5324"/>
                      </a:lnTo>
                      <a:lnTo>
                        <a:pt x="0" y="5326"/>
                      </a:lnTo>
                      <a:lnTo>
                        <a:pt x="9910" y="24594"/>
                      </a:lnTo>
                      <a:cubicBezTo>
                        <a:pt x="10017" y="24561"/>
                        <a:pt x="10124" y="24530"/>
                        <a:pt x="10231" y="24499"/>
                      </a:cubicBezTo>
                      <a:cubicBezTo>
                        <a:pt x="10284" y="24482"/>
                        <a:pt x="10339" y="24466"/>
                        <a:pt x="10392" y="24451"/>
                      </a:cubicBezTo>
                      <a:cubicBezTo>
                        <a:pt x="10473" y="24428"/>
                        <a:pt x="10553" y="24403"/>
                        <a:pt x="10633" y="24381"/>
                      </a:cubicBezTo>
                      <a:cubicBezTo>
                        <a:pt x="10664" y="24373"/>
                        <a:pt x="10691" y="24364"/>
                        <a:pt x="10721" y="24357"/>
                      </a:cubicBezTo>
                      <a:cubicBezTo>
                        <a:pt x="10786" y="24339"/>
                        <a:pt x="10855" y="24320"/>
                        <a:pt x="10920" y="24303"/>
                      </a:cubicBezTo>
                      <a:cubicBezTo>
                        <a:pt x="10930" y="24298"/>
                        <a:pt x="10943" y="24297"/>
                        <a:pt x="10955" y="24293"/>
                      </a:cubicBezTo>
                      <a:cubicBezTo>
                        <a:pt x="11032" y="24274"/>
                        <a:pt x="11111" y="24252"/>
                        <a:pt x="11188" y="24231"/>
                      </a:cubicBezTo>
                      <a:cubicBezTo>
                        <a:pt x="11192" y="24230"/>
                        <a:pt x="11200" y="24227"/>
                        <a:pt x="11206" y="24226"/>
                      </a:cubicBezTo>
                      <a:cubicBezTo>
                        <a:pt x="11307" y="24198"/>
                        <a:pt x="11409" y="24172"/>
                        <a:pt x="11511" y="24146"/>
                      </a:cubicBezTo>
                      <a:cubicBezTo>
                        <a:pt x="11613" y="24118"/>
                        <a:pt x="11715" y="24093"/>
                        <a:pt x="11816" y="24067"/>
                      </a:cubicBezTo>
                      <a:cubicBezTo>
                        <a:pt x="11877" y="24052"/>
                        <a:pt x="11938" y="24036"/>
                        <a:pt x="11998" y="24022"/>
                      </a:cubicBezTo>
                      <a:cubicBezTo>
                        <a:pt x="12071" y="24004"/>
                        <a:pt x="12143" y="23987"/>
                        <a:pt x="12216" y="23969"/>
                      </a:cubicBezTo>
                      <a:cubicBezTo>
                        <a:pt x="17046" y="22790"/>
                        <a:pt x="20998" y="22614"/>
                        <a:pt x="22564" y="22595"/>
                      </a:cubicBezTo>
                      <a:lnTo>
                        <a:pt x="22564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A5B7C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</p:grpSp>
          <p:grpSp>
            <p:nvGrpSpPr>
              <p:cNvPr id="343" name="Google Shape;8769;p75">
                <a:extLst>
                  <a:ext uri="{FF2B5EF4-FFF2-40B4-BE49-F238E27FC236}">
                    <a16:creationId xmlns:a16="http://schemas.microsoft.com/office/drawing/2014/main" id="{2ECB2330-6FDE-DB72-770E-57554E04D16E}"/>
                  </a:ext>
                </a:extLst>
              </p:cNvPr>
              <p:cNvGrpSpPr/>
              <p:nvPr/>
            </p:nvGrpSpPr>
            <p:grpSpPr>
              <a:xfrm>
                <a:off x="6577204" y="1193063"/>
                <a:ext cx="284947" cy="453562"/>
                <a:chOff x="6577204" y="1193063"/>
                <a:chExt cx="284947" cy="453562"/>
              </a:xfrm>
            </p:grpSpPr>
            <p:sp>
              <p:nvSpPr>
                <p:cNvPr id="344" name="Google Shape;8770;p75">
                  <a:extLst>
                    <a:ext uri="{FF2B5EF4-FFF2-40B4-BE49-F238E27FC236}">
                      <a16:creationId xmlns:a16="http://schemas.microsoft.com/office/drawing/2014/main" id="{9AF16CBD-3B65-B12E-A072-CB4EDF594D89}"/>
                    </a:ext>
                  </a:extLst>
                </p:cNvPr>
                <p:cNvSpPr/>
                <p:nvPr/>
              </p:nvSpPr>
              <p:spPr>
                <a:xfrm>
                  <a:off x="6577204" y="1193063"/>
                  <a:ext cx="284947" cy="63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2" h="7318" extrusionOk="0">
                      <a:moveTo>
                        <a:pt x="0" y="1"/>
                      </a:moveTo>
                      <a:lnTo>
                        <a:pt x="0" y="7318"/>
                      </a:lnTo>
                      <a:lnTo>
                        <a:pt x="32762" y="7318"/>
                      </a:lnTo>
                      <a:lnTo>
                        <a:pt x="32762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A5B7C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cxnSp>
              <p:nvCxnSpPr>
                <p:cNvPr id="345" name="Google Shape;8771;p75">
                  <a:extLst>
                    <a:ext uri="{FF2B5EF4-FFF2-40B4-BE49-F238E27FC236}">
                      <a16:creationId xmlns:a16="http://schemas.microsoft.com/office/drawing/2014/main" id="{1C2F7E18-CBF3-395C-6F15-90A5A9B05CB5}"/>
                    </a:ext>
                  </a:extLst>
                </p:cNvPr>
                <p:cNvCxnSpPr/>
                <p:nvPr/>
              </p:nvCxnSpPr>
              <p:spPr>
                <a:xfrm rot="10800000">
                  <a:off x="6677825" y="1279425"/>
                  <a:ext cx="0" cy="3672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5B7C6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328" name="Google Shape;8772;p75">
              <a:extLst>
                <a:ext uri="{FF2B5EF4-FFF2-40B4-BE49-F238E27FC236}">
                  <a16:creationId xmlns:a16="http://schemas.microsoft.com/office/drawing/2014/main" id="{349641CB-F5BA-6192-BEDA-122336672E39}"/>
                </a:ext>
              </a:extLst>
            </p:cNvPr>
            <p:cNvGrpSpPr/>
            <p:nvPr/>
          </p:nvGrpSpPr>
          <p:grpSpPr>
            <a:xfrm>
              <a:off x="6238903" y="1193063"/>
              <a:ext cx="300475" cy="901782"/>
              <a:chOff x="6238903" y="1193063"/>
              <a:chExt cx="300475" cy="901782"/>
            </a:xfrm>
          </p:grpSpPr>
          <p:grpSp>
            <p:nvGrpSpPr>
              <p:cNvPr id="336" name="Google Shape;8773;p75">
                <a:extLst>
                  <a:ext uri="{FF2B5EF4-FFF2-40B4-BE49-F238E27FC236}">
                    <a16:creationId xmlns:a16="http://schemas.microsoft.com/office/drawing/2014/main" id="{98605934-D227-3D85-0D86-B1E4EF8F911C}"/>
                  </a:ext>
                </a:extLst>
              </p:cNvPr>
              <p:cNvGrpSpPr/>
              <p:nvPr/>
            </p:nvGrpSpPr>
            <p:grpSpPr>
              <a:xfrm>
                <a:off x="6290865" y="1489315"/>
                <a:ext cx="248514" cy="605530"/>
                <a:chOff x="6290865" y="1489315"/>
                <a:chExt cx="248514" cy="605530"/>
              </a:xfrm>
            </p:grpSpPr>
            <p:sp>
              <p:nvSpPr>
                <p:cNvPr id="340" name="Google Shape;8774;p75">
                  <a:extLst>
                    <a:ext uri="{FF2B5EF4-FFF2-40B4-BE49-F238E27FC236}">
                      <a16:creationId xmlns:a16="http://schemas.microsoft.com/office/drawing/2014/main" id="{4157F451-1C4F-69B9-9886-78E6BE61D163}"/>
                    </a:ext>
                  </a:extLst>
                </p:cNvPr>
                <p:cNvSpPr/>
                <p:nvPr/>
              </p:nvSpPr>
              <p:spPr>
                <a:xfrm rot="-5400000">
                  <a:off x="6260589" y="1519591"/>
                  <a:ext cx="309066" cy="24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35" h="28573" extrusionOk="0">
                      <a:moveTo>
                        <a:pt x="727" y="0"/>
                      </a:moveTo>
                      <a:cubicBezTo>
                        <a:pt x="484" y="0"/>
                        <a:pt x="241" y="2"/>
                        <a:pt x="0" y="3"/>
                      </a:cubicBezTo>
                      <a:lnTo>
                        <a:pt x="0" y="22994"/>
                      </a:lnTo>
                      <a:cubicBezTo>
                        <a:pt x="259" y="22992"/>
                        <a:pt x="501" y="22989"/>
                        <a:pt x="727" y="22989"/>
                      </a:cubicBezTo>
                      <a:cubicBezTo>
                        <a:pt x="5078" y="22989"/>
                        <a:pt x="15152" y="23439"/>
                        <a:pt x="25134" y="28572"/>
                      </a:cubicBezTo>
                      <a:lnTo>
                        <a:pt x="35534" y="9632"/>
                      </a:lnTo>
                      <a:cubicBezTo>
                        <a:pt x="35534" y="9632"/>
                        <a:pt x="21952" y="0"/>
                        <a:pt x="727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341" name="Google Shape;8775;p75">
                  <a:extLst>
                    <a:ext uri="{FF2B5EF4-FFF2-40B4-BE49-F238E27FC236}">
                      <a16:creationId xmlns:a16="http://schemas.microsoft.com/office/drawing/2014/main" id="{85B15862-98CA-2057-D1A5-6830C16C5A05}"/>
                    </a:ext>
                  </a:extLst>
                </p:cNvPr>
                <p:cNvSpPr/>
                <p:nvPr/>
              </p:nvSpPr>
              <p:spPr>
                <a:xfrm rot="-5400000">
                  <a:off x="6266916" y="1822383"/>
                  <a:ext cx="296437" cy="248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83" h="28570" extrusionOk="0">
                      <a:moveTo>
                        <a:pt x="34083" y="0"/>
                      </a:moveTo>
                      <a:cubicBezTo>
                        <a:pt x="22684" y="120"/>
                        <a:pt x="13548" y="2997"/>
                        <a:pt x="7617" y="5579"/>
                      </a:cubicBezTo>
                      <a:cubicBezTo>
                        <a:pt x="5629" y="6444"/>
                        <a:pt x="3999" y="7274"/>
                        <a:pt x="2767" y="7955"/>
                      </a:cubicBezTo>
                      <a:cubicBezTo>
                        <a:pt x="2743" y="7970"/>
                        <a:pt x="2717" y="7985"/>
                        <a:pt x="2693" y="7996"/>
                      </a:cubicBezTo>
                      <a:cubicBezTo>
                        <a:pt x="2692" y="7996"/>
                        <a:pt x="2689" y="7999"/>
                        <a:pt x="2687" y="7999"/>
                      </a:cubicBezTo>
                      <a:cubicBezTo>
                        <a:pt x="2454" y="8127"/>
                        <a:pt x="2237" y="8251"/>
                        <a:pt x="2034" y="8368"/>
                      </a:cubicBezTo>
                      <a:lnTo>
                        <a:pt x="1958" y="8411"/>
                      </a:lnTo>
                      <a:cubicBezTo>
                        <a:pt x="1952" y="8416"/>
                        <a:pt x="1949" y="8418"/>
                        <a:pt x="1943" y="8421"/>
                      </a:cubicBezTo>
                      <a:cubicBezTo>
                        <a:pt x="1913" y="8437"/>
                        <a:pt x="1884" y="8455"/>
                        <a:pt x="1854" y="8472"/>
                      </a:cubicBezTo>
                      <a:cubicBezTo>
                        <a:pt x="1844" y="8478"/>
                        <a:pt x="1834" y="8483"/>
                        <a:pt x="1825" y="8488"/>
                      </a:cubicBezTo>
                      <a:cubicBezTo>
                        <a:pt x="1718" y="8552"/>
                        <a:pt x="1616" y="8612"/>
                        <a:pt x="1517" y="8670"/>
                      </a:cubicBezTo>
                      <a:cubicBezTo>
                        <a:pt x="1476" y="8697"/>
                        <a:pt x="1435" y="8720"/>
                        <a:pt x="1396" y="8743"/>
                      </a:cubicBezTo>
                      <a:cubicBezTo>
                        <a:pt x="1349" y="8771"/>
                        <a:pt x="1305" y="8799"/>
                        <a:pt x="1262" y="8823"/>
                      </a:cubicBezTo>
                      <a:cubicBezTo>
                        <a:pt x="1246" y="8832"/>
                        <a:pt x="1230" y="8844"/>
                        <a:pt x="1214" y="8852"/>
                      </a:cubicBezTo>
                      <a:cubicBezTo>
                        <a:pt x="1166" y="8882"/>
                        <a:pt x="1119" y="8911"/>
                        <a:pt x="1072" y="8938"/>
                      </a:cubicBezTo>
                      <a:cubicBezTo>
                        <a:pt x="1042" y="8956"/>
                        <a:pt x="1013" y="8973"/>
                        <a:pt x="985" y="8991"/>
                      </a:cubicBezTo>
                      <a:cubicBezTo>
                        <a:pt x="941" y="9018"/>
                        <a:pt x="901" y="9043"/>
                        <a:pt x="860" y="9069"/>
                      </a:cubicBezTo>
                      <a:cubicBezTo>
                        <a:pt x="845" y="9078"/>
                        <a:pt x="832" y="9087"/>
                        <a:pt x="821" y="9094"/>
                      </a:cubicBezTo>
                      <a:cubicBezTo>
                        <a:pt x="794" y="9112"/>
                        <a:pt x="771" y="9126"/>
                        <a:pt x="748" y="9141"/>
                      </a:cubicBezTo>
                      <a:cubicBezTo>
                        <a:pt x="733" y="9148"/>
                        <a:pt x="720" y="9157"/>
                        <a:pt x="706" y="9166"/>
                      </a:cubicBezTo>
                      <a:cubicBezTo>
                        <a:pt x="692" y="9174"/>
                        <a:pt x="678" y="9182"/>
                        <a:pt x="665" y="9192"/>
                      </a:cubicBezTo>
                      <a:cubicBezTo>
                        <a:pt x="643" y="9206"/>
                        <a:pt x="621" y="9218"/>
                        <a:pt x="599" y="9233"/>
                      </a:cubicBezTo>
                      <a:cubicBezTo>
                        <a:pt x="582" y="9244"/>
                        <a:pt x="567" y="9254"/>
                        <a:pt x="551" y="9265"/>
                      </a:cubicBezTo>
                      <a:cubicBezTo>
                        <a:pt x="534" y="9275"/>
                        <a:pt x="518" y="9283"/>
                        <a:pt x="502" y="9295"/>
                      </a:cubicBezTo>
                      <a:cubicBezTo>
                        <a:pt x="483" y="9305"/>
                        <a:pt x="465" y="9318"/>
                        <a:pt x="446" y="9330"/>
                      </a:cubicBezTo>
                      <a:cubicBezTo>
                        <a:pt x="305" y="9422"/>
                        <a:pt x="196" y="9493"/>
                        <a:pt x="122" y="9544"/>
                      </a:cubicBezTo>
                      <a:lnTo>
                        <a:pt x="104" y="9556"/>
                      </a:lnTo>
                      <a:cubicBezTo>
                        <a:pt x="72" y="9578"/>
                        <a:pt x="46" y="9595"/>
                        <a:pt x="30" y="9607"/>
                      </a:cubicBezTo>
                      <a:cubicBezTo>
                        <a:pt x="28" y="9608"/>
                        <a:pt x="24" y="9610"/>
                        <a:pt x="23" y="9611"/>
                      </a:cubicBezTo>
                      <a:cubicBezTo>
                        <a:pt x="17" y="9615"/>
                        <a:pt x="14" y="9618"/>
                        <a:pt x="9" y="9621"/>
                      </a:cubicBezTo>
                      <a:cubicBezTo>
                        <a:pt x="8" y="9623"/>
                        <a:pt x="7" y="9624"/>
                        <a:pt x="5" y="9624"/>
                      </a:cubicBezTo>
                      <a:lnTo>
                        <a:pt x="1" y="9629"/>
                      </a:lnTo>
                      <a:lnTo>
                        <a:pt x="10402" y="28569"/>
                      </a:lnTo>
                      <a:lnTo>
                        <a:pt x="10669" y="28432"/>
                      </a:lnTo>
                      <a:cubicBezTo>
                        <a:pt x="10734" y="28399"/>
                        <a:pt x="10803" y="28365"/>
                        <a:pt x="10868" y="28333"/>
                      </a:cubicBezTo>
                      <a:cubicBezTo>
                        <a:pt x="10913" y="28309"/>
                        <a:pt x="10960" y="28287"/>
                        <a:pt x="11007" y="28263"/>
                      </a:cubicBezTo>
                      <a:cubicBezTo>
                        <a:pt x="11052" y="28242"/>
                        <a:pt x="11095" y="28220"/>
                        <a:pt x="11141" y="28198"/>
                      </a:cubicBezTo>
                      <a:cubicBezTo>
                        <a:pt x="11264" y="28138"/>
                        <a:pt x="11387" y="28079"/>
                        <a:pt x="11510" y="28020"/>
                      </a:cubicBezTo>
                      <a:cubicBezTo>
                        <a:pt x="11570" y="27991"/>
                        <a:pt x="11633" y="27962"/>
                        <a:pt x="11694" y="27933"/>
                      </a:cubicBezTo>
                      <a:cubicBezTo>
                        <a:pt x="11754" y="27904"/>
                        <a:pt x="11816" y="27875"/>
                        <a:pt x="11877" y="27846"/>
                      </a:cubicBezTo>
                      <a:cubicBezTo>
                        <a:pt x="20843" y="23637"/>
                        <a:pt x="29650" y="23043"/>
                        <a:pt x="34083" y="22991"/>
                      </a:cubicBezTo>
                      <a:lnTo>
                        <a:pt x="34083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</p:grpSp>
          <p:grpSp>
            <p:nvGrpSpPr>
              <p:cNvPr id="337" name="Google Shape;8776;p75">
                <a:extLst>
                  <a:ext uri="{FF2B5EF4-FFF2-40B4-BE49-F238E27FC236}">
                    <a16:creationId xmlns:a16="http://schemas.microsoft.com/office/drawing/2014/main" id="{EB5EA81B-411C-374F-7234-06E47ABF5AC8}"/>
                  </a:ext>
                </a:extLst>
              </p:cNvPr>
              <p:cNvGrpSpPr/>
              <p:nvPr/>
            </p:nvGrpSpPr>
            <p:grpSpPr>
              <a:xfrm>
                <a:off x="6238903" y="1193063"/>
                <a:ext cx="284947" cy="327512"/>
                <a:chOff x="6238903" y="1193063"/>
                <a:chExt cx="284947" cy="327512"/>
              </a:xfrm>
            </p:grpSpPr>
            <p:sp>
              <p:nvSpPr>
                <p:cNvPr id="338" name="Google Shape;8777;p75">
                  <a:extLst>
                    <a:ext uri="{FF2B5EF4-FFF2-40B4-BE49-F238E27FC236}">
                      <a16:creationId xmlns:a16="http://schemas.microsoft.com/office/drawing/2014/main" id="{9AFACC7B-1256-1F3B-4562-FCC2391A5184}"/>
                    </a:ext>
                  </a:extLst>
                </p:cNvPr>
                <p:cNvSpPr/>
                <p:nvPr/>
              </p:nvSpPr>
              <p:spPr>
                <a:xfrm>
                  <a:off x="6238903" y="1193063"/>
                  <a:ext cx="284947" cy="63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2" h="7318" extrusionOk="0">
                      <a:moveTo>
                        <a:pt x="0" y="0"/>
                      </a:moveTo>
                      <a:lnTo>
                        <a:pt x="0" y="7317"/>
                      </a:lnTo>
                      <a:lnTo>
                        <a:pt x="32762" y="7317"/>
                      </a:lnTo>
                      <a:lnTo>
                        <a:pt x="32762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cxnSp>
              <p:nvCxnSpPr>
                <p:cNvPr id="339" name="Google Shape;8778;p75">
                  <a:extLst>
                    <a:ext uri="{FF2B5EF4-FFF2-40B4-BE49-F238E27FC236}">
                      <a16:creationId xmlns:a16="http://schemas.microsoft.com/office/drawing/2014/main" id="{BE30EAB5-2285-43FF-1F4E-18DD1B558103}"/>
                    </a:ext>
                  </a:extLst>
                </p:cNvPr>
                <p:cNvCxnSpPr/>
                <p:nvPr/>
              </p:nvCxnSpPr>
              <p:spPr>
                <a:xfrm rot="10800000">
                  <a:off x="6431250" y="1279375"/>
                  <a:ext cx="0" cy="2412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329" name="Google Shape;8779;p75">
              <a:extLst>
                <a:ext uri="{FF2B5EF4-FFF2-40B4-BE49-F238E27FC236}">
                  <a16:creationId xmlns:a16="http://schemas.microsoft.com/office/drawing/2014/main" id="{9BAF3CF9-6243-CE76-C174-DDF6EB21CEFA}"/>
                </a:ext>
              </a:extLst>
            </p:cNvPr>
            <p:cNvGrpSpPr/>
            <p:nvPr/>
          </p:nvGrpSpPr>
          <p:grpSpPr>
            <a:xfrm>
              <a:off x="5900602" y="1193063"/>
              <a:ext cx="444345" cy="1023338"/>
              <a:chOff x="5900602" y="1193063"/>
              <a:chExt cx="444345" cy="1023338"/>
            </a:xfrm>
          </p:grpSpPr>
          <p:grpSp>
            <p:nvGrpSpPr>
              <p:cNvPr id="330" name="Google Shape;8780;p75">
                <a:extLst>
                  <a:ext uri="{FF2B5EF4-FFF2-40B4-BE49-F238E27FC236}">
                    <a16:creationId xmlns:a16="http://schemas.microsoft.com/office/drawing/2014/main" id="{376610F3-B81D-6215-DF56-5033B700A5D6}"/>
                  </a:ext>
                </a:extLst>
              </p:cNvPr>
              <p:cNvGrpSpPr/>
              <p:nvPr/>
            </p:nvGrpSpPr>
            <p:grpSpPr>
              <a:xfrm>
                <a:off x="6046501" y="1367785"/>
                <a:ext cx="298446" cy="848616"/>
                <a:chOff x="6046501" y="1367785"/>
                <a:chExt cx="298446" cy="848616"/>
              </a:xfrm>
            </p:grpSpPr>
            <p:sp>
              <p:nvSpPr>
                <p:cNvPr id="334" name="Google Shape;8781;p75">
                  <a:extLst>
                    <a:ext uri="{FF2B5EF4-FFF2-40B4-BE49-F238E27FC236}">
                      <a16:creationId xmlns:a16="http://schemas.microsoft.com/office/drawing/2014/main" id="{BFA5BABB-C707-36E1-8AEC-929CC2255B67}"/>
                    </a:ext>
                  </a:extLst>
                </p:cNvPr>
                <p:cNvSpPr/>
                <p:nvPr/>
              </p:nvSpPr>
              <p:spPr>
                <a:xfrm rot="-5400000">
                  <a:off x="5980418" y="1433868"/>
                  <a:ext cx="430613" cy="2984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10" h="34314" extrusionOk="0">
                      <a:moveTo>
                        <a:pt x="722" y="0"/>
                      </a:moveTo>
                      <a:cubicBezTo>
                        <a:pt x="481" y="0"/>
                        <a:pt x="241" y="0"/>
                        <a:pt x="1" y="3"/>
                      </a:cubicBezTo>
                      <a:lnTo>
                        <a:pt x="1" y="24234"/>
                      </a:lnTo>
                      <a:cubicBezTo>
                        <a:pt x="243" y="24230"/>
                        <a:pt x="428" y="24229"/>
                        <a:pt x="550" y="24229"/>
                      </a:cubicBezTo>
                      <a:cubicBezTo>
                        <a:pt x="648" y="24229"/>
                        <a:pt x="706" y="24230"/>
                        <a:pt x="722" y="24230"/>
                      </a:cubicBezTo>
                      <a:lnTo>
                        <a:pt x="729" y="24230"/>
                      </a:lnTo>
                      <a:cubicBezTo>
                        <a:pt x="773" y="24230"/>
                        <a:pt x="1173" y="24214"/>
                        <a:pt x="1871" y="24214"/>
                      </a:cubicBezTo>
                      <a:cubicBezTo>
                        <a:pt x="6340" y="24214"/>
                        <a:pt x="23046" y="24853"/>
                        <a:pt x="37171" y="34314"/>
                      </a:cubicBezTo>
                      <a:lnTo>
                        <a:pt x="49510" y="11872"/>
                      </a:lnTo>
                      <a:cubicBezTo>
                        <a:pt x="49510" y="11872"/>
                        <a:pt x="31299" y="3"/>
                        <a:pt x="729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657E9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335" name="Google Shape;8782;p75">
                  <a:extLst>
                    <a:ext uri="{FF2B5EF4-FFF2-40B4-BE49-F238E27FC236}">
                      <a16:creationId xmlns:a16="http://schemas.microsoft.com/office/drawing/2014/main" id="{8C2BFB9B-86C8-BFD3-84BD-51531A7A7553}"/>
                    </a:ext>
                  </a:extLst>
                </p:cNvPr>
                <p:cNvSpPr/>
                <p:nvPr/>
              </p:nvSpPr>
              <p:spPr>
                <a:xfrm rot="-5400000">
                  <a:off x="5986745" y="1858198"/>
                  <a:ext cx="417984" cy="298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58" h="34311" extrusionOk="0">
                      <a:moveTo>
                        <a:pt x="48058" y="0"/>
                      </a:moveTo>
                      <a:cubicBezTo>
                        <a:pt x="40706" y="47"/>
                        <a:pt x="34078" y="776"/>
                        <a:pt x="28261" y="1849"/>
                      </a:cubicBezTo>
                      <a:cubicBezTo>
                        <a:pt x="20919" y="3208"/>
                        <a:pt x="14865" y="5126"/>
                        <a:pt x="10271" y="6917"/>
                      </a:cubicBezTo>
                      <a:cubicBezTo>
                        <a:pt x="5004" y="8972"/>
                        <a:pt x="1653" y="10865"/>
                        <a:pt x="474" y="11571"/>
                      </a:cubicBezTo>
                      <a:cubicBezTo>
                        <a:pt x="462" y="11578"/>
                        <a:pt x="449" y="11585"/>
                        <a:pt x="439" y="11593"/>
                      </a:cubicBezTo>
                      <a:cubicBezTo>
                        <a:pt x="427" y="11600"/>
                        <a:pt x="417" y="11606"/>
                        <a:pt x="406" y="11613"/>
                      </a:cubicBezTo>
                      <a:cubicBezTo>
                        <a:pt x="384" y="11628"/>
                        <a:pt x="365" y="11638"/>
                        <a:pt x="344" y="11651"/>
                      </a:cubicBezTo>
                      <a:cubicBezTo>
                        <a:pt x="328" y="11661"/>
                        <a:pt x="311" y="11671"/>
                        <a:pt x="296" y="11680"/>
                      </a:cubicBezTo>
                      <a:cubicBezTo>
                        <a:pt x="285" y="11689"/>
                        <a:pt x="273" y="11696"/>
                        <a:pt x="260" y="11703"/>
                      </a:cubicBezTo>
                      <a:cubicBezTo>
                        <a:pt x="251" y="11709"/>
                        <a:pt x="242" y="11715"/>
                        <a:pt x="235" y="11719"/>
                      </a:cubicBezTo>
                      <a:cubicBezTo>
                        <a:pt x="126" y="11788"/>
                        <a:pt x="53" y="11833"/>
                        <a:pt x="20" y="11855"/>
                      </a:cubicBezTo>
                      <a:cubicBezTo>
                        <a:pt x="18" y="11856"/>
                        <a:pt x="14" y="11858"/>
                        <a:pt x="12" y="11861"/>
                      </a:cubicBezTo>
                      <a:cubicBezTo>
                        <a:pt x="4" y="11865"/>
                        <a:pt x="1" y="11869"/>
                        <a:pt x="1" y="11869"/>
                      </a:cubicBezTo>
                      <a:lnTo>
                        <a:pt x="12338" y="34311"/>
                      </a:lnTo>
                      <a:cubicBezTo>
                        <a:pt x="12429" y="34252"/>
                        <a:pt x="12518" y="34194"/>
                        <a:pt x="12608" y="34136"/>
                      </a:cubicBezTo>
                      <a:cubicBezTo>
                        <a:pt x="12655" y="34107"/>
                        <a:pt x="12700" y="34076"/>
                        <a:pt x="12747" y="34047"/>
                      </a:cubicBezTo>
                      <a:cubicBezTo>
                        <a:pt x="12789" y="34021"/>
                        <a:pt x="12830" y="33996"/>
                        <a:pt x="12869" y="33970"/>
                      </a:cubicBezTo>
                      <a:cubicBezTo>
                        <a:pt x="12927" y="33932"/>
                        <a:pt x="12986" y="33896"/>
                        <a:pt x="13045" y="33858"/>
                      </a:cubicBezTo>
                      <a:cubicBezTo>
                        <a:pt x="13124" y="33808"/>
                        <a:pt x="13204" y="33759"/>
                        <a:pt x="13283" y="33709"/>
                      </a:cubicBezTo>
                      <a:cubicBezTo>
                        <a:pt x="13363" y="33661"/>
                        <a:pt x="13441" y="33612"/>
                        <a:pt x="13521" y="33562"/>
                      </a:cubicBezTo>
                      <a:cubicBezTo>
                        <a:pt x="13601" y="33513"/>
                        <a:pt x="13679" y="33465"/>
                        <a:pt x="13759" y="33417"/>
                      </a:cubicBezTo>
                      <a:cubicBezTo>
                        <a:pt x="13842" y="33367"/>
                        <a:pt x="13922" y="33319"/>
                        <a:pt x="14003" y="33270"/>
                      </a:cubicBezTo>
                      <a:cubicBezTo>
                        <a:pt x="14082" y="33222"/>
                        <a:pt x="14159" y="33175"/>
                        <a:pt x="14238" y="33130"/>
                      </a:cubicBezTo>
                      <a:cubicBezTo>
                        <a:pt x="14318" y="33082"/>
                        <a:pt x="14398" y="33037"/>
                        <a:pt x="14478" y="32990"/>
                      </a:cubicBezTo>
                      <a:cubicBezTo>
                        <a:pt x="14558" y="32943"/>
                        <a:pt x="14638" y="32897"/>
                        <a:pt x="14718" y="32852"/>
                      </a:cubicBezTo>
                      <a:cubicBezTo>
                        <a:pt x="14798" y="32804"/>
                        <a:pt x="14879" y="32758"/>
                        <a:pt x="14959" y="32713"/>
                      </a:cubicBezTo>
                      <a:cubicBezTo>
                        <a:pt x="15120" y="32622"/>
                        <a:pt x="15280" y="32531"/>
                        <a:pt x="15444" y="32441"/>
                      </a:cubicBezTo>
                      <a:cubicBezTo>
                        <a:pt x="15521" y="32397"/>
                        <a:pt x="15598" y="32357"/>
                        <a:pt x="15674" y="32314"/>
                      </a:cubicBezTo>
                      <a:cubicBezTo>
                        <a:pt x="15698" y="32301"/>
                        <a:pt x="15723" y="32287"/>
                        <a:pt x="15746" y="32274"/>
                      </a:cubicBezTo>
                      <a:cubicBezTo>
                        <a:pt x="15888" y="32196"/>
                        <a:pt x="16029" y="32119"/>
                        <a:pt x="16172" y="32045"/>
                      </a:cubicBezTo>
                      <a:cubicBezTo>
                        <a:pt x="29547" y="24910"/>
                        <a:pt x="44618" y="24279"/>
                        <a:pt x="48058" y="24228"/>
                      </a:cubicBezTo>
                      <a:lnTo>
                        <a:pt x="48058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657E9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</p:grpSp>
          <p:grpSp>
            <p:nvGrpSpPr>
              <p:cNvPr id="331" name="Google Shape;8783;p75">
                <a:extLst>
                  <a:ext uri="{FF2B5EF4-FFF2-40B4-BE49-F238E27FC236}">
                    <a16:creationId xmlns:a16="http://schemas.microsoft.com/office/drawing/2014/main" id="{BEA04547-D343-91DF-8C63-24B6880BE4D8}"/>
                  </a:ext>
                </a:extLst>
              </p:cNvPr>
              <p:cNvGrpSpPr/>
              <p:nvPr/>
            </p:nvGrpSpPr>
            <p:grpSpPr>
              <a:xfrm>
                <a:off x="5900602" y="1193063"/>
                <a:ext cx="284947" cy="182312"/>
                <a:chOff x="5900602" y="1193063"/>
                <a:chExt cx="284947" cy="182312"/>
              </a:xfrm>
            </p:grpSpPr>
            <p:sp>
              <p:nvSpPr>
                <p:cNvPr id="332" name="Google Shape;8784;p75">
                  <a:extLst>
                    <a:ext uri="{FF2B5EF4-FFF2-40B4-BE49-F238E27FC236}">
                      <a16:creationId xmlns:a16="http://schemas.microsoft.com/office/drawing/2014/main" id="{3C31289F-B5EC-3E27-6E29-B81EE492ACB3}"/>
                    </a:ext>
                  </a:extLst>
                </p:cNvPr>
                <p:cNvSpPr/>
                <p:nvPr/>
              </p:nvSpPr>
              <p:spPr>
                <a:xfrm>
                  <a:off x="5900602" y="1193063"/>
                  <a:ext cx="284947" cy="63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2" h="7318" extrusionOk="0">
                      <a:moveTo>
                        <a:pt x="0" y="0"/>
                      </a:moveTo>
                      <a:lnTo>
                        <a:pt x="0" y="7318"/>
                      </a:lnTo>
                      <a:lnTo>
                        <a:pt x="32762" y="7318"/>
                      </a:lnTo>
                      <a:lnTo>
                        <a:pt x="32762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657E9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cxnSp>
              <p:nvCxnSpPr>
                <p:cNvPr id="333" name="Google Shape;8785;p75">
                  <a:extLst>
                    <a:ext uri="{FF2B5EF4-FFF2-40B4-BE49-F238E27FC236}">
                      <a16:creationId xmlns:a16="http://schemas.microsoft.com/office/drawing/2014/main" id="{315CFD1E-5F8C-E48B-AC3B-71EE6355166C}"/>
                    </a:ext>
                  </a:extLst>
                </p:cNvPr>
                <p:cNvCxnSpPr/>
                <p:nvPr/>
              </p:nvCxnSpPr>
              <p:spPr>
                <a:xfrm rot="10800000">
                  <a:off x="6156950" y="1279675"/>
                  <a:ext cx="0" cy="95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57E93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</p:grpSp>
      <p:grpSp>
        <p:nvGrpSpPr>
          <p:cNvPr id="354" name="Google Shape;8786;p75">
            <a:extLst>
              <a:ext uri="{FF2B5EF4-FFF2-40B4-BE49-F238E27FC236}">
                <a16:creationId xmlns:a16="http://schemas.microsoft.com/office/drawing/2014/main" id="{8A7FC3BF-31EF-5AE4-11AA-B8516C6D755F}"/>
              </a:ext>
            </a:extLst>
          </p:cNvPr>
          <p:cNvGrpSpPr/>
          <p:nvPr/>
        </p:nvGrpSpPr>
        <p:grpSpPr>
          <a:xfrm>
            <a:off x="14435651" y="1958831"/>
            <a:ext cx="2438826" cy="2102730"/>
            <a:chOff x="7287122" y="1165658"/>
            <a:chExt cx="1219413" cy="1051365"/>
          </a:xfrm>
        </p:grpSpPr>
        <p:grpSp>
          <p:nvGrpSpPr>
            <p:cNvPr id="355" name="Google Shape;8787;p75">
              <a:extLst>
                <a:ext uri="{FF2B5EF4-FFF2-40B4-BE49-F238E27FC236}">
                  <a16:creationId xmlns:a16="http://schemas.microsoft.com/office/drawing/2014/main" id="{780B47DF-22D7-9594-0410-918FE8EAA194}"/>
                </a:ext>
              </a:extLst>
            </p:cNvPr>
            <p:cNvGrpSpPr/>
            <p:nvPr/>
          </p:nvGrpSpPr>
          <p:grpSpPr>
            <a:xfrm>
              <a:off x="7287122" y="1969723"/>
              <a:ext cx="1219413" cy="247300"/>
              <a:chOff x="7287122" y="1969723"/>
              <a:chExt cx="1219413" cy="247300"/>
            </a:xfrm>
          </p:grpSpPr>
          <p:sp>
            <p:nvSpPr>
              <p:cNvPr id="371" name="Google Shape;8788;p75">
                <a:extLst>
                  <a:ext uri="{FF2B5EF4-FFF2-40B4-BE49-F238E27FC236}">
                    <a16:creationId xmlns:a16="http://schemas.microsoft.com/office/drawing/2014/main" id="{B893FC16-C448-A37B-0356-C7CDF0803784}"/>
                  </a:ext>
                </a:extLst>
              </p:cNvPr>
              <p:cNvSpPr/>
              <p:nvPr/>
            </p:nvSpPr>
            <p:spPr>
              <a:xfrm flipH="1">
                <a:off x="8366247" y="1969723"/>
                <a:ext cx="140288" cy="247300"/>
              </a:xfrm>
              <a:custGeom>
                <a:avLst/>
                <a:gdLst/>
                <a:ahLst/>
                <a:cxnLst/>
                <a:rect l="l" t="t" r="r" b="b"/>
                <a:pathLst>
                  <a:path w="14992" h="26428" extrusionOk="0">
                    <a:moveTo>
                      <a:pt x="31" y="0"/>
                    </a:moveTo>
                    <a:cubicBezTo>
                      <a:pt x="25" y="0"/>
                      <a:pt x="19" y="0"/>
                      <a:pt x="13" y="0"/>
                    </a:cubicBezTo>
                    <a:lnTo>
                      <a:pt x="0" y="0"/>
                    </a:lnTo>
                    <a:lnTo>
                      <a:pt x="0" y="26407"/>
                    </a:lnTo>
                    <a:lnTo>
                      <a:pt x="13" y="26427"/>
                    </a:lnTo>
                    <a:lnTo>
                      <a:pt x="14992" y="1860"/>
                    </a:lnTo>
                    <a:cubicBezTo>
                      <a:pt x="10391" y="663"/>
                      <a:pt x="5335" y="0"/>
                      <a:pt x="3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grpSp>
            <p:nvGrpSpPr>
              <p:cNvPr id="372" name="Google Shape;8789;p75">
                <a:extLst>
                  <a:ext uri="{FF2B5EF4-FFF2-40B4-BE49-F238E27FC236}">
                    <a16:creationId xmlns:a16="http://schemas.microsoft.com/office/drawing/2014/main" id="{066CDF83-9774-95DB-C5A8-B2372DD16EF0}"/>
                  </a:ext>
                </a:extLst>
              </p:cNvPr>
              <p:cNvGrpSpPr/>
              <p:nvPr/>
            </p:nvGrpSpPr>
            <p:grpSpPr>
              <a:xfrm>
                <a:off x="7287122" y="2063892"/>
                <a:ext cx="1151753" cy="73428"/>
                <a:chOff x="7287122" y="2063892"/>
                <a:chExt cx="1151753" cy="73428"/>
              </a:xfrm>
            </p:grpSpPr>
            <p:sp>
              <p:nvSpPr>
                <p:cNvPr id="373" name="Google Shape;8790;p75">
                  <a:extLst>
                    <a:ext uri="{FF2B5EF4-FFF2-40B4-BE49-F238E27FC236}">
                      <a16:creationId xmlns:a16="http://schemas.microsoft.com/office/drawing/2014/main" id="{8C6C7683-F38E-C4AE-FB98-82FDA2C179B3}"/>
                    </a:ext>
                  </a:extLst>
                </p:cNvPr>
                <p:cNvSpPr/>
                <p:nvPr/>
              </p:nvSpPr>
              <p:spPr>
                <a:xfrm flipH="1">
                  <a:off x="7287122" y="2063892"/>
                  <a:ext cx="507103" cy="73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24" h="7847" extrusionOk="0">
                      <a:moveTo>
                        <a:pt x="0" y="1"/>
                      </a:moveTo>
                      <a:lnTo>
                        <a:pt x="0" y="7847"/>
                      </a:lnTo>
                      <a:lnTo>
                        <a:pt x="35123" y="7847"/>
                      </a:lnTo>
                      <a:lnTo>
                        <a:pt x="35123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CFD9E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cxnSp>
              <p:nvCxnSpPr>
                <p:cNvPr id="374" name="Google Shape;8791;p75">
                  <a:extLst>
                    <a:ext uri="{FF2B5EF4-FFF2-40B4-BE49-F238E27FC236}">
                      <a16:creationId xmlns:a16="http://schemas.microsoft.com/office/drawing/2014/main" id="{58CF9BF6-462E-3A38-C0C5-8160A63F29F4}"/>
                    </a:ext>
                  </a:extLst>
                </p:cNvPr>
                <p:cNvCxnSpPr/>
                <p:nvPr/>
              </p:nvCxnSpPr>
              <p:spPr>
                <a:xfrm rot="10800000">
                  <a:off x="7818475" y="2100600"/>
                  <a:ext cx="6204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FD9E0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356" name="Google Shape;8792;p75">
              <a:extLst>
                <a:ext uri="{FF2B5EF4-FFF2-40B4-BE49-F238E27FC236}">
                  <a16:creationId xmlns:a16="http://schemas.microsoft.com/office/drawing/2014/main" id="{B97B9A24-AB6C-34AF-69BB-6794A5D8F493}"/>
                </a:ext>
              </a:extLst>
            </p:cNvPr>
            <p:cNvGrpSpPr/>
            <p:nvPr/>
          </p:nvGrpSpPr>
          <p:grpSpPr>
            <a:xfrm>
              <a:off x="7287122" y="1712201"/>
              <a:ext cx="1219403" cy="246767"/>
              <a:chOff x="7287122" y="1712201"/>
              <a:chExt cx="1219403" cy="246767"/>
            </a:xfrm>
          </p:grpSpPr>
          <p:sp>
            <p:nvSpPr>
              <p:cNvPr id="367" name="Google Shape;8793;p75">
                <a:extLst>
                  <a:ext uri="{FF2B5EF4-FFF2-40B4-BE49-F238E27FC236}">
                    <a16:creationId xmlns:a16="http://schemas.microsoft.com/office/drawing/2014/main" id="{1B9DA558-DF11-85DC-81A6-2E95D57590FB}"/>
                  </a:ext>
                </a:extLst>
              </p:cNvPr>
              <p:cNvSpPr/>
              <p:nvPr/>
            </p:nvSpPr>
            <p:spPr>
              <a:xfrm flipH="1">
                <a:off x="8226249" y="1712201"/>
                <a:ext cx="280276" cy="246767"/>
              </a:xfrm>
              <a:custGeom>
                <a:avLst/>
                <a:gdLst/>
                <a:ahLst/>
                <a:cxnLst/>
                <a:rect l="l" t="t" r="r" b="b"/>
                <a:pathLst>
                  <a:path w="29952" h="26371" extrusionOk="0">
                    <a:moveTo>
                      <a:pt x="1" y="0"/>
                    </a:moveTo>
                    <a:lnTo>
                      <a:pt x="1" y="24234"/>
                    </a:lnTo>
                    <a:lnTo>
                      <a:pt x="14" y="24234"/>
                    </a:lnTo>
                    <a:cubicBezTo>
                      <a:pt x="14" y="24234"/>
                      <a:pt x="203" y="24229"/>
                      <a:pt x="558" y="24229"/>
                    </a:cubicBezTo>
                    <a:cubicBezTo>
                      <a:pt x="2473" y="24229"/>
                      <a:pt x="9215" y="24384"/>
                      <a:pt x="17213" y="26370"/>
                    </a:cubicBezTo>
                    <a:lnTo>
                      <a:pt x="29952" y="5713"/>
                    </a:lnTo>
                    <a:cubicBezTo>
                      <a:pt x="29952" y="5713"/>
                      <a:pt x="20827" y="0"/>
                      <a:pt x="1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grpSp>
            <p:nvGrpSpPr>
              <p:cNvPr id="368" name="Google Shape;8794;p75">
                <a:extLst>
                  <a:ext uri="{FF2B5EF4-FFF2-40B4-BE49-F238E27FC236}">
                    <a16:creationId xmlns:a16="http://schemas.microsoft.com/office/drawing/2014/main" id="{546B5FF7-9B1D-4577-5DDA-FB50C3032E2A}"/>
                  </a:ext>
                </a:extLst>
              </p:cNvPr>
              <p:cNvGrpSpPr/>
              <p:nvPr/>
            </p:nvGrpSpPr>
            <p:grpSpPr>
              <a:xfrm>
                <a:off x="7287122" y="1842861"/>
                <a:ext cx="1005303" cy="73419"/>
                <a:chOff x="7287122" y="1842861"/>
                <a:chExt cx="1005303" cy="73419"/>
              </a:xfrm>
            </p:grpSpPr>
            <p:sp>
              <p:nvSpPr>
                <p:cNvPr id="369" name="Google Shape;8795;p75">
                  <a:extLst>
                    <a:ext uri="{FF2B5EF4-FFF2-40B4-BE49-F238E27FC236}">
                      <a16:creationId xmlns:a16="http://schemas.microsoft.com/office/drawing/2014/main" id="{9B498BA3-1568-D4A5-545B-4F6A97FC3105}"/>
                    </a:ext>
                  </a:extLst>
                </p:cNvPr>
                <p:cNvSpPr/>
                <p:nvPr/>
              </p:nvSpPr>
              <p:spPr>
                <a:xfrm flipH="1">
                  <a:off x="7287122" y="1842861"/>
                  <a:ext cx="507103" cy="73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24" h="7846" extrusionOk="0">
                      <a:moveTo>
                        <a:pt x="0" y="1"/>
                      </a:moveTo>
                      <a:lnTo>
                        <a:pt x="0" y="7845"/>
                      </a:lnTo>
                      <a:lnTo>
                        <a:pt x="35123" y="7845"/>
                      </a:lnTo>
                      <a:lnTo>
                        <a:pt x="35123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A5B7C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cxnSp>
              <p:nvCxnSpPr>
                <p:cNvPr id="370" name="Google Shape;8796;p75">
                  <a:extLst>
                    <a:ext uri="{FF2B5EF4-FFF2-40B4-BE49-F238E27FC236}">
                      <a16:creationId xmlns:a16="http://schemas.microsoft.com/office/drawing/2014/main" id="{A692A947-739C-9D7A-A816-5DE5737B817C}"/>
                    </a:ext>
                  </a:extLst>
                </p:cNvPr>
                <p:cNvCxnSpPr/>
                <p:nvPr/>
              </p:nvCxnSpPr>
              <p:spPr>
                <a:xfrm rot="10800000">
                  <a:off x="7818425" y="1879575"/>
                  <a:ext cx="474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5B7C6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357" name="Google Shape;8797;p75">
              <a:extLst>
                <a:ext uri="{FF2B5EF4-FFF2-40B4-BE49-F238E27FC236}">
                  <a16:creationId xmlns:a16="http://schemas.microsoft.com/office/drawing/2014/main" id="{E53C11A7-4577-B216-A94F-CD4DD776F398}"/>
                </a:ext>
              </a:extLst>
            </p:cNvPr>
            <p:cNvGrpSpPr/>
            <p:nvPr/>
          </p:nvGrpSpPr>
          <p:grpSpPr>
            <a:xfrm>
              <a:off x="7287122" y="1447520"/>
              <a:ext cx="1219403" cy="286667"/>
              <a:chOff x="7287122" y="1447520"/>
              <a:chExt cx="1219403" cy="286667"/>
            </a:xfrm>
          </p:grpSpPr>
          <p:sp>
            <p:nvSpPr>
              <p:cNvPr id="363" name="Google Shape;8798;p75">
                <a:extLst>
                  <a:ext uri="{FF2B5EF4-FFF2-40B4-BE49-F238E27FC236}">
                    <a16:creationId xmlns:a16="http://schemas.microsoft.com/office/drawing/2014/main" id="{99F77647-E4B0-2BE9-49FC-9B436B0B5194}"/>
                  </a:ext>
                </a:extLst>
              </p:cNvPr>
              <p:cNvSpPr/>
              <p:nvPr/>
            </p:nvSpPr>
            <p:spPr>
              <a:xfrm flipH="1">
                <a:off x="8087665" y="1447520"/>
                <a:ext cx="418860" cy="286667"/>
              </a:xfrm>
              <a:custGeom>
                <a:avLst/>
                <a:gdLst/>
                <a:ahLst/>
                <a:cxnLst/>
                <a:rect l="l" t="t" r="r" b="b"/>
                <a:pathLst>
                  <a:path w="44762" h="30635" extrusionOk="0">
                    <a:moveTo>
                      <a:pt x="1" y="1"/>
                    </a:moveTo>
                    <a:lnTo>
                      <a:pt x="1" y="24648"/>
                    </a:lnTo>
                    <a:lnTo>
                      <a:pt x="14" y="24648"/>
                    </a:lnTo>
                    <a:cubicBezTo>
                      <a:pt x="5607" y="24648"/>
                      <a:pt x="18560" y="25130"/>
                      <a:pt x="31390" y="30635"/>
                    </a:cubicBezTo>
                    <a:lnTo>
                      <a:pt x="44761" y="10327"/>
                    </a:lnTo>
                    <a:cubicBezTo>
                      <a:pt x="44761" y="10327"/>
                      <a:pt x="27304" y="1"/>
                      <a:pt x="1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grpSp>
            <p:nvGrpSpPr>
              <p:cNvPr id="364" name="Google Shape;8799;p75">
                <a:extLst>
                  <a:ext uri="{FF2B5EF4-FFF2-40B4-BE49-F238E27FC236}">
                    <a16:creationId xmlns:a16="http://schemas.microsoft.com/office/drawing/2014/main" id="{A289C322-E737-3355-4E97-F92F94FCAD25}"/>
                  </a:ext>
                </a:extLst>
              </p:cNvPr>
              <p:cNvGrpSpPr/>
              <p:nvPr/>
            </p:nvGrpSpPr>
            <p:grpSpPr>
              <a:xfrm>
                <a:off x="7287122" y="1581977"/>
                <a:ext cx="852803" cy="73428"/>
                <a:chOff x="7287122" y="1581977"/>
                <a:chExt cx="852803" cy="73428"/>
              </a:xfrm>
            </p:grpSpPr>
            <p:sp>
              <p:nvSpPr>
                <p:cNvPr id="365" name="Google Shape;8800;p75">
                  <a:extLst>
                    <a:ext uri="{FF2B5EF4-FFF2-40B4-BE49-F238E27FC236}">
                      <a16:creationId xmlns:a16="http://schemas.microsoft.com/office/drawing/2014/main" id="{92AFB552-9BC1-A63F-6041-E9E221E9A0AA}"/>
                    </a:ext>
                  </a:extLst>
                </p:cNvPr>
                <p:cNvSpPr/>
                <p:nvPr/>
              </p:nvSpPr>
              <p:spPr>
                <a:xfrm flipH="1">
                  <a:off x="7287122" y="1581977"/>
                  <a:ext cx="507103" cy="73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24" h="7847" extrusionOk="0">
                      <a:moveTo>
                        <a:pt x="0" y="1"/>
                      </a:moveTo>
                      <a:lnTo>
                        <a:pt x="0" y="7847"/>
                      </a:lnTo>
                      <a:lnTo>
                        <a:pt x="35123" y="7847"/>
                      </a:lnTo>
                      <a:lnTo>
                        <a:pt x="35123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cxnSp>
              <p:nvCxnSpPr>
                <p:cNvPr id="366" name="Google Shape;8801;p75">
                  <a:extLst>
                    <a:ext uri="{FF2B5EF4-FFF2-40B4-BE49-F238E27FC236}">
                      <a16:creationId xmlns:a16="http://schemas.microsoft.com/office/drawing/2014/main" id="{4178D0C1-96F5-C016-12DE-C65A744B6412}"/>
                    </a:ext>
                  </a:extLst>
                </p:cNvPr>
                <p:cNvCxnSpPr/>
                <p:nvPr/>
              </p:nvCxnSpPr>
              <p:spPr>
                <a:xfrm rot="10800000">
                  <a:off x="7818325" y="1618700"/>
                  <a:ext cx="321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358" name="Google Shape;8802;p75">
              <a:extLst>
                <a:ext uri="{FF2B5EF4-FFF2-40B4-BE49-F238E27FC236}">
                  <a16:creationId xmlns:a16="http://schemas.microsoft.com/office/drawing/2014/main" id="{C32E8DC8-A8AF-17DA-056C-36A2818BE3BC}"/>
                </a:ext>
              </a:extLst>
            </p:cNvPr>
            <p:cNvGrpSpPr/>
            <p:nvPr/>
          </p:nvGrpSpPr>
          <p:grpSpPr>
            <a:xfrm>
              <a:off x="7287122" y="1165658"/>
              <a:ext cx="1219403" cy="344253"/>
              <a:chOff x="7287122" y="1165658"/>
              <a:chExt cx="1219403" cy="344253"/>
            </a:xfrm>
          </p:grpSpPr>
          <p:sp>
            <p:nvSpPr>
              <p:cNvPr id="359" name="Google Shape;8803;p75">
                <a:extLst>
                  <a:ext uri="{FF2B5EF4-FFF2-40B4-BE49-F238E27FC236}">
                    <a16:creationId xmlns:a16="http://schemas.microsoft.com/office/drawing/2014/main" id="{E3CB15C5-8A48-6EF5-6AA1-CB1FCAB6C8EF}"/>
                  </a:ext>
                </a:extLst>
              </p:cNvPr>
              <p:cNvSpPr/>
              <p:nvPr/>
            </p:nvSpPr>
            <p:spPr>
              <a:xfrm flipH="1">
                <a:off x="7919557" y="1165658"/>
                <a:ext cx="586968" cy="344253"/>
              </a:xfrm>
              <a:custGeom>
                <a:avLst/>
                <a:gdLst/>
                <a:ahLst/>
                <a:cxnLst/>
                <a:rect l="l" t="t" r="r" b="b"/>
                <a:pathLst>
                  <a:path w="62727" h="36789" extrusionOk="0">
                    <a:moveTo>
                      <a:pt x="1" y="1"/>
                    </a:moveTo>
                    <a:lnTo>
                      <a:pt x="1" y="25976"/>
                    </a:lnTo>
                    <a:lnTo>
                      <a:pt x="17" y="25976"/>
                    </a:lnTo>
                    <a:cubicBezTo>
                      <a:pt x="74" y="25976"/>
                      <a:pt x="588" y="25960"/>
                      <a:pt x="1487" y="25960"/>
                    </a:cubicBezTo>
                    <a:cubicBezTo>
                      <a:pt x="7235" y="25960"/>
                      <a:pt x="28709" y="26646"/>
                      <a:pt x="46867" y="36789"/>
                    </a:cubicBezTo>
                    <a:lnTo>
                      <a:pt x="62726" y="12728"/>
                    </a:lnTo>
                    <a:cubicBezTo>
                      <a:pt x="62726" y="12728"/>
                      <a:pt x="39312" y="2"/>
                      <a:pt x="1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grpSp>
            <p:nvGrpSpPr>
              <p:cNvPr id="360" name="Google Shape;8804;p75">
                <a:extLst>
                  <a:ext uri="{FF2B5EF4-FFF2-40B4-BE49-F238E27FC236}">
                    <a16:creationId xmlns:a16="http://schemas.microsoft.com/office/drawing/2014/main" id="{4F59EC1F-3F58-D994-2791-B3D8912231DD}"/>
                  </a:ext>
                </a:extLst>
              </p:cNvPr>
              <p:cNvGrpSpPr/>
              <p:nvPr/>
            </p:nvGrpSpPr>
            <p:grpSpPr>
              <a:xfrm>
                <a:off x="7287122" y="1341025"/>
                <a:ext cx="695703" cy="73419"/>
                <a:chOff x="7287122" y="1341025"/>
                <a:chExt cx="695703" cy="73419"/>
              </a:xfrm>
            </p:grpSpPr>
            <p:sp>
              <p:nvSpPr>
                <p:cNvPr id="361" name="Google Shape;8805;p75">
                  <a:extLst>
                    <a:ext uri="{FF2B5EF4-FFF2-40B4-BE49-F238E27FC236}">
                      <a16:creationId xmlns:a16="http://schemas.microsoft.com/office/drawing/2014/main" id="{754A13DB-7A73-C731-2366-2D557F05D019}"/>
                    </a:ext>
                  </a:extLst>
                </p:cNvPr>
                <p:cNvSpPr/>
                <p:nvPr/>
              </p:nvSpPr>
              <p:spPr>
                <a:xfrm flipH="1">
                  <a:off x="7287122" y="1341025"/>
                  <a:ext cx="507103" cy="73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24" h="7846" extrusionOk="0">
                      <a:moveTo>
                        <a:pt x="0" y="1"/>
                      </a:moveTo>
                      <a:lnTo>
                        <a:pt x="0" y="7845"/>
                      </a:lnTo>
                      <a:lnTo>
                        <a:pt x="35123" y="7845"/>
                      </a:lnTo>
                      <a:lnTo>
                        <a:pt x="35123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cxnSp>
              <p:nvCxnSpPr>
                <p:cNvPr id="362" name="Google Shape;8806;p75">
                  <a:extLst>
                    <a:ext uri="{FF2B5EF4-FFF2-40B4-BE49-F238E27FC236}">
                      <a16:creationId xmlns:a16="http://schemas.microsoft.com/office/drawing/2014/main" id="{B9521AC3-C8D1-9900-B83C-117A96814186}"/>
                    </a:ext>
                  </a:extLst>
                </p:cNvPr>
                <p:cNvCxnSpPr/>
                <p:nvPr/>
              </p:nvCxnSpPr>
              <p:spPr>
                <a:xfrm rot="10800000">
                  <a:off x="7818425" y="1377750"/>
                  <a:ext cx="1644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869FB1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</p:grpSp>
      <p:sp>
        <p:nvSpPr>
          <p:cNvPr id="375" name="Google Shape;1529;p70">
            <a:extLst>
              <a:ext uri="{FF2B5EF4-FFF2-40B4-BE49-F238E27FC236}">
                <a16:creationId xmlns:a16="http://schemas.microsoft.com/office/drawing/2014/main" id="{78D47B3D-96FE-D2F8-0EB5-7FAE1A4C856E}"/>
              </a:ext>
            </a:extLst>
          </p:cNvPr>
          <p:cNvSpPr txBox="1">
            <a:spLocks/>
          </p:cNvSpPr>
          <p:nvPr/>
        </p:nvSpPr>
        <p:spPr>
          <a:xfrm>
            <a:off x="1428888" y="599996"/>
            <a:ext cx="15421200" cy="9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fa-IR" sz="4000" dirty="0">
                <a:solidFill>
                  <a:schemeClr val="tx1"/>
                </a:solidFill>
                <a:cs typeface="B Nazanin" panose="00000700000000000000" pitchFamily="2" charset="-78"/>
              </a:rPr>
              <a:t>انواع نمودارهای خلاقانه:</a:t>
            </a:r>
          </a:p>
        </p:txBody>
      </p:sp>
    </p:spTree>
    <p:extLst>
      <p:ext uri="{BB962C8B-B14F-4D97-AF65-F5344CB8AC3E}">
        <p14:creationId xmlns:p14="http://schemas.microsoft.com/office/powerpoint/2010/main" val="1714825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180" cy="10287000"/>
          </a:xfrm>
          <a:custGeom>
            <a:avLst/>
            <a:gdLst/>
            <a:ahLst/>
            <a:cxnLst/>
            <a:rect l="l" t="t" r="r" b="b"/>
            <a:pathLst>
              <a:path w="18288180" h="10287000">
                <a:moveTo>
                  <a:pt x="0" y="0"/>
                </a:moveTo>
                <a:lnTo>
                  <a:pt x="18288180" y="0"/>
                </a:lnTo>
                <a:lnTo>
                  <a:pt x="182881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32380" y="6587460"/>
            <a:ext cx="3628800" cy="3603420"/>
          </a:xfrm>
          <a:custGeom>
            <a:avLst/>
            <a:gdLst/>
            <a:ahLst/>
            <a:cxnLst/>
            <a:rect l="l" t="t" r="r" b="b"/>
            <a:pathLst>
              <a:path w="3628800" h="3603420">
                <a:moveTo>
                  <a:pt x="0" y="0"/>
                </a:moveTo>
                <a:lnTo>
                  <a:pt x="3628800" y="0"/>
                </a:lnTo>
                <a:lnTo>
                  <a:pt x="3628800" y="3603420"/>
                </a:lnTo>
                <a:lnTo>
                  <a:pt x="0" y="36034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5140" y="2408400"/>
            <a:ext cx="15603840" cy="6387120"/>
          </a:xfrm>
          <a:custGeom>
            <a:avLst/>
            <a:gdLst/>
            <a:ahLst/>
            <a:cxnLst/>
            <a:rect l="l" t="t" r="r" b="b"/>
            <a:pathLst>
              <a:path w="15603840" h="6387120">
                <a:moveTo>
                  <a:pt x="0" y="0"/>
                </a:moveTo>
                <a:lnTo>
                  <a:pt x="15603840" y="0"/>
                </a:lnTo>
                <a:lnTo>
                  <a:pt x="15603840" y="6387120"/>
                </a:lnTo>
                <a:lnTo>
                  <a:pt x="0" y="63871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125080" y="2471670"/>
            <a:ext cx="3935700" cy="273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7128"/>
              </a:lnSpc>
            </a:pPr>
            <a:r>
              <a:rPr lang="en-US" sz="54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One </a:t>
            </a:r>
          </a:p>
          <a:p>
            <a:pPr algn="r" rtl="1">
              <a:lnSpc>
                <a:spcPts val="7128"/>
              </a:lnSpc>
            </a:pPr>
            <a:r>
              <a:rPr lang="en-US" sz="54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Column </a:t>
            </a:r>
          </a:p>
          <a:p>
            <a:pPr algn="r" rtl="1">
              <a:lnSpc>
                <a:spcPts val="7128"/>
              </a:lnSpc>
            </a:pPr>
            <a:r>
              <a:rPr lang="fa-IR" sz="54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اینفوگرافیک</a:t>
            </a:r>
            <a:endParaRPr lang="en-US" sz="5400" spc="-1" dirty="0">
              <a:solidFill>
                <a:srgbClr val="FFFFFF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789060" y="2751555"/>
            <a:ext cx="9321120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520"/>
              </a:lnSpc>
            </a:pPr>
            <a:r>
              <a:rPr lang="fa-IR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شما به سادگی می توانید مخاطبان خود را تحت تاثیر قرار دهید و یک محصول منحصر به فرد اضافه کنید</a:t>
            </a:r>
            <a:r>
              <a:rPr lang="en-US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 and appeal to your </a:t>
            </a:r>
            <a:r>
              <a:rPr lang="fa-IR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ارائه</a:t>
            </a:r>
            <a:r>
              <a:rPr lang="en-US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s.</a:t>
            </a:r>
          </a:p>
        </p:txBody>
      </p:sp>
      <p:sp>
        <p:nvSpPr>
          <p:cNvPr id="8" name="Freeform 8"/>
          <p:cNvSpPr/>
          <p:nvPr/>
        </p:nvSpPr>
        <p:spPr>
          <a:xfrm>
            <a:off x="1573560" y="952500"/>
            <a:ext cx="15603840" cy="8071440"/>
          </a:xfrm>
          <a:custGeom>
            <a:avLst/>
            <a:gdLst/>
            <a:ahLst/>
            <a:cxnLst/>
            <a:rect l="l" t="t" r="r" b="b"/>
            <a:pathLst>
              <a:path w="15603840" h="6387120">
                <a:moveTo>
                  <a:pt x="0" y="0"/>
                </a:moveTo>
                <a:lnTo>
                  <a:pt x="15603840" y="0"/>
                </a:lnTo>
                <a:lnTo>
                  <a:pt x="15603840" y="6387120"/>
                </a:lnTo>
                <a:lnTo>
                  <a:pt x="0" y="63871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กลุ่ม 5">
            <a:extLst>
              <a:ext uri="{FF2B5EF4-FFF2-40B4-BE49-F238E27FC236}">
                <a16:creationId xmlns:a16="http://schemas.microsoft.com/office/drawing/2014/main" id="{3C07E266-000B-C8BF-5AFB-24B07519E630}"/>
              </a:ext>
            </a:extLst>
          </p:cNvPr>
          <p:cNvGrpSpPr/>
          <p:nvPr/>
        </p:nvGrpSpPr>
        <p:grpSpPr>
          <a:xfrm>
            <a:off x="800101" y="1366151"/>
            <a:ext cx="4629150" cy="5476982"/>
            <a:chOff x="884237" y="1516734"/>
            <a:chExt cx="6172200" cy="7302643"/>
          </a:xfrm>
        </p:grpSpPr>
        <p:grpSp>
          <p:nvGrpSpPr>
            <p:cNvPr id="9" name="กลุ่ม 4">
              <a:extLst>
                <a:ext uri="{FF2B5EF4-FFF2-40B4-BE49-F238E27FC236}">
                  <a16:creationId xmlns:a16="http://schemas.microsoft.com/office/drawing/2014/main" id="{CAA99674-B603-10C1-33C4-095514F335BD}"/>
                </a:ext>
              </a:extLst>
            </p:cNvPr>
            <p:cNvGrpSpPr/>
            <p:nvPr/>
          </p:nvGrpSpPr>
          <p:grpSpPr>
            <a:xfrm>
              <a:off x="884237" y="1516734"/>
              <a:ext cx="5751224" cy="2902866"/>
              <a:chOff x="808037" y="1288134"/>
              <a:chExt cx="5751224" cy="2902866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4529221-156C-9179-BD69-07C901959E1D}"/>
                  </a:ext>
                </a:extLst>
              </p:cNvPr>
              <p:cNvSpPr txBox="1"/>
              <p:nvPr/>
            </p:nvSpPr>
            <p:spPr>
              <a:xfrm>
                <a:off x="808037" y="1532659"/>
                <a:ext cx="3886200" cy="147732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r"/>
                <a:r>
                  <a:rPr lang="fa-IR" sz="6600" dirty="0">
                    <a:latin typeface="Lato Black" pitchFamily="34" charset="0"/>
                    <a:ea typeface="Lato Black" pitchFamily="34" charset="0"/>
                    <a:cs typeface="B Nazanin" panose="00000700000000000000" pitchFamily="2" charset="-78"/>
                  </a:rPr>
                  <a:t>نمادها</a:t>
                </a:r>
                <a:endParaRPr lang="en-US" sz="6600" dirty="0">
                  <a:latin typeface="Lato Black" pitchFamily="34" charset="0"/>
                  <a:ea typeface="Lato Black" pitchFamily="34" charset="0"/>
                  <a:cs typeface="B Nazanin" panose="00000700000000000000" pitchFamily="2" charset="-78"/>
                </a:endParaRPr>
              </a:p>
            </p:txBody>
          </p:sp>
          <p:grpSp>
            <p:nvGrpSpPr>
              <p:cNvPr id="14" name="กลุ่ม 17">
                <a:extLst>
                  <a:ext uri="{FF2B5EF4-FFF2-40B4-BE49-F238E27FC236}">
                    <a16:creationId xmlns:a16="http://schemas.microsoft.com/office/drawing/2014/main" id="{7A66D064-9295-1914-8597-EFFFD19F4E3A}"/>
                  </a:ext>
                </a:extLst>
              </p:cNvPr>
              <p:cNvGrpSpPr/>
              <p:nvPr/>
            </p:nvGrpSpPr>
            <p:grpSpPr>
              <a:xfrm>
                <a:off x="3656395" y="1288134"/>
                <a:ext cx="2902866" cy="2902866"/>
                <a:chOff x="13526171" y="7470804"/>
                <a:chExt cx="2902866" cy="2902866"/>
              </a:xfrm>
              <a:solidFill>
                <a:schemeClr val="tx1"/>
              </a:solidFill>
            </p:grpSpPr>
            <p:sp>
              <p:nvSpPr>
                <p:cNvPr id="15" name="Rectangle 35">
                  <a:extLst>
                    <a:ext uri="{FF2B5EF4-FFF2-40B4-BE49-F238E27FC236}">
                      <a16:creationId xmlns:a16="http://schemas.microsoft.com/office/drawing/2014/main" id="{C80C51CA-DF33-FB15-ECCA-2376B37CDD6F}"/>
                    </a:ext>
                  </a:extLst>
                </p:cNvPr>
                <p:cNvSpPr/>
                <p:nvPr/>
              </p:nvSpPr>
              <p:spPr>
                <a:xfrm rot="16200000">
                  <a:off x="14507630" y="8851545"/>
                  <a:ext cx="2902866" cy="141383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68504" tIns="34254" rIns="68504" bIns="34254" anchor="ctr"/>
                <a:lstStyle/>
                <a:p>
                  <a:pPr algn="ctr" defTabSz="815584">
                    <a:defRPr/>
                  </a:pPr>
                  <a:endParaRPr lang="en-US" sz="1050" dirty="0">
                    <a:solidFill>
                      <a:schemeClr val="tx1"/>
                    </a:solidFill>
                    <a:latin typeface="Open Sans Light"/>
                    <a:cs typeface="B Nazanin" panose="00000700000000000000" pitchFamily="2" charset="-78"/>
                  </a:endParaRPr>
                </a:p>
              </p:txBody>
            </p:sp>
            <p:sp>
              <p:nvSpPr>
                <p:cNvPr id="16" name="Rectangle 35">
                  <a:extLst>
                    <a:ext uri="{FF2B5EF4-FFF2-40B4-BE49-F238E27FC236}">
                      <a16:creationId xmlns:a16="http://schemas.microsoft.com/office/drawing/2014/main" id="{CED9F03F-FA43-0C7F-6FD4-E5585E47B847}"/>
                    </a:ext>
                  </a:extLst>
                </p:cNvPr>
                <p:cNvSpPr/>
                <p:nvPr/>
              </p:nvSpPr>
              <p:spPr>
                <a:xfrm>
                  <a:off x="13526171" y="9528204"/>
                  <a:ext cx="2902866" cy="141383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68504" tIns="34254" rIns="68504" bIns="34254" anchor="ctr"/>
                <a:lstStyle/>
                <a:p>
                  <a:pPr algn="ctr" defTabSz="815584">
                    <a:defRPr/>
                  </a:pPr>
                  <a:endParaRPr lang="en-US" sz="1050" dirty="0">
                    <a:solidFill>
                      <a:schemeClr val="tx1"/>
                    </a:solidFill>
                    <a:latin typeface="Open Sans Light"/>
                    <a:cs typeface="B Nazanin" panose="00000700000000000000" pitchFamily="2" charset="-78"/>
                  </a:endParaRPr>
                </a:p>
              </p:txBody>
            </p:sp>
          </p:grpSp>
        </p:grpSp>
        <p:grpSp>
          <p:nvGrpSpPr>
            <p:cNvPr id="10" name="กลุ่ม 3">
              <a:extLst>
                <a:ext uri="{FF2B5EF4-FFF2-40B4-BE49-F238E27FC236}">
                  <a16:creationId xmlns:a16="http://schemas.microsoft.com/office/drawing/2014/main" id="{405559AD-32EC-8E0D-3BD6-31029B348AD9}"/>
                </a:ext>
              </a:extLst>
            </p:cNvPr>
            <p:cNvGrpSpPr/>
            <p:nvPr/>
          </p:nvGrpSpPr>
          <p:grpSpPr>
            <a:xfrm>
              <a:off x="1112837" y="6062993"/>
              <a:ext cx="5943600" cy="2756384"/>
              <a:chOff x="960437" y="4996193"/>
              <a:chExt cx="5943600" cy="2756384"/>
            </a:xfrm>
          </p:grpSpPr>
          <p:sp>
            <p:nvSpPr>
              <p:cNvPr id="11" name="Title 20">
                <a:extLst>
                  <a:ext uri="{FF2B5EF4-FFF2-40B4-BE49-F238E27FC236}">
                    <a16:creationId xmlns:a16="http://schemas.microsoft.com/office/drawing/2014/main" id="{31198809-D73B-D5A0-0CC1-FFB99AA37B0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60437" y="7080672"/>
                <a:ext cx="5943600" cy="6719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82890" tIns="91444" rIns="182890" bIns="91444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 algn="thaiDist" rtl="1">
                  <a:lnSpc>
                    <a:spcPct val="130000"/>
                  </a:lnSpc>
                </a:pPr>
                <a:endParaRPr lang="en-US" sz="1800" dirty="0">
                  <a:latin typeface="Lato" pitchFamily="34" charset="0"/>
                  <a:ea typeface="Lato" pitchFamily="34" charset="0"/>
                  <a:cs typeface="B Nazanin" panose="00000700000000000000" pitchFamily="2" charset="-78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8C81A0D-219E-8D29-C0FE-039AAFEE5C83}"/>
                  </a:ext>
                </a:extLst>
              </p:cNvPr>
              <p:cNvSpPr txBox="1"/>
              <p:nvPr/>
            </p:nvSpPr>
            <p:spPr>
              <a:xfrm>
                <a:off x="1119402" y="4996193"/>
                <a:ext cx="5022024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a-IR" sz="2700" b="1" dirty="0">
                    <a:latin typeface="Lato Black" charset="0"/>
                    <a:ea typeface="Lato Black" charset="0"/>
                    <a:cs typeface="B Nazanin" panose="00000700000000000000" pitchFamily="2" charset="-78"/>
                  </a:rPr>
                  <a:t>مجموعه آیکون های اجتماعی</a:t>
                </a:r>
                <a:endParaRPr lang="en-US" sz="2700" b="1" dirty="0">
                  <a:latin typeface="Lato Black" charset="0"/>
                  <a:ea typeface="Lato Black" charset="0"/>
                  <a:cs typeface="B Nazanin" panose="00000700000000000000" pitchFamily="2" charset="-78"/>
                </a:endParaRPr>
              </a:p>
            </p:txBody>
          </p:sp>
        </p:grpSp>
      </p:grpSp>
      <p:grpSp>
        <p:nvGrpSpPr>
          <p:cNvPr id="17" name="กลุ่ม 660">
            <a:extLst>
              <a:ext uri="{FF2B5EF4-FFF2-40B4-BE49-F238E27FC236}">
                <a16:creationId xmlns:a16="http://schemas.microsoft.com/office/drawing/2014/main" id="{1EE335DD-0A9C-9B63-1A28-CC9EC9445D8B}"/>
              </a:ext>
            </a:extLst>
          </p:cNvPr>
          <p:cNvGrpSpPr/>
          <p:nvPr/>
        </p:nvGrpSpPr>
        <p:grpSpPr>
          <a:xfrm>
            <a:off x="7372352" y="1578770"/>
            <a:ext cx="987028" cy="976312"/>
            <a:chOff x="9799638" y="2105025"/>
            <a:chExt cx="1316037" cy="1301750"/>
          </a:xfrm>
        </p:grpSpPr>
        <p:sp>
          <p:nvSpPr>
            <p:cNvPr id="18" name="Oval 6">
              <a:extLst>
                <a:ext uri="{FF2B5EF4-FFF2-40B4-BE49-F238E27FC236}">
                  <a16:creationId xmlns:a16="http://schemas.microsoft.com/office/drawing/2014/main" id="{4BC427B7-E7E1-176E-05FE-C9A1114AFD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9638" y="2105025"/>
              <a:ext cx="1316037" cy="1301750"/>
            </a:xfrm>
            <a:prstGeom prst="ellipse">
              <a:avLst/>
            </a:prstGeom>
            <a:solidFill>
              <a:srgbClr val="4F7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8A0D0B18-AAA1-A594-3A7C-47197F0F0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4463" y="2473325"/>
              <a:ext cx="290512" cy="565150"/>
            </a:xfrm>
            <a:custGeom>
              <a:avLst/>
              <a:gdLst>
                <a:gd name="T0" fmla="*/ 16 w 19"/>
                <a:gd name="T1" fmla="*/ 6 h 37"/>
                <a:gd name="T2" fmla="*/ 19 w 19"/>
                <a:gd name="T3" fmla="*/ 6 h 37"/>
                <a:gd name="T4" fmla="*/ 19 w 19"/>
                <a:gd name="T5" fmla="*/ 6 h 37"/>
                <a:gd name="T6" fmla="*/ 19 w 19"/>
                <a:gd name="T7" fmla="*/ 0 h 37"/>
                <a:gd name="T8" fmla="*/ 18 w 19"/>
                <a:gd name="T9" fmla="*/ 0 h 37"/>
                <a:gd name="T10" fmla="*/ 14 w 19"/>
                <a:gd name="T11" fmla="*/ 0 h 37"/>
                <a:gd name="T12" fmla="*/ 9 w 19"/>
                <a:gd name="T13" fmla="*/ 2 h 37"/>
                <a:gd name="T14" fmla="*/ 6 w 19"/>
                <a:gd name="T15" fmla="*/ 7 h 37"/>
                <a:gd name="T16" fmla="*/ 6 w 19"/>
                <a:gd name="T17" fmla="*/ 9 h 37"/>
                <a:gd name="T18" fmla="*/ 6 w 19"/>
                <a:gd name="T19" fmla="*/ 13 h 37"/>
                <a:gd name="T20" fmla="*/ 6 w 19"/>
                <a:gd name="T21" fmla="*/ 14 h 37"/>
                <a:gd name="T22" fmla="*/ 0 w 19"/>
                <a:gd name="T23" fmla="*/ 14 h 37"/>
                <a:gd name="T24" fmla="*/ 0 w 19"/>
                <a:gd name="T25" fmla="*/ 20 h 37"/>
                <a:gd name="T26" fmla="*/ 6 w 19"/>
                <a:gd name="T27" fmla="*/ 20 h 37"/>
                <a:gd name="T28" fmla="*/ 6 w 19"/>
                <a:gd name="T29" fmla="*/ 37 h 37"/>
                <a:gd name="T30" fmla="*/ 13 w 19"/>
                <a:gd name="T31" fmla="*/ 37 h 37"/>
                <a:gd name="T32" fmla="*/ 13 w 19"/>
                <a:gd name="T33" fmla="*/ 20 h 37"/>
                <a:gd name="T34" fmla="*/ 18 w 19"/>
                <a:gd name="T35" fmla="*/ 20 h 37"/>
                <a:gd name="T36" fmla="*/ 19 w 19"/>
                <a:gd name="T37" fmla="*/ 14 h 37"/>
                <a:gd name="T38" fmla="*/ 18 w 19"/>
                <a:gd name="T39" fmla="*/ 14 h 37"/>
                <a:gd name="T40" fmla="*/ 13 w 19"/>
                <a:gd name="T41" fmla="*/ 14 h 37"/>
                <a:gd name="T42" fmla="*/ 13 w 19"/>
                <a:gd name="T43" fmla="*/ 9 h 37"/>
                <a:gd name="T44" fmla="*/ 16 w 19"/>
                <a:gd name="T45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37">
                  <a:moveTo>
                    <a:pt x="16" y="6"/>
                  </a:moveTo>
                  <a:cubicBezTo>
                    <a:pt x="17" y="6"/>
                    <a:pt x="18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6" y="0"/>
                    <a:pt x="15" y="0"/>
                    <a:pt x="14" y="0"/>
                  </a:cubicBezTo>
                  <a:cubicBezTo>
                    <a:pt x="12" y="0"/>
                    <a:pt x="10" y="1"/>
                    <a:pt x="9" y="2"/>
                  </a:cubicBezTo>
                  <a:cubicBezTo>
                    <a:pt x="7" y="3"/>
                    <a:pt x="6" y="5"/>
                    <a:pt x="6" y="7"/>
                  </a:cubicBezTo>
                  <a:cubicBezTo>
                    <a:pt x="6" y="8"/>
                    <a:pt x="6" y="8"/>
                    <a:pt x="6" y="9"/>
                  </a:cubicBezTo>
                  <a:cubicBezTo>
                    <a:pt x="6" y="11"/>
                    <a:pt x="6" y="12"/>
                    <a:pt x="6" y="1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18"/>
                    <a:pt x="19" y="16"/>
                    <a:pt x="19" y="14"/>
                  </a:cubicBezTo>
                  <a:cubicBezTo>
                    <a:pt x="19" y="14"/>
                    <a:pt x="18" y="14"/>
                    <a:pt x="18" y="14"/>
                  </a:cubicBezTo>
                  <a:cubicBezTo>
                    <a:pt x="16" y="14"/>
                    <a:pt x="13" y="14"/>
                    <a:pt x="13" y="14"/>
                  </a:cubicBezTo>
                  <a:cubicBezTo>
                    <a:pt x="13" y="14"/>
                    <a:pt x="13" y="10"/>
                    <a:pt x="13" y="9"/>
                  </a:cubicBezTo>
                  <a:cubicBezTo>
                    <a:pt x="13" y="7"/>
                    <a:pt x="14" y="6"/>
                    <a:pt x="16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20" name="กลุ่ม 661">
            <a:extLst>
              <a:ext uri="{FF2B5EF4-FFF2-40B4-BE49-F238E27FC236}">
                <a16:creationId xmlns:a16="http://schemas.microsoft.com/office/drawing/2014/main" id="{D8641F06-0F23-2F75-0111-D0520082DA6E}"/>
              </a:ext>
            </a:extLst>
          </p:cNvPr>
          <p:cNvGrpSpPr/>
          <p:nvPr/>
        </p:nvGrpSpPr>
        <p:grpSpPr>
          <a:xfrm>
            <a:off x="8945167" y="1578770"/>
            <a:ext cx="988218" cy="976312"/>
            <a:chOff x="11896725" y="2105025"/>
            <a:chExt cx="1317625" cy="1301750"/>
          </a:xfrm>
        </p:grpSpPr>
        <p:sp>
          <p:nvSpPr>
            <p:cNvPr id="21" name="Oval 8">
              <a:extLst>
                <a:ext uri="{FF2B5EF4-FFF2-40B4-BE49-F238E27FC236}">
                  <a16:creationId xmlns:a16="http://schemas.microsoft.com/office/drawing/2014/main" id="{1780AF40-C228-3C4F-5A53-3A2711EDA9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96725" y="2105025"/>
              <a:ext cx="1317625" cy="1301750"/>
            </a:xfrm>
            <a:prstGeom prst="ellipse">
              <a:avLst/>
            </a:prstGeom>
            <a:solidFill>
              <a:srgbClr val="34C4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901A943F-CFD5-B74C-92E2-822963370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9313" y="2519363"/>
              <a:ext cx="582612" cy="474663"/>
            </a:xfrm>
            <a:custGeom>
              <a:avLst/>
              <a:gdLst>
                <a:gd name="T0" fmla="*/ 11 w 38"/>
                <a:gd name="T1" fmla="*/ 24 h 31"/>
                <a:gd name="T2" fmla="*/ 4 w 38"/>
                <a:gd name="T3" fmla="*/ 19 h 31"/>
                <a:gd name="T4" fmla="*/ 8 w 38"/>
                <a:gd name="T5" fmla="*/ 19 h 31"/>
                <a:gd name="T6" fmla="*/ 8 w 38"/>
                <a:gd name="T7" fmla="*/ 19 h 31"/>
                <a:gd name="T8" fmla="*/ 3 w 38"/>
                <a:gd name="T9" fmla="*/ 15 h 31"/>
                <a:gd name="T10" fmla="*/ 1 w 38"/>
                <a:gd name="T11" fmla="*/ 11 h 31"/>
                <a:gd name="T12" fmla="*/ 5 w 38"/>
                <a:gd name="T13" fmla="*/ 12 h 31"/>
                <a:gd name="T14" fmla="*/ 2 w 38"/>
                <a:gd name="T15" fmla="*/ 7 h 31"/>
                <a:gd name="T16" fmla="*/ 3 w 38"/>
                <a:gd name="T17" fmla="*/ 2 h 31"/>
                <a:gd name="T18" fmla="*/ 19 w 38"/>
                <a:gd name="T19" fmla="*/ 10 h 31"/>
                <a:gd name="T20" fmla="*/ 18 w 38"/>
                <a:gd name="T21" fmla="*/ 9 h 31"/>
                <a:gd name="T22" fmla="*/ 20 w 38"/>
                <a:gd name="T23" fmla="*/ 4 h 31"/>
                <a:gd name="T24" fmla="*/ 25 w 38"/>
                <a:gd name="T25" fmla="*/ 0 h 31"/>
                <a:gd name="T26" fmla="*/ 32 w 38"/>
                <a:gd name="T27" fmla="*/ 2 h 31"/>
                <a:gd name="T28" fmla="*/ 32 w 38"/>
                <a:gd name="T29" fmla="*/ 3 h 31"/>
                <a:gd name="T30" fmla="*/ 37 w 38"/>
                <a:gd name="T31" fmla="*/ 1 h 31"/>
                <a:gd name="T32" fmla="*/ 37 w 38"/>
                <a:gd name="T33" fmla="*/ 1 h 31"/>
                <a:gd name="T34" fmla="*/ 37 w 38"/>
                <a:gd name="T35" fmla="*/ 1 h 31"/>
                <a:gd name="T36" fmla="*/ 33 w 38"/>
                <a:gd name="T37" fmla="*/ 5 h 31"/>
                <a:gd name="T38" fmla="*/ 38 w 38"/>
                <a:gd name="T39" fmla="*/ 4 h 31"/>
                <a:gd name="T40" fmla="*/ 38 w 38"/>
                <a:gd name="T41" fmla="*/ 4 h 31"/>
                <a:gd name="T42" fmla="*/ 37 w 38"/>
                <a:gd name="T43" fmla="*/ 5 h 31"/>
                <a:gd name="T44" fmla="*/ 34 w 38"/>
                <a:gd name="T45" fmla="*/ 8 h 31"/>
                <a:gd name="T46" fmla="*/ 34 w 38"/>
                <a:gd name="T47" fmla="*/ 8 h 31"/>
                <a:gd name="T48" fmla="*/ 34 w 38"/>
                <a:gd name="T49" fmla="*/ 11 h 31"/>
                <a:gd name="T50" fmla="*/ 32 w 38"/>
                <a:gd name="T51" fmla="*/ 18 h 31"/>
                <a:gd name="T52" fmla="*/ 28 w 38"/>
                <a:gd name="T53" fmla="*/ 25 h 31"/>
                <a:gd name="T54" fmla="*/ 17 w 38"/>
                <a:gd name="T55" fmla="*/ 30 h 31"/>
                <a:gd name="T56" fmla="*/ 13 w 38"/>
                <a:gd name="T57" fmla="*/ 31 h 31"/>
                <a:gd name="T58" fmla="*/ 0 w 38"/>
                <a:gd name="T59" fmla="*/ 28 h 31"/>
                <a:gd name="T60" fmla="*/ 0 w 38"/>
                <a:gd name="T61" fmla="*/ 28 h 31"/>
                <a:gd name="T62" fmla="*/ 8 w 38"/>
                <a:gd name="T63" fmla="*/ 26 h 31"/>
                <a:gd name="T64" fmla="*/ 11 w 38"/>
                <a:gd name="T65" fmla="*/ 2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" h="31">
                  <a:moveTo>
                    <a:pt x="11" y="24"/>
                  </a:moveTo>
                  <a:cubicBezTo>
                    <a:pt x="7" y="24"/>
                    <a:pt x="5" y="21"/>
                    <a:pt x="4" y="19"/>
                  </a:cubicBezTo>
                  <a:cubicBezTo>
                    <a:pt x="5" y="19"/>
                    <a:pt x="6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5" y="18"/>
                    <a:pt x="4" y="17"/>
                    <a:pt x="3" y="15"/>
                  </a:cubicBezTo>
                  <a:cubicBezTo>
                    <a:pt x="2" y="14"/>
                    <a:pt x="1" y="13"/>
                    <a:pt x="1" y="11"/>
                  </a:cubicBezTo>
                  <a:cubicBezTo>
                    <a:pt x="3" y="12"/>
                    <a:pt x="4" y="12"/>
                    <a:pt x="5" y="12"/>
                  </a:cubicBezTo>
                  <a:cubicBezTo>
                    <a:pt x="3" y="11"/>
                    <a:pt x="2" y="9"/>
                    <a:pt x="2" y="7"/>
                  </a:cubicBezTo>
                  <a:cubicBezTo>
                    <a:pt x="1" y="5"/>
                    <a:pt x="2" y="3"/>
                    <a:pt x="3" y="2"/>
                  </a:cubicBezTo>
                  <a:cubicBezTo>
                    <a:pt x="7" y="7"/>
                    <a:pt x="12" y="9"/>
                    <a:pt x="19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8" y="7"/>
                    <a:pt x="19" y="5"/>
                    <a:pt x="20" y="4"/>
                  </a:cubicBezTo>
                  <a:cubicBezTo>
                    <a:pt x="21" y="2"/>
                    <a:pt x="23" y="1"/>
                    <a:pt x="25" y="0"/>
                  </a:cubicBezTo>
                  <a:cubicBezTo>
                    <a:pt x="27" y="0"/>
                    <a:pt x="30" y="1"/>
                    <a:pt x="32" y="2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4" y="2"/>
                    <a:pt x="35" y="2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3"/>
                    <a:pt x="35" y="4"/>
                    <a:pt x="33" y="5"/>
                  </a:cubicBezTo>
                  <a:cubicBezTo>
                    <a:pt x="35" y="5"/>
                    <a:pt x="36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7" y="5"/>
                    <a:pt x="37" y="5"/>
                  </a:cubicBezTo>
                  <a:cubicBezTo>
                    <a:pt x="36" y="6"/>
                    <a:pt x="35" y="7"/>
                    <a:pt x="34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9"/>
                    <a:pt x="34" y="10"/>
                    <a:pt x="34" y="11"/>
                  </a:cubicBezTo>
                  <a:cubicBezTo>
                    <a:pt x="33" y="14"/>
                    <a:pt x="33" y="16"/>
                    <a:pt x="32" y="18"/>
                  </a:cubicBezTo>
                  <a:cubicBezTo>
                    <a:pt x="31" y="21"/>
                    <a:pt x="29" y="23"/>
                    <a:pt x="28" y="25"/>
                  </a:cubicBezTo>
                  <a:cubicBezTo>
                    <a:pt x="25" y="28"/>
                    <a:pt x="21" y="30"/>
                    <a:pt x="17" y="30"/>
                  </a:cubicBezTo>
                  <a:cubicBezTo>
                    <a:pt x="15" y="31"/>
                    <a:pt x="14" y="31"/>
                    <a:pt x="13" y="31"/>
                  </a:cubicBezTo>
                  <a:cubicBezTo>
                    <a:pt x="8" y="31"/>
                    <a:pt x="4" y="30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3" y="28"/>
                    <a:pt x="5" y="27"/>
                    <a:pt x="8" y="26"/>
                  </a:cubicBezTo>
                  <a:cubicBezTo>
                    <a:pt x="9" y="26"/>
                    <a:pt x="10" y="25"/>
                    <a:pt x="11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23" name="กลุ่ม 2085">
            <a:extLst>
              <a:ext uri="{FF2B5EF4-FFF2-40B4-BE49-F238E27FC236}">
                <a16:creationId xmlns:a16="http://schemas.microsoft.com/office/drawing/2014/main" id="{A2FEB3A2-042E-E4A0-4CE7-6752A20E3FAB}"/>
              </a:ext>
            </a:extLst>
          </p:cNvPr>
          <p:cNvGrpSpPr/>
          <p:nvPr/>
        </p:nvGrpSpPr>
        <p:grpSpPr>
          <a:xfrm>
            <a:off x="10519172" y="5954317"/>
            <a:ext cx="987028" cy="988218"/>
            <a:chOff x="13995400" y="7939088"/>
            <a:chExt cx="1316037" cy="1317625"/>
          </a:xfrm>
        </p:grpSpPr>
        <p:sp>
          <p:nvSpPr>
            <p:cNvPr id="24" name="Oval 10">
              <a:extLst>
                <a:ext uri="{FF2B5EF4-FFF2-40B4-BE49-F238E27FC236}">
                  <a16:creationId xmlns:a16="http://schemas.microsoft.com/office/drawing/2014/main" id="{D64C456D-5AC7-A146-5925-7A99290B0A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95400" y="7939088"/>
              <a:ext cx="1316037" cy="1317625"/>
            </a:xfrm>
            <a:prstGeom prst="ellipse">
              <a:avLst/>
            </a:prstGeom>
            <a:solidFill>
              <a:srgbClr val="EF3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C30942D9-DA9A-8F28-89BC-9F457CF8AC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484350" y="8307388"/>
              <a:ext cx="306387" cy="214313"/>
            </a:xfrm>
            <a:custGeom>
              <a:avLst/>
              <a:gdLst>
                <a:gd name="T0" fmla="*/ 8 w 20"/>
                <a:gd name="T1" fmla="*/ 0 h 14"/>
                <a:gd name="T2" fmla="*/ 5 w 20"/>
                <a:gd name="T3" fmla="*/ 0 h 14"/>
                <a:gd name="T4" fmla="*/ 4 w 20"/>
                <a:gd name="T5" fmla="*/ 5 h 14"/>
                <a:gd name="T6" fmla="*/ 3 w 20"/>
                <a:gd name="T7" fmla="*/ 0 h 14"/>
                <a:gd name="T8" fmla="*/ 0 w 20"/>
                <a:gd name="T9" fmla="*/ 0 h 14"/>
                <a:gd name="T10" fmla="*/ 2 w 20"/>
                <a:gd name="T11" fmla="*/ 4 h 14"/>
                <a:gd name="T12" fmla="*/ 3 w 20"/>
                <a:gd name="T13" fmla="*/ 8 h 14"/>
                <a:gd name="T14" fmla="*/ 3 w 20"/>
                <a:gd name="T15" fmla="*/ 14 h 14"/>
                <a:gd name="T16" fmla="*/ 5 w 20"/>
                <a:gd name="T17" fmla="*/ 14 h 14"/>
                <a:gd name="T18" fmla="*/ 5 w 20"/>
                <a:gd name="T19" fmla="*/ 8 h 14"/>
                <a:gd name="T20" fmla="*/ 8 w 20"/>
                <a:gd name="T21" fmla="*/ 0 h 14"/>
                <a:gd name="T22" fmla="*/ 13 w 20"/>
                <a:gd name="T23" fmla="*/ 11 h 14"/>
                <a:gd name="T24" fmla="*/ 13 w 20"/>
                <a:gd name="T25" fmla="*/ 7 h 14"/>
                <a:gd name="T26" fmla="*/ 13 w 20"/>
                <a:gd name="T27" fmla="*/ 4 h 14"/>
                <a:gd name="T28" fmla="*/ 10 w 20"/>
                <a:gd name="T29" fmla="*/ 3 h 14"/>
                <a:gd name="T30" fmla="*/ 8 w 20"/>
                <a:gd name="T31" fmla="*/ 4 h 14"/>
                <a:gd name="T32" fmla="*/ 8 w 20"/>
                <a:gd name="T33" fmla="*/ 7 h 14"/>
                <a:gd name="T34" fmla="*/ 8 w 20"/>
                <a:gd name="T35" fmla="*/ 11 h 14"/>
                <a:gd name="T36" fmla="*/ 8 w 20"/>
                <a:gd name="T37" fmla="*/ 13 h 14"/>
                <a:gd name="T38" fmla="*/ 10 w 20"/>
                <a:gd name="T39" fmla="*/ 14 h 14"/>
                <a:gd name="T40" fmla="*/ 13 w 20"/>
                <a:gd name="T41" fmla="*/ 13 h 14"/>
                <a:gd name="T42" fmla="*/ 13 w 20"/>
                <a:gd name="T43" fmla="*/ 11 h 14"/>
                <a:gd name="T44" fmla="*/ 11 w 20"/>
                <a:gd name="T45" fmla="*/ 11 h 14"/>
                <a:gd name="T46" fmla="*/ 10 w 20"/>
                <a:gd name="T47" fmla="*/ 12 h 14"/>
                <a:gd name="T48" fmla="*/ 9 w 20"/>
                <a:gd name="T49" fmla="*/ 11 h 14"/>
                <a:gd name="T50" fmla="*/ 9 w 20"/>
                <a:gd name="T51" fmla="*/ 6 h 14"/>
                <a:gd name="T52" fmla="*/ 10 w 20"/>
                <a:gd name="T53" fmla="*/ 5 h 14"/>
                <a:gd name="T54" fmla="*/ 11 w 20"/>
                <a:gd name="T55" fmla="*/ 6 h 14"/>
                <a:gd name="T56" fmla="*/ 11 w 20"/>
                <a:gd name="T57" fmla="*/ 11 h 14"/>
                <a:gd name="T58" fmla="*/ 20 w 20"/>
                <a:gd name="T59" fmla="*/ 14 h 14"/>
                <a:gd name="T60" fmla="*/ 20 w 20"/>
                <a:gd name="T61" fmla="*/ 3 h 14"/>
                <a:gd name="T62" fmla="*/ 18 w 20"/>
                <a:gd name="T63" fmla="*/ 3 h 14"/>
                <a:gd name="T64" fmla="*/ 18 w 20"/>
                <a:gd name="T65" fmla="*/ 11 h 14"/>
                <a:gd name="T66" fmla="*/ 17 w 20"/>
                <a:gd name="T67" fmla="*/ 12 h 14"/>
                <a:gd name="T68" fmla="*/ 17 w 20"/>
                <a:gd name="T69" fmla="*/ 12 h 14"/>
                <a:gd name="T70" fmla="*/ 17 w 20"/>
                <a:gd name="T71" fmla="*/ 11 h 14"/>
                <a:gd name="T72" fmla="*/ 17 w 20"/>
                <a:gd name="T73" fmla="*/ 3 h 14"/>
                <a:gd name="T74" fmla="*/ 15 w 20"/>
                <a:gd name="T75" fmla="*/ 3 h 14"/>
                <a:gd name="T76" fmla="*/ 15 w 20"/>
                <a:gd name="T77" fmla="*/ 12 h 14"/>
                <a:gd name="T78" fmla="*/ 15 w 20"/>
                <a:gd name="T79" fmla="*/ 13 h 14"/>
                <a:gd name="T80" fmla="*/ 16 w 20"/>
                <a:gd name="T81" fmla="*/ 14 h 14"/>
                <a:gd name="T82" fmla="*/ 18 w 20"/>
                <a:gd name="T83" fmla="*/ 13 h 14"/>
                <a:gd name="T84" fmla="*/ 18 w 20"/>
                <a:gd name="T85" fmla="*/ 14 h 14"/>
                <a:gd name="T86" fmla="*/ 20 w 20"/>
                <a:gd name="T8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" h="14">
                  <a:moveTo>
                    <a:pt x="8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4"/>
                  </a:cubicBezTo>
                  <a:cubicBezTo>
                    <a:pt x="2" y="6"/>
                    <a:pt x="3" y="7"/>
                    <a:pt x="3" y="8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8"/>
                    <a:pt x="5" y="8"/>
                    <a:pt x="5" y="8"/>
                  </a:cubicBezTo>
                  <a:lnTo>
                    <a:pt x="8" y="0"/>
                  </a:lnTo>
                  <a:close/>
                  <a:moveTo>
                    <a:pt x="13" y="11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5"/>
                    <a:pt x="13" y="4"/>
                  </a:cubicBezTo>
                  <a:cubicBezTo>
                    <a:pt x="12" y="4"/>
                    <a:pt x="11" y="3"/>
                    <a:pt x="10" y="3"/>
                  </a:cubicBezTo>
                  <a:cubicBezTo>
                    <a:pt x="9" y="3"/>
                    <a:pt x="9" y="4"/>
                    <a:pt x="8" y="4"/>
                  </a:cubicBezTo>
                  <a:cubicBezTo>
                    <a:pt x="8" y="5"/>
                    <a:pt x="8" y="6"/>
                    <a:pt x="8" y="7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8" y="12"/>
                    <a:pt x="8" y="13"/>
                  </a:cubicBezTo>
                  <a:cubicBezTo>
                    <a:pt x="9" y="14"/>
                    <a:pt x="9" y="14"/>
                    <a:pt x="10" y="14"/>
                  </a:cubicBezTo>
                  <a:cubicBezTo>
                    <a:pt x="11" y="14"/>
                    <a:pt x="12" y="14"/>
                    <a:pt x="13" y="13"/>
                  </a:cubicBezTo>
                  <a:cubicBezTo>
                    <a:pt x="13" y="12"/>
                    <a:pt x="13" y="12"/>
                    <a:pt x="13" y="11"/>
                  </a:cubicBezTo>
                  <a:close/>
                  <a:moveTo>
                    <a:pt x="11" y="11"/>
                  </a:moveTo>
                  <a:cubicBezTo>
                    <a:pt x="11" y="12"/>
                    <a:pt x="11" y="12"/>
                    <a:pt x="10" y="12"/>
                  </a:cubicBezTo>
                  <a:cubicBezTo>
                    <a:pt x="10" y="12"/>
                    <a:pt x="9" y="12"/>
                    <a:pt x="9" y="11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10" y="5"/>
                    <a:pt x="10" y="5"/>
                  </a:cubicBezTo>
                  <a:cubicBezTo>
                    <a:pt x="11" y="5"/>
                    <a:pt x="11" y="6"/>
                    <a:pt x="11" y="6"/>
                  </a:cubicBezTo>
                  <a:lnTo>
                    <a:pt x="11" y="11"/>
                  </a:lnTo>
                  <a:close/>
                  <a:moveTo>
                    <a:pt x="20" y="14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3"/>
                    <a:pt x="15" y="13"/>
                  </a:cubicBezTo>
                  <a:cubicBezTo>
                    <a:pt x="15" y="14"/>
                    <a:pt x="16" y="14"/>
                    <a:pt x="16" y="14"/>
                  </a:cubicBezTo>
                  <a:cubicBezTo>
                    <a:pt x="17" y="14"/>
                    <a:pt x="18" y="14"/>
                    <a:pt x="18" y="13"/>
                  </a:cubicBezTo>
                  <a:cubicBezTo>
                    <a:pt x="18" y="14"/>
                    <a:pt x="18" y="14"/>
                    <a:pt x="18" y="14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9BC3804A-A692-1E2C-1264-81E59BC5A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84375" y="8674100"/>
              <a:ext cx="30162" cy="122238"/>
            </a:xfrm>
            <a:custGeom>
              <a:avLst/>
              <a:gdLst>
                <a:gd name="T0" fmla="*/ 1 w 2"/>
                <a:gd name="T1" fmla="*/ 0 h 8"/>
                <a:gd name="T2" fmla="*/ 0 w 2"/>
                <a:gd name="T3" fmla="*/ 1 h 8"/>
                <a:gd name="T4" fmla="*/ 0 w 2"/>
                <a:gd name="T5" fmla="*/ 7 h 8"/>
                <a:gd name="T6" fmla="*/ 1 w 2"/>
                <a:gd name="T7" fmla="*/ 8 h 8"/>
                <a:gd name="T8" fmla="*/ 2 w 2"/>
                <a:gd name="T9" fmla="*/ 6 h 8"/>
                <a:gd name="T10" fmla="*/ 2 w 2"/>
                <a:gd name="T11" fmla="*/ 2 h 8"/>
                <a:gd name="T12" fmla="*/ 1 w 2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6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9FF1C8E9-C527-C96A-6FB5-54ACC7F80E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90738" y="8674100"/>
              <a:ext cx="31750" cy="46038"/>
            </a:xfrm>
            <a:custGeom>
              <a:avLst/>
              <a:gdLst>
                <a:gd name="T0" fmla="*/ 1 w 2"/>
                <a:gd name="T1" fmla="*/ 0 h 3"/>
                <a:gd name="T2" fmla="*/ 0 w 2"/>
                <a:gd name="T3" fmla="*/ 2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2 h 3"/>
                <a:gd name="T10" fmla="*/ 1 w 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B83AABD2-E124-D47E-6243-BFBBB82B6B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408150" y="8551863"/>
              <a:ext cx="474662" cy="322263"/>
            </a:xfrm>
            <a:custGeom>
              <a:avLst/>
              <a:gdLst>
                <a:gd name="T0" fmla="*/ 27 w 31"/>
                <a:gd name="T1" fmla="*/ 0 h 21"/>
                <a:gd name="T2" fmla="*/ 4 w 31"/>
                <a:gd name="T3" fmla="*/ 0 h 21"/>
                <a:gd name="T4" fmla="*/ 0 w 31"/>
                <a:gd name="T5" fmla="*/ 11 h 21"/>
                <a:gd name="T6" fmla="*/ 4 w 31"/>
                <a:gd name="T7" fmla="*/ 21 h 21"/>
                <a:gd name="T8" fmla="*/ 27 w 31"/>
                <a:gd name="T9" fmla="*/ 21 h 21"/>
                <a:gd name="T10" fmla="*/ 31 w 31"/>
                <a:gd name="T11" fmla="*/ 11 h 21"/>
                <a:gd name="T12" fmla="*/ 9 w 31"/>
                <a:gd name="T13" fmla="*/ 5 h 21"/>
                <a:gd name="T14" fmla="*/ 7 w 31"/>
                <a:gd name="T15" fmla="*/ 17 h 21"/>
                <a:gd name="T16" fmla="*/ 5 w 31"/>
                <a:gd name="T17" fmla="*/ 5 h 21"/>
                <a:gd name="T18" fmla="*/ 3 w 31"/>
                <a:gd name="T19" fmla="*/ 3 h 21"/>
                <a:gd name="T20" fmla="*/ 9 w 31"/>
                <a:gd name="T21" fmla="*/ 5 h 21"/>
                <a:gd name="T22" fmla="*/ 13 w 31"/>
                <a:gd name="T23" fmla="*/ 17 h 21"/>
                <a:gd name="T24" fmla="*/ 11 w 31"/>
                <a:gd name="T25" fmla="*/ 17 h 21"/>
                <a:gd name="T26" fmla="*/ 9 w 31"/>
                <a:gd name="T27" fmla="*/ 15 h 21"/>
                <a:gd name="T28" fmla="*/ 11 w 31"/>
                <a:gd name="T29" fmla="*/ 7 h 21"/>
                <a:gd name="T30" fmla="*/ 11 w 31"/>
                <a:gd name="T31" fmla="*/ 15 h 21"/>
                <a:gd name="T32" fmla="*/ 13 w 31"/>
                <a:gd name="T33" fmla="*/ 15 h 21"/>
                <a:gd name="T34" fmla="*/ 15 w 31"/>
                <a:gd name="T35" fmla="*/ 7 h 21"/>
                <a:gd name="T36" fmla="*/ 22 w 31"/>
                <a:gd name="T37" fmla="*/ 14 h 21"/>
                <a:gd name="T38" fmla="*/ 20 w 31"/>
                <a:gd name="T39" fmla="*/ 17 h 21"/>
                <a:gd name="T40" fmla="*/ 18 w 31"/>
                <a:gd name="T41" fmla="*/ 17 h 21"/>
                <a:gd name="T42" fmla="*/ 16 w 31"/>
                <a:gd name="T43" fmla="*/ 3 h 21"/>
                <a:gd name="T44" fmla="*/ 18 w 31"/>
                <a:gd name="T45" fmla="*/ 8 h 21"/>
                <a:gd name="T46" fmla="*/ 22 w 31"/>
                <a:gd name="T47" fmla="*/ 8 h 21"/>
                <a:gd name="T48" fmla="*/ 22 w 31"/>
                <a:gd name="T49" fmla="*/ 14 h 21"/>
                <a:gd name="T50" fmla="*/ 25 w 31"/>
                <a:gd name="T51" fmla="*/ 12 h 21"/>
                <a:gd name="T52" fmla="*/ 26 w 31"/>
                <a:gd name="T53" fmla="*/ 16 h 21"/>
                <a:gd name="T54" fmla="*/ 27 w 31"/>
                <a:gd name="T55" fmla="*/ 14 h 21"/>
                <a:gd name="T56" fmla="*/ 29 w 31"/>
                <a:gd name="T57" fmla="*/ 14 h 21"/>
                <a:gd name="T58" fmla="*/ 29 w 31"/>
                <a:gd name="T59" fmla="*/ 16 h 21"/>
                <a:gd name="T60" fmla="*/ 24 w 31"/>
                <a:gd name="T61" fmla="*/ 16 h 21"/>
                <a:gd name="T62" fmla="*/ 23 w 31"/>
                <a:gd name="T63" fmla="*/ 10 h 21"/>
                <a:gd name="T64" fmla="*/ 26 w 31"/>
                <a:gd name="T65" fmla="*/ 7 h 21"/>
                <a:gd name="T66" fmla="*/ 29 w 31"/>
                <a:gd name="T67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" h="21">
                  <a:moveTo>
                    <a:pt x="31" y="3"/>
                  </a:moveTo>
                  <a:cubicBezTo>
                    <a:pt x="30" y="2"/>
                    <a:pt x="29" y="0"/>
                    <a:pt x="27" y="0"/>
                  </a:cubicBezTo>
                  <a:cubicBezTo>
                    <a:pt x="24" y="0"/>
                    <a:pt x="20" y="0"/>
                    <a:pt x="16" y="0"/>
                  </a:cubicBezTo>
                  <a:cubicBezTo>
                    <a:pt x="12" y="0"/>
                    <a:pt x="8" y="0"/>
                    <a:pt x="4" y="0"/>
                  </a:cubicBezTo>
                  <a:cubicBezTo>
                    <a:pt x="3" y="0"/>
                    <a:pt x="1" y="2"/>
                    <a:pt x="1" y="3"/>
                  </a:cubicBezTo>
                  <a:cubicBezTo>
                    <a:pt x="0" y="6"/>
                    <a:pt x="0" y="8"/>
                    <a:pt x="0" y="11"/>
                  </a:cubicBezTo>
                  <a:cubicBezTo>
                    <a:pt x="0" y="13"/>
                    <a:pt x="0" y="16"/>
                    <a:pt x="1" y="18"/>
                  </a:cubicBezTo>
                  <a:cubicBezTo>
                    <a:pt x="1" y="20"/>
                    <a:pt x="3" y="21"/>
                    <a:pt x="4" y="21"/>
                  </a:cubicBezTo>
                  <a:cubicBezTo>
                    <a:pt x="8" y="21"/>
                    <a:pt x="12" y="21"/>
                    <a:pt x="16" y="21"/>
                  </a:cubicBezTo>
                  <a:cubicBezTo>
                    <a:pt x="20" y="21"/>
                    <a:pt x="24" y="21"/>
                    <a:pt x="27" y="21"/>
                  </a:cubicBezTo>
                  <a:cubicBezTo>
                    <a:pt x="29" y="21"/>
                    <a:pt x="30" y="20"/>
                    <a:pt x="31" y="18"/>
                  </a:cubicBezTo>
                  <a:cubicBezTo>
                    <a:pt x="31" y="16"/>
                    <a:pt x="31" y="13"/>
                    <a:pt x="31" y="11"/>
                  </a:cubicBezTo>
                  <a:cubicBezTo>
                    <a:pt x="31" y="8"/>
                    <a:pt x="31" y="6"/>
                    <a:pt x="31" y="3"/>
                  </a:cubicBezTo>
                  <a:close/>
                  <a:moveTo>
                    <a:pt x="9" y="5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5"/>
                  </a:lnTo>
                  <a:close/>
                  <a:moveTo>
                    <a:pt x="15" y="17"/>
                  </a:moveTo>
                  <a:cubicBezTo>
                    <a:pt x="13" y="17"/>
                    <a:pt x="13" y="17"/>
                    <a:pt x="13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2" y="17"/>
                    <a:pt x="11" y="17"/>
                    <a:pt x="11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6"/>
                    <a:pt x="12" y="16"/>
                    <a:pt x="12" y="16"/>
                  </a:cubicBezTo>
                  <a:cubicBezTo>
                    <a:pt x="12" y="16"/>
                    <a:pt x="13" y="15"/>
                    <a:pt x="13" y="15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5" y="7"/>
                    <a:pt x="15" y="7"/>
                    <a:pt x="15" y="7"/>
                  </a:cubicBezTo>
                  <a:lnTo>
                    <a:pt x="15" y="17"/>
                  </a:lnTo>
                  <a:close/>
                  <a:moveTo>
                    <a:pt x="22" y="14"/>
                  </a:moveTo>
                  <a:cubicBezTo>
                    <a:pt x="22" y="15"/>
                    <a:pt x="22" y="16"/>
                    <a:pt x="22" y="16"/>
                  </a:cubicBezTo>
                  <a:cubicBezTo>
                    <a:pt x="22" y="17"/>
                    <a:pt x="21" y="17"/>
                    <a:pt x="20" y="17"/>
                  </a:cubicBezTo>
                  <a:cubicBezTo>
                    <a:pt x="20" y="17"/>
                    <a:pt x="19" y="17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7"/>
                    <a:pt x="20" y="7"/>
                    <a:pt x="20" y="7"/>
                  </a:cubicBezTo>
                  <a:cubicBezTo>
                    <a:pt x="21" y="7"/>
                    <a:pt x="22" y="7"/>
                    <a:pt x="22" y="8"/>
                  </a:cubicBezTo>
                  <a:cubicBezTo>
                    <a:pt x="22" y="8"/>
                    <a:pt x="22" y="9"/>
                    <a:pt x="22" y="10"/>
                  </a:cubicBezTo>
                  <a:lnTo>
                    <a:pt x="22" y="14"/>
                  </a:lnTo>
                  <a:close/>
                  <a:moveTo>
                    <a:pt x="29" y="12"/>
                  </a:moveTo>
                  <a:cubicBezTo>
                    <a:pt x="25" y="12"/>
                    <a:pt x="25" y="12"/>
                    <a:pt x="25" y="12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5"/>
                    <a:pt x="26" y="16"/>
                    <a:pt x="26" y="16"/>
                  </a:cubicBezTo>
                  <a:cubicBezTo>
                    <a:pt x="27" y="16"/>
                    <a:pt x="27" y="15"/>
                    <a:pt x="27" y="15"/>
                  </a:cubicBezTo>
                  <a:cubicBezTo>
                    <a:pt x="27" y="15"/>
                    <a:pt x="27" y="14"/>
                    <a:pt x="27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8" y="17"/>
                    <a:pt x="27" y="17"/>
                    <a:pt x="26" y="17"/>
                  </a:cubicBezTo>
                  <a:cubicBezTo>
                    <a:pt x="25" y="17"/>
                    <a:pt x="25" y="17"/>
                    <a:pt x="24" y="16"/>
                  </a:cubicBezTo>
                  <a:cubicBezTo>
                    <a:pt x="24" y="16"/>
                    <a:pt x="23" y="15"/>
                    <a:pt x="23" y="14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9"/>
                    <a:pt x="24" y="8"/>
                    <a:pt x="24" y="8"/>
                  </a:cubicBezTo>
                  <a:cubicBezTo>
                    <a:pt x="25" y="7"/>
                    <a:pt x="25" y="7"/>
                    <a:pt x="26" y="7"/>
                  </a:cubicBezTo>
                  <a:cubicBezTo>
                    <a:pt x="27" y="7"/>
                    <a:pt x="28" y="7"/>
                    <a:pt x="28" y="8"/>
                  </a:cubicBezTo>
                  <a:cubicBezTo>
                    <a:pt x="29" y="8"/>
                    <a:pt x="29" y="9"/>
                    <a:pt x="29" y="10"/>
                  </a:cubicBezTo>
                  <a:lnTo>
                    <a:pt x="29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29" name="กลุ่ม 662">
            <a:extLst>
              <a:ext uri="{FF2B5EF4-FFF2-40B4-BE49-F238E27FC236}">
                <a16:creationId xmlns:a16="http://schemas.microsoft.com/office/drawing/2014/main" id="{AAF4CFA5-9FF1-FA6D-0B5F-AF4DCC2B33BD}"/>
              </a:ext>
            </a:extLst>
          </p:cNvPr>
          <p:cNvGrpSpPr/>
          <p:nvPr/>
        </p:nvGrpSpPr>
        <p:grpSpPr>
          <a:xfrm>
            <a:off x="10519172" y="1578770"/>
            <a:ext cx="987028" cy="976312"/>
            <a:chOff x="13995400" y="2105025"/>
            <a:chExt cx="1316037" cy="1301750"/>
          </a:xfrm>
        </p:grpSpPr>
        <p:sp>
          <p:nvSpPr>
            <p:cNvPr id="30" name="Oval 15">
              <a:extLst>
                <a:ext uri="{FF2B5EF4-FFF2-40B4-BE49-F238E27FC236}">
                  <a16:creationId xmlns:a16="http://schemas.microsoft.com/office/drawing/2014/main" id="{299E0686-30C3-2B03-4148-53ED3134C5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95400" y="2105025"/>
              <a:ext cx="1316037" cy="1301750"/>
            </a:xfrm>
            <a:prstGeom prst="ellipse">
              <a:avLst/>
            </a:prstGeom>
            <a:solidFill>
              <a:srgbClr val="F157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160D074C-9C78-FB0A-E572-3B0501CAE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47825" y="2533650"/>
              <a:ext cx="442912" cy="444500"/>
            </a:xfrm>
            <a:custGeom>
              <a:avLst/>
              <a:gdLst>
                <a:gd name="T0" fmla="*/ 15 w 29"/>
                <a:gd name="T1" fmla="*/ 12 h 29"/>
                <a:gd name="T2" fmla="*/ 14 w 29"/>
                <a:gd name="T3" fmla="*/ 12 h 29"/>
                <a:gd name="T4" fmla="*/ 15 w 29"/>
                <a:gd name="T5" fmla="*/ 18 h 29"/>
                <a:gd name="T6" fmla="*/ 22 w 29"/>
                <a:gd name="T7" fmla="*/ 18 h 29"/>
                <a:gd name="T8" fmla="*/ 19 w 29"/>
                <a:gd name="T9" fmla="*/ 22 h 29"/>
                <a:gd name="T10" fmla="*/ 15 w 29"/>
                <a:gd name="T11" fmla="*/ 23 h 29"/>
                <a:gd name="T12" fmla="*/ 12 w 29"/>
                <a:gd name="T13" fmla="*/ 23 h 29"/>
                <a:gd name="T14" fmla="*/ 6 w 29"/>
                <a:gd name="T15" fmla="*/ 16 h 29"/>
                <a:gd name="T16" fmla="*/ 6 w 29"/>
                <a:gd name="T17" fmla="*/ 13 h 29"/>
                <a:gd name="T18" fmla="*/ 16 w 29"/>
                <a:gd name="T19" fmla="*/ 6 h 29"/>
                <a:gd name="T20" fmla="*/ 20 w 29"/>
                <a:gd name="T21" fmla="*/ 8 h 29"/>
                <a:gd name="T22" fmla="*/ 24 w 29"/>
                <a:gd name="T23" fmla="*/ 4 h 29"/>
                <a:gd name="T24" fmla="*/ 22 w 29"/>
                <a:gd name="T25" fmla="*/ 2 h 29"/>
                <a:gd name="T26" fmla="*/ 15 w 29"/>
                <a:gd name="T27" fmla="*/ 0 h 29"/>
                <a:gd name="T28" fmla="*/ 13 w 29"/>
                <a:gd name="T29" fmla="*/ 0 h 29"/>
                <a:gd name="T30" fmla="*/ 11 w 29"/>
                <a:gd name="T31" fmla="*/ 1 h 29"/>
                <a:gd name="T32" fmla="*/ 3 w 29"/>
                <a:gd name="T33" fmla="*/ 6 h 29"/>
                <a:gd name="T34" fmla="*/ 0 w 29"/>
                <a:gd name="T35" fmla="*/ 14 h 29"/>
                <a:gd name="T36" fmla="*/ 0 w 29"/>
                <a:gd name="T37" fmla="*/ 18 h 29"/>
                <a:gd name="T38" fmla="*/ 6 w 29"/>
                <a:gd name="T39" fmla="*/ 27 h 29"/>
                <a:gd name="T40" fmla="*/ 14 w 29"/>
                <a:gd name="T41" fmla="*/ 29 h 29"/>
                <a:gd name="T42" fmla="*/ 19 w 29"/>
                <a:gd name="T43" fmla="*/ 29 h 29"/>
                <a:gd name="T44" fmla="*/ 26 w 29"/>
                <a:gd name="T45" fmla="*/ 24 h 29"/>
                <a:gd name="T46" fmla="*/ 28 w 29"/>
                <a:gd name="T47" fmla="*/ 12 h 29"/>
                <a:gd name="T48" fmla="*/ 15 w 29"/>
                <a:gd name="T49" fmla="*/ 1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" h="29">
                  <a:moveTo>
                    <a:pt x="15" y="12"/>
                  </a:moveTo>
                  <a:cubicBezTo>
                    <a:pt x="15" y="12"/>
                    <a:pt x="14" y="12"/>
                    <a:pt x="14" y="12"/>
                  </a:cubicBezTo>
                  <a:cubicBezTo>
                    <a:pt x="14" y="14"/>
                    <a:pt x="15" y="18"/>
                    <a:pt x="15" y="18"/>
                  </a:cubicBezTo>
                  <a:cubicBezTo>
                    <a:pt x="15" y="18"/>
                    <a:pt x="22" y="18"/>
                    <a:pt x="22" y="18"/>
                  </a:cubicBezTo>
                  <a:cubicBezTo>
                    <a:pt x="22" y="18"/>
                    <a:pt x="22" y="21"/>
                    <a:pt x="19" y="22"/>
                  </a:cubicBezTo>
                  <a:cubicBezTo>
                    <a:pt x="18" y="23"/>
                    <a:pt x="17" y="23"/>
                    <a:pt x="15" y="23"/>
                  </a:cubicBezTo>
                  <a:cubicBezTo>
                    <a:pt x="14" y="24"/>
                    <a:pt x="13" y="23"/>
                    <a:pt x="12" y="23"/>
                  </a:cubicBezTo>
                  <a:cubicBezTo>
                    <a:pt x="9" y="22"/>
                    <a:pt x="6" y="19"/>
                    <a:pt x="6" y="16"/>
                  </a:cubicBezTo>
                  <a:cubicBezTo>
                    <a:pt x="6" y="15"/>
                    <a:pt x="6" y="14"/>
                    <a:pt x="6" y="13"/>
                  </a:cubicBezTo>
                  <a:cubicBezTo>
                    <a:pt x="7" y="9"/>
                    <a:pt x="11" y="6"/>
                    <a:pt x="16" y="6"/>
                  </a:cubicBezTo>
                  <a:cubicBezTo>
                    <a:pt x="18" y="7"/>
                    <a:pt x="19" y="7"/>
                    <a:pt x="20" y="8"/>
                  </a:cubicBezTo>
                  <a:cubicBezTo>
                    <a:pt x="21" y="7"/>
                    <a:pt x="23" y="6"/>
                    <a:pt x="24" y="4"/>
                  </a:cubicBezTo>
                  <a:cubicBezTo>
                    <a:pt x="24" y="4"/>
                    <a:pt x="23" y="3"/>
                    <a:pt x="22" y="2"/>
                  </a:cubicBezTo>
                  <a:cubicBezTo>
                    <a:pt x="20" y="1"/>
                    <a:pt x="17" y="0"/>
                    <a:pt x="15" y="0"/>
                  </a:cubicBez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2" y="1"/>
                    <a:pt x="11" y="1"/>
                  </a:cubicBezTo>
                  <a:cubicBezTo>
                    <a:pt x="8" y="2"/>
                    <a:pt x="5" y="3"/>
                    <a:pt x="3" y="6"/>
                  </a:cubicBezTo>
                  <a:cubicBezTo>
                    <a:pt x="1" y="8"/>
                    <a:pt x="0" y="11"/>
                    <a:pt x="0" y="14"/>
                  </a:cubicBezTo>
                  <a:cubicBezTo>
                    <a:pt x="0" y="15"/>
                    <a:pt x="0" y="17"/>
                    <a:pt x="0" y="18"/>
                  </a:cubicBezTo>
                  <a:cubicBezTo>
                    <a:pt x="1" y="22"/>
                    <a:pt x="3" y="24"/>
                    <a:pt x="6" y="27"/>
                  </a:cubicBezTo>
                  <a:cubicBezTo>
                    <a:pt x="8" y="28"/>
                    <a:pt x="11" y="29"/>
                    <a:pt x="14" y="29"/>
                  </a:cubicBezTo>
                  <a:cubicBezTo>
                    <a:pt x="15" y="29"/>
                    <a:pt x="17" y="29"/>
                    <a:pt x="19" y="29"/>
                  </a:cubicBezTo>
                  <a:cubicBezTo>
                    <a:pt x="21" y="28"/>
                    <a:pt x="24" y="27"/>
                    <a:pt x="26" y="24"/>
                  </a:cubicBezTo>
                  <a:cubicBezTo>
                    <a:pt x="28" y="21"/>
                    <a:pt x="29" y="16"/>
                    <a:pt x="28" y="12"/>
                  </a:cubicBezTo>
                  <a:cubicBezTo>
                    <a:pt x="24" y="12"/>
                    <a:pt x="19" y="12"/>
                    <a:pt x="15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B1C76EBA-38CF-6981-F7DC-42077D858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36775" y="2641600"/>
              <a:ext cx="214312" cy="214313"/>
            </a:xfrm>
            <a:custGeom>
              <a:avLst/>
              <a:gdLst>
                <a:gd name="T0" fmla="*/ 135 w 135"/>
                <a:gd name="T1" fmla="*/ 48 h 135"/>
                <a:gd name="T2" fmla="*/ 87 w 135"/>
                <a:gd name="T3" fmla="*/ 48 h 135"/>
                <a:gd name="T4" fmla="*/ 87 w 135"/>
                <a:gd name="T5" fmla="*/ 0 h 135"/>
                <a:gd name="T6" fmla="*/ 87 w 135"/>
                <a:gd name="T7" fmla="*/ 0 h 135"/>
                <a:gd name="T8" fmla="*/ 87 w 135"/>
                <a:gd name="T9" fmla="*/ 0 h 135"/>
                <a:gd name="T10" fmla="*/ 48 w 135"/>
                <a:gd name="T11" fmla="*/ 0 h 135"/>
                <a:gd name="T12" fmla="*/ 48 w 135"/>
                <a:gd name="T13" fmla="*/ 0 h 135"/>
                <a:gd name="T14" fmla="*/ 48 w 135"/>
                <a:gd name="T15" fmla="*/ 0 h 135"/>
                <a:gd name="T16" fmla="*/ 48 w 135"/>
                <a:gd name="T17" fmla="*/ 48 h 135"/>
                <a:gd name="T18" fmla="*/ 0 w 135"/>
                <a:gd name="T19" fmla="*/ 48 h 135"/>
                <a:gd name="T20" fmla="*/ 0 w 135"/>
                <a:gd name="T21" fmla="*/ 48 h 135"/>
                <a:gd name="T22" fmla="*/ 0 w 135"/>
                <a:gd name="T23" fmla="*/ 48 h 135"/>
                <a:gd name="T24" fmla="*/ 0 w 135"/>
                <a:gd name="T25" fmla="*/ 87 h 135"/>
                <a:gd name="T26" fmla="*/ 0 w 135"/>
                <a:gd name="T27" fmla="*/ 87 h 135"/>
                <a:gd name="T28" fmla="*/ 0 w 135"/>
                <a:gd name="T29" fmla="*/ 87 h 135"/>
                <a:gd name="T30" fmla="*/ 48 w 135"/>
                <a:gd name="T31" fmla="*/ 87 h 135"/>
                <a:gd name="T32" fmla="*/ 48 w 135"/>
                <a:gd name="T33" fmla="*/ 135 h 135"/>
                <a:gd name="T34" fmla="*/ 48 w 135"/>
                <a:gd name="T35" fmla="*/ 135 h 135"/>
                <a:gd name="T36" fmla="*/ 48 w 135"/>
                <a:gd name="T37" fmla="*/ 135 h 135"/>
                <a:gd name="T38" fmla="*/ 87 w 135"/>
                <a:gd name="T39" fmla="*/ 135 h 135"/>
                <a:gd name="T40" fmla="*/ 87 w 135"/>
                <a:gd name="T41" fmla="*/ 135 h 135"/>
                <a:gd name="T42" fmla="*/ 87 w 135"/>
                <a:gd name="T43" fmla="*/ 135 h 135"/>
                <a:gd name="T44" fmla="*/ 87 w 135"/>
                <a:gd name="T45" fmla="*/ 87 h 135"/>
                <a:gd name="T46" fmla="*/ 135 w 135"/>
                <a:gd name="T47" fmla="*/ 87 h 135"/>
                <a:gd name="T48" fmla="*/ 135 w 135"/>
                <a:gd name="T49" fmla="*/ 87 h 135"/>
                <a:gd name="T50" fmla="*/ 135 w 135"/>
                <a:gd name="T51" fmla="*/ 87 h 135"/>
                <a:gd name="T52" fmla="*/ 135 w 135"/>
                <a:gd name="T53" fmla="*/ 48 h 135"/>
                <a:gd name="T54" fmla="*/ 135 w 135"/>
                <a:gd name="T55" fmla="*/ 48 h 135"/>
                <a:gd name="T56" fmla="*/ 135 w 135"/>
                <a:gd name="T57" fmla="*/ 4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5" h="135">
                  <a:moveTo>
                    <a:pt x="135" y="48"/>
                  </a:moveTo>
                  <a:lnTo>
                    <a:pt x="87" y="48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48" y="87"/>
                  </a:lnTo>
                  <a:lnTo>
                    <a:pt x="48" y="135"/>
                  </a:lnTo>
                  <a:lnTo>
                    <a:pt x="48" y="135"/>
                  </a:lnTo>
                  <a:lnTo>
                    <a:pt x="48" y="135"/>
                  </a:lnTo>
                  <a:lnTo>
                    <a:pt x="87" y="135"/>
                  </a:lnTo>
                  <a:lnTo>
                    <a:pt x="87" y="135"/>
                  </a:lnTo>
                  <a:lnTo>
                    <a:pt x="87" y="135"/>
                  </a:lnTo>
                  <a:lnTo>
                    <a:pt x="87" y="87"/>
                  </a:lnTo>
                  <a:lnTo>
                    <a:pt x="135" y="87"/>
                  </a:lnTo>
                  <a:lnTo>
                    <a:pt x="135" y="87"/>
                  </a:lnTo>
                  <a:lnTo>
                    <a:pt x="135" y="87"/>
                  </a:lnTo>
                  <a:lnTo>
                    <a:pt x="135" y="48"/>
                  </a:lnTo>
                  <a:lnTo>
                    <a:pt x="135" y="48"/>
                  </a:lnTo>
                  <a:lnTo>
                    <a:pt x="135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33" name="กลุ่ม 663">
            <a:extLst>
              <a:ext uri="{FF2B5EF4-FFF2-40B4-BE49-F238E27FC236}">
                <a16:creationId xmlns:a16="http://schemas.microsoft.com/office/drawing/2014/main" id="{EB6B1E1D-263C-A72E-FCEE-8FB2FDA2166A}"/>
              </a:ext>
            </a:extLst>
          </p:cNvPr>
          <p:cNvGrpSpPr/>
          <p:nvPr/>
        </p:nvGrpSpPr>
        <p:grpSpPr>
          <a:xfrm>
            <a:off x="12091991" y="1578770"/>
            <a:ext cx="988218" cy="976312"/>
            <a:chOff x="16092488" y="2105025"/>
            <a:chExt cx="1317625" cy="1301750"/>
          </a:xfrm>
        </p:grpSpPr>
        <p:sp>
          <p:nvSpPr>
            <p:cNvPr id="34" name="Oval 18">
              <a:extLst>
                <a:ext uri="{FF2B5EF4-FFF2-40B4-BE49-F238E27FC236}">
                  <a16:creationId xmlns:a16="http://schemas.microsoft.com/office/drawing/2014/main" id="{85295BB0-D203-8185-2E47-A6AFBD0950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92488" y="2105025"/>
              <a:ext cx="1317625" cy="1301750"/>
            </a:xfrm>
            <a:prstGeom prst="ellipse">
              <a:avLst/>
            </a:prstGeom>
            <a:solidFill>
              <a:srgbClr val="138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id="{6A9858C0-5E40-C4C2-AE8A-D50E103762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506825" y="2487613"/>
              <a:ext cx="122237" cy="536575"/>
            </a:xfrm>
            <a:custGeom>
              <a:avLst/>
              <a:gdLst>
                <a:gd name="T0" fmla="*/ 1 w 8"/>
                <a:gd name="T1" fmla="*/ 12 h 35"/>
                <a:gd name="T2" fmla="*/ 8 w 8"/>
                <a:gd name="T3" fmla="*/ 12 h 35"/>
                <a:gd name="T4" fmla="*/ 8 w 8"/>
                <a:gd name="T5" fmla="*/ 35 h 35"/>
                <a:gd name="T6" fmla="*/ 1 w 8"/>
                <a:gd name="T7" fmla="*/ 35 h 35"/>
                <a:gd name="T8" fmla="*/ 1 w 8"/>
                <a:gd name="T9" fmla="*/ 12 h 35"/>
                <a:gd name="T10" fmla="*/ 4 w 8"/>
                <a:gd name="T11" fmla="*/ 0 h 35"/>
                <a:gd name="T12" fmla="*/ 8 w 8"/>
                <a:gd name="T13" fmla="*/ 5 h 35"/>
                <a:gd name="T14" fmla="*/ 4 w 8"/>
                <a:gd name="T15" fmla="*/ 9 h 35"/>
                <a:gd name="T16" fmla="*/ 0 w 8"/>
                <a:gd name="T17" fmla="*/ 5 h 35"/>
                <a:gd name="T18" fmla="*/ 4 w 8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5">
                  <a:moveTo>
                    <a:pt x="1" y="12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" y="35"/>
                    <a:pt x="1" y="35"/>
                    <a:pt x="1" y="35"/>
                  </a:cubicBezTo>
                  <a:lnTo>
                    <a:pt x="1" y="12"/>
                  </a:lnTo>
                  <a:close/>
                  <a:moveTo>
                    <a:pt x="4" y="0"/>
                  </a:moveTo>
                  <a:cubicBezTo>
                    <a:pt x="7" y="0"/>
                    <a:pt x="8" y="2"/>
                    <a:pt x="8" y="5"/>
                  </a:cubicBezTo>
                  <a:cubicBezTo>
                    <a:pt x="8" y="7"/>
                    <a:pt x="7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36" name="Freeform 20">
              <a:extLst>
                <a:ext uri="{FF2B5EF4-FFF2-40B4-BE49-F238E27FC236}">
                  <a16:creationId xmlns:a16="http://schemas.microsoft.com/office/drawing/2014/main" id="{30D36657-99D1-29DD-7BFD-CD14E3F53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89388" y="2655888"/>
              <a:ext cx="336550" cy="368300"/>
            </a:xfrm>
            <a:custGeom>
              <a:avLst/>
              <a:gdLst>
                <a:gd name="T0" fmla="*/ 0 w 22"/>
                <a:gd name="T1" fmla="*/ 1 h 24"/>
                <a:gd name="T2" fmla="*/ 7 w 22"/>
                <a:gd name="T3" fmla="*/ 1 h 24"/>
                <a:gd name="T4" fmla="*/ 7 w 22"/>
                <a:gd name="T5" fmla="*/ 4 h 24"/>
                <a:gd name="T6" fmla="*/ 7 w 22"/>
                <a:gd name="T7" fmla="*/ 4 h 24"/>
                <a:gd name="T8" fmla="*/ 14 w 22"/>
                <a:gd name="T9" fmla="*/ 0 h 24"/>
                <a:gd name="T10" fmla="*/ 22 w 22"/>
                <a:gd name="T11" fmla="*/ 11 h 24"/>
                <a:gd name="T12" fmla="*/ 22 w 22"/>
                <a:gd name="T13" fmla="*/ 24 h 24"/>
                <a:gd name="T14" fmla="*/ 15 w 22"/>
                <a:gd name="T15" fmla="*/ 24 h 24"/>
                <a:gd name="T16" fmla="*/ 15 w 22"/>
                <a:gd name="T17" fmla="*/ 13 h 24"/>
                <a:gd name="T18" fmla="*/ 12 w 22"/>
                <a:gd name="T19" fmla="*/ 7 h 24"/>
                <a:gd name="T20" fmla="*/ 7 w 22"/>
                <a:gd name="T21" fmla="*/ 12 h 24"/>
                <a:gd name="T22" fmla="*/ 7 w 22"/>
                <a:gd name="T23" fmla="*/ 24 h 24"/>
                <a:gd name="T24" fmla="*/ 0 w 22"/>
                <a:gd name="T25" fmla="*/ 24 h 24"/>
                <a:gd name="T26" fmla="*/ 0 w 22"/>
                <a:gd name="T27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4">
                  <a:moveTo>
                    <a:pt x="0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2"/>
                    <a:pt x="10" y="0"/>
                    <a:pt x="14" y="0"/>
                  </a:cubicBezTo>
                  <a:cubicBezTo>
                    <a:pt x="21" y="0"/>
                    <a:pt x="22" y="5"/>
                    <a:pt x="22" y="11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0"/>
                    <a:pt x="15" y="7"/>
                    <a:pt x="12" y="7"/>
                  </a:cubicBezTo>
                  <a:cubicBezTo>
                    <a:pt x="8" y="7"/>
                    <a:pt x="7" y="9"/>
                    <a:pt x="7" y="12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0" y="24"/>
                    <a:pt x="0" y="24"/>
                    <a:pt x="0" y="2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37" name="กลุ่ม 2084">
            <a:extLst>
              <a:ext uri="{FF2B5EF4-FFF2-40B4-BE49-F238E27FC236}">
                <a16:creationId xmlns:a16="http://schemas.microsoft.com/office/drawing/2014/main" id="{E25CAA98-FAFB-F175-9431-ED033E1C4CA5}"/>
              </a:ext>
            </a:extLst>
          </p:cNvPr>
          <p:cNvGrpSpPr/>
          <p:nvPr/>
        </p:nvGrpSpPr>
        <p:grpSpPr>
          <a:xfrm>
            <a:off x="12091991" y="5954317"/>
            <a:ext cx="988218" cy="988218"/>
            <a:chOff x="16092488" y="7939088"/>
            <a:chExt cx="1317625" cy="1317625"/>
          </a:xfrm>
        </p:grpSpPr>
        <p:sp>
          <p:nvSpPr>
            <p:cNvPr id="38" name="Oval 21">
              <a:extLst>
                <a:ext uri="{FF2B5EF4-FFF2-40B4-BE49-F238E27FC236}">
                  <a16:creationId xmlns:a16="http://schemas.microsoft.com/office/drawing/2014/main" id="{75DC1873-2996-CD98-8E8C-555C19558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92488" y="7939088"/>
              <a:ext cx="1317625" cy="1317625"/>
            </a:xfrm>
            <a:prstGeom prst="ellipse">
              <a:avLst/>
            </a:prstGeom>
            <a:solidFill>
              <a:srgbClr val="4863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39" name="Freeform 22">
              <a:extLst>
                <a:ext uri="{FF2B5EF4-FFF2-40B4-BE49-F238E27FC236}">
                  <a16:creationId xmlns:a16="http://schemas.microsoft.com/office/drawing/2014/main" id="{FFE9ED0A-F555-C5FB-DFF8-217DD6E2F1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60788" y="8399463"/>
              <a:ext cx="304800" cy="382588"/>
            </a:xfrm>
            <a:custGeom>
              <a:avLst/>
              <a:gdLst>
                <a:gd name="T0" fmla="*/ 0 w 20"/>
                <a:gd name="T1" fmla="*/ 25 h 25"/>
                <a:gd name="T2" fmla="*/ 0 w 20"/>
                <a:gd name="T3" fmla="*/ 0 h 25"/>
                <a:gd name="T4" fmla="*/ 0 w 20"/>
                <a:gd name="T5" fmla="*/ 0 h 25"/>
                <a:gd name="T6" fmla="*/ 12 w 20"/>
                <a:gd name="T7" fmla="*/ 0 h 25"/>
                <a:gd name="T8" fmla="*/ 16 w 20"/>
                <a:gd name="T9" fmla="*/ 1 h 25"/>
                <a:gd name="T10" fmla="*/ 19 w 20"/>
                <a:gd name="T11" fmla="*/ 6 h 25"/>
                <a:gd name="T12" fmla="*/ 19 w 20"/>
                <a:gd name="T13" fmla="*/ 9 h 25"/>
                <a:gd name="T14" fmla="*/ 17 w 20"/>
                <a:gd name="T15" fmla="*/ 11 h 25"/>
                <a:gd name="T16" fmla="*/ 16 w 20"/>
                <a:gd name="T17" fmla="*/ 12 h 25"/>
                <a:gd name="T18" fmla="*/ 16 w 20"/>
                <a:gd name="T19" fmla="*/ 12 h 25"/>
                <a:gd name="T20" fmla="*/ 20 w 20"/>
                <a:gd name="T21" fmla="*/ 16 h 25"/>
                <a:gd name="T22" fmla="*/ 19 w 20"/>
                <a:gd name="T23" fmla="*/ 21 h 25"/>
                <a:gd name="T24" fmla="*/ 14 w 20"/>
                <a:gd name="T25" fmla="*/ 25 h 25"/>
                <a:gd name="T26" fmla="*/ 11 w 20"/>
                <a:gd name="T27" fmla="*/ 25 h 25"/>
                <a:gd name="T28" fmla="*/ 0 w 20"/>
                <a:gd name="T29" fmla="*/ 25 h 25"/>
                <a:gd name="T30" fmla="*/ 0 w 20"/>
                <a:gd name="T31" fmla="*/ 25 h 25"/>
                <a:gd name="T32" fmla="*/ 6 w 20"/>
                <a:gd name="T33" fmla="*/ 21 h 25"/>
                <a:gd name="T34" fmla="*/ 6 w 20"/>
                <a:gd name="T35" fmla="*/ 21 h 25"/>
                <a:gd name="T36" fmla="*/ 11 w 20"/>
                <a:gd name="T37" fmla="*/ 21 h 25"/>
                <a:gd name="T38" fmla="*/ 12 w 20"/>
                <a:gd name="T39" fmla="*/ 20 h 25"/>
                <a:gd name="T40" fmla="*/ 15 w 20"/>
                <a:gd name="T41" fmla="*/ 18 h 25"/>
                <a:gd name="T42" fmla="*/ 15 w 20"/>
                <a:gd name="T43" fmla="*/ 17 h 25"/>
                <a:gd name="T44" fmla="*/ 13 w 20"/>
                <a:gd name="T45" fmla="*/ 14 h 25"/>
                <a:gd name="T46" fmla="*/ 11 w 20"/>
                <a:gd name="T47" fmla="*/ 14 h 25"/>
                <a:gd name="T48" fmla="*/ 6 w 20"/>
                <a:gd name="T49" fmla="*/ 14 h 25"/>
                <a:gd name="T50" fmla="*/ 6 w 20"/>
                <a:gd name="T51" fmla="*/ 14 h 25"/>
                <a:gd name="T52" fmla="*/ 6 w 20"/>
                <a:gd name="T53" fmla="*/ 21 h 25"/>
                <a:gd name="T54" fmla="*/ 6 w 20"/>
                <a:gd name="T55" fmla="*/ 10 h 25"/>
                <a:gd name="T56" fmla="*/ 6 w 20"/>
                <a:gd name="T57" fmla="*/ 10 h 25"/>
                <a:gd name="T58" fmla="*/ 11 w 20"/>
                <a:gd name="T59" fmla="*/ 10 h 25"/>
                <a:gd name="T60" fmla="*/ 13 w 20"/>
                <a:gd name="T61" fmla="*/ 10 h 25"/>
                <a:gd name="T62" fmla="*/ 14 w 20"/>
                <a:gd name="T63" fmla="*/ 8 h 25"/>
                <a:gd name="T64" fmla="*/ 14 w 20"/>
                <a:gd name="T65" fmla="*/ 7 h 25"/>
                <a:gd name="T66" fmla="*/ 13 w 20"/>
                <a:gd name="T67" fmla="*/ 5 h 25"/>
                <a:gd name="T68" fmla="*/ 10 w 20"/>
                <a:gd name="T69" fmla="*/ 5 h 25"/>
                <a:gd name="T70" fmla="*/ 6 w 20"/>
                <a:gd name="T71" fmla="*/ 5 h 25"/>
                <a:gd name="T72" fmla="*/ 6 w 20"/>
                <a:gd name="T73" fmla="*/ 5 h 25"/>
                <a:gd name="T74" fmla="*/ 6 w 20"/>
                <a:gd name="T75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" h="25">
                  <a:moveTo>
                    <a:pt x="0" y="25"/>
                  </a:moveTo>
                  <a:cubicBezTo>
                    <a:pt x="0" y="17"/>
                    <a:pt x="0" y="9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8" y="0"/>
                    <a:pt x="12" y="0"/>
                  </a:cubicBezTo>
                  <a:cubicBezTo>
                    <a:pt x="13" y="0"/>
                    <a:pt x="15" y="1"/>
                    <a:pt x="16" y="1"/>
                  </a:cubicBezTo>
                  <a:cubicBezTo>
                    <a:pt x="18" y="2"/>
                    <a:pt x="19" y="4"/>
                    <a:pt x="19" y="6"/>
                  </a:cubicBezTo>
                  <a:cubicBezTo>
                    <a:pt x="19" y="7"/>
                    <a:pt x="19" y="8"/>
                    <a:pt x="19" y="9"/>
                  </a:cubicBezTo>
                  <a:cubicBezTo>
                    <a:pt x="19" y="10"/>
                    <a:pt x="18" y="11"/>
                    <a:pt x="17" y="11"/>
                  </a:cubicBezTo>
                  <a:cubicBezTo>
                    <a:pt x="17" y="12"/>
                    <a:pt x="16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8" y="13"/>
                    <a:pt x="20" y="14"/>
                    <a:pt x="20" y="16"/>
                  </a:cubicBezTo>
                  <a:cubicBezTo>
                    <a:pt x="20" y="18"/>
                    <a:pt x="20" y="19"/>
                    <a:pt x="19" y="21"/>
                  </a:cubicBezTo>
                  <a:cubicBezTo>
                    <a:pt x="18" y="23"/>
                    <a:pt x="16" y="24"/>
                    <a:pt x="14" y="25"/>
                  </a:cubicBezTo>
                  <a:cubicBezTo>
                    <a:pt x="13" y="25"/>
                    <a:pt x="12" y="25"/>
                    <a:pt x="11" y="25"/>
                  </a:cubicBezTo>
                  <a:cubicBezTo>
                    <a:pt x="7" y="25"/>
                    <a:pt x="4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lose/>
                  <a:moveTo>
                    <a:pt x="6" y="21"/>
                  </a:moveTo>
                  <a:cubicBezTo>
                    <a:pt x="6" y="21"/>
                    <a:pt x="6" y="21"/>
                    <a:pt x="6" y="21"/>
                  </a:cubicBezTo>
                  <a:cubicBezTo>
                    <a:pt x="7" y="21"/>
                    <a:pt x="9" y="21"/>
                    <a:pt x="11" y="21"/>
                  </a:cubicBezTo>
                  <a:cubicBezTo>
                    <a:pt x="11" y="21"/>
                    <a:pt x="12" y="21"/>
                    <a:pt x="12" y="20"/>
                  </a:cubicBezTo>
                  <a:cubicBezTo>
                    <a:pt x="14" y="20"/>
                    <a:pt x="14" y="19"/>
                    <a:pt x="15" y="18"/>
                  </a:cubicBezTo>
                  <a:cubicBezTo>
                    <a:pt x="15" y="18"/>
                    <a:pt x="15" y="17"/>
                    <a:pt x="15" y="17"/>
                  </a:cubicBezTo>
                  <a:cubicBezTo>
                    <a:pt x="15" y="16"/>
                    <a:pt x="14" y="15"/>
                    <a:pt x="13" y="14"/>
                  </a:cubicBezTo>
                  <a:cubicBezTo>
                    <a:pt x="13" y="14"/>
                    <a:pt x="12" y="14"/>
                    <a:pt x="11" y="14"/>
                  </a:cubicBezTo>
                  <a:cubicBezTo>
                    <a:pt x="9" y="14"/>
                    <a:pt x="8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6"/>
                    <a:pt x="6" y="18"/>
                    <a:pt x="6" y="21"/>
                  </a:cubicBezTo>
                  <a:close/>
                  <a:moveTo>
                    <a:pt x="6" y="10"/>
                  </a:moveTo>
                  <a:cubicBezTo>
                    <a:pt x="6" y="10"/>
                    <a:pt x="6" y="10"/>
                    <a:pt x="6" y="10"/>
                  </a:cubicBezTo>
                  <a:cubicBezTo>
                    <a:pt x="7" y="10"/>
                    <a:pt x="9" y="10"/>
                    <a:pt x="11" y="10"/>
                  </a:cubicBezTo>
                  <a:cubicBezTo>
                    <a:pt x="12" y="10"/>
                    <a:pt x="13" y="10"/>
                    <a:pt x="13" y="10"/>
                  </a:cubicBezTo>
                  <a:cubicBezTo>
                    <a:pt x="14" y="9"/>
                    <a:pt x="14" y="9"/>
                    <a:pt x="14" y="8"/>
                  </a:cubicBezTo>
                  <a:cubicBezTo>
                    <a:pt x="14" y="8"/>
                    <a:pt x="14" y="7"/>
                    <a:pt x="14" y="7"/>
                  </a:cubicBezTo>
                  <a:cubicBezTo>
                    <a:pt x="14" y="6"/>
                    <a:pt x="14" y="5"/>
                    <a:pt x="13" y="5"/>
                  </a:cubicBezTo>
                  <a:cubicBezTo>
                    <a:pt x="12" y="5"/>
                    <a:pt x="11" y="5"/>
                    <a:pt x="10" y="5"/>
                  </a:cubicBezTo>
                  <a:cubicBezTo>
                    <a:pt x="9" y="5"/>
                    <a:pt x="7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6"/>
                    <a:pt x="6" y="8"/>
                    <a:pt x="6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40" name="Freeform 23">
              <a:extLst>
                <a:ext uri="{FF2B5EF4-FFF2-40B4-BE49-F238E27FC236}">
                  <a16:creationId xmlns:a16="http://schemas.microsoft.com/office/drawing/2014/main" id="{39C0A0D1-8B13-A626-6AFC-8F48892353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97338" y="8491538"/>
              <a:ext cx="260350" cy="290513"/>
            </a:xfrm>
            <a:custGeom>
              <a:avLst/>
              <a:gdLst>
                <a:gd name="T0" fmla="*/ 17 w 17"/>
                <a:gd name="T1" fmla="*/ 11 h 19"/>
                <a:gd name="T2" fmla="*/ 5 w 17"/>
                <a:gd name="T3" fmla="*/ 11 h 19"/>
                <a:gd name="T4" fmla="*/ 5 w 17"/>
                <a:gd name="T5" fmla="*/ 11 h 19"/>
                <a:gd name="T6" fmla="*/ 5 w 17"/>
                <a:gd name="T7" fmla="*/ 13 h 19"/>
                <a:gd name="T8" fmla="*/ 8 w 17"/>
                <a:gd name="T9" fmla="*/ 15 h 19"/>
                <a:gd name="T10" fmla="*/ 10 w 17"/>
                <a:gd name="T11" fmla="*/ 15 h 19"/>
                <a:gd name="T12" fmla="*/ 12 w 17"/>
                <a:gd name="T13" fmla="*/ 13 h 19"/>
                <a:gd name="T14" fmla="*/ 13 w 17"/>
                <a:gd name="T15" fmla="*/ 13 h 19"/>
                <a:gd name="T16" fmla="*/ 17 w 17"/>
                <a:gd name="T17" fmla="*/ 13 h 19"/>
                <a:gd name="T18" fmla="*/ 17 w 17"/>
                <a:gd name="T19" fmla="*/ 13 h 19"/>
                <a:gd name="T20" fmla="*/ 17 w 17"/>
                <a:gd name="T21" fmla="*/ 14 h 19"/>
                <a:gd name="T22" fmla="*/ 16 w 17"/>
                <a:gd name="T23" fmla="*/ 16 h 19"/>
                <a:gd name="T24" fmla="*/ 11 w 17"/>
                <a:gd name="T25" fmla="*/ 19 h 19"/>
                <a:gd name="T26" fmla="*/ 6 w 17"/>
                <a:gd name="T27" fmla="*/ 18 h 19"/>
                <a:gd name="T28" fmla="*/ 2 w 17"/>
                <a:gd name="T29" fmla="*/ 16 h 19"/>
                <a:gd name="T30" fmla="*/ 0 w 17"/>
                <a:gd name="T31" fmla="*/ 13 h 19"/>
                <a:gd name="T32" fmla="*/ 0 w 17"/>
                <a:gd name="T33" fmla="*/ 6 h 19"/>
                <a:gd name="T34" fmla="*/ 7 w 17"/>
                <a:gd name="T35" fmla="*/ 0 h 19"/>
                <a:gd name="T36" fmla="*/ 13 w 17"/>
                <a:gd name="T37" fmla="*/ 1 h 19"/>
                <a:gd name="T38" fmla="*/ 16 w 17"/>
                <a:gd name="T39" fmla="*/ 4 h 19"/>
                <a:gd name="T40" fmla="*/ 17 w 17"/>
                <a:gd name="T41" fmla="*/ 8 h 19"/>
                <a:gd name="T42" fmla="*/ 17 w 17"/>
                <a:gd name="T43" fmla="*/ 11 h 19"/>
                <a:gd name="T44" fmla="*/ 17 w 17"/>
                <a:gd name="T45" fmla="*/ 11 h 19"/>
                <a:gd name="T46" fmla="*/ 13 w 17"/>
                <a:gd name="T47" fmla="*/ 8 h 19"/>
                <a:gd name="T48" fmla="*/ 13 w 17"/>
                <a:gd name="T49" fmla="*/ 8 h 19"/>
                <a:gd name="T50" fmla="*/ 13 w 17"/>
                <a:gd name="T51" fmla="*/ 7 h 19"/>
                <a:gd name="T52" fmla="*/ 10 w 17"/>
                <a:gd name="T53" fmla="*/ 4 h 19"/>
                <a:gd name="T54" fmla="*/ 8 w 17"/>
                <a:gd name="T55" fmla="*/ 4 h 19"/>
                <a:gd name="T56" fmla="*/ 5 w 17"/>
                <a:gd name="T57" fmla="*/ 6 h 19"/>
                <a:gd name="T58" fmla="*/ 5 w 17"/>
                <a:gd name="T59" fmla="*/ 7 h 19"/>
                <a:gd name="T60" fmla="*/ 5 w 17"/>
                <a:gd name="T61" fmla="*/ 8 h 19"/>
                <a:gd name="T62" fmla="*/ 13 w 17"/>
                <a:gd name="T63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" h="19">
                  <a:moveTo>
                    <a:pt x="17" y="11"/>
                  </a:moveTo>
                  <a:cubicBezTo>
                    <a:pt x="13" y="11"/>
                    <a:pt x="9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2"/>
                    <a:pt x="5" y="12"/>
                    <a:pt x="5" y="13"/>
                  </a:cubicBezTo>
                  <a:cubicBezTo>
                    <a:pt x="6" y="14"/>
                    <a:pt x="7" y="15"/>
                    <a:pt x="8" y="15"/>
                  </a:cubicBezTo>
                  <a:cubicBezTo>
                    <a:pt x="9" y="15"/>
                    <a:pt x="9" y="15"/>
                    <a:pt x="10" y="15"/>
                  </a:cubicBezTo>
                  <a:cubicBezTo>
                    <a:pt x="11" y="15"/>
                    <a:pt x="12" y="14"/>
                    <a:pt x="12" y="13"/>
                  </a:cubicBezTo>
                  <a:cubicBezTo>
                    <a:pt x="12" y="13"/>
                    <a:pt x="12" y="13"/>
                    <a:pt x="13" y="13"/>
                  </a:cubicBezTo>
                  <a:cubicBezTo>
                    <a:pt x="14" y="13"/>
                    <a:pt x="15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6" y="15"/>
                    <a:pt x="16" y="16"/>
                  </a:cubicBezTo>
                  <a:cubicBezTo>
                    <a:pt x="14" y="18"/>
                    <a:pt x="13" y="18"/>
                    <a:pt x="11" y="19"/>
                  </a:cubicBezTo>
                  <a:cubicBezTo>
                    <a:pt x="9" y="19"/>
                    <a:pt x="8" y="19"/>
                    <a:pt x="6" y="18"/>
                  </a:cubicBezTo>
                  <a:cubicBezTo>
                    <a:pt x="4" y="18"/>
                    <a:pt x="3" y="17"/>
                    <a:pt x="2" y="16"/>
                  </a:cubicBezTo>
                  <a:cubicBezTo>
                    <a:pt x="1" y="15"/>
                    <a:pt x="1" y="14"/>
                    <a:pt x="0" y="13"/>
                  </a:cubicBezTo>
                  <a:cubicBezTo>
                    <a:pt x="0" y="10"/>
                    <a:pt x="0" y="8"/>
                    <a:pt x="0" y="6"/>
                  </a:cubicBezTo>
                  <a:cubicBezTo>
                    <a:pt x="1" y="3"/>
                    <a:pt x="4" y="1"/>
                    <a:pt x="7" y="0"/>
                  </a:cubicBezTo>
                  <a:cubicBezTo>
                    <a:pt x="9" y="0"/>
                    <a:pt x="11" y="0"/>
                    <a:pt x="13" y="1"/>
                  </a:cubicBezTo>
                  <a:cubicBezTo>
                    <a:pt x="14" y="2"/>
                    <a:pt x="16" y="3"/>
                    <a:pt x="16" y="4"/>
                  </a:cubicBezTo>
                  <a:cubicBezTo>
                    <a:pt x="17" y="6"/>
                    <a:pt x="17" y="7"/>
                    <a:pt x="17" y="8"/>
                  </a:cubicBezTo>
                  <a:cubicBezTo>
                    <a:pt x="17" y="9"/>
                    <a:pt x="17" y="10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lose/>
                  <a:moveTo>
                    <a:pt x="13" y="8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6"/>
                    <a:pt x="12" y="5"/>
                    <a:pt x="10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7" y="4"/>
                    <a:pt x="6" y="5"/>
                    <a:pt x="5" y="6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8"/>
                  </a:cubicBezTo>
                  <a:cubicBezTo>
                    <a:pt x="7" y="8"/>
                    <a:pt x="10" y="8"/>
                    <a:pt x="13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41" name="Freeform 24">
              <a:extLst>
                <a:ext uri="{FF2B5EF4-FFF2-40B4-BE49-F238E27FC236}">
                  <a16:creationId xmlns:a16="http://schemas.microsoft.com/office/drawing/2014/main" id="{1EDDDE71-643B-1ACF-607F-D6DCB6935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7663" y="8413750"/>
              <a:ext cx="153987" cy="46038"/>
            </a:xfrm>
            <a:custGeom>
              <a:avLst/>
              <a:gdLst>
                <a:gd name="T0" fmla="*/ 0 w 10"/>
                <a:gd name="T1" fmla="*/ 3 h 3"/>
                <a:gd name="T2" fmla="*/ 0 w 10"/>
                <a:gd name="T3" fmla="*/ 0 h 3"/>
                <a:gd name="T4" fmla="*/ 10 w 10"/>
                <a:gd name="T5" fmla="*/ 0 h 3"/>
                <a:gd name="T6" fmla="*/ 10 w 10"/>
                <a:gd name="T7" fmla="*/ 3 h 3"/>
                <a:gd name="T8" fmla="*/ 0 w 10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">
                  <a:moveTo>
                    <a:pt x="0" y="3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3" y="0"/>
                    <a:pt x="6" y="0"/>
                    <a:pt x="10" y="0"/>
                  </a:cubicBezTo>
                  <a:cubicBezTo>
                    <a:pt x="10" y="1"/>
                    <a:pt x="10" y="2"/>
                    <a:pt x="10" y="3"/>
                  </a:cubicBezTo>
                  <a:cubicBezTo>
                    <a:pt x="6" y="3"/>
                    <a:pt x="3" y="3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42" name="กลุ่ม 668">
            <a:extLst>
              <a:ext uri="{FF2B5EF4-FFF2-40B4-BE49-F238E27FC236}">
                <a16:creationId xmlns:a16="http://schemas.microsoft.com/office/drawing/2014/main" id="{09B05FF0-1866-C70B-FF7B-C84FA66DB886}"/>
              </a:ext>
            </a:extLst>
          </p:cNvPr>
          <p:cNvGrpSpPr/>
          <p:nvPr/>
        </p:nvGrpSpPr>
        <p:grpSpPr>
          <a:xfrm>
            <a:off x="12091991" y="3037287"/>
            <a:ext cx="988218" cy="988218"/>
            <a:chOff x="16092488" y="4049713"/>
            <a:chExt cx="1317625" cy="1317625"/>
          </a:xfrm>
        </p:grpSpPr>
        <p:sp>
          <p:nvSpPr>
            <p:cNvPr id="43" name="Oval 25">
              <a:extLst>
                <a:ext uri="{FF2B5EF4-FFF2-40B4-BE49-F238E27FC236}">
                  <a16:creationId xmlns:a16="http://schemas.microsoft.com/office/drawing/2014/main" id="{CF633B71-B49F-5752-7A7F-9A8DC74B36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92488" y="4049713"/>
              <a:ext cx="1317625" cy="1317625"/>
            </a:xfrm>
            <a:prstGeom prst="ellipse">
              <a:avLst/>
            </a:prstGeom>
            <a:solidFill>
              <a:srgbClr val="F05C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97A20E58-56EB-7573-A9AD-1B92655F25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60788" y="4418013"/>
              <a:ext cx="565150" cy="566738"/>
            </a:xfrm>
            <a:custGeom>
              <a:avLst/>
              <a:gdLst>
                <a:gd name="T0" fmla="*/ 19 w 37"/>
                <a:gd name="T1" fmla="*/ 0 h 37"/>
                <a:gd name="T2" fmla="*/ 0 w 37"/>
                <a:gd name="T3" fmla="*/ 19 h 37"/>
                <a:gd name="T4" fmla="*/ 19 w 37"/>
                <a:gd name="T5" fmla="*/ 37 h 37"/>
                <a:gd name="T6" fmla="*/ 37 w 37"/>
                <a:gd name="T7" fmla="*/ 19 h 37"/>
                <a:gd name="T8" fmla="*/ 19 w 37"/>
                <a:gd name="T9" fmla="*/ 0 h 37"/>
                <a:gd name="T10" fmla="*/ 31 w 37"/>
                <a:gd name="T11" fmla="*/ 9 h 37"/>
                <a:gd name="T12" fmla="*/ 34 w 37"/>
                <a:gd name="T13" fmla="*/ 18 h 37"/>
                <a:gd name="T14" fmla="*/ 24 w 37"/>
                <a:gd name="T15" fmla="*/ 18 h 37"/>
                <a:gd name="T16" fmla="*/ 22 w 37"/>
                <a:gd name="T17" fmla="*/ 15 h 37"/>
                <a:gd name="T18" fmla="*/ 31 w 37"/>
                <a:gd name="T19" fmla="*/ 9 h 37"/>
                <a:gd name="T20" fmla="*/ 28 w 37"/>
                <a:gd name="T21" fmla="*/ 7 h 37"/>
                <a:gd name="T22" fmla="*/ 21 w 37"/>
                <a:gd name="T23" fmla="*/ 12 h 37"/>
                <a:gd name="T24" fmla="*/ 20 w 37"/>
                <a:gd name="T25" fmla="*/ 10 h 37"/>
                <a:gd name="T26" fmla="*/ 15 w 37"/>
                <a:gd name="T27" fmla="*/ 4 h 37"/>
                <a:gd name="T28" fmla="*/ 19 w 37"/>
                <a:gd name="T29" fmla="*/ 3 h 37"/>
                <a:gd name="T30" fmla="*/ 28 w 37"/>
                <a:gd name="T31" fmla="*/ 7 h 37"/>
                <a:gd name="T32" fmla="*/ 12 w 37"/>
                <a:gd name="T33" fmla="*/ 5 h 37"/>
                <a:gd name="T34" fmla="*/ 18 w 37"/>
                <a:gd name="T35" fmla="*/ 13 h 37"/>
                <a:gd name="T36" fmla="*/ 4 w 37"/>
                <a:gd name="T37" fmla="*/ 15 h 37"/>
                <a:gd name="T38" fmla="*/ 12 w 37"/>
                <a:gd name="T39" fmla="*/ 5 h 37"/>
                <a:gd name="T40" fmla="*/ 4 w 37"/>
                <a:gd name="T41" fmla="*/ 19 h 37"/>
                <a:gd name="T42" fmla="*/ 4 w 37"/>
                <a:gd name="T43" fmla="*/ 18 h 37"/>
                <a:gd name="T44" fmla="*/ 5 w 37"/>
                <a:gd name="T45" fmla="*/ 18 h 37"/>
                <a:gd name="T46" fmla="*/ 14 w 37"/>
                <a:gd name="T47" fmla="*/ 17 h 37"/>
                <a:gd name="T48" fmla="*/ 19 w 37"/>
                <a:gd name="T49" fmla="*/ 16 h 37"/>
                <a:gd name="T50" fmla="*/ 20 w 37"/>
                <a:gd name="T51" fmla="*/ 18 h 37"/>
                <a:gd name="T52" fmla="*/ 13 w 37"/>
                <a:gd name="T53" fmla="*/ 22 h 37"/>
                <a:gd name="T54" fmla="*/ 7 w 37"/>
                <a:gd name="T55" fmla="*/ 29 h 37"/>
                <a:gd name="T56" fmla="*/ 4 w 37"/>
                <a:gd name="T57" fmla="*/ 19 h 37"/>
                <a:gd name="T58" fmla="*/ 10 w 37"/>
                <a:gd name="T59" fmla="*/ 31 h 37"/>
                <a:gd name="T60" fmla="*/ 15 w 37"/>
                <a:gd name="T61" fmla="*/ 25 h 37"/>
                <a:gd name="T62" fmla="*/ 22 w 37"/>
                <a:gd name="T63" fmla="*/ 21 h 37"/>
                <a:gd name="T64" fmla="*/ 24 w 37"/>
                <a:gd name="T65" fmla="*/ 33 h 37"/>
                <a:gd name="T66" fmla="*/ 19 w 37"/>
                <a:gd name="T67" fmla="*/ 34 h 37"/>
                <a:gd name="T68" fmla="*/ 10 w 37"/>
                <a:gd name="T69" fmla="*/ 31 h 37"/>
                <a:gd name="T70" fmla="*/ 27 w 37"/>
                <a:gd name="T71" fmla="*/ 31 h 37"/>
                <a:gd name="T72" fmla="*/ 25 w 37"/>
                <a:gd name="T73" fmla="*/ 21 h 37"/>
                <a:gd name="T74" fmla="*/ 34 w 37"/>
                <a:gd name="T75" fmla="*/ 21 h 37"/>
                <a:gd name="T76" fmla="*/ 27 w 37"/>
                <a:gd name="T77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7" h="37">
                  <a:moveTo>
                    <a:pt x="19" y="0"/>
                  </a:moveTo>
                  <a:cubicBezTo>
                    <a:pt x="9" y="0"/>
                    <a:pt x="0" y="8"/>
                    <a:pt x="0" y="19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29" y="37"/>
                    <a:pt x="37" y="29"/>
                    <a:pt x="37" y="19"/>
                  </a:cubicBezTo>
                  <a:cubicBezTo>
                    <a:pt x="37" y="8"/>
                    <a:pt x="29" y="0"/>
                    <a:pt x="19" y="0"/>
                  </a:cubicBezTo>
                  <a:close/>
                  <a:moveTo>
                    <a:pt x="31" y="9"/>
                  </a:moveTo>
                  <a:cubicBezTo>
                    <a:pt x="33" y="12"/>
                    <a:pt x="34" y="14"/>
                    <a:pt x="34" y="18"/>
                  </a:cubicBezTo>
                  <a:cubicBezTo>
                    <a:pt x="30" y="17"/>
                    <a:pt x="27" y="17"/>
                    <a:pt x="24" y="18"/>
                  </a:cubicBezTo>
                  <a:cubicBezTo>
                    <a:pt x="23" y="17"/>
                    <a:pt x="23" y="16"/>
                    <a:pt x="22" y="15"/>
                  </a:cubicBezTo>
                  <a:cubicBezTo>
                    <a:pt x="26" y="14"/>
                    <a:pt x="29" y="12"/>
                    <a:pt x="31" y="9"/>
                  </a:cubicBezTo>
                  <a:close/>
                  <a:moveTo>
                    <a:pt x="28" y="7"/>
                  </a:moveTo>
                  <a:cubicBezTo>
                    <a:pt x="26" y="9"/>
                    <a:pt x="24" y="11"/>
                    <a:pt x="21" y="12"/>
                  </a:cubicBezTo>
                  <a:cubicBezTo>
                    <a:pt x="21" y="12"/>
                    <a:pt x="20" y="11"/>
                    <a:pt x="20" y="10"/>
                  </a:cubicBezTo>
                  <a:cubicBezTo>
                    <a:pt x="18" y="8"/>
                    <a:pt x="17" y="5"/>
                    <a:pt x="15" y="4"/>
                  </a:cubicBezTo>
                  <a:cubicBezTo>
                    <a:pt x="16" y="4"/>
                    <a:pt x="18" y="3"/>
                    <a:pt x="19" y="3"/>
                  </a:cubicBezTo>
                  <a:cubicBezTo>
                    <a:pt x="22" y="3"/>
                    <a:pt x="26" y="5"/>
                    <a:pt x="28" y="7"/>
                  </a:cubicBezTo>
                  <a:close/>
                  <a:moveTo>
                    <a:pt x="12" y="5"/>
                  </a:moveTo>
                  <a:cubicBezTo>
                    <a:pt x="13" y="6"/>
                    <a:pt x="16" y="9"/>
                    <a:pt x="18" y="13"/>
                  </a:cubicBezTo>
                  <a:cubicBezTo>
                    <a:pt x="13" y="15"/>
                    <a:pt x="7" y="15"/>
                    <a:pt x="4" y="15"/>
                  </a:cubicBezTo>
                  <a:cubicBezTo>
                    <a:pt x="5" y="11"/>
                    <a:pt x="8" y="7"/>
                    <a:pt x="12" y="5"/>
                  </a:cubicBezTo>
                  <a:close/>
                  <a:moveTo>
                    <a:pt x="4" y="19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5" y="18"/>
                    <a:pt x="5" y="18"/>
                  </a:cubicBezTo>
                  <a:cubicBezTo>
                    <a:pt x="7" y="18"/>
                    <a:pt x="11" y="18"/>
                    <a:pt x="14" y="17"/>
                  </a:cubicBezTo>
                  <a:cubicBezTo>
                    <a:pt x="16" y="17"/>
                    <a:pt x="18" y="17"/>
                    <a:pt x="19" y="16"/>
                  </a:cubicBezTo>
                  <a:cubicBezTo>
                    <a:pt x="20" y="17"/>
                    <a:pt x="20" y="18"/>
                    <a:pt x="20" y="18"/>
                  </a:cubicBezTo>
                  <a:cubicBezTo>
                    <a:pt x="17" y="19"/>
                    <a:pt x="15" y="21"/>
                    <a:pt x="13" y="22"/>
                  </a:cubicBezTo>
                  <a:cubicBezTo>
                    <a:pt x="10" y="24"/>
                    <a:pt x="9" y="27"/>
                    <a:pt x="7" y="29"/>
                  </a:cubicBezTo>
                  <a:cubicBezTo>
                    <a:pt x="5" y="26"/>
                    <a:pt x="4" y="22"/>
                    <a:pt x="4" y="19"/>
                  </a:cubicBezTo>
                  <a:close/>
                  <a:moveTo>
                    <a:pt x="10" y="31"/>
                  </a:moveTo>
                  <a:cubicBezTo>
                    <a:pt x="11" y="29"/>
                    <a:pt x="12" y="27"/>
                    <a:pt x="15" y="25"/>
                  </a:cubicBezTo>
                  <a:cubicBezTo>
                    <a:pt x="17" y="23"/>
                    <a:pt x="19" y="22"/>
                    <a:pt x="22" y="21"/>
                  </a:cubicBezTo>
                  <a:cubicBezTo>
                    <a:pt x="23" y="25"/>
                    <a:pt x="24" y="28"/>
                    <a:pt x="24" y="33"/>
                  </a:cubicBezTo>
                  <a:cubicBezTo>
                    <a:pt x="23" y="33"/>
                    <a:pt x="21" y="34"/>
                    <a:pt x="19" y="34"/>
                  </a:cubicBezTo>
                  <a:cubicBezTo>
                    <a:pt x="16" y="34"/>
                    <a:pt x="12" y="33"/>
                    <a:pt x="10" y="31"/>
                  </a:cubicBezTo>
                  <a:close/>
                  <a:moveTo>
                    <a:pt x="27" y="31"/>
                  </a:moveTo>
                  <a:cubicBezTo>
                    <a:pt x="27" y="27"/>
                    <a:pt x="26" y="24"/>
                    <a:pt x="25" y="21"/>
                  </a:cubicBezTo>
                  <a:cubicBezTo>
                    <a:pt x="28" y="20"/>
                    <a:pt x="31" y="20"/>
                    <a:pt x="34" y="21"/>
                  </a:cubicBezTo>
                  <a:cubicBezTo>
                    <a:pt x="33" y="25"/>
                    <a:pt x="31" y="29"/>
                    <a:pt x="27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45" name="กลุ่ม 664">
            <a:extLst>
              <a:ext uri="{FF2B5EF4-FFF2-40B4-BE49-F238E27FC236}">
                <a16:creationId xmlns:a16="http://schemas.microsoft.com/office/drawing/2014/main" id="{4653CA68-BB0F-3CAA-06E2-08931D0A2EBC}"/>
              </a:ext>
            </a:extLst>
          </p:cNvPr>
          <p:cNvGrpSpPr/>
          <p:nvPr/>
        </p:nvGrpSpPr>
        <p:grpSpPr>
          <a:xfrm>
            <a:off x="13665994" y="1578770"/>
            <a:ext cx="987028" cy="976312"/>
            <a:chOff x="18191163" y="2105025"/>
            <a:chExt cx="1316037" cy="1301750"/>
          </a:xfrm>
        </p:grpSpPr>
        <p:sp>
          <p:nvSpPr>
            <p:cNvPr id="46" name="Oval 27">
              <a:extLst>
                <a:ext uri="{FF2B5EF4-FFF2-40B4-BE49-F238E27FC236}">
                  <a16:creationId xmlns:a16="http://schemas.microsoft.com/office/drawing/2014/main" id="{B3F666E0-4D69-7478-8F49-088CA8289A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1163" y="2105025"/>
              <a:ext cx="1316037" cy="1301750"/>
            </a:xfrm>
            <a:prstGeom prst="ellipse">
              <a:avLst/>
            </a:prstGeom>
            <a:solidFill>
              <a:srgbClr val="EF3E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47" name="Freeform 28">
              <a:extLst>
                <a:ext uri="{FF2B5EF4-FFF2-40B4-BE49-F238E27FC236}">
                  <a16:creationId xmlns:a16="http://schemas.microsoft.com/office/drawing/2014/main" id="{6D3B1E00-3385-908E-BE1D-8516E990B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19788" y="2473325"/>
              <a:ext cx="442912" cy="565150"/>
            </a:xfrm>
            <a:custGeom>
              <a:avLst/>
              <a:gdLst>
                <a:gd name="T0" fmla="*/ 13 w 29"/>
                <a:gd name="T1" fmla="*/ 24 h 37"/>
                <a:gd name="T2" fmla="*/ 12 w 29"/>
                <a:gd name="T3" fmla="*/ 25 h 37"/>
                <a:gd name="T4" fmla="*/ 10 w 29"/>
                <a:gd name="T5" fmla="*/ 33 h 37"/>
                <a:gd name="T6" fmla="*/ 7 w 29"/>
                <a:gd name="T7" fmla="*/ 37 h 37"/>
                <a:gd name="T8" fmla="*/ 7 w 29"/>
                <a:gd name="T9" fmla="*/ 37 h 37"/>
                <a:gd name="T10" fmla="*/ 7 w 29"/>
                <a:gd name="T11" fmla="*/ 37 h 37"/>
                <a:gd name="T12" fmla="*/ 6 w 29"/>
                <a:gd name="T13" fmla="*/ 32 h 37"/>
                <a:gd name="T14" fmla="*/ 9 w 29"/>
                <a:gd name="T15" fmla="*/ 17 h 37"/>
                <a:gd name="T16" fmla="*/ 9 w 29"/>
                <a:gd name="T17" fmla="*/ 17 h 37"/>
                <a:gd name="T18" fmla="*/ 9 w 29"/>
                <a:gd name="T19" fmla="*/ 12 h 37"/>
                <a:gd name="T20" fmla="*/ 16 w 29"/>
                <a:gd name="T21" fmla="*/ 11 h 37"/>
                <a:gd name="T22" fmla="*/ 14 w 29"/>
                <a:gd name="T23" fmla="*/ 19 h 37"/>
                <a:gd name="T24" fmla="*/ 20 w 29"/>
                <a:gd name="T25" fmla="*/ 22 h 37"/>
                <a:gd name="T26" fmla="*/ 24 w 29"/>
                <a:gd name="T27" fmla="*/ 11 h 37"/>
                <a:gd name="T28" fmla="*/ 10 w 29"/>
                <a:gd name="T29" fmla="*/ 5 h 37"/>
                <a:gd name="T30" fmla="*/ 6 w 29"/>
                <a:gd name="T31" fmla="*/ 18 h 37"/>
                <a:gd name="T32" fmla="*/ 6 w 29"/>
                <a:gd name="T33" fmla="*/ 19 h 37"/>
                <a:gd name="T34" fmla="*/ 6 w 29"/>
                <a:gd name="T35" fmla="*/ 21 h 37"/>
                <a:gd name="T36" fmla="*/ 5 w 29"/>
                <a:gd name="T37" fmla="*/ 21 h 37"/>
                <a:gd name="T38" fmla="*/ 2 w 29"/>
                <a:gd name="T39" fmla="*/ 20 h 37"/>
                <a:gd name="T40" fmla="*/ 3 w 29"/>
                <a:gd name="T41" fmla="*/ 7 h 37"/>
                <a:gd name="T42" fmla="*/ 17 w 29"/>
                <a:gd name="T43" fmla="*/ 0 h 37"/>
                <a:gd name="T44" fmla="*/ 29 w 29"/>
                <a:gd name="T45" fmla="*/ 11 h 37"/>
                <a:gd name="T46" fmla="*/ 26 w 29"/>
                <a:gd name="T47" fmla="*/ 23 h 37"/>
                <a:gd name="T48" fmla="*/ 13 w 29"/>
                <a:gd name="T49" fmla="*/ 25 h 37"/>
                <a:gd name="T50" fmla="*/ 13 w 29"/>
                <a:gd name="T51" fmla="*/ 2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37">
                  <a:moveTo>
                    <a:pt x="13" y="24"/>
                  </a:moveTo>
                  <a:cubicBezTo>
                    <a:pt x="13" y="24"/>
                    <a:pt x="12" y="24"/>
                    <a:pt x="12" y="25"/>
                  </a:cubicBezTo>
                  <a:cubicBezTo>
                    <a:pt x="11" y="30"/>
                    <a:pt x="11" y="31"/>
                    <a:pt x="10" y="33"/>
                  </a:cubicBezTo>
                  <a:cubicBezTo>
                    <a:pt x="9" y="35"/>
                    <a:pt x="8" y="36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6" y="35"/>
                    <a:pt x="6" y="33"/>
                    <a:pt x="6" y="32"/>
                  </a:cubicBezTo>
                  <a:cubicBezTo>
                    <a:pt x="6" y="30"/>
                    <a:pt x="7" y="29"/>
                    <a:pt x="9" y="17"/>
                  </a:cubicBezTo>
                  <a:cubicBezTo>
                    <a:pt x="10" y="17"/>
                    <a:pt x="9" y="17"/>
                    <a:pt x="9" y="17"/>
                  </a:cubicBezTo>
                  <a:cubicBezTo>
                    <a:pt x="9" y="15"/>
                    <a:pt x="9" y="13"/>
                    <a:pt x="9" y="12"/>
                  </a:cubicBezTo>
                  <a:cubicBezTo>
                    <a:pt x="10" y="8"/>
                    <a:pt x="15" y="7"/>
                    <a:pt x="16" y="11"/>
                  </a:cubicBezTo>
                  <a:cubicBezTo>
                    <a:pt x="16" y="13"/>
                    <a:pt x="15" y="15"/>
                    <a:pt x="14" y="19"/>
                  </a:cubicBezTo>
                  <a:cubicBezTo>
                    <a:pt x="13" y="22"/>
                    <a:pt x="17" y="25"/>
                    <a:pt x="20" y="22"/>
                  </a:cubicBezTo>
                  <a:cubicBezTo>
                    <a:pt x="23" y="20"/>
                    <a:pt x="24" y="15"/>
                    <a:pt x="24" y="11"/>
                  </a:cubicBezTo>
                  <a:cubicBezTo>
                    <a:pt x="24" y="4"/>
                    <a:pt x="16" y="2"/>
                    <a:pt x="10" y="5"/>
                  </a:cubicBezTo>
                  <a:cubicBezTo>
                    <a:pt x="5" y="7"/>
                    <a:pt x="3" y="15"/>
                    <a:pt x="6" y="18"/>
                  </a:cubicBezTo>
                  <a:cubicBezTo>
                    <a:pt x="6" y="18"/>
                    <a:pt x="7" y="19"/>
                    <a:pt x="6" y="19"/>
                  </a:cubicBezTo>
                  <a:cubicBezTo>
                    <a:pt x="6" y="20"/>
                    <a:pt x="6" y="20"/>
                    <a:pt x="6" y="21"/>
                  </a:cubicBezTo>
                  <a:cubicBezTo>
                    <a:pt x="6" y="21"/>
                    <a:pt x="5" y="22"/>
                    <a:pt x="5" y="21"/>
                  </a:cubicBezTo>
                  <a:cubicBezTo>
                    <a:pt x="4" y="21"/>
                    <a:pt x="3" y="20"/>
                    <a:pt x="2" y="20"/>
                  </a:cubicBezTo>
                  <a:cubicBezTo>
                    <a:pt x="0" y="17"/>
                    <a:pt x="0" y="11"/>
                    <a:pt x="3" y="7"/>
                  </a:cubicBezTo>
                  <a:cubicBezTo>
                    <a:pt x="6" y="2"/>
                    <a:pt x="12" y="0"/>
                    <a:pt x="17" y="0"/>
                  </a:cubicBezTo>
                  <a:cubicBezTo>
                    <a:pt x="24" y="1"/>
                    <a:pt x="28" y="5"/>
                    <a:pt x="29" y="11"/>
                  </a:cubicBezTo>
                  <a:cubicBezTo>
                    <a:pt x="29" y="13"/>
                    <a:pt x="29" y="19"/>
                    <a:pt x="26" y="23"/>
                  </a:cubicBezTo>
                  <a:cubicBezTo>
                    <a:pt x="22" y="28"/>
                    <a:pt x="16" y="28"/>
                    <a:pt x="13" y="25"/>
                  </a:cubicBezTo>
                  <a:cubicBezTo>
                    <a:pt x="13" y="25"/>
                    <a:pt x="13" y="24"/>
                    <a:pt x="13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48" name="กลุ่ม 2083">
            <a:extLst>
              <a:ext uri="{FF2B5EF4-FFF2-40B4-BE49-F238E27FC236}">
                <a16:creationId xmlns:a16="http://schemas.microsoft.com/office/drawing/2014/main" id="{3ECDC562-AC13-C3F3-572C-5126DE17D106}"/>
              </a:ext>
            </a:extLst>
          </p:cNvPr>
          <p:cNvGrpSpPr/>
          <p:nvPr/>
        </p:nvGrpSpPr>
        <p:grpSpPr>
          <a:xfrm>
            <a:off x="13665994" y="5954317"/>
            <a:ext cx="987028" cy="988218"/>
            <a:chOff x="18191163" y="7939088"/>
            <a:chExt cx="1316037" cy="1317625"/>
          </a:xfrm>
        </p:grpSpPr>
        <p:sp>
          <p:nvSpPr>
            <p:cNvPr id="49" name="Oval 29">
              <a:extLst>
                <a:ext uri="{FF2B5EF4-FFF2-40B4-BE49-F238E27FC236}">
                  <a16:creationId xmlns:a16="http://schemas.microsoft.com/office/drawing/2014/main" id="{42B4AC58-B54B-2632-859E-4A2ECED5AE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1163" y="7939088"/>
              <a:ext cx="1316037" cy="1317625"/>
            </a:xfrm>
            <a:prstGeom prst="ellipse">
              <a:avLst/>
            </a:prstGeom>
            <a:solidFill>
              <a:srgbClr val="397A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6A9E6126-E047-27EB-48F6-727EC8D8B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7875" y="8337550"/>
              <a:ext cx="290512" cy="198438"/>
            </a:xfrm>
            <a:custGeom>
              <a:avLst/>
              <a:gdLst>
                <a:gd name="T0" fmla="*/ 106 w 183"/>
                <a:gd name="T1" fmla="*/ 0 h 125"/>
                <a:gd name="T2" fmla="*/ 0 w 183"/>
                <a:gd name="T3" fmla="*/ 68 h 125"/>
                <a:gd name="T4" fmla="*/ 77 w 183"/>
                <a:gd name="T5" fmla="*/ 125 h 125"/>
                <a:gd name="T6" fmla="*/ 183 w 183"/>
                <a:gd name="T7" fmla="*/ 68 h 125"/>
                <a:gd name="T8" fmla="*/ 106 w 183"/>
                <a:gd name="T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125">
                  <a:moveTo>
                    <a:pt x="106" y="0"/>
                  </a:moveTo>
                  <a:lnTo>
                    <a:pt x="0" y="68"/>
                  </a:lnTo>
                  <a:lnTo>
                    <a:pt x="77" y="125"/>
                  </a:lnTo>
                  <a:lnTo>
                    <a:pt x="183" y="68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D421B745-4887-6A89-4933-A7976B982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8388" y="8337550"/>
              <a:ext cx="276225" cy="198438"/>
            </a:xfrm>
            <a:custGeom>
              <a:avLst/>
              <a:gdLst>
                <a:gd name="T0" fmla="*/ 174 w 174"/>
                <a:gd name="T1" fmla="*/ 68 h 125"/>
                <a:gd name="T2" fmla="*/ 77 w 174"/>
                <a:gd name="T3" fmla="*/ 0 h 125"/>
                <a:gd name="T4" fmla="*/ 0 w 174"/>
                <a:gd name="T5" fmla="*/ 68 h 125"/>
                <a:gd name="T6" fmla="*/ 106 w 174"/>
                <a:gd name="T7" fmla="*/ 125 h 125"/>
                <a:gd name="T8" fmla="*/ 174 w 174"/>
                <a:gd name="T9" fmla="*/ 68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25">
                  <a:moveTo>
                    <a:pt x="174" y="68"/>
                  </a:moveTo>
                  <a:lnTo>
                    <a:pt x="77" y="0"/>
                  </a:lnTo>
                  <a:lnTo>
                    <a:pt x="0" y="68"/>
                  </a:lnTo>
                  <a:lnTo>
                    <a:pt x="106" y="125"/>
                  </a:lnTo>
                  <a:lnTo>
                    <a:pt x="174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30337CBD-B81B-C471-CB73-F0F3C5008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8388" y="8535988"/>
              <a:ext cx="276225" cy="215900"/>
            </a:xfrm>
            <a:custGeom>
              <a:avLst/>
              <a:gdLst>
                <a:gd name="T0" fmla="*/ 0 w 174"/>
                <a:gd name="T1" fmla="*/ 68 h 136"/>
                <a:gd name="T2" fmla="*/ 77 w 174"/>
                <a:gd name="T3" fmla="*/ 136 h 136"/>
                <a:gd name="T4" fmla="*/ 174 w 174"/>
                <a:gd name="T5" fmla="*/ 68 h 136"/>
                <a:gd name="T6" fmla="*/ 106 w 174"/>
                <a:gd name="T7" fmla="*/ 0 h 136"/>
                <a:gd name="T8" fmla="*/ 0 w 174"/>
                <a:gd name="T9" fmla="*/ 6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36">
                  <a:moveTo>
                    <a:pt x="0" y="68"/>
                  </a:moveTo>
                  <a:lnTo>
                    <a:pt x="77" y="136"/>
                  </a:lnTo>
                  <a:lnTo>
                    <a:pt x="174" y="68"/>
                  </a:lnTo>
                  <a:lnTo>
                    <a:pt x="106" y="0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193EBEE2-ED89-FDFA-EE1F-0E46DE562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7875" y="8535988"/>
              <a:ext cx="290512" cy="215900"/>
            </a:xfrm>
            <a:custGeom>
              <a:avLst/>
              <a:gdLst>
                <a:gd name="T0" fmla="*/ 0 w 183"/>
                <a:gd name="T1" fmla="*/ 68 h 136"/>
                <a:gd name="T2" fmla="*/ 106 w 183"/>
                <a:gd name="T3" fmla="*/ 136 h 136"/>
                <a:gd name="T4" fmla="*/ 183 w 183"/>
                <a:gd name="T5" fmla="*/ 68 h 136"/>
                <a:gd name="T6" fmla="*/ 77 w 183"/>
                <a:gd name="T7" fmla="*/ 0 h 136"/>
                <a:gd name="T8" fmla="*/ 0 w 183"/>
                <a:gd name="T9" fmla="*/ 6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136">
                  <a:moveTo>
                    <a:pt x="0" y="68"/>
                  </a:moveTo>
                  <a:lnTo>
                    <a:pt x="106" y="136"/>
                  </a:lnTo>
                  <a:lnTo>
                    <a:pt x="183" y="68"/>
                  </a:lnTo>
                  <a:lnTo>
                    <a:pt x="77" y="0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7B987DDE-BB5C-EE24-14EF-93B3B72F0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80113" y="8674100"/>
              <a:ext cx="336550" cy="200025"/>
            </a:xfrm>
            <a:custGeom>
              <a:avLst/>
              <a:gdLst>
                <a:gd name="T0" fmla="*/ 106 w 212"/>
                <a:gd name="T1" fmla="*/ 0 h 126"/>
                <a:gd name="T2" fmla="*/ 29 w 212"/>
                <a:gd name="T3" fmla="*/ 58 h 126"/>
                <a:gd name="T4" fmla="*/ 0 w 212"/>
                <a:gd name="T5" fmla="*/ 39 h 126"/>
                <a:gd name="T6" fmla="*/ 0 w 212"/>
                <a:gd name="T7" fmla="*/ 58 h 126"/>
                <a:gd name="T8" fmla="*/ 106 w 212"/>
                <a:gd name="T9" fmla="*/ 126 h 126"/>
                <a:gd name="T10" fmla="*/ 212 w 212"/>
                <a:gd name="T11" fmla="*/ 58 h 126"/>
                <a:gd name="T12" fmla="*/ 212 w 212"/>
                <a:gd name="T13" fmla="*/ 39 h 126"/>
                <a:gd name="T14" fmla="*/ 183 w 212"/>
                <a:gd name="T15" fmla="*/ 58 h 126"/>
                <a:gd name="T16" fmla="*/ 106 w 212"/>
                <a:gd name="T1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2" h="126">
                  <a:moveTo>
                    <a:pt x="106" y="0"/>
                  </a:moveTo>
                  <a:lnTo>
                    <a:pt x="29" y="58"/>
                  </a:lnTo>
                  <a:lnTo>
                    <a:pt x="0" y="39"/>
                  </a:lnTo>
                  <a:lnTo>
                    <a:pt x="0" y="58"/>
                  </a:lnTo>
                  <a:lnTo>
                    <a:pt x="106" y="126"/>
                  </a:lnTo>
                  <a:lnTo>
                    <a:pt x="212" y="58"/>
                  </a:lnTo>
                  <a:lnTo>
                    <a:pt x="212" y="39"/>
                  </a:lnTo>
                  <a:lnTo>
                    <a:pt x="183" y="58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55" name="กลุ่ม 2079">
            <a:extLst>
              <a:ext uri="{FF2B5EF4-FFF2-40B4-BE49-F238E27FC236}">
                <a16:creationId xmlns:a16="http://schemas.microsoft.com/office/drawing/2014/main" id="{B37AA02A-096F-76D7-BCE5-7DE9B95376FB}"/>
              </a:ext>
            </a:extLst>
          </p:cNvPr>
          <p:cNvGrpSpPr/>
          <p:nvPr/>
        </p:nvGrpSpPr>
        <p:grpSpPr>
          <a:xfrm>
            <a:off x="8945167" y="4495801"/>
            <a:ext cx="988218" cy="988218"/>
            <a:chOff x="11896725" y="5994400"/>
            <a:chExt cx="1317625" cy="1317625"/>
          </a:xfrm>
        </p:grpSpPr>
        <p:sp>
          <p:nvSpPr>
            <p:cNvPr id="56" name="Oval 35">
              <a:extLst>
                <a:ext uri="{FF2B5EF4-FFF2-40B4-BE49-F238E27FC236}">
                  <a16:creationId xmlns:a16="http://schemas.microsoft.com/office/drawing/2014/main" id="{06BEAB83-688D-6A13-AA39-AC0715DC89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96725" y="5994400"/>
              <a:ext cx="1317625" cy="1317625"/>
            </a:xfrm>
            <a:prstGeom prst="ellipse">
              <a:avLst/>
            </a:prstGeom>
            <a:solidFill>
              <a:srgbClr val="FFC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D4CFFDFA-D1C5-EB51-5DED-462B2FAD85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11063" y="6392863"/>
              <a:ext cx="488950" cy="504825"/>
            </a:xfrm>
            <a:custGeom>
              <a:avLst/>
              <a:gdLst>
                <a:gd name="T0" fmla="*/ 9 w 32"/>
                <a:gd name="T1" fmla="*/ 33 h 33"/>
                <a:gd name="T2" fmla="*/ 6 w 32"/>
                <a:gd name="T3" fmla="*/ 32 h 33"/>
                <a:gd name="T4" fmla="*/ 0 w 32"/>
                <a:gd name="T5" fmla="*/ 23 h 33"/>
                <a:gd name="T6" fmla="*/ 0 w 32"/>
                <a:gd name="T7" fmla="*/ 11 h 33"/>
                <a:gd name="T8" fmla="*/ 7 w 32"/>
                <a:gd name="T9" fmla="*/ 1 h 33"/>
                <a:gd name="T10" fmla="*/ 19 w 32"/>
                <a:gd name="T11" fmla="*/ 1 h 33"/>
                <a:gd name="T12" fmla="*/ 26 w 32"/>
                <a:gd name="T13" fmla="*/ 8 h 33"/>
                <a:gd name="T14" fmla="*/ 27 w 32"/>
                <a:gd name="T15" fmla="*/ 13 h 33"/>
                <a:gd name="T16" fmla="*/ 31 w 32"/>
                <a:gd name="T17" fmla="*/ 13 h 33"/>
                <a:gd name="T18" fmla="*/ 32 w 32"/>
                <a:gd name="T19" fmla="*/ 15 h 33"/>
                <a:gd name="T20" fmla="*/ 31 w 32"/>
                <a:gd name="T21" fmla="*/ 27 h 33"/>
                <a:gd name="T22" fmla="*/ 23 w 32"/>
                <a:gd name="T23" fmla="*/ 33 h 33"/>
                <a:gd name="T24" fmla="*/ 21 w 32"/>
                <a:gd name="T25" fmla="*/ 33 h 33"/>
                <a:gd name="T26" fmla="*/ 9 w 32"/>
                <a:gd name="T27" fmla="*/ 33 h 33"/>
                <a:gd name="T28" fmla="*/ 21 w 32"/>
                <a:gd name="T29" fmla="*/ 24 h 33"/>
                <a:gd name="T30" fmla="*/ 21 w 32"/>
                <a:gd name="T31" fmla="*/ 21 h 33"/>
                <a:gd name="T32" fmla="*/ 10 w 32"/>
                <a:gd name="T33" fmla="*/ 21 h 33"/>
                <a:gd name="T34" fmla="*/ 10 w 32"/>
                <a:gd name="T35" fmla="*/ 24 h 33"/>
                <a:gd name="T36" fmla="*/ 21 w 32"/>
                <a:gd name="T37" fmla="*/ 24 h 33"/>
                <a:gd name="T38" fmla="*/ 16 w 32"/>
                <a:gd name="T39" fmla="*/ 13 h 33"/>
                <a:gd name="T40" fmla="*/ 15 w 32"/>
                <a:gd name="T41" fmla="*/ 9 h 33"/>
                <a:gd name="T42" fmla="*/ 10 w 32"/>
                <a:gd name="T43" fmla="*/ 9 h 33"/>
                <a:gd name="T44" fmla="*/ 10 w 32"/>
                <a:gd name="T45" fmla="*/ 13 h 33"/>
                <a:gd name="T46" fmla="*/ 16 w 32"/>
                <a:gd name="T47" fmla="*/ 1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3">
                  <a:moveTo>
                    <a:pt x="9" y="33"/>
                  </a:moveTo>
                  <a:cubicBezTo>
                    <a:pt x="8" y="33"/>
                    <a:pt x="7" y="32"/>
                    <a:pt x="6" y="32"/>
                  </a:cubicBezTo>
                  <a:cubicBezTo>
                    <a:pt x="2" y="30"/>
                    <a:pt x="0" y="27"/>
                    <a:pt x="0" y="23"/>
                  </a:cubicBezTo>
                  <a:cubicBezTo>
                    <a:pt x="0" y="21"/>
                    <a:pt x="0" y="12"/>
                    <a:pt x="0" y="11"/>
                  </a:cubicBezTo>
                  <a:cubicBezTo>
                    <a:pt x="0" y="6"/>
                    <a:pt x="3" y="2"/>
                    <a:pt x="7" y="1"/>
                  </a:cubicBezTo>
                  <a:cubicBezTo>
                    <a:pt x="9" y="0"/>
                    <a:pt x="17" y="0"/>
                    <a:pt x="19" y="1"/>
                  </a:cubicBezTo>
                  <a:cubicBezTo>
                    <a:pt x="22" y="2"/>
                    <a:pt x="25" y="4"/>
                    <a:pt x="26" y="8"/>
                  </a:cubicBezTo>
                  <a:cubicBezTo>
                    <a:pt x="26" y="10"/>
                    <a:pt x="26" y="12"/>
                    <a:pt x="27" y="13"/>
                  </a:cubicBezTo>
                  <a:cubicBezTo>
                    <a:pt x="29" y="13"/>
                    <a:pt x="30" y="13"/>
                    <a:pt x="31" y="13"/>
                  </a:cubicBezTo>
                  <a:cubicBezTo>
                    <a:pt x="31" y="13"/>
                    <a:pt x="32" y="14"/>
                    <a:pt x="32" y="15"/>
                  </a:cubicBezTo>
                  <a:cubicBezTo>
                    <a:pt x="32" y="24"/>
                    <a:pt x="32" y="25"/>
                    <a:pt x="31" y="27"/>
                  </a:cubicBezTo>
                  <a:cubicBezTo>
                    <a:pt x="29" y="30"/>
                    <a:pt x="26" y="33"/>
                    <a:pt x="23" y="33"/>
                  </a:cubicBezTo>
                  <a:cubicBezTo>
                    <a:pt x="22" y="33"/>
                    <a:pt x="22" y="33"/>
                    <a:pt x="21" y="33"/>
                  </a:cubicBezTo>
                  <a:cubicBezTo>
                    <a:pt x="21" y="33"/>
                    <a:pt x="11" y="33"/>
                    <a:pt x="9" y="33"/>
                  </a:cubicBezTo>
                  <a:close/>
                  <a:moveTo>
                    <a:pt x="21" y="24"/>
                  </a:moveTo>
                  <a:cubicBezTo>
                    <a:pt x="24" y="24"/>
                    <a:pt x="24" y="21"/>
                    <a:pt x="21" y="21"/>
                  </a:cubicBezTo>
                  <a:cubicBezTo>
                    <a:pt x="18" y="21"/>
                    <a:pt x="14" y="21"/>
                    <a:pt x="10" y="21"/>
                  </a:cubicBezTo>
                  <a:cubicBezTo>
                    <a:pt x="7" y="21"/>
                    <a:pt x="8" y="24"/>
                    <a:pt x="10" y="24"/>
                  </a:cubicBezTo>
                  <a:cubicBezTo>
                    <a:pt x="12" y="24"/>
                    <a:pt x="21" y="24"/>
                    <a:pt x="21" y="24"/>
                  </a:cubicBezTo>
                  <a:close/>
                  <a:moveTo>
                    <a:pt x="16" y="13"/>
                  </a:moveTo>
                  <a:cubicBezTo>
                    <a:pt x="18" y="12"/>
                    <a:pt x="18" y="9"/>
                    <a:pt x="15" y="9"/>
                  </a:cubicBezTo>
                  <a:cubicBezTo>
                    <a:pt x="15" y="9"/>
                    <a:pt x="10" y="9"/>
                    <a:pt x="10" y="9"/>
                  </a:cubicBezTo>
                  <a:cubicBezTo>
                    <a:pt x="7" y="9"/>
                    <a:pt x="8" y="13"/>
                    <a:pt x="10" y="13"/>
                  </a:cubicBezTo>
                  <a:cubicBezTo>
                    <a:pt x="10" y="13"/>
                    <a:pt x="15" y="13"/>
                    <a:pt x="16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58" name="กลุ่ม 666">
            <a:extLst>
              <a:ext uri="{FF2B5EF4-FFF2-40B4-BE49-F238E27FC236}">
                <a16:creationId xmlns:a16="http://schemas.microsoft.com/office/drawing/2014/main" id="{0A03212A-4CFA-E4E3-E4CF-6CA24098C085}"/>
              </a:ext>
            </a:extLst>
          </p:cNvPr>
          <p:cNvGrpSpPr/>
          <p:nvPr/>
        </p:nvGrpSpPr>
        <p:grpSpPr>
          <a:xfrm>
            <a:off x="8945167" y="3037287"/>
            <a:ext cx="988218" cy="988218"/>
            <a:chOff x="11896725" y="4049713"/>
            <a:chExt cx="1317625" cy="1317625"/>
          </a:xfrm>
        </p:grpSpPr>
        <p:sp>
          <p:nvSpPr>
            <p:cNvPr id="59" name="Oval 37">
              <a:extLst>
                <a:ext uri="{FF2B5EF4-FFF2-40B4-BE49-F238E27FC236}">
                  <a16:creationId xmlns:a16="http://schemas.microsoft.com/office/drawing/2014/main" id="{6CF56B68-258A-20C6-EE8A-81BE975A1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96725" y="4049713"/>
              <a:ext cx="1317625" cy="1317625"/>
            </a:xfrm>
            <a:prstGeom prst="ellipse">
              <a:avLst/>
            </a:prstGeom>
            <a:solidFill>
              <a:srgbClr val="1F96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60" name="Freeform 38">
              <a:extLst>
                <a:ext uri="{FF2B5EF4-FFF2-40B4-BE49-F238E27FC236}">
                  <a16:creationId xmlns:a16="http://schemas.microsoft.com/office/drawing/2014/main" id="{F038C717-3CF9-1B43-7CDA-73A097936D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295188" y="4432300"/>
              <a:ext cx="520700" cy="536575"/>
            </a:xfrm>
            <a:custGeom>
              <a:avLst/>
              <a:gdLst>
                <a:gd name="T0" fmla="*/ 32 w 34"/>
                <a:gd name="T1" fmla="*/ 20 h 35"/>
                <a:gd name="T2" fmla="*/ 33 w 34"/>
                <a:gd name="T3" fmla="*/ 18 h 35"/>
                <a:gd name="T4" fmla="*/ 17 w 34"/>
                <a:gd name="T5" fmla="*/ 2 h 35"/>
                <a:gd name="T6" fmla="*/ 14 w 34"/>
                <a:gd name="T7" fmla="*/ 2 h 35"/>
                <a:gd name="T8" fmla="*/ 9 w 34"/>
                <a:gd name="T9" fmla="*/ 0 h 35"/>
                <a:gd name="T10" fmla="*/ 0 w 34"/>
                <a:gd name="T11" fmla="*/ 10 h 35"/>
                <a:gd name="T12" fmla="*/ 1 w 34"/>
                <a:gd name="T13" fmla="*/ 14 h 35"/>
                <a:gd name="T14" fmla="*/ 1 w 34"/>
                <a:gd name="T15" fmla="*/ 18 h 35"/>
                <a:gd name="T16" fmla="*/ 17 w 34"/>
                <a:gd name="T17" fmla="*/ 34 h 35"/>
                <a:gd name="T18" fmla="*/ 20 w 34"/>
                <a:gd name="T19" fmla="*/ 34 h 35"/>
                <a:gd name="T20" fmla="*/ 25 w 34"/>
                <a:gd name="T21" fmla="*/ 35 h 35"/>
                <a:gd name="T22" fmla="*/ 34 w 34"/>
                <a:gd name="T23" fmla="*/ 26 h 35"/>
                <a:gd name="T24" fmla="*/ 32 w 34"/>
                <a:gd name="T25" fmla="*/ 20 h 35"/>
                <a:gd name="T26" fmla="*/ 21 w 34"/>
                <a:gd name="T27" fmla="*/ 27 h 35"/>
                <a:gd name="T28" fmla="*/ 14 w 34"/>
                <a:gd name="T29" fmla="*/ 27 h 35"/>
                <a:gd name="T30" fmla="*/ 9 w 34"/>
                <a:gd name="T31" fmla="*/ 23 h 35"/>
                <a:gd name="T32" fmla="*/ 12 w 34"/>
                <a:gd name="T33" fmla="*/ 22 h 35"/>
                <a:gd name="T34" fmla="*/ 13 w 34"/>
                <a:gd name="T35" fmla="*/ 23 h 35"/>
                <a:gd name="T36" fmla="*/ 20 w 34"/>
                <a:gd name="T37" fmla="*/ 23 h 35"/>
                <a:gd name="T38" fmla="*/ 20 w 34"/>
                <a:gd name="T39" fmla="*/ 21 h 35"/>
                <a:gd name="T40" fmla="*/ 13 w 34"/>
                <a:gd name="T41" fmla="*/ 19 h 35"/>
                <a:gd name="T42" fmla="*/ 10 w 34"/>
                <a:gd name="T43" fmla="*/ 10 h 35"/>
                <a:gd name="T44" fmla="*/ 16 w 34"/>
                <a:gd name="T45" fmla="*/ 7 h 35"/>
                <a:gd name="T46" fmla="*/ 24 w 34"/>
                <a:gd name="T47" fmla="*/ 12 h 35"/>
                <a:gd name="T48" fmla="*/ 23 w 34"/>
                <a:gd name="T49" fmla="*/ 14 h 35"/>
                <a:gd name="T50" fmla="*/ 20 w 34"/>
                <a:gd name="T51" fmla="*/ 12 h 35"/>
                <a:gd name="T52" fmla="*/ 14 w 34"/>
                <a:gd name="T53" fmla="*/ 11 h 35"/>
                <a:gd name="T54" fmla="*/ 14 w 34"/>
                <a:gd name="T55" fmla="*/ 14 h 35"/>
                <a:gd name="T56" fmla="*/ 22 w 34"/>
                <a:gd name="T57" fmla="*/ 17 h 35"/>
                <a:gd name="T58" fmla="*/ 25 w 34"/>
                <a:gd name="T59" fmla="*/ 22 h 35"/>
                <a:gd name="T60" fmla="*/ 21 w 34"/>
                <a:gd name="T61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4" h="35">
                  <a:moveTo>
                    <a:pt x="32" y="20"/>
                  </a:moveTo>
                  <a:cubicBezTo>
                    <a:pt x="33" y="20"/>
                    <a:pt x="33" y="19"/>
                    <a:pt x="33" y="18"/>
                  </a:cubicBezTo>
                  <a:cubicBezTo>
                    <a:pt x="33" y="9"/>
                    <a:pt x="25" y="2"/>
                    <a:pt x="17" y="2"/>
                  </a:cubicBezTo>
                  <a:cubicBezTo>
                    <a:pt x="16" y="2"/>
                    <a:pt x="15" y="2"/>
                    <a:pt x="14" y="2"/>
                  </a:cubicBezTo>
                  <a:cubicBezTo>
                    <a:pt x="13" y="1"/>
                    <a:pt x="11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1"/>
                    <a:pt x="0" y="13"/>
                    <a:pt x="1" y="14"/>
                  </a:cubicBezTo>
                  <a:cubicBezTo>
                    <a:pt x="1" y="16"/>
                    <a:pt x="1" y="17"/>
                    <a:pt x="1" y="18"/>
                  </a:cubicBezTo>
                  <a:cubicBezTo>
                    <a:pt x="1" y="27"/>
                    <a:pt x="8" y="34"/>
                    <a:pt x="17" y="34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1" y="34"/>
                    <a:pt x="23" y="35"/>
                    <a:pt x="25" y="35"/>
                  </a:cubicBezTo>
                  <a:cubicBezTo>
                    <a:pt x="30" y="35"/>
                    <a:pt x="34" y="31"/>
                    <a:pt x="34" y="26"/>
                  </a:cubicBezTo>
                  <a:cubicBezTo>
                    <a:pt x="34" y="24"/>
                    <a:pt x="33" y="22"/>
                    <a:pt x="32" y="20"/>
                  </a:cubicBezTo>
                  <a:close/>
                  <a:moveTo>
                    <a:pt x="21" y="27"/>
                  </a:moveTo>
                  <a:cubicBezTo>
                    <a:pt x="19" y="28"/>
                    <a:pt x="16" y="28"/>
                    <a:pt x="14" y="27"/>
                  </a:cubicBezTo>
                  <a:cubicBezTo>
                    <a:pt x="10" y="27"/>
                    <a:pt x="9" y="25"/>
                    <a:pt x="9" y="23"/>
                  </a:cubicBezTo>
                  <a:cubicBezTo>
                    <a:pt x="8" y="21"/>
                    <a:pt x="11" y="20"/>
                    <a:pt x="12" y="22"/>
                  </a:cubicBezTo>
                  <a:cubicBezTo>
                    <a:pt x="13" y="22"/>
                    <a:pt x="13" y="23"/>
                    <a:pt x="13" y="23"/>
                  </a:cubicBezTo>
                  <a:cubicBezTo>
                    <a:pt x="15" y="25"/>
                    <a:pt x="19" y="25"/>
                    <a:pt x="20" y="23"/>
                  </a:cubicBezTo>
                  <a:cubicBezTo>
                    <a:pt x="21" y="22"/>
                    <a:pt x="21" y="22"/>
                    <a:pt x="20" y="21"/>
                  </a:cubicBezTo>
                  <a:cubicBezTo>
                    <a:pt x="19" y="20"/>
                    <a:pt x="19" y="20"/>
                    <a:pt x="13" y="19"/>
                  </a:cubicBezTo>
                  <a:cubicBezTo>
                    <a:pt x="8" y="17"/>
                    <a:pt x="8" y="13"/>
                    <a:pt x="10" y="10"/>
                  </a:cubicBezTo>
                  <a:cubicBezTo>
                    <a:pt x="11" y="8"/>
                    <a:pt x="13" y="8"/>
                    <a:pt x="16" y="7"/>
                  </a:cubicBezTo>
                  <a:cubicBezTo>
                    <a:pt x="20" y="7"/>
                    <a:pt x="24" y="9"/>
                    <a:pt x="24" y="12"/>
                  </a:cubicBezTo>
                  <a:cubicBezTo>
                    <a:pt x="24" y="13"/>
                    <a:pt x="24" y="13"/>
                    <a:pt x="23" y="14"/>
                  </a:cubicBezTo>
                  <a:cubicBezTo>
                    <a:pt x="21" y="14"/>
                    <a:pt x="21" y="13"/>
                    <a:pt x="20" y="12"/>
                  </a:cubicBezTo>
                  <a:cubicBezTo>
                    <a:pt x="18" y="10"/>
                    <a:pt x="15" y="11"/>
                    <a:pt x="14" y="11"/>
                  </a:cubicBezTo>
                  <a:cubicBezTo>
                    <a:pt x="13" y="12"/>
                    <a:pt x="13" y="14"/>
                    <a:pt x="14" y="14"/>
                  </a:cubicBezTo>
                  <a:cubicBezTo>
                    <a:pt x="15" y="15"/>
                    <a:pt x="20" y="16"/>
                    <a:pt x="22" y="17"/>
                  </a:cubicBezTo>
                  <a:cubicBezTo>
                    <a:pt x="24" y="18"/>
                    <a:pt x="25" y="19"/>
                    <a:pt x="25" y="22"/>
                  </a:cubicBezTo>
                  <a:cubicBezTo>
                    <a:pt x="25" y="24"/>
                    <a:pt x="24" y="26"/>
                    <a:pt x="21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61" name="กลุ่ม 2080">
            <a:extLst>
              <a:ext uri="{FF2B5EF4-FFF2-40B4-BE49-F238E27FC236}">
                <a16:creationId xmlns:a16="http://schemas.microsoft.com/office/drawing/2014/main" id="{4E5E31C8-AED0-B7E0-99B3-1591A3513B7D}"/>
              </a:ext>
            </a:extLst>
          </p:cNvPr>
          <p:cNvGrpSpPr/>
          <p:nvPr/>
        </p:nvGrpSpPr>
        <p:grpSpPr>
          <a:xfrm>
            <a:off x="10519172" y="4495801"/>
            <a:ext cx="987028" cy="988218"/>
            <a:chOff x="13995400" y="5994400"/>
            <a:chExt cx="1316037" cy="1317625"/>
          </a:xfrm>
        </p:grpSpPr>
        <p:sp>
          <p:nvSpPr>
            <p:cNvPr id="62" name="Oval 39">
              <a:extLst>
                <a:ext uri="{FF2B5EF4-FFF2-40B4-BE49-F238E27FC236}">
                  <a16:creationId xmlns:a16="http://schemas.microsoft.com/office/drawing/2014/main" id="{55F51C39-E096-E6A1-3643-8AA0EE4E60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95400" y="5994400"/>
              <a:ext cx="1316037" cy="1317625"/>
            </a:xfrm>
            <a:prstGeom prst="ellipse">
              <a:avLst/>
            </a:prstGeom>
            <a:solidFill>
              <a:srgbClr val="7D57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63" name="Freeform 40">
              <a:extLst>
                <a:ext uri="{FF2B5EF4-FFF2-40B4-BE49-F238E27FC236}">
                  <a16:creationId xmlns:a16="http://schemas.microsoft.com/office/drawing/2014/main" id="{E2461658-DB43-8F80-BA24-8A8B081CE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92275" y="6392863"/>
              <a:ext cx="520700" cy="504825"/>
            </a:xfrm>
            <a:custGeom>
              <a:avLst/>
              <a:gdLst>
                <a:gd name="T0" fmla="*/ 28 w 34"/>
                <a:gd name="T1" fmla="*/ 0 h 33"/>
                <a:gd name="T2" fmla="*/ 5 w 34"/>
                <a:gd name="T3" fmla="*/ 0 h 33"/>
                <a:gd name="T4" fmla="*/ 0 w 34"/>
                <a:gd name="T5" fmla="*/ 5 h 33"/>
                <a:gd name="T6" fmla="*/ 0 w 34"/>
                <a:gd name="T7" fmla="*/ 28 h 33"/>
                <a:gd name="T8" fmla="*/ 5 w 34"/>
                <a:gd name="T9" fmla="*/ 33 h 33"/>
                <a:gd name="T10" fmla="*/ 28 w 34"/>
                <a:gd name="T11" fmla="*/ 33 h 33"/>
                <a:gd name="T12" fmla="*/ 34 w 34"/>
                <a:gd name="T13" fmla="*/ 28 h 33"/>
                <a:gd name="T14" fmla="*/ 34 w 34"/>
                <a:gd name="T15" fmla="*/ 5 h 33"/>
                <a:gd name="T16" fmla="*/ 28 w 34"/>
                <a:gd name="T17" fmla="*/ 0 h 33"/>
                <a:gd name="T18" fmla="*/ 24 w 34"/>
                <a:gd name="T19" fmla="*/ 4 h 33"/>
                <a:gd name="T20" fmla="*/ 25 w 34"/>
                <a:gd name="T21" fmla="*/ 3 h 33"/>
                <a:gd name="T22" fmla="*/ 29 w 34"/>
                <a:gd name="T23" fmla="*/ 3 h 33"/>
                <a:gd name="T24" fmla="*/ 30 w 34"/>
                <a:gd name="T25" fmla="*/ 4 h 33"/>
                <a:gd name="T26" fmla="*/ 30 w 34"/>
                <a:gd name="T27" fmla="*/ 8 h 33"/>
                <a:gd name="T28" fmla="*/ 29 w 34"/>
                <a:gd name="T29" fmla="*/ 9 h 33"/>
                <a:gd name="T30" fmla="*/ 25 w 34"/>
                <a:gd name="T31" fmla="*/ 9 h 33"/>
                <a:gd name="T32" fmla="*/ 24 w 34"/>
                <a:gd name="T33" fmla="*/ 8 h 33"/>
                <a:gd name="T34" fmla="*/ 24 w 34"/>
                <a:gd name="T35" fmla="*/ 4 h 33"/>
                <a:gd name="T36" fmla="*/ 11 w 34"/>
                <a:gd name="T37" fmla="*/ 14 h 33"/>
                <a:gd name="T38" fmla="*/ 17 w 34"/>
                <a:gd name="T39" fmla="*/ 10 h 33"/>
                <a:gd name="T40" fmla="*/ 23 w 34"/>
                <a:gd name="T41" fmla="*/ 14 h 33"/>
                <a:gd name="T42" fmla="*/ 24 w 34"/>
                <a:gd name="T43" fmla="*/ 17 h 33"/>
                <a:gd name="T44" fmla="*/ 17 w 34"/>
                <a:gd name="T45" fmla="*/ 23 h 33"/>
                <a:gd name="T46" fmla="*/ 10 w 34"/>
                <a:gd name="T47" fmla="*/ 17 h 33"/>
                <a:gd name="T48" fmla="*/ 11 w 34"/>
                <a:gd name="T49" fmla="*/ 14 h 33"/>
                <a:gd name="T50" fmla="*/ 30 w 34"/>
                <a:gd name="T51" fmla="*/ 28 h 33"/>
                <a:gd name="T52" fmla="*/ 28 w 34"/>
                <a:gd name="T53" fmla="*/ 30 h 33"/>
                <a:gd name="T54" fmla="*/ 5 w 34"/>
                <a:gd name="T55" fmla="*/ 30 h 33"/>
                <a:gd name="T56" fmla="*/ 4 w 34"/>
                <a:gd name="T57" fmla="*/ 28 h 33"/>
                <a:gd name="T58" fmla="*/ 4 w 34"/>
                <a:gd name="T59" fmla="*/ 14 h 33"/>
                <a:gd name="T60" fmla="*/ 7 w 34"/>
                <a:gd name="T61" fmla="*/ 14 h 33"/>
                <a:gd name="T62" fmla="*/ 7 w 34"/>
                <a:gd name="T63" fmla="*/ 17 h 33"/>
                <a:gd name="T64" fmla="*/ 17 w 34"/>
                <a:gd name="T65" fmla="*/ 27 h 33"/>
                <a:gd name="T66" fmla="*/ 27 w 34"/>
                <a:gd name="T67" fmla="*/ 17 h 33"/>
                <a:gd name="T68" fmla="*/ 27 w 34"/>
                <a:gd name="T69" fmla="*/ 14 h 33"/>
                <a:gd name="T70" fmla="*/ 30 w 34"/>
                <a:gd name="T71" fmla="*/ 14 h 33"/>
                <a:gd name="T72" fmla="*/ 30 w 34"/>
                <a:gd name="T73" fmla="*/ 2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" h="33">
                  <a:moveTo>
                    <a:pt x="28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1"/>
                    <a:pt x="2" y="33"/>
                    <a:pt x="5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31" y="33"/>
                    <a:pt x="34" y="31"/>
                    <a:pt x="34" y="28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2"/>
                    <a:pt x="31" y="0"/>
                    <a:pt x="28" y="0"/>
                  </a:cubicBezTo>
                  <a:close/>
                  <a:moveTo>
                    <a:pt x="24" y="4"/>
                  </a:moveTo>
                  <a:cubicBezTo>
                    <a:pt x="24" y="4"/>
                    <a:pt x="24" y="3"/>
                    <a:pt x="25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9"/>
                    <a:pt x="30" y="9"/>
                    <a:pt x="29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4" y="9"/>
                    <a:pt x="24" y="9"/>
                    <a:pt x="24" y="8"/>
                  </a:cubicBezTo>
                  <a:lnTo>
                    <a:pt x="24" y="4"/>
                  </a:lnTo>
                  <a:close/>
                  <a:moveTo>
                    <a:pt x="11" y="14"/>
                  </a:moveTo>
                  <a:cubicBezTo>
                    <a:pt x="12" y="12"/>
                    <a:pt x="14" y="10"/>
                    <a:pt x="17" y="10"/>
                  </a:cubicBezTo>
                  <a:cubicBezTo>
                    <a:pt x="20" y="10"/>
                    <a:pt x="22" y="12"/>
                    <a:pt x="23" y="14"/>
                  </a:cubicBezTo>
                  <a:cubicBezTo>
                    <a:pt x="23" y="15"/>
                    <a:pt x="24" y="16"/>
                    <a:pt x="24" y="17"/>
                  </a:cubicBezTo>
                  <a:cubicBezTo>
                    <a:pt x="24" y="20"/>
                    <a:pt x="21" y="23"/>
                    <a:pt x="17" y="23"/>
                  </a:cubicBezTo>
                  <a:cubicBezTo>
                    <a:pt x="13" y="23"/>
                    <a:pt x="10" y="20"/>
                    <a:pt x="10" y="17"/>
                  </a:cubicBezTo>
                  <a:cubicBezTo>
                    <a:pt x="10" y="16"/>
                    <a:pt x="10" y="15"/>
                    <a:pt x="11" y="14"/>
                  </a:cubicBezTo>
                  <a:close/>
                  <a:moveTo>
                    <a:pt x="30" y="28"/>
                  </a:moveTo>
                  <a:cubicBezTo>
                    <a:pt x="30" y="29"/>
                    <a:pt x="29" y="30"/>
                    <a:pt x="28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4" y="30"/>
                    <a:pt x="4" y="29"/>
                    <a:pt x="4" y="28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7" y="16"/>
                    <a:pt x="7" y="17"/>
                  </a:cubicBezTo>
                  <a:cubicBezTo>
                    <a:pt x="7" y="22"/>
                    <a:pt x="11" y="27"/>
                    <a:pt x="17" y="27"/>
                  </a:cubicBezTo>
                  <a:cubicBezTo>
                    <a:pt x="22" y="27"/>
                    <a:pt x="27" y="22"/>
                    <a:pt x="27" y="17"/>
                  </a:cubicBezTo>
                  <a:cubicBezTo>
                    <a:pt x="27" y="16"/>
                    <a:pt x="27" y="15"/>
                    <a:pt x="27" y="14"/>
                  </a:cubicBezTo>
                  <a:cubicBezTo>
                    <a:pt x="30" y="14"/>
                    <a:pt x="30" y="14"/>
                    <a:pt x="30" y="14"/>
                  </a:cubicBezTo>
                  <a:lnTo>
                    <a:pt x="30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64" name="กลุ่ม 2087">
            <a:extLst>
              <a:ext uri="{FF2B5EF4-FFF2-40B4-BE49-F238E27FC236}">
                <a16:creationId xmlns:a16="http://schemas.microsoft.com/office/drawing/2014/main" id="{7941A195-E2A5-7567-0BFA-2717DBB90419}"/>
              </a:ext>
            </a:extLst>
          </p:cNvPr>
          <p:cNvGrpSpPr/>
          <p:nvPr/>
        </p:nvGrpSpPr>
        <p:grpSpPr>
          <a:xfrm>
            <a:off x="7372352" y="5954317"/>
            <a:ext cx="987028" cy="988218"/>
            <a:chOff x="9799638" y="7939088"/>
            <a:chExt cx="1316037" cy="1317625"/>
          </a:xfrm>
        </p:grpSpPr>
        <p:sp>
          <p:nvSpPr>
            <p:cNvPr id="65" name="Oval 41">
              <a:extLst>
                <a:ext uri="{FF2B5EF4-FFF2-40B4-BE49-F238E27FC236}">
                  <a16:creationId xmlns:a16="http://schemas.microsoft.com/office/drawing/2014/main" id="{746CB0CE-D6F3-05B9-35F8-33049F576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9638" y="7939088"/>
              <a:ext cx="1316037" cy="1317625"/>
            </a:xfrm>
            <a:prstGeom prst="ellipse">
              <a:avLst/>
            </a:prstGeom>
            <a:solidFill>
              <a:srgbClr val="28B6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10728934-1A48-9A58-7600-5C60D7354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2225" y="8353425"/>
              <a:ext cx="550862" cy="474663"/>
            </a:xfrm>
            <a:custGeom>
              <a:avLst/>
              <a:gdLst>
                <a:gd name="T0" fmla="*/ 35 w 36"/>
                <a:gd name="T1" fmla="*/ 7 h 31"/>
                <a:gd name="T2" fmla="*/ 16 w 36"/>
                <a:gd name="T3" fmla="*/ 31 h 31"/>
                <a:gd name="T4" fmla="*/ 11 w 36"/>
                <a:gd name="T5" fmla="*/ 25 h 31"/>
                <a:gd name="T6" fmla="*/ 5 w 36"/>
                <a:gd name="T7" fmla="*/ 9 h 31"/>
                <a:gd name="T8" fmla="*/ 2 w 36"/>
                <a:gd name="T9" fmla="*/ 11 h 31"/>
                <a:gd name="T10" fmla="*/ 0 w 36"/>
                <a:gd name="T11" fmla="*/ 9 h 31"/>
                <a:gd name="T12" fmla="*/ 10 w 36"/>
                <a:gd name="T13" fmla="*/ 1 h 31"/>
                <a:gd name="T14" fmla="*/ 16 w 36"/>
                <a:gd name="T15" fmla="*/ 6 h 31"/>
                <a:gd name="T16" fmla="*/ 20 w 36"/>
                <a:gd name="T17" fmla="*/ 20 h 31"/>
                <a:gd name="T18" fmla="*/ 25 w 36"/>
                <a:gd name="T19" fmla="*/ 11 h 31"/>
                <a:gd name="T20" fmla="*/ 20 w 36"/>
                <a:gd name="T21" fmla="*/ 9 h 31"/>
                <a:gd name="T22" fmla="*/ 30 w 36"/>
                <a:gd name="T23" fmla="*/ 0 h 31"/>
                <a:gd name="T24" fmla="*/ 35 w 36"/>
                <a:gd name="T25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1">
                  <a:moveTo>
                    <a:pt x="35" y="7"/>
                  </a:moveTo>
                  <a:cubicBezTo>
                    <a:pt x="35" y="14"/>
                    <a:pt x="23" y="31"/>
                    <a:pt x="16" y="31"/>
                  </a:cubicBezTo>
                  <a:cubicBezTo>
                    <a:pt x="14" y="31"/>
                    <a:pt x="12" y="29"/>
                    <a:pt x="11" y="25"/>
                  </a:cubicBezTo>
                  <a:cubicBezTo>
                    <a:pt x="8" y="15"/>
                    <a:pt x="7" y="9"/>
                    <a:pt x="5" y="9"/>
                  </a:cubicBezTo>
                  <a:cubicBezTo>
                    <a:pt x="4" y="9"/>
                    <a:pt x="3" y="10"/>
                    <a:pt x="2" y="1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5" y="5"/>
                    <a:pt x="8" y="1"/>
                    <a:pt x="10" y="1"/>
                  </a:cubicBezTo>
                  <a:cubicBezTo>
                    <a:pt x="13" y="1"/>
                    <a:pt x="15" y="2"/>
                    <a:pt x="16" y="6"/>
                  </a:cubicBezTo>
                  <a:cubicBezTo>
                    <a:pt x="16" y="12"/>
                    <a:pt x="18" y="20"/>
                    <a:pt x="20" y="20"/>
                  </a:cubicBezTo>
                  <a:cubicBezTo>
                    <a:pt x="21" y="20"/>
                    <a:pt x="25" y="13"/>
                    <a:pt x="25" y="11"/>
                  </a:cubicBezTo>
                  <a:cubicBezTo>
                    <a:pt x="26" y="8"/>
                    <a:pt x="23" y="8"/>
                    <a:pt x="20" y="9"/>
                  </a:cubicBezTo>
                  <a:cubicBezTo>
                    <a:pt x="22" y="3"/>
                    <a:pt x="25" y="0"/>
                    <a:pt x="30" y="0"/>
                  </a:cubicBezTo>
                  <a:cubicBezTo>
                    <a:pt x="34" y="1"/>
                    <a:pt x="36" y="3"/>
                    <a:pt x="35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67" name="กลุ่ม 667">
            <a:extLst>
              <a:ext uri="{FF2B5EF4-FFF2-40B4-BE49-F238E27FC236}">
                <a16:creationId xmlns:a16="http://schemas.microsoft.com/office/drawing/2014/main" id="{90BE158E-A3AF-CAEE-B39C-2DDEEF9A91A8}"/>
              </a:ext>
            </a:extLst>
          </p:cNvPr>
          <p:cNvGrpSpPr/>
          <p:nvPr/>
        </p:nvGrpSpPr>
        <p:grpSpPr>
          <a:xfrm>
            <a:off x="10519172" y="3037287"/>
            <a:ext cx="987028" cy="988218"/>
            <a:chOff x="13995400" y="4049713"/>
            <a:chExt cx="1316037" cy="1317625"/>
          </a:xfrm>
        </p:grpSpPr>
        <p:sp>
          <p:nvSpPr>
            <p:cNvPr id="68" name="Oval 43">
              <a:extLst>
                <a:ext uri="{FF2B5EF4-FFF2-40B4-BE49-F238E27FC236}">
                  <a16:creationId xmlns:a16="http://schemas.microsoft.com/office/drawing/2014/main" id="{74EBC8EA-B75C-B6B2-856B-E8D1D3284B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95400" y="4049713"/>
              <a:ext cx="1316037" cy="1317625"/>
            </a:xfrm>
            <a:prstGeom prst="ellipse">
              <a:avLst/>
            </a:prstGeom>
            <a:solidFill>
              <a:srgbClr val="209E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69" name="Freeform 44">
              <a:extLst>
                <a:ext uri="{FF2B5EF4-FFF2-40B4-BE49-F238E27FC236}">
                  <a16:creationId xmlns:a16="http://schemas.microsoft.com/office/drawing/2014/main" id="{5E38A158-3C5C-16BA-E4D7-63FF9A0E71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31950" y="4402138"/>
              <a:ext cx="612775" cy="566738"/>
            </a:xfrm>
            <a:custGeom>
              <a:avLst/>
              <a:gdLst>
                <a:gd name="T0" fmla="*/ 3 w 40"/>
                <a:gd name="T1" fmla="*/ 37 h 37"/>
                <a:gd name="T2" fmla="*/ 4 w 40"/>
                <a:gd name="T3" fmla="*/ 35 h 37"/>
                <a:gd name="T4" fmla="*/ 6 w 40"/>
                <a:gd name="T5" fmla="*/ 29 h 37"/>
                <a:gd name="T6" fmla="*/ 6 w 40"/>
                <a:gd name="T7" fmla="*/ 28 h 37"/>
                <a:gd name="T8" fmla="*/ 17 w 40"/>
                <a:gd name="T9" fmla="*/ 3 h 37"/>
                <a:gd name="T10" fmla="*/ 38 w 40"/>
                <a:gd name="T11" fmla="*/ 16 h 37"/>
                <a:gd name="T12" fmla="*/ 24 w 40"/>
                <a:gd name="T13" fmla="*/ 37 h 37"/>
                <a:gd name="T14" fmla="*/ 13 w 40"/>
                <a:gd name="T15" fmla="*/ 35 h 37"/>
                <a:gd name="T16" fmla="*/ 12 w 40"/>
                <a:gd name="T17" fmla="*/ 35 h 37"/>
                <a:gd name="T18" fmla="*/ 3 w 40"/>
                <a:gd name="T19" fmla="*/ 37 h 37"/>
                <a:gd name="T20" fmla="*/ 7 w 40"/>
                <a:gd name="T21" fmla="*/ 33 h 37"/>
                <a:gd name="T22" fmla="*/ 12 w 40"/>
                <a:gd name="T23" fmla="*/ 32 h 37"/>
                <a:gd name="T24" fmla="*/ 14 w 40"/>
                <a:gd name="T25" fmla="*/ 32 h 37"/>
                <a:gd name="T26" fmla="*/ 23 w 40"/>
                <a:gd name="T27" fmla="*/ 34 h 37"/>
                <a:gd name="T28" fmla="*/ 35 w 40"/>
                <a:gd name="T29" fmla="*/ 17 h 37"/>
                <a:gd name="T30" fmla="*/ 18 w 40"/>
                <a:gd name="T31" fmla="*/ 5 h 37"/>
                <a:gd name="T32" fmla="*/ 8 w 40"/>
                <a:gd name="T33" fmla="*/ 26 h 37"/>
                <a:gd name="T34" fmla="*/ 9 w 40"/>
                <a:gd name="T35" fmla="*/ 29 h 37"/>
                <a:gd name="T36" fmla="*/ 7 w 40"/>
                <a:gd name="T3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37">
                  <a:moveTo>
                    <a:pt x="3" y="37"/>
                  </a:moveTo>
                  <a:cubicBezTo>
                    <a:pt x="4" y="36"/>
                    <a:pt x="4" y="36"/>
                    <a:pt x="4" y="35"/>
                  </a:cubicBezTo>
                  <a:cubicBezTo>
                    <a:pt x="5" y="33"/>
                    <a:pt x="5" y="31"/>
                    <a:pt x="6" y="29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0" y="18"/>
                    <a:pt x="6" y="5"/>
                    <a:pt x="17" y="3"/>
                  </a:cubicBezTo>
                  <a:cubicBezTo>
                    <a:pt x="27" y="0"/>
                    <a:pt x="36" y="7"/>
                    <a:pt x="38" y="16"/>
                  </a:cubicBezTo>
                  <a:cubicBezTo>
                    <a:pt x="40" y="26"/>
                    <a:pt x="33" y="35"/>
                    <a:pt x="24" y="37"/>
                  </a:cubicBezTo>
                  <a:cubicBezTo>
                    <a:pt x="20" y="37"/>
                    <a:pt x="17" y="37"/>
                    <a:pt x="13" y="35"/>
                  </a:cubicBezTo>
                  <a:cubicBezTo>
                    <a:pt x="13" y="35"/>
                    <a:pt x="12" y="35"/>
                    <a:pt x="12" y="35"/>
                  </a:cubicBezTo>
                  <a:cubicBezTo>
                    <a:pt x="7" y="36"/>
                    <a:pt x="4" y="37"/>
                    <a:pt x="3" y="37"/>
                  </a:cubicBezTo>
                  <a:close/>
                  <a:moveTo>
                    <a:pt x="7" y="33"/>
                  </a:moveTo>
                  <a:cubicBezTo>
                    <a:pt x="9" y="33"/>
                    <a:pt x="11" y="32"/>
                    <a:pt x="12" y="32"/>
                  </a:cubicBezTo>
                  <a:cubicBezTo>
                    <a:pt x="13" y="32"/>
                    <a:pt x="13" y="32"/>
                    <a:pt x="14" y="32"/>
                  </a:cubicBezTo>
                  <a:cubicBezTo>
                    <a:pt x="17" y="34"/>
                    <a:pt x="20" y="34"/>
                    <a:pt x="23" y="34"/>
                  </a:cubicBezTo>
                  <a:cubicBezTo>
                    <a:pt x="31" y="33"/>
                    <a:pt x="36" y="25"/>
                    <a:pt x="35" y="17"/>
                  </a:cubicBezTo>
                  <a:cubicBezTo>
                    <a:pt x="34" y="9"/>
                    <a:pt x="26" y="4"/>
                    <a:pt x="18" y="5"/>
                  </a:cubicBezTo>
                  <a:cubicBezTo>
                    <a:pt x="9" y="7"/>
                    <a:pt x="3" y="18"/>
                    <a:pt x="8" y="26"/>
                  </a:cubicBezTo>
                  <a:cubicBezTo>
                    <a:pt x="9" y="27"/>
                    <a:pt x="9" y="28"/>
                    <a:pt x="9" y="29"/>
                  </a:cubicBezTo>
                  <a:cubicBezTo>
                    <a:pt x="8" y="30"/>
                    <a:pt x="8" y="32"/>
                    <a:pt x="7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70" name="Freeform 45">
              <a:extLst>
                <a:ext uri="{FF2B5EF4-FFF2-40B4-BE49-F238E27FC236}">
                  <a16:creationId xmlns:a16="http://schemas.microsoft.com/office/drawing/2014/main" id="{17DC62AB-E19C-E04E-DD0C-525A6E569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16100" y="4570413"/>
              <a:ext cx="274637" cy="260350"/>
            </a:xfrm>
            <a:custGeom>
              <a:avLst/>
              <a:gdLst>
                <a:gd name="T0" fmla="*/ 13 w 18"/>
                <a:gd name="T1" fmla="*/ 17 h 17"/>
                <a:gd name="T2" fmla="*/ 1 w 18"/>
                <a:gd name="T3" fmla="*/ 8 h 17"/>
                <a:gd name="T4" fmla="*/ 2 w 18"/>
                <a:gd name="T5" fmla="*/ 1 h 17"/>
                <a:gd name="T6" fmla="*/ 4 w 18"/>
                <a:gd name="T7" fmla="*/ 1 h 17"/>
                <a:gd name="T8" fmla="*/ 4 w 18"/>
                <a:gd name="T9" fmla="*/ 1 h 17"/>
                <a:gd name="T10" fmla="*/ 6 w 18"/>
                <a:gd name="T11" fmla="*/ 4 h 17"/>
                <a:gd name="T12" fmla="*/ 5 w 18"/>
                <a:gd name="T13" fmla="*/ 7 h 17"/>
                <a:gd name="T14" fmla="*/ 5 w 18"/>
                <a:gd name="T15" fmla="*/ 8 h 17"/>
                <a:gd name="T16" fmla="*/ 11 w 18"/>
                <a:gd name="T17" fmla="*/ 13 h 17"/>
                <a:gd name="T18" fmla="*/ 12 w 18"/>
                <a:gd name="T19" fmla="*/ 13 h 17"/>
                <a:gd name="T20" fmla="*/ 14 w 18"/>
                <a:gd name="T21" fmla="*/ 11 h 17"/>
                <a:gd name="T22" fmla="*/ 18 w 18"/>
                <a:gd name="T23" fmla="*/ 13 h 17"/>
                <a:gd name="T24" fmla="*/ 13 w 18"/>
                <a:gd name="T2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17">
                  <a:moveTo>
                    <a:pt x="13" y="17"/>
                  </a:moveTo>
                  <a:cubicBezTo>
                    <a:pt x="10" y="17"/>
                    <a:pt x="5" y="14"/>
                    <a:pt x="1" y="8"/>
                  </a:cubicBezTo>
                  <a:cubicBezTo>
                    <a:pt x="0" y="5"/>
                    <a:pt x="0" y="3"/>
                    <a:pt x="2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2"/>
                    <a:pt x="5" y="3"/>
                    <a:pt x="6" y="4"/>
                  </a:cubicBezTo>
                  <a:cubicBezTo>
                    <a:pt x="6" y="5"/>
                    <a:pt x="6" y="6"/>
                    <a:pt x="5" y="7"/>
                  </a:cubicBezTo>
                  <a:cubicBezTo>
                    <a:pt x="4" y="7"/>
                    <a:pt x="4" y="7"/>
                    <a:pt x="5" y="8"/>
                  </a:cubicBezTo>
                  <a:cubicBezTo>
                    <a:pt x="6" y="10"/>
                    <a:pt x="8" y="12"/>
                    <a:pt x="11" y="13"/>
                  </a:cubicBezTo>
                  <a:cubicBezTo>
                    <a:pt x="11" y="13"/>
                    <a:pt x="11" y="13"/>
                    <a:pt x="12" y="13"/>
                  </a:cubicBezTo>
                  <a:cubicBezTo>
                    <a:pt x="13" y="11"/>
                    <a:pt x="13" y="10"/>
                    <a:pt x="14" y="11"/>
                  </a:cubicBezTo>
                  <a:cubicBezTo>
                    <a:pt x="17" y="12"/>
                    <a:pt x="18" y="12"/>
                    <a:pt x="18" y="13"/>
                  </a:cubicBezTo>
                  <a:cubicBezTo>
                    <a:pt x="18" y="16"/>
                    <a:pt x="15" y="17"/>
                    <a:pt x="13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71" name="กลุ่ม 2082">
            <a:extLst>
              <a:ext uri="{FF2B5EF4-FFF2-40B4-BE49-F238E27FC236}">
                <a16:creationId xmlns:a16="http://schemas.microsoft.com/office/drawing/2014/main" id="{336022B6-CCFF-8D30-3280-076EDAC9ED7F}"/>
              </a:ext>
            </a:extLst>
          </p:cNvPr>
          <p:cNvGrpSpPr/>
          <p:nvPr/>
        </p:nvGrpSpPr>
        <p:grpSpPr>
          <a:xfrm>
            <a:off x="13665994" y="4495801"/>
            <a:ext cx="987028" cy="988218"/>
            <a:chOff x="18191163" y="5994400"/>
            <a:chExt cx="1316037" cy="1317625"/>
          </a:xfrm>
        </p:grpSpPr>
        <p:sp>
          <p:nvSpPr>
            <p:cNvPr id="72" name="Oval 46">
              <a:extLst>
                <a:ext uri="{FF2B5EF4-FFF2-40B4-BE49-F238E27FC236}">
                  <a16:creationId xmlns:a16="http://schemas.microsoft.com/office/drawing/2014/main" id="{814C1DCA-0A3C-B17C-C85B-6149C4F970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1163" y="5994400"/>
              <a:ext cx="1316037" cy="1317625"/>
            </a:xfrm>
            <a:prstGeom prst="ellipse">
              <a:avLst/>
            </a:prstGeom>
            <a:solidFill>
              <a:srgbClr val="4C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73" name="Freeform 47">
              <a:extLst>
                <a:ext uri="{FF2B5EF4-FFF2-40B4-BE49-F238E27FC236}">
                  <a16:creationId xmlns:a16="http://schemas.microsoft.com/office/drawing/2014/main" id="{0B074DAE-863E-FA1C-A59D-20D5B92DE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80113" y="6362700"/>
              <a:ext cx="336550" cy="566738"/>
            </a:xfrm>
            <a:custGeom>
              <a:avLst/>
              <a:gdLst>
                <a:gd name="T0" fmla="*/ 22 w 22"/>
                <a:gd name="T1" fmla="*/ 29 h 37"/>
                <a:gd name="T2" fmla="*/ 22 w 22"/>
                <a:gd name="T3" fmla="*/ 29 h 37"/>
                <a:gd name="T4" fmla="*/ 13 w 22"/>
                <a:gd name="T5" fmla="*/ 30 h 37"/>
                <a:gd name="T6" fmla="*/ 12 w 22"/>
                <a:gd name="T7" fmla="*/ 22 h 37"/>
                <a:gd name="T8" fmla="*/ 12 w 22"/>
                <a:gd name="T9" fmla="*/ 15 h 37"/>
                <a:gd name="T10" fmla="*/ 21 w 22"/>
                <a:gd name="T11" fmla="*/ 15 h 37"/>
                <a:gd name="T12" fmla="*/ 21 w 22"/>
                <a:gd name="T13" fmla="*/ 10 h 37"/>
                <a:gd name="T14" fmla="*/ 12 w 22"/>
                <a:gd name="T15" fmla="*/ 10 h 37"/>
                <a:gd name="T16" fmla="*/ 12 w 22"/>
                <a:gd name="T17" fmla="*/ 0 h 37"/>
                <a:gd name="T18" fmla="*/ 7 w 22"/>
                <a:gd name="T19" fmla="*/ 0 h 37"/>
                <a:gd name="T20" fmla="*/ 7 w 22"/>
                <a:gd name="T21" fmla="*/ 0 h 37"/>
                <a:gd name="T22" fmla="*/ 0 w 22"/>
                <a:gd name="T23" fmla="*/ 10 h 37"/>
                <a:gd name="T24" fmla="*/ 0 w 22"/>
                <a:gd name="T25" fmla="*/ 15 h 37"/>
                <a:gd name="T26" fmla="*/ 4 w 22"/>
                <a:gd name="T27" fmla="*/ 15 h 37"/>
                <a:gd name="T28" fmla="*/ 4 w 22"/>
                <a:gd name="T29" fmla="*/ 28 h 37"/>
                <a:gd name="T30" fmla="*/ 6 w 22"/>
                <a:gd name="T31" fmla="*/ 35 h 37"/>
                <a:gd name="T32" fmla="*/ 18 w 22"/>
                <a:gd name="T33" fmla="*/ 36 h 37"/>
                <a:gd name="T34" fmla="*/ 22 w 22"/>
                <a:gd name="T35" fmla="*/ 35 h 37"/>
                <a:gd name="T36" fmla="*/ 22 w 22"/>
                <a:gd name="T37" fmla="*/ 2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37">
                  <a:moveTo>
                    <a:pt x="22" y="29"/>
                  </a:moveTo>
                  <a:cubicBezTo>
                    <a:pt x="22" y="29"/>
                    <a:pt x="22" y="29"/>
                    <a:pt x="22" y="29"/>
                  </a:cubicBezTo>
                  <a:cubicBezTo>
                    <a:pt x="22" y="29"/>
                    <a:pt x="17" y="33"/>
                    <a:pt x="13" y="30"/>
                  </a:cubicBezTo>
                  <a:cubicBezTo>
                    <a:pt x="12" y="29"/>
                    <a:pt x="12" y="28"/>
                    <a:pt x="12" y="22"/>
                  </a:cubicBezTo>
                  <a:cubicBezTo>
                    <a:pt x="12" y="21"/>
                    <a:pt x="12" y="16"/>
                    <a:pt x="12" y="15"/>
                  </a:cubicBezTo>
                  <a:cubicBezTo>
                    <a:pt x="12" y="15"/>
                    <a:pt x="12" y="15"/>
                    <a:pt x="21" y="15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9" y="10"/>
                    <a:pt x="12" y="10"/>
                    <a:pt x="12" y="10"/>
                  </a:cubicBezTo>
                  <a:cubicBezTo>
                    <a:pt x="12" y="0"/>
                    <a:pt x="12" y="1"/>
                    <a:pt x="1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5"/>
                    <a:pt x="5" y="9"/>
                    <a:pt x="0" y="1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5"/>
                    <a:pt x="2" y="15"/>
                    <a:pt x="4" y="15"/>
                  </a:cubicBezTo>
                  <a:cubicBezTo>
                    <a:pt x="4" y="16"/>
                    <a:pt x="4" y="14"/>
                    <a:pt x="4" y="28"/>
                  </a:cubicBezTo>
                  <a:cubicBezTo>
                    <a:pt x="4" y="31"/>
                    <a:pt x="4" y="33"/>
                    <a:pt x="6" y="35"/>
                  </a:cubicBezTo>
                  <a:cubicBezTo>
                    <a:pt x="9" y="37"/>
                    <a:pt x="15" y="37"/>
                    <a:pt x="18" y="36"/>
                  </a:cubicBezTo>
                  <a:cubicBezTo>
                    <a:pt x="20" y="36"/>
                    <a:pt x="22" y="35"/>
                    <a:pt x="22" y="35"/>
                  </a:cubicBezTo>
                  <a:cubicBezTo>
                    <a:pt x="22" y="35"/>
                    <a:pt x="22" y="35"/>
                    <a:pt x="22" y="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74" name="กลุ่ม 2081">
            <a:extLst>
              <a:ext uri="{FF2B5EF4-FFF2-40B4-BE49-F238E27FC236}">
                <a16:creationId xmlns:a16="http://schemas.microsoft.com/office/drawing/2014/main" id="{1C092F9E-964B-0929-DB0E-9CBD1E80E174}"/>
              </a:ext>
            </a:extLst>
          </p:cNvPr>
          <p:cNvGrpSpPr/>
          <p:nvPr/>
        </p:nvGrpSpPr>
        <p:grpSpPr>
          <a:xfrm>
            <a:off x="12091991" y="4495801"/>
            <a:ext cx="988218" cy="988218"/>
            <a:chOff x="16092488" y="5994400"/>
            <a:chExt cx="1317625" cy="1317625"/>
          </a:xfrm>
        </p:grpSpPr>
        <p:sp>
          <p:nvSpPr>
            <p:cNvPr id="75" name="Oval 48">
              <a:extLst>
                <a:ext uri="{FF2B5EF4-FFF2-40B4-BE49-F238E27FC236}">
                  <a16:creationId xmlns:a16="http://schemas.microsoft.com/office/drawing/2014/main" id="{22A0008C-9236-76B2-1454-99409E885A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92488" y="5994400"/>
              <a:ext cx="1317625" cy="1317625"/>
            </a:xfrm>
            <a:prstGeom prst="ellipse">
              <a:avLst/>
            </a:prstGeom>
            <a:solidFill>
              <a:srgbClr val="00B4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76" name="Freeform 49">
              <a:extLst>
                <a:ext uri="{FF2B5EF4-FFF2-40B4-BE49-F238E27FC236}">
                  <a16:creationId xmlns:a16="http://schemas.microsoft.com/office/drawing/2014/main" id="{F41D6790-8EF2-F69C-9422-891B7B93B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06825" y="6362700"/>
              <a:ext cx="488950" cy="566738"/>
            </a:xfrm>
            <a:custGeom>
              <a:avLst/>
              <a:gdLst>
                <a:gd name="T0" fmla="*/ 31 w 32"/>
                <a:gd name="T1" fmla="*/ 19 h 37"/>
                <a:gd name="T2" fmla="*/ 21 w 32"/>
                <a:gd name="T3" fmla="*/ 11 h 37"/>
                <a:gd name="T4" fmla="*/ 26 w 32"/>
                <a:gd name="T5" fmla="*/ 7 h 37"/>
                <a:gd name="T6" fmla="*/ 25 w 32"/>
                <a:gd name="T7" fmla="*/ 14 h 37"/>
                <a:gd name="T8" fmla="*/ 25 w 32"/>
                <a:gd name="T9" fmla="*/ 14 h 37"/>
                <a:gd name="T10" fmla="*/ 31 w 32"/>
                <a:gd name="T11" fmla="*/ 15 h 37"/>
                <a:gd name="T12" fmla="*/ 32 w 32"/>
                <a:gd name="T13" fmla="*/ 10 h 37"/>
                <a:gd name="T14" fmla="*/ 23 w 32"/>
                <a:gd name="T15" fmla="*/ 0 h 37"/>
                <a:gd name="T16" fmla="*/ 16 w 32"/>
                <a:gd name="T17" fmla="*/ 7 h 37"/>
                <a:gd name="T18" fmla="*/ 17 w 32"/>
                <a:gd name="T19" fmla="*/ 17 h 37"/>
                <a:gd name="T20" fmla="*/ 22 w 32"/>
                <a:gd name="T21" fmla="*/ 22 h 37"/>
                <a:gd name="T22" fmla="*/ 22 w 32"/>
                <a:gd name="T23" fmla="*/ 22 h 37"/>
                <a:gd name="T24" fmla="*/ 16 w 32"/>
                <a:gd name="T25" fmla="*/ 31 h 37"/>
                <a:gd name="T26" fmla="*/ 15 w 32"/>
                <a:gd name="T27" fmla="*/ 31 h 37"/>
                <a:gd name="T28" fmla="*/ 6 w 32"/>
                <a:gd name="T29" fmla="*/ 6 h 37"/>
                <a:gd name="T30" fmla="*/ 0 w 32"/>
                <a:gd name="T31" fmla="*/ 6 h 37"/>
                <a:gd name="T32" fmla="*/ 13 w 32"/>
                <a:gd name="T33" fmla="*/ 36 h 37"/>
                <a:gd name="T34" fmla="*/ 14 w 32"/>
                <a:gd name="T35" fmla="*/ 37 h 37"/>
                <a:gd name="T36" fmla="*/ 17 w 32"/>
                <a:gd name="T37" fmla="*/ 36 h 37"/>
                <a:gd name="T38" fmla="*/ 27 w 32"/>
                <a:gd name="T39" fmla="*/ 24 h 37"/>
                <a:gd name="T40" fmla="*/ 28 w 32"/>
                <a:gd name="T41" fmla="*/ 23 h 37"/>
                <a:gd name="T42" fmla="*/ 31 w 32"/>
                <a:gd name="T43" fmla="*/ 23 h 37"/>
                <a:gd name="T44" fmla="*/ 31 w 32"/>
                <a:gd name="T4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37">
                  <a:moveTo>
                    <a:pt x="31" y="19"/>
                  </a:moveTo>
                  <a:cubicBezTo>
                    <a:pt x="26" y="20"/>
                    <a:pt x="21" y="17"/>
                    <a:pt x="21" y="11"/>
                  </a:cubicBezTo>
                  <a:cubicBezTo>
                    <a:pt x="21" y="5"/>
                    <a:pt x="25" y="5"/>
                    <a:pt x="26" y="7"/>
                  </a:cubicBezTo>
                  <a:cubicBezTo>
                    <a:pt x="26" y="10"/>
                    <a:pt x="26" y="12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7" y="16"/>
                    <a:pt x="30" y="16"/>
                    <a:pt x="31" y="15"/>
                  </a:cubicBezTo>
                  <a:cubicBezTo>
                    <a:pt x="31" y="14"/>
                    <a:pt x="32" y="12"/>
                    <a:pt x="32" y="10"/>
                  </a:cubicBezTo>
                  <a:cubicBezTo>
                    <a:pt x="32" y="3"/>
                    <a:pt x="28" y="0"/>
                    <a:pt x="23" y="0"/>
                  </a:cubicBezTo>
                  <a:cubicBezTo>
                    <a:pt x="19" y="1"/>
                    <a:pt x="16" y="4"/>
                    <a:pt x="16" y="7"/>
                  </a:cubicBezTo>
                  <a:cubicBezTo>
                    <a:pt x="15" y="10"/>
                    <a:pt x="15" y="14"/>
                    <a:pt x="17" y="17"/>
                  </a:cubicBezTo>
                  <a:cubicBezTo>
                    <a:pt x="18" y="19"/>
                    <a:pt x="20" y="21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0" y="25"/>
                    <a:pt x="18" y="28"/>
                    <a:pt x="16" y="31"/>
                  </a:cubicBezTo>
                  <a:cubicBezTo>
                    <a:pt x="16" y="31"/>
                    <a:pt x="16" y="31"/>
                    <a:pt x="15" y="31"/>
                  </a:cubicBezTo>
                  <a:cubicBezTo>
                    <a:pt x="9" y="23"/>
                    <a:pt x="7" y="15"/>
                    <a:pt x="6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2" y="28"/>
                    <a:pt x="13" y="36"/>
                  </a:cubicBezTo>
                  <a:cubicBezTo>
                    <a:pt x="13" y="36"/>
                    <a:pt x="14" y="36"/>
                    <a:pt x="14" y="37"/>
                  </a:cubicBezTo>
                  <a:cubicBezTo>
                    <a:pt x="15" y="37"/>
                    <a:pt x="16" y="37"/>
                    <a:pt x="17" y="36"/>
                  </a:cubicBezTo>
                  <a:cubicBezTo>
                    <a:pt x="19" y="35"/>
                    <a:pt x="24" y="30"/>
                    <a:pt x="27" y="24"/>
                  </a:cubicBezTo>
                  <a:cubicBezTo>
                    <a:pt x="27" y="23"/>
                    <a:pt x="28" y="23"/>
                    <a:pt x="28" y="23"/>
                  </a:cubicBezTo>
                  <a:cubicBezTo>
                    <a:pt x="29" y="23"/>
                    <a:pt x="30" y="23"/>
                    <a:pt x="31" y="23"/>
                  </a:cubicBezTo>
                  <a:lnTo>
                    <a:pt x="31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77" name="กลุ่ม 2086">
            <a:extLst>
              <a:ext uri="{FF2B5EF4-FFF2-40B4-BE49-F238E27FC236}">
                <a16:creationId xmlns:a16="http://schemas.microsoft.com/office/drawing/2014/main" id="{A9120232-F59B-787E-24F5-92EF07D54F91}"/>
              </a:ext>
            </a:extLst>
          </p:cNvPr>
          <p:cNvGrpSpPr/>
          <p:nvPr/>
        </p:nvGrpSpPr>
        <p:grpSpPr>
          <a:xfrm>
            <a:off x="8945167" y="5954317"/>
            <a:ext cx="988218" cy="988218"/>
            <a:chOff x="11896725" y="7939088"/>
            <a:chExt cx="1317625" cy="1317625"/>
          </a:xfrm>
        </p:grpSpPr>
        <p:sp>
          <p:nvSpPr>
            <p:cNvPr id="78" name="Oval 50">
              <a:extLst>
                <a:ext uri="{FF2B5EF4-FFF2-40B4-BE49-F238E27FC236}">
                  <a16:creationId xmlns:a16="http://schemas.microsoft.com/office/drawing/2014/main" id="{3A8BFDE9-D0F0-9BCC-0B31-2D6F9CEC26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96725" y="7939088"/>
              <a:ext cx="1317625" cy="1317625"/>
            </a:xfrm>
            <a:prstGeom prst="ellipse">
              <a:avLst/>
            </a:pr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79" name="Oval 51">
              <a:extLst>
                <a:ext uri="{FF2B5EF4-FFF2-40B4-BE49-F238E27FC236}">
                  <a16:creationId xmlns:a16="http://schemas.microsoft.com/office/drawing/2014/main" id="{B2AB4270-1181-D4BF-3AC4-6CAB58FC9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79313" y="8475663"/>
              <a:ext cx="246062" cy="230188"/>
            </a:xfrm>
            <a:prstGeom prst="ellipse">
              <a:avLst/>
            </a:prstGeom>
            <a:solidFill>
              <a:srgbClr val="3865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80" name="Oval 52">
              <a:extLst>
                <a:ext uri="{FF2B5EF4-FFF2-40B4-BE49-F238E27FC236}">
                  <a16:creationId xmlns:a16="http://schemas.microsoft.com/office/drawing/2014/main" id="{C6E13DFF-E0B7-C151-AE56-AD8188E1C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85700" y="8475663"/>
              <a:ext cx="246062" cy="230188"/>
            </a:xfrm>
            <a:prstGeom prst="ellipse">
              <a:avLst/>
            </a:prstGeom>
            <a:solidFill>
              <a:srgbClr val="ED2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81" name="กลุ่ม 665">
            <a:extLst>
              <a:ext uri="{FF2B5EF4-FFF2-40B4-BE49-F238E27FC236}">
                <a16:creationId xmlns:a16="http://schemas.microsoft.com/office/drawing/2014/main" id="{E93D1ADC-3B14-B752-C05D-CFD474E62D04}"/>
              </a:ext>
            </a:extLst>
          </p:cNvPr>
          <p:cNvGrpSpPr/>
          <p:nvPr/>
        </p:nvGrpSpPr>
        <p:grpSpPr>
          <a:xfrm>
            <a:off x="7372352" y="3037287"/>
            <a:ext cx="987028" cy="988218"/>
            <a:chOff x="9799638" y="4049713"/>
            <a:chExt cx="1316037" cy="1317625"/>
          </a:xfrm>
        </p:grpSpPr>
        <p:sp>
          <p:nvSpPr>
            <p:cNvPr id="82" name="Oval 53">
              <a:extLst>
                <a:ext uri="{FF2B5EF4-FFF2-40B4-BE49-F238E27FC236}">
                  <a16:creationId xmlns:a16="http://schemas.microsoft.com/office/drawing/2014/main" id="{944FEBBF-A203-EB13-920A-3D71AF3B57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9638" y="4049713"/>
              <a:ext cx="1316037" cy="1317625"/>
            </a:xfrm>
            <a:prstGeom prst="ellipse">
              <a:avLst/>
            </a:prstGeom>
            <a:solidFill>
              <a:srgbClr val="EF3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83" name="Freeform 54">
              <a:extLst>
                <a:ext uri="{FF2B5EF4-FFF2-40B4-BE49-F238E27FC236}">
                  <a16:creationId xmlns:a16="http://schemas.microsoft.com/office/drawing/2014/main" id="{9567A20D-95FB-553A-6806-9CF09719A9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52063" y="4494213"/>
              <a:ext cx="596900" cy="412750"/>
            </a:xfrm>
            <a:custGeom>
              <a:avLst/>
              <a:gdLst>
                <a:gd name="T0" fmla="*/ 5 w 39"/>
                <a:gd name="T1" fmla="*/ 26 h 27"/>
                <a:gd name="T2" fmla="*/ 2 w 39"/>
                <a:gd name="T3" fmla="*/ 23 h 27"/>
                <a:gd name="T4" fmla="*/ 2 w 39"/>
                <a:gd name="T5" fmla="*/ 2 h 27"/>
                <a:gd name="T6" fmla="*/ 6 w 39"/>
                <a:gd name="T7" fmla="*/ 1 h 27"/>
                <a:gd name="T8" fmla="*/ 35 w 39"/>
                <a:gd name="T9" fmla="*/ 1 h 27"/>
                <a:gd name="T10" fmla="*/ 38 w 39"/>
                <a:gd name="T11" fmla="*/ 4 h 27"/>
                <a:gd name="T12" fmla="*/ 38 w 39"/>
                <a:gd name="T13" fmla="*/ 24 h 27"/>
                <a:gd name="T14" fmla="*/ 36 w 39"/>
                <a:gd name="T15" fmla="*/ 26 h 27"/>
                <a:gd name="T16" fmla="*/ 5 w 39"/>
                <a:gd name="T17" fmla="*/ 26 h 27"/>
                <a:gd name="T18" fmla="*/ 15 w 39"/>
                <a:gd name="T19" fmla="*/ 19 h 27"/>
                <a:gd name="T20" fmla="*/ 27 w 39"/>
                <a:gd name="T21" fmla="*/ 13 h 27"/>
                <a:gd name="T22" fmla="*/ 15 w 39"/>
                <a:gd name="T23" fmla="*/ 7 h 27"/>
                <a:gd name="T24" fmla="*/ 15 w 39"/>
                <a:gd name="T25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7">
                  <a:moveTo>
                    <a:pt x="5" y="26"/>
                  </a:moveTo>
                  <a:cubicBezTo>
                    <a:pt x="3" y="26"/>
                    <a:pt x="2" y="25"/>
                    <a:pt x="2" y="23"/>
                  </a:cubicBezTo>
                  <a:cubicBezTo>
                    <a:pt x="0" y="20"/>
                    <a:pt x="0" y="5"/>
                    <a:pt x="2" y="2"/>
                  </a:cubicBezTo>
                  <a:cubicBezTo>
                    <a:pt x="3" y="1"/>
                    <a:pt x="4" y="1"/>
                    <a:pt x="6" y="1"/>
                  </a:cubicBezTo>
                  <a:cubicBezTo>
                    <a:pt x="12" y="0"/>
                    <a:pt x="33" y="0"/>
                    <a:pt x="35" y="1"/>
                  </a:cubicBezTo>
                  <a:cubicBezTo>
                    <a:pt x="36" y="1"/>
                    <a:pt x="37" y="2"/>
                    <a:pt x="38" y="4"/>
                  </a:cubicBezTo>
                  <a:cubicBezTo>
                    <a:pt x="39" y="7"/>
                    <a:pt x="39" y="20"/>
                    <a:pt x="38" y="24"/>
                  </a:cubicBezTo>
                  <a:cubicBezTo>
                    <a:pt x="37" y="25"/>
                    <a:pt x="37" y="26"/>
                    <a:pt x="36" y="26"/>
                  </a:cubicBezTo>
                  <a:cubicBezTo>
                    <a:pt x="33" y="27"/>
                    <a:pt x="8" y="27"/>
                    <a:pt x="5" y="26"/>
                  </a:cubicBezTo>
                  <a:close/>
                  <a:moveTo>
                    <a:pt x="15" y="19"/>
                  </a:moveTo>
                  <a:cubicBezTo>
                    <a:pt x="19" y="17"/>
                    <a:pt x="23" y="15"/>
                    <a:pt x="27" y="13"/>
                  </a:cubicBezTo>
                  <a:cubicBezTo>
                    <a:pt x="23" y="11"/>
                    <a:pt x="19" y="9"/>
                    <a:pt x="15" y="7"/>
                  </a:cubicBezTo>
                  <a:cubicBezTo>
                    <a:pt x="15" y="11"/>
                    <a:pt x="15" y="15"/>
                    <a:pt x="15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84" name="กลุ่ม 669">
            <a:extLst>
              <a:ext uri="{FF2B5EF4-FFF2-40B4-BE49-F238E27FC236}">
                <a16:creationId xmlns:a16="http://schemas.microsoft.com/office/drawing/2014/main" id="{E89A43DE-B90A-EC12-D333-106DC29FF477}"/>
              </a:ext>
            </a:extLst>
          </p:cNvPr>
          <p:cNvGrpSpPr/>
          <p:nvPr/>
        </p:nvGrpSpPr>
        <p:grpSpPr>
          <a:xfrm>
            <a:off x="13665994" y="3037287"/>
            <a:ext cx="987028" cy="988218"/>
            <a:chOff x="18191163" y="4049713"/>
            <a:chExt cx="1316037" cy="1317625"/>
          </a:xfrm>
        </p:grpSpPr>
        <p:sp>
          <p:nvSpPr>
            <p:cNvPr id="85" name="Oval 55">
              <a:extLst>
                <a:ext uri="{FF2B5EF4-FFF2-40B4-BE49-F238E27FC236}">
                  <a16:creationId xmlns:a16="http://schemas.microsoft.com/office/drawing/2014/main" id="{7A6F1750-0306-15C3-504F-0AE6864399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1163" y="4049713"/>
              <a:ext cx="1316037" cy="1317625"/>
            </a:xfrm>
            <a:prstGeom prst="ellipse">
              <a:avLst/>
            </a:prstGeom>
            <a:solidFill>
              <a:srgbClr val="FBC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86" name="Oval 56">
              <a:extLst>
                <a:ext uri="{FF2B5EF4-FFF2-40B4-BE49-F238E27FC236}">
                  <a16:creationId xmlns:a16="http://schemas.microsoft.com/office/drawing/2014/main" id="{66740DDB-F920-51F1-0607-1BCD5168B8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03913" y="4800600"/>
              <a:ext cx="138112" cy="138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87" name="Freeform 57">
              <a:extLst>
                <a:ext uri="{FF2B5EF4-FFF2-40B4-BE49-F238E27FC236}">
                  <a16:creationId xmlns:a16="http://schemas.microsoft.com/office/drawing/2014/main" id="{E94DC749-AE2D-4D96-99AE-7104036E2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3913" y="4616450"/>
              <a:ext cx="320675" cy="322263"/>
            </a:xfrm>
            <a:custGeom>
              <a:avLst/>
              <a:gdLst>
                <a:gd name="T0" fmla="*/ 0 w 21"/>
                <a:gd name="T1" fmla="*/ 6 h 21"/>
                <a:gd name="T2" fmla="*/ 15 w 21"/>
                <a:gd name="T3" fmla="*/ 21 h 21"/>
                <a:gd name="T4" fmla="*/ 21 w 21"/>
                <a:gd name="T5" fmla="*/ 21 h 21"/>
                <a:gd name="T6" fmla="*/ 0 w 21"/>
                <a:gd name="T7" fmla="*/ 0 h 21"/>
                <a:gd name="T8" fmla="*/ 0 w 21"/>
                <a:gd name="T9" fmla="*/ 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0" y="6"/>
                  </a:moveTo>
                  <a:cubicBezTo>
                    <a:pt x="8" y="6"/>
                    <a:pt x="15" y="13"/>
                    <a:pt x="15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9"/>
                    <a:pt x="11" y="0"/>
                    <a:pt x="0" y="0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88" name="Freeform 58">
              <a:extLst>
                <a:ext uri="{FF2B5EF4-FFF2-40B4-BE49-F238E27FC236}">
                  <a16:creationId xmlns:a16="http://schemas.microsoft.com/office/drawing/2014/main" id="{E667EE6B-1A28-92BF-EC91-FCE144B84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3913" y="4432300"/>
              <a:ext cx="490537" cy="506413"/>
            </a:xfrm>
            <a:custGeom>
              <a:avLst/>
              <a:gdLst>
                <a:gd name="T0" fmla="*/ 0 w 32"/>
                <a:gd name="T1" fmla="*/ 7 h 33"/>
                <a:gd name="T2" fmla="*/ 26 w 32"/>
                <a:gd name="T3" fmla="*/ 33 h 33"/>
                <a:gd name="T4" fmla="*/ 32 w 32"/>
                <a:gd name="T5" fmla="*/ 33 h 33"/>
                <a:gd name="T6" fmla="*/ 0 w 32"/>
                <a:gd name="T7" fmla="*/ 0 h 33"/>
                <a:gd name="T8" fmla="*/ 0 w 32"/>
                <a:gd name="T9" fmla="*/ 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0" y="7"/>
                  </a:moveTo>
                  <a:cubicBezTo>
                    <a:pt x="14" y="7"/>
                    <a:pt x="26" y="19"/>
                    <a:pt x="26" y="33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15"/>
                    <a:pt x="18" y="0"/>
                    <a:pt x="0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89" name="กลุ่ม 670">
            <a:extLst>
              <a:ext uri="{FF2B5EF4-FFF2-40B4-BE49-F238E27FC236}">
                <a16:creationId xmlns:a16="http://schemas.microsoft.com/office/drawing/2014/main" id="{2103AC34-DF57-841F-F4BC-C7BCE05435F3}"/>
              </a:ext>
            </a:extLst>
          </p:cNvPr>
          <p:cNvGrpSpPr/>
          <p:nvPr/>
        </p:nvGrpSpPr>
        <p:grpSpPr>
          <a:xfrm>
            <a:off x="7372352" y="4495801"/>
            <a:ext cx="987028" cy="988218"/>
            <a:chOff x="9799638" y="5994400"/>
            <a:chExt cx="1316037" cy="1317625"/>
          </a:xfrm>
        </p:grpSpPr>
        <p:sp>
          <p:nvSpPr>
            <p:cNvPr id="90" name="Oval 59">
              <a:extLst>
                <a:ext uri="{FF2B5EF4-FFF2-40B4-BE49-F238E27FC236}">
                  <a16:creationId xmlns:a16="http://schemas.microsoft.com/office/drawing/2014/main" id="{31AD96F1-20FF-6A07-B3D9-2B42BB4A3A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9638" y="5994400"/>
              <a:ext cx="1316037" cy="1317625"/>
            </a:xfrm>
            <a:prstGeom prst="ellipse">
              <a:avLst/>
            </a:prstGeom>
            <a:solidFill>
              <a:srgbClr val="49B7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91" name="Freeform 60">
              <a:extLst>
                <a:ext uri="{FF2B5EF4-FFF2-40B4-BE49-F238E27FC236}">
                  <a16:creationId xmlns:a16="http://schemas.microsoft.com/office/drawing/2014/main" id="{523CE35E-BAB2-7D9F-82F1-ED768C5CF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4463" y="6408738"/>
              <a:ext cx="306387" cy="488950"/>
            </a:xfrm>
            <a:custGeom>
              <a:avLst/>
              <a:gdLst>
                <a:gd name="T0" fmla="*/ 193 w 193"/>
                <a:gd name="T1" fmla="*/ 0 h 308"/>
                <a:gd name="T2" fmla="*/ 135 w 193"/>
                <a:gd name="T3" fmla="*/ 0 h 308"/>
                <a:gd name="T4" fmla="*/ 97 w 193"/>
                <a:gd name="T5" fmla="*/ 58 h 308"/>
                <a:gd name="T6" fmla="*/ 0 w 193"/>
                <a:gd name="T7" fmla="*/ 58 h 308"/>
                <a:gd name="T8" fmla="*/ 0 w 193"/>
                <a:gd name="T9" fmla="*/ 135 h 308"/>
                <a:gd name="T10" fmla="*/ 58 w 193"/>
                <a:gd name="T11" fmla="*/ 135 h 308"/>
                <a:gd name="T12" fmla="*/ 0 w 193"/>
                <a:gd name="T13" fmla="*/ 250 h 308"/>
                <a:gd name="T14" fmla="*/ 0 w 193"/>
                <a:gd name="T15" fmla="*/ 308 h 308"/>
                <a:gd name="T16" fmla="*/ 58 w 193"/>
                <a:gd name="T17" fmla="*/ 308 h 308"/>
                <a:gd name="T18" fmla="*/ 87 w 193"/>
                <a:gd name="T19" fmla="*/ 241 h 308"/>
                <a:gd name="T20" fmla="*/ 193 w 193"/>
                <a:gd name="T21" fmla="*/ 241 h 308"/>
                <a:gd name="T22" fmla="*/ 193 w 193"/>
                <a:gd name="T23" fmla="*/ 164 h 308"/>
                <a:gd name="T24" fmla="*/ 135 w 193"/>
                <a:gd name="T25" fmla="*/ 164 h 308"/>
                <a:gd name="T26" fmla="*/ 193 w 193"/>
                <a:gd name="T27" fmla="*/ 48 h 308"/>
                <a:gd name="T28" fmla="*/ 193 w 193"/>
                <a:gd name="T29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3" h="308">
                  <a:moveTo>
                    <a:pt x="193" y="0"/>
                  </a:moveTo>
                  <a:lnTo>
                    <a:pt x="135" y="0"/>
                  </a:lnTo>
                  <a:lnTo>
                    <a:pt x="97" y="58"/>
                  </a:lnTo>
                  <a:lnTo>
                    <a:pt x="0" y="58"/>
                  </a:lnTo>
                  <a:lnTo>
                    <a:pt x="0" y="135"/>
                  </a:lnTo>
                  <a:lnTo>
                    <a:pt x="58" y="135"/>
                  </a:lnTo>
                  <a:lnTo>
                    <a:pt x="0" y="250"/>
                  </a:lnTo>
                  <a:lnTo>
                    <a:pt x="0" y="308"/>
                  </a:lnTo>
                  <a:lnTo>
                    <a:pt x="58" y="308"/>
                  </a:lnTo>
                  <a:lnTo>
                    <a:pt x="87" y="241"/>
                  </a:lnTo>
                  <a:lnTo>
                    <a:pt x="193" y="241"/>
                  </a:lnTo>
                  <a:lnTo>
                    <a:pt x="193" y="164"/>
                  </a:lnTo>
                  <a:lnTo>
                    <a:pt x="135" y="164"/>
                  </a:lnTo>
                  <a:lnTo>
                    <a:pt x="193" y="48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92" name="กลุ่ม 2090">
            <a:extLst>
              <a:ext uri="{FF2B5EF4-FFF2-40B4-BE49-F238E27FC236}">
                <a16:creationId xmlns:a16="http://schemas.microsoft.com/office/drawing/2014/main" id="{AECB4F20-AEA5-C87D-84BB-19B68FDB520E}"/>
              </a:ext>
            </a:extLst>
          </p:cNvPr>
          <p:cNvGrpSpPr/>
          <p:nvPr/>
        </p:nvGrpSpPr>
        <p:grpSpPr>
          <a:xfrm>
            <a:off x="10519172" y="7412833"/>
            <a:ext cx="987028" cy="988218"/>
            <a:chOff x="13995400" y="9883775"/>
            <a:chExt cx="1316037" cy="1317625"/>
          </a:xfrm>
        </p:grpSpPr>
        <p:sp>
          <p:nvSpPr>
            <p:cNvPr id="93" name="Oval 61">
              <a:extLst>
                <a:ext uri="{FF2B5EF4-FFF2-40B4-BE49-F238E27FC236}">
                  <a16:creationId xmlns:a16="http://schemas.microsoft.com/office/drawing/2014/main" id="{BFF7C226-9458-90B6-1B6D-A77B47B63B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95400" y="9883775"/>
              <a:ext cx="1316037" cy="1317625"/>
            </a:xfrm>
            <a:prstGeom prst="ellipse">
              <a:avLst/>
            </a:prstGeom>
            <a:solidFill>
              <a:srgbClr val="F04A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94" name="Freeform 62">
              <a:extLst>
                <a:ext uri="{FF2B5EF4-FFF2-40B4-BE49-F238E27FC236}">
                  <a16:creationId xmlns:a16="http://schemas.microsoft.com/office/drawing/2014/main" id="{24C501FE-435D-C432-6918-6E57ED27EE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77988" y="10328275"/>
              <a:ext cx="550862" cy="428625"/>
            </a:xfrm>
            <a:custGeom>
              <a:avLst/>
              <a:gdLst>
                <a:gd name="T0" fmla="*/ 18 w 36"/>
                <a:gd name="T1" fmla="*/ 0 h 28"/>
                <a:gd name="T2" fmla="*/ 10 w 36"/>
                <a:gd name="T3" fmla="*/ 8 h 28"/>
                <a:gd name="T4" fmla="*/ 10 w 36"/>
                <a:gd name="T5" fmla="*/ 19 h 28"/>
                <a:gd name="T6" fmla="*/ 8 w 36"/>
                <a:gd name="T7" fmla="*/ 21 h 28"/>
                <a:gd name="T8" fmla="*/ 6 w 36"/>
                <a:gd name="T9" fmla="*/ 19 h 28"/>
                <a:gd name="T10" fmla="*/ 6 w 36"/>
                <a:gd name="T11" fmla="*/ 14 h 28"/>
                <a:gd name="T12" fmla="*/ 0 w 36"/>
                <a:gd name="T13" fmla="*/ 14 h 28"/>
                <a:gd name="T14" fmla="*/ 0 w 36"/>
                <a:gd name="T15" fmla="*/ 19 h 28"/>
                <a:gd name="T16" fmla="*/ 8 w 36"/>
                <a:gd name="T17" fmla="*/ 28 h 28"/>
                <a:gd name="T18" fmla="*/ 16 w 36"/>
                <a:gd name="T19" fmla="*/ 19 h 28"/>
                <a:gd name="T20" fmla="*/ 16 w 36"/>
                <a:gd name="T21" fmla="*/ 8 h 28"/>
                <a:gd name="T22" fmla="*/ 18 w 36"/>
                <a:gd name="T23" fmla="*/ 6 h 28"/>
                <a:gd name="T24" fmla="*/ 20 w 36"/>
                <a:gd name="T25" fmla="*/ 8 h 28"/>
                <a:gd name="T26" fmla="*/ 20 w 36"/>
                <a:gd name="T27" fmla="*/ 10 h 28"/>
                <a:gd name="T28" fmla="*/ 22 w 36"/>
                <a:gd name="T29" fmla="*/ 11 h 28"/>
                <a:gd name="T30" fmla="*/ 26 w 36"/>
                <a:gd name="T31" fmla="*/ 10 h 28"/>
                <a:gd name="T32" fmla="*/ 26 w 36"/>
                <a:gd name="T33" fmla="*/ 8 h 28"/>
                <a:gd name="T34" fmla="*/ 18 w 36"/>
                <a:gd name="T35" fmla="*/ 0 h 28"/>
                <a:gd name="T36" fmla="*/ 20 w 36"/>
                <a:gd name="T37" fmla="*/ 14 h 28"/>
                <a:gd name="T38" fmla="*/ 20 w 36"/>
                <a:gd name="T39" fmla="*/ 19 h 28"/>
                <a:gd name="T40" fmla="*/ 28 w 36"/>
                <a:gd name="T41" fmla="*/ 28 h 28"/>
                <a:gd name="T42" fmla="*/ 36 w 36"/>
                <a:gd name="T43" fmla="*/ 19 h 28"/>
                <a:gd name="T44" fmla="*/ 36 w 36"/>
                <a:gd name="T45" fmla="*/ 14 h 28"/>
                <a:gd name="T46" fmla="*/ 30 w 36"/>
                <a:gd name="T47" fmla="*/ 14 h 28"/>
                <a:gd name="T48" fmla="*/ 30 w 36"/>
                <a:gd name="T49" fmla="*/ 19 h 28"/>
                <a:gd name="T50" fmla="*/ 28 w 36"/>
                <a:gd name="T51" fmla="*/ 21 h 28"/>
                <a:gd name="T52" fmla="*/ 26 w 36"/>
                <a:gd name="T53" fmla="*/ 19 h 28"/>
                <a:gd name="T54" fmla="*/ 26 w 36"/>
                <a:gd name="T55" fmla="*/ 14 h 28"/>
                <a:gd name="T56" fmla="*/ 22 w 36"/>
                <a:gd name="T57" fmla="*/ 15 h 28"/>
                <a:gd name="T58" fmla="*/ 20 w 36"/>
                <a:gd name="T59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" h="28">
                  <a:moveTo>
                    <a:pt x="18" y="0"/>
                  </a:moveTo>
                  <a:cubicBezTo>
                    <a:pt x="13" y="0"/>
                    <a:pt x="10" y="3"/>
                    <a:pt x="10" y="8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20"/>
                    <a:pt x="9" y="21"/>
                    <a:pt x="8" y="21"/>
                  </a:cubicBezTo>
                  <a:cubicBezTo>
                    <a:pt x="7" y="21"/>
                    <a:pt x="6" y="20"/>
                    <a:pt x="6" y="19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4"/>
                    <a:pt x="3" y="28"/>
                    <a:pt x="8" y="28"/>
                  </a:cubicBezTo>
                  <a:cubicBezTo>
                    <a:pt x="12" y="28"/>
                    <a:pt x="16" y="24"/>
                    <a:pt x="16" y="1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7"/>
                    <a:pt x="17" y="6"/>
                    <a:pt x="18" y="6"/>
                  </a:cubicBezTo>
                  <a:cubicBezTo>
                    <a:pt x="19" y="6"/>
                    <a:pt x="20" y="7"/>
                    <a:pt x="20" y="8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3"/>
                    <a:pt x="22" y="0"/>
                    <a:pt x="18" y="0"/>
                  </a:cubicBezTo>
                  <a:close/>
                  <a:moveTo>
                    <a:pt x="20" y="14"/>
                  </a:moveTo>
                  <a:cubicBezTo>
                    <a:pt x="20" y="19"/>
                    <a:pt x="20" y="19"/>
                    <a:pt x="20" y="19"/>
                  </a:cubicBezTo>
                  <a:cubicBezTo>
                    <a:pt x="20" y="24"/>
                    <a:pt x="23" y="28"/>
                    <a:pt x="28" y="28"/>
                  </a:cubicBezTo>
                  <a:cubicBezTo>
                    <a:pt x="32" y="28"/>
                    <a:pt x="36" y="24"/>
                    <a:pt x="36" y="19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21"/>
                    <a:pt x="29" y="21"/>
                    <a:pt x="28" y="21"/>
                  </a:cubicBezTo>
                  <a:cubicBezTo>
                    <a:pt x="27" y="21"/>
                    <a:pt x="26" y="21"/>
                    <a:pt x="26" y="1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2" y="15"/>
                    <a:pt x="22" y="15"/>
                    <a:pt x="22" y="15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95" name="กลุ่ม 2089">
            <a:extLst>
              <a:ext uri="{FF2B5EF4-FFF2-40B4-BE49-F238E27FC236}">
                <a16:creationId xmlns:a16="http://schemas.microsoft.com/office/drawing/2014/main" id="{D19334A5-47F2-2190-FE08-D55DEB8AE888}"/>
              </a:ext>
            </a:extLst>
          </p:cNvPr>
          <p:cNvGrpSpPr/>
          <p:nvPr/>
        </p:nvGrpSpPr>
        <p:grpSpPr>
          <a:xfrm>
            <a:off x="8945167" y="7412833"/>
            <a:ext cx="988218" cy="988218"/>
            <a:chOff x="11896725" y="9883775"/>
            <a:chExt cx="1317625" cy="1317625"/>
          </a:xfrm>
        </p:grpSpPr>
        <p:sp>
          <p:nvSpPr>
            <p:cNvPr id="96" name="Oval 63">
              <a:extLst>
                <a:ext uri="{FF2B5EF4-FFF2-40B4-BE49-F238E27FC236}">
                  <a16:creationId xmlns:a16="http://schemas.microsoft.com/office/drawing/2014/main" id="{CC56CC2D-DDC4-B6A8-E5FE-AEC35606DA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96725" y="9883775"/>
              <a:ext cx="1317625" cy="1317625"/>
            </a:xfrm>
            <a:prstGeom prst="ellipse">
              <a:avLst/>
            </a:prstGeom>
            <a:solidFill>
              <a:srgbClr val="38AB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97" name="Freeform 64">
              <a:extLst>
                <a:ext uri="{FF2B5EF4-FFF2-40B4-BE49-F238E27FC236}">
                  <a16:creationId xmlns:a16="http://schemas.microsoft.com/office/drawing/2014/main" id="{E46EB135-3AD4-C43B-F348-A71487197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063" y="10344150"/>
              <a:ext cx="198437" cy="182563"/>
            </a:xfrm>
            <a:custGeom>
              <a:avLst/>
              <a:gdLst>
                <a:gd name="T0" fmla="*/ 125 w 125"/>
                <a:gd name="T1" fmla="*/ 115 h 115"/>
                <a:gd name="T2" fmla="*/ 125 w 125"/>
                <a:gd name="T3" fmla="*/ 0 h 115"/>
                <a:gd name="T4" fmla="*/ 0 w 125"/>
                <a:gd name="T5" fmla="*/ 9 h 115"/>
                <a:gd name="T6" fmla="*/ 0 w 125"/>
                <a:gd name="T7" fmla="*/ 115 h 115"/>
                <a:gd name="T8" fmla="*/ 125 w 125"/>
                <a:gd name="T9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15">
                  <a:moveTo>
                    <a:pt x="125" y="115"/>
                  </a:moveTo>
                  <a:lnTo>
                    <a:pt x="125" y="0"/>
                  </a:lnTo>
                  <a:lnTo>
                    <a:pt x="0" y="9"/>
                  </a:lnTo>
                  <a:lnTo>
                    <a:pt x="0" y="115"/>
                  </a:lnTo>
                  <a:lnTo>
                    <a:pt x="125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98" name="Freeform 65">
              <a:extLst>
                <a:ext uri="{FF2B5EF4-FFF2-40B4-BE49-F238E27FC236}">
                  <a16:creationId xmlns:a16="http://schemas.microsoft.com/office/drawing/2014/main" id="{A56B031D-792C-E404-62A4-51E168EF4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063" y="10542588"/>
              <a:ext cx="198437" cy="200025"/>
            </a:xfrm>
            <a:custGeom>
              <a:avLst/>
              <a:gdLst>
                <a:gd name="T0" fmla="*/ 0 w 125"/>
                <a:gd name="T1" fmla="*/ 0 h 126"/>
                <a:gd name="T2" fmla="*/ 0 w 125"/>
                <a:gd name="T3" fmla="*/ 106 h 126"/>
                <a:gd name="T4" fmla="*/ 125 w 125"/>
                <a:gd name="T5" fmla="*/ 126 h 126"/>
                <a:gd name="T6" fmla="*/ 125 w 125"/>
                <a:gd name="T7" fmla="*/ 0 h 126"/>
                <a:gd name="T8" fmla="*/ 0 w 125"/>
                <a:gd name="T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6">
                  <a:moveTo>
                    <a:pt x="0" y="0"/>
                  </a:moveTo>
                  <a:lnTo>
                    <a:pt x="0" y="106"/>
                  </a:lnTo>
                  <a:lnTo>
                    <a:pt x="125" y="126"/>
                  </a:lnTo>
                  <a:lnTo>
                    <a:pt x="1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99" name="Freeform 66">
              <a:extLst>
                <a:ext uri="{FF2B5EF4-FFF2-40B4-BE49-F238E27FC236}">
                  <a16:creationId xmlns:a16="http://schemas.microsoft.com/office/drawing/2014/main" id="{FCFB2A4E-5259-17C4-0680-08F612F2A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5375" y="10542588"/>
              <a:ext cx="260350" cy="230188"/>
            </a:xfrm>
            <a:custGeom>
              <a:avLst/>
              <a:gdLst>
                <a:gd name="T0" fmla="*/ 0 w 164"/>
                <a:gd name="T1" fmla="*/ 0 h 145"/>
                <a:gd name="T2" fmla="*/ 0 w 164"/>
                <a:gd name="T3" fmla="*/ 126 h 145"/>
                <a:gd name="T4" fmla="*/ 164 w 164"/>
                <a:gd name="T5" fmla="*/ 145 h 145"/>
                <a:gd name="T6" fmla="*/ 164 w 164"/>
                <a:gd name="T7" fmla="*/ 0 h 145"/>
                <a:gd name="T8" fmla="*/ 0 w 164"/>
                <a:gd name="T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145">
                  <a:moveTo>
                    <a:pt x="0" y="0"/>
                  </a:moveTo>
                  <a:lnTo>
                    <a:pt x="0" y="126"/>
                  </a:lnTo>
                  <a:lnTo>
                    <a:pt x="164" y="145"/>
                  </a:lnTo>
                  <a:lnTo>
                    <a:pt x="1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100" name="Freeform 67">
              <a:extLst>
                <a:ext uri="{FF2B5EF4-FFF2-40B4-BE49-F238E27FC236}">
                  <a16:creationId xmlns:a16="http://schemas.microsoft.com/office/drawing/2014/main" id="{2ABAE2B6-F4DC-C35D-5D88-26B436AC8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5375" y="10298113"/>
              <a:ext cx="260350" cy="228600"/>
            </a:xfrm>
            <a:custGeom>
              <a:avLst/>
              <a:gdLst>
                <a:gd name="T0" fmla="*/ 164 w 164"/>
                <a:gd name="T1" fmla="*/ 144 h 144"/>
                <a:gd name="T2" fmla="*/ 164 w 164"/>
                <a:gd name="T3" fmla="*/ 0 h 144"/>
                <a:gd name="T4" fmla="*/ 0 w 164"/>
                <a:gd name="T5" fmla="*/ 19 h 144"/>
                <a:gd name="T6" fmla="*/ 0 w 164"/>
                <a:gd name="T7" fmla="*/ 144 h 144"/>
                <a:gd name="T8" fmla="*/ 164 w 164"/>
                <a:gd name="T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144">
                  <a:moveTo>
                    <a:pt x="164" y="144"/>
                  </a:moveTo>
                  <a:lnTo>
                    <a:pt x="164" y="0"/>
                  </a:lnTo>
                  <a:lnTo>
                    <a:pt x="0" y="19"/>
                  </a:lnTo>
                  <a:lnTo>
                    <a:pt x="0" y="144"/>
                  </a:lnTo>
                  <a:lnTo>
                    <a:pt x="164" y="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101" name="กลุ่ม 2088">
            <a:extLst>
              <a:ext uri="{FF2B5EF4-FFF2-40B4-BE49-F238E27FC236}">
                <a16:creationId xmlns:a16="http://schemas.microsoft.com/office/drawing/2014/main" id="{E2811410-2423-110F-B1AA-4F919D998524}"/>
              </a:ext>
            </a:extLst>
          </p:cNvPr>
          <p:cNvGrpSpPr/>
          <p:nvPr/>
        </p:nvGrpSpPr>
        <p:grpSpPr>
          <a:xfrm>
            <a:off x="7372352" y="7412833"/>
            <a:ext cx="987028" cy="988218"/>
            <a:chOff x="9799638" y="9883775"/>
            <a:chExt cx="1316037" cy="1317625"/>
          </a:xfrm>
        </p:grpSpPr>
        <p:sp>
          <p:nvSpPr>
            <p:cNvPr id="102" name="Oval 68">
              <a:extLst>
                <a:ext uri="{FF2B5EF4-FFF2-40B4-BE49-F238E27FC236}">
                  <a16:creationId xmlns:a16="http://schemas.microsoft.com/office/drawing/2014/main" id="{3FD12C08-43C6-DD0B-9110-8D783AD158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9638" y="9883775"/>
              <a:ext cx="1316037" cy="1317625"/>
            </a:xfrm>
            <a:prstGeom prst="ellipse">
              <a:avLst/>
            </a:prstGeom>
            <a:solidFill>
              <a:srgbClr val="6F6F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103" name="Freeform 69">
              <a:extLst>
                <a:ext uri="{FF2B5EF4-FFF2-40B4-BE49-F238E27FC236}">
                  <a16:creationId xmlns:a16="http://schemas.microsoft.com/office/drawing/2014/main" id="{45BAA0D2-01DE-1729-2BB6-5BD4265AA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2388" y="10374313"/>
              <a:ext cx="474662" cy="444500"/>
            </a:xfrm>
            <a:custGeom>
              <a:avLst/>
              <a:gdLst>
                <a:gd name="T0" fmla="*/ 31 w 31"/>
                <a:gd name="T1" fmla="*/ 19 h 29"/>
                <a:gd name="T2" fmla="*/ 22 w 31"/>
                <a:gd name="T3" fmla="*/ 28 h 29"/>
                <a:gd name="T4" fmla="*/ 15 w 31"/>
                <a:gd name="T5" fmla="*/ 27 h 29"/>
                <a:gd name="T6" fmla="*/ 11 w 31"/>
                <a:gd name="T7" fmla="*/ 28 h 29"/>
                <a:gd name="T8" fmla="*/ 5 w 31"/>
                <a:gd name="T9" fmla="*/ 24 h 29"/>
                <a:gd name="T10" fmla="*/ 2 w 31"/>
                <a:gd name="T11" fmla="*/ 20 h 29"/>
                <a:gd name="T12" fmla="*/ 1 w 31"/>
                <a:gd name="T13" fmla="*/ 8 h 29"/>
                <a:gd name="T14" fmla="*/ 7 w 31"/>
                <a:gd name="T15" fmla="*/ 2 h 29"/>
                <a:gd name="T16" fmla="*/ 15 w 31"/>
                <a:gd name="T17" fmla="*/ 3 h 29"/>
                <a:gd name="T18" fmla="*/ 19 w 31"/>
                <a:gd name="T19" fmla="*/ 2 h 29"/>
                <a:gd name="T20" fmla="*/ 30 w 31"/>
                <a:gd name="T21" fmla="*/ 5 h 29"/>
                <a:gd name="T22" fmla="*/ 30 w 31"/>
                <a:gd name="T23" fmla="*/ 5 h 29"/>
                <a:gd name="T24" fmla="*/ 31 w 31"/>
                <a:gd name="T25" fmla="*/ 19 h 29"/>
                <a:gd name="T26" fmla="*/ 31 w 31"/>
                <a:gd name="T27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29">
                  <a:moveTo>
                    <a:pt x="31" y="19"/>
                  </a:moveTo>
                  <a:cubicBezTo>
                    <a:pt x="29" y="23"/>
                    <a:pt x="26" y="29"/>
                    <a:pt x="22" y="28"/>
                  </a:cubicBezTo>
                  <a:cubicBezTo>
                    <a:pt x="19" y="28"/>
                    <a:pt x="18" y="26"/>
                    <a:pt x="15" y="27"/>
                  </a:cubicBezTo>
                  <a:cubicBezTo>
                    <a:pt x="13" y="27"/>
                    <a:pt x="12" y="28"/>
                    <a:pt x="11" y="28"/>
                  </a:cubicBezTo>
                  <a:cubicBezTo>
                    <a:pt x="8" y="28"/>
                    <a:pt x="6" y="26"/>
                    <a:pt x="5" y="24"/>
                  </a:cubicBezTo>
                  <a:cubicBezTo>
                    <a:pt x="4" y="23"/>
                    <a:pt x="3" y="21"/>
                    <a:pt x="2" y="20"/>
                  </a:cubicBezTo>
                  <a:cubicBezTo>
                    <a:pt x="1" y="16"/>
                    <a:pt x="0" y="12"/>
                    <a:pt x="1" y="8"/>
                  </a:cubicBezTo>
                  <a:cubicBezTo>
                    <a:pt x="2" y="5"/>
                    <a:pt x="4" y="3"/>
                    <a:pt x="7" y="2"/>
                  </a:cubicBezTo>
                  <a:cubicBezTo>
                    <a:pt x="11" y="0"/>
                    <a:pt x="14" y="2"/>
                    <a:pt x="15" y="3"/>
                  </a:cubicBezTo>
                  <a:cubicBezTo>
                    <a:pt x="17" y="3"/>
                    <a:pt x="17" y="2"/>
                    <a:pt x="19" y="2"/>
                  </a:cubicBezTo>
                  <a:cubicBezTo>
                    <a:pt x="22" y="1"/>
                    <a:pt x="27" y="1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4" y="9"/>
                    <a:pt x="25" y="15"/>
                    <a:pt x="31" y="19"/>
                  </a:cubicBezTo>
                  <a:cubicBezTo>
                    <a:pt x="31" y="19"/>
                    <a:pt x="31" y="19"/>
                    <a:pt x="31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104" name="Freeform 70">
              <a:extLst>
                <a:ext uri="{FF2B5EF4-FFF2-40B4-BE49-F238E27FC236}">
                  <a16:creationId xmlns:a16="http://schemas.microsoft.com/office/drawing/2014/main" id="{5F31125B-EBF8-03A2-3BE8-A04A52AC5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2575" y="10266363"/>
              <a:ext cx="122237" cy="138113"/>
            </a:xfrm>
            <a:custGeom>
              <a:avLst/>
              <a:gdLst>
                <a:gd name="T0" fmla="*/ 8 w 8"/>
                <a:gd name="T1" fmla="*/ 0 h 9"/>
                <a:gd name="T2" fmla="*/ 8 w 8"/>
                <a:gd name="T3" fmla="*/ 2 h 9"/>
                <a:gd name="T4" fmla="*/ 1 w 8"/>
                <a:gd name="T5" fmla="*/ 9 h 9"/>
                <a:gd name="T6" fmla="*/ 1 w 8"/>
                <a:gd name="T7" fmla="*/ 9 h 9"/>
                <a:gd name="T8" fmla="*/ 0 w 8"/>
                <a:gd name="T9" fmla="*/ 7 h 9"/>
                <a:gd name="T10" fmla="*/ 7 w 8"/>
                <a:gd name="T11" fmla="*/ 0 h 9"/>
                <a:gd name="T12" fmla="*/ 8 w 8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">
                  <a:moveTo>
                    <a:pt x="8" y="0"/>
                  </a:moveTo>
                  <a:cubicBezTo>
                    <a:pt x="8" y="0"/>
                    <a:pt x="8" y="1"/>
                    <a:pt x="8" y="2"/>
                  </a:cubicBezTo>
                  <a:cubicBezTo>
                    <a:pt x="8" y="5"/>
                    <a:pt x="4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8"/>
                    <a:pt x="0" y="8"/>
                    <a:pt x="0" y="7"/>
                  </a:cubicBezTo>
                  <a:cubicBezTo>
                    <a:pt x="1" y="4"/>
                    <a:pt x="4" y="1"/>
                    <a:pt x="7" y="0"/>
                  </a:cubicBezTo>
                  <a:cubicBezTo>
                    <a:pt x="7" y="0"/>
                    <a:pt x="8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105" name="กลุ่ม 2091">
            <a:extLst>
              <a:ext uri="{FF2B5EF4-FFF2-40B4-BE49-F238E27FC236}">
                <a16:creationId xmlns:a16="http://schemas.microsoft.com/office/drawing/2014/main" id="{1AACB13E-F219-72BB-7E1D-D0C120781F37}"/>
              </a:ext>
            </a:extLst>
          </p:cNvPr>
          <p:cNvGrpSpPr/>
          <p:nvPr/>
        </p:nvGrpSpPr>
        <p:grpSpPr>
          <a:xfrm>
            <a:off x="12091991" y="7412833"/>
            <a:ext cx="988218" cy="988218"/>
            <a:chOff x="16092488" y="9883775"/>
            <a:chExt cx="1317625" cy="1317625"/>
          </a:xfrm>
        </p:grpSpPr>
        <p:sp>
          <p:nvSpPr>
            <p:cNvPr id="106" name="Oval 71">
              <a:extLst>
                <a:ext uri="{FF2B5EF4-FFF2-40B4-BE49-F238E27FC236}">
                  <a16:creationId xmlns:a16="http://schemas.microsoft.com/office/drawing/2014/main" id="{98AF6B71-8E00-4B1A-2A8C-1AE215C8DB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92488" y="9883775"/>
              <a:ext cx="1317625" cy="1317625"/>
            </a:xfrm>
            <a:prstGeom prst="ellipse">
              <a:avLst/>
            </a:prstGeom>
            <a:solidFill>
              <a:srgbClr val="82B5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107" name="Freeform 72">
              <a:extLst>
                <a:ext uri="{FF2B5EF4-FFF2-40B4-BE49-F238E27FC236}">
                  <a16:creationId xmlns:a16="http://schemas.microsoft.com/office/drawing/2014/main" id="{C21715B5-8D04-30EC-3E86-0D210C96F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75075" y="10282238"/>
              <a:ext cx="582612" cy="550863"/>
            </a:xfrm>
            <a:custGeom>
              <a:avLst/>
              <a:gdLst>
                <a:gd name="T0" fmla="*/ 10 w 38"/>
                <a:gd name="T1" fmla="*/ 21 h 36"/>
                <a:gd name="T2" fmla="*/ 10 w 38"/>
                <a:gd name="T3" fmla="*/ 18 h 36"/>
                <a:gd name="T4" fmla="*/ 18 w 38"/>
                <a:gd name="T5" fmla="*/ 3 h 36"/>
                <a:gd name="T6" fmla="*/ 25 w 38"/>
                <a:gd name="T7" fmla="*/ 0 h 36"/>
                <a:gd name="T8" fmla="*/ 29 w 38"/>
                <a:gd name="T9" fmla="*/ 1 h 36"/>
                <a:gd name="T10" fmla="*/ 31 w 38"/>
                <a:gd name="T11" fmla="*/ 5 h 36"/>
                <a:gd name="T12" fmla="*/ 13 w 38"/>
                <a:gd name="T13" fmla="*/ 32 h 36"/>
                <a:gd name="T14" fmla="*/ 7 w 38"/>
                <a:gd name="T15" fmla="*/ 9 h 36"/>
                <a:gd name="T16" fmla="*/ 8 w 38"/>
                <a:gd name="T17" fmla="*/ 10 h 36"/>
                <a:gd name="T18" fmla="*/ 10 w 38"/>
                <a:gd name="T19" fmla="*/ 21 h 36"/>
                <a:gd name="T20" fmla="*/ 10 w 38"/>
                <a:gd name="T21" fmla="*/ 2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36">
                  <a:moveTo>
                    <a:pt x="10" y="21"/>
                  </a:moveTo>
                  <a:cubicBezTo>
                    <a:pt x="10" y="20"/>
                    <a:pt x="10" y="19"/>
                    <a:pt x="10" y="18"/>
                  </a:cubicBezTo>
                  <a:cubicBezTo>
                    <a:pt x="11" y="12"/>
                    <a:pt x="13" y="7"/>
                    <a:pt x="18" y="3"/>
                  </a:cubicBezTo>
                  <a:cubicBezTo>
                    <a:pt x="20" y="1"/>
                    <a:pt x="21" y="1"/>
                    <a:pt x="25" y="0"/>
                  </a:cubicBezTo>
                  <a:cubicBezTo>
                    <a:pt x="27" y="0"/>
                    <a:pt x="28" y="0"/>
                    <a:pt x="29" y="1"/>
                  </a:cubicBezTo>
                  <a:cubicBezTo>
                    <a:pt x="30" y="2"/>
                    <a:pt x="30" y="4"/>
                    <a:pt x="31" y="5"/>
                  </a:cubicBezTo>
                  <a:cubicBezTo>
                    <a:pt x="38" y="27"/>
                    <a:pt x="24" y="36"/>
                    <a:pt x="13" y="32"/>
                  </a:cubicBezTo>
                  <a:cubicBezTo>
                    <a:pt x="3" y="29"/>
                    <a:pt x="0" y="16"/>
                    <a:pt x="7" y="9"/>
                  </a:cubicBezTo>
                  <a:cubicBezTo>
                    <a:pt x="8" y="8"/>
                    <a:pt x="8" y="9"/>
                    <a:pt x="8" y="10"/>
                  </a:cubicBezTo>
                  <a:cubicBezTo>
                    <a:pt x="8" y="11"/>
                    <a:pt x="6" y="17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108" name="กลุ่ม 2092">
            <a:extLst>
              <a:ext uri="{FF2B5EF4-FFF2-40B4-BE49-F238E27FC236}">
                <a16:creationId xmlns:a16="http://schemas.microsoft.com/office/drawing/2014/main" id="{49EAF3D2-DCD6-D1F9-DEAC-E36849E46E32}"/>
              </a:ext>
            </a:extLst>
          </p:cNvPr>
          <p:cNvGrpSpPr/>
          <p:nvPr/>
        </p:nvGrpSpPr>
        <p:grpSpPr>
          <a:xfrm>
            <a:off x="13665994" y="7412833"/>
            <a:ext cx="987028" cy="988218"/>
            <a:chOff x="18191163" y="9883775"/>
            <a:chExt cx="1316037" cy="1317625"/>
          </a:xfrm>
        </p:grpSpPr>
        <p:sp>
          <p:nvSpPr>
            <p:cNvPr id="109" name="Oval 73">
              <a:extLst>
                <a:ext uri="{FF2B5EF4-FFF2-40B4-BE49-F238E27FC236}">
                  <a16:creationId xmlns:a16="http://schemas.microsoft.com/office/drawing/2014/main" id="{560EB8EF-594F-9301-E2CF-88828B581B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1163" y="9883775"/>
              <a:ext cx="1316037" cy="1317625"/>
            </a:xfrm>
            <a:prstGeom prst="ellipse">
              <a:avLst/>
            </a:prstGeom>
            <a:solidFill>
              <a:srgbClr val="53A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110" name="Freeform 74">
              <a:extLst>
                <a:ext uri="{FF2B5EF4-FFF2-40B4-BE49-F238E27FC236}">
                  <a16:creationId xmlns:a16="http://schemas.microsoft.com/office/drawing/2014/main" id="{9C4E3F10-654C-251F-DD5C-03C81187B8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42000" y="10282238"/>
              <a:ext cx="292100" cy="520700"/>
            </a:xfrm>
            <a:custGeom>
              <a:avLst/>
              <a:gdLst>
                <a:gd name="T0" fmla="*/ 184 w 184"/>
                <a:gd name="T1" fmla="*/ 106 h 328"/>
                <a:gd name="T2" fmla="*/ 58 w 184"/>
                <a:gd name="T3" fmla="*/ 328 h 328"/>
                <a:gd name="T4" fmla="*/ 0 w 184"/>
                <a:gd name="T5" fmla="*/ 212 h 328"/>
                <a:gd name="T6" fmla="*/ 126 w 184"/>
                <a:gd name="T7" fmla="*/ 0 h 328"/>
                <a:gd name="T8" fmla="*/ 184 w 184"/>
                <a:gd name="T9" fmla="*/ 106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328">
                  <a:moveTo>
                    <a:pt x="184" y="106"/>
                  </a:moveTo>
                  <a:lnTo>
                    <a:pt x="58" y="328"/>
                  </a:lnTo>
                  <a:lnTo>
                    <a:pt x="0" y="212"/>
                  </a:lnTo>
                  <a:lnTo>
                    <a:pt x="126" y="0"/>
                  </a:lnTo>
                  <a:lnTo>
                    <a:pt x="184" y="1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111" name="Freeform 75">
              <a:extLst>
                <a:ext uri="{FF2B5EF4-FFF2-40B4-BE49-F238E27FC236}">
                  <a16:creationId xmlns:a16="http://schemas.microsoft.com/office/drawing/2014/main" id="{7E9924AA-64EE-568E-E502-55B37D650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56313" y="10266363"/>
              <a:ext cx="398462" cy="352425"/>
            </a:xfrm>
            <a:custGeom>
              <a:avLst/>
              <a:gdLst>
                <a:gd name="T0" fmla="*/ 251 w 251"/>
                <a:gd name="T1" fmla="*/ 222 h 222"/>
                <a:gd name="T2" fmla="*/ 126 w 251"/>
                <a:gd name="T3" fmla="*/ 222 h 222"/>
                <a:gd name="T4" fmla="*/ 0 w 251"/>
                <a:gd name="T5" fmla="*/ 0 h 222"/>
                <a:gd name="T6" fmla="*/ 126 w 251"/>
                <a:gd name="T7" fmla="*/ 0 h 222"/>
                <a:gd name="T8" fmla="*/ 251 w 251"/>
                <a:gd name="T9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222">
                  <a:moveTo>
                    <a:pt x="251" y="222"/>
                  </a:moveTo>
                  <a:lnTo>
                    <a:pt x="126" y="222"/>
                  </a:lnTo>
                  <a:lnTo>
                    <a:pt x="0" y="0"/>
                  </a:lnTo>
                  <a:lnTo>
                    <a:pt x="126" y="0"/>
                  </a:lnTo>
                  <a:lnTo>
                    <a:pt x="251" y="2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112" name="Freeform 76">
              <a:extLst>
                <a:ext uri="{FF2B5EF4-FFF2-40B4-BE49-F238E27FC236}">
                  <a16:creationId xmlns:a16="http://schemas.microsoft.com/office/drawing/2014/main" id="{E94A04AC-4344-116B-B642-4149642A5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49950" y="10634663"/>
              <a:ext cx="504825" cy="168275"/>
            </a:xfrm>
            <a:custGeom>
              <a:avLst/>
              <a:gdLst>
                <a:gd name="T0" fmla="*/ 318 w 318"/>
                <a:gd name="T1" fmla="*/ 0 h 106"/>
                <a:gd name="T2" fmla="*/ 260 w 318"/>
                <a:gd name="T3" fmla="*/ 106 h 106"/>
                <a:gd name="T4" fmla="*/ 0 w 318"/>
                <a:gd name="T5" fmla="*/ 106 h 106"/>
                <a:gd name="T6" fmla="*/ 67 w 318"/>
                <a:gd name="T7" fmla="*/ 0 h 106"/>
                <a:gd name="T8" fmla="*/ 318 w 318"/>
                <a:gd name="T9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106">
                  <a:moveTo>
                    <a:pt x="318" y="0"/>
                  </a:moveTo>
                  <a:lnTo>
                    <a:pt x="260" y="106"/>
                  </a:lnTo>
                  <a:lnTo>
                    <a:pt x="0" y="106"/>
                  </a:lnTo>
                  <a:lnTo>
                    <a:pt x="67" y="0"/>
                  </a:lnTo>
                  <a:lnTo>
                    <a:pt x="3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</p:spTree>
    <p:extLst>
      <p:ext uri="{BB962C8B-B14F-4D97-AF65-F5344CB8AC3E}">
        <p14:creationId xmlns:p14="http://schemas.microsoft.com/office/powerpoint/2010/main" val="25293026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180" cy="10287000"/>
          </a:xfrm>
          <a:custGeom>
            <a:avLst/>
            <a:gdLst/>
            <a:ahLst/>
            <a:cxnLst/>
            <a:rect l="l" t="t" r="r" b="b"/>
            <a:pathLst>
              <a:path w="18288180" h="10287000">
                <a:moveTo>
                  <a:pt x="0" y="0"/>
                </a:moveTo>
                <a:lnTo>
                  <a:pt x="18288180" y="0"/>
                </a:lnTo>
                <a:lnTo>
                  <a:pt x="182881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5140" y="2408400"/>
            <a:ext cx="15603840" cy="6387120"/>
          </a:xfrm>
          <a:custGeom>
            <a:avLst/>
            <a:gdLst/>
            <a:ahLst/>
            <a:cxnLst/>
            <a:rect l="l" t="t" r="r" b="b"/>
            <a:pathLst>
              <a:path w="15603840" h="6387120">
                <a:moveTo>
                  <a:pt x="0" y="0"/>
                </a:moveTo>
                <a:lnTo>
                  <a:pt x="15603840" y="0"/>
                </a:lnTo>
                <a:lnTo>
                  <a:pt x="15603840" y="6387120"/>
                </a:lnTo>
                <a:lnTo>
                  <a:pt x="0" y="6387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125080" y="2471670"/>
            <a:ext cx="3935700" cy="273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7128"/>
              </a:lnSpc>
            </a:pPr>
            <a:r>
              <a:rPr lang="en-US" sz="54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One </a:t>
            </a:r>
          </a:p>
          <a:p>
            <a:pPr algn="r" rtl="1">
              <a:lnSpc>
                <a:spcPts val="7128"/>
              </a:lnSpc>
            </a:pPr>
            <a:r>
              <a:rPr lang="en-US" sz="54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Column </a:t>
            </a:r>
          </a:p>
          <a:p>
            <a:pPr algn="r" rtl="1">
              <a:lnSpc>
                <a:spcPts val="7128"/>
              </a:lnSpc>
            </a:pPr>
            <a:r>
              <a:rPr lang="fa-IR" sz="54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اینفوگرافیک</a:t>
            </a:r>
            <a:endParaRPr lang="en-US" sz="5400" spc="-1" dirty="0">
              <a:solidFill>
                <a:srgbClr val="FFFFFF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789060" y="2751555"/>
            <a:ext cx="9321120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520"/>
              </a:lnSpc>
            </a:pPr>
            <a:r>
              <a:rPr lang="fa-IR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شما به سادگی می توانید مخاطبان خود را تحت تاثیر قرار دهید و یک محصول منحصر به فرد اضافه کنید</a:t>
            </a:r>
            <a:r>
              <a:rPr lang="en-US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 and appeal to your </a:t>
            </a:r>
            <a:r>
              <a:rPr lang="fa-IR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ارائه</a:t>
            </a:r>
            <a:r>
              <a:rPr lang="en-US" sz="21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s.</a:t>
            </a:r>
          </a:p>
        </p:txBody>
      </p:sp>
      <p:sp>
        <p:nvSpPr>
          <p:cNvPr id="8" name="Freeform 8"/>
          <p:cNvSpPr/>
          <p:nvPr/>
        </p:nvSpPr>
        <p:spPr>
          <a:xfrm>
            <a:off x="1573560" y="952500"/>
            <a:ext cx="15603840" cy="8071440"/>
          </a:xfrm>
          <a:custGeom>
            <a:avLst/>
            <a:gdLst/>
            <a:ahLst/>
            <a:cxnLst/>
            <a:rect l="l" t="t" r="r" b="b"/>
            <a:pathLst>
              <a:path w="15603840" h="6387120">
                <a:moveTo>
                  <a:pt x="0" y="0"/>
                </a:moveTo>
                <a:lnTo>
                  <a:pt x="15603840" y="0"/>
                </a:lnTo>
                <a:lnTo>
                  <a:pt x="15603840" y="6387120"/>
                </a:lnTo>
                <a:lnTo>
                  <a:pt x="0" y="63871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Google Shape;13884;p27">
            <a:extLst>
              <a:ext uri="{FF2B5EF4-FFF2-40B4-BE49-F238E27FC236}">
                <a16:creationId xmlns:a16="http://schemas.microsoft.com/office/drawing/2014/main" id="{62FBA8C5-C385-797E-EF22-8AAC8FB2D94C}"/>
              </a:ext>
            </a:extLst>
          </p:cNvPr>
          <p:cNvSpPr/>
          <p:nvPr/>
        </p:nvSpPr>
        <p:spPr>
          <a:xfrm>
            <a:off x="2085627" y="3535582"/>
            <a:ext cx="724894" cy="709228"/>
          </a:xfrm>
          <a:custGeom>
            <a:avLst/>
            <a:gdLst/>
            <a:ahLst/>
            <a:cxnLst/>
            <a:rect l="l" t="t" r="r" b="b"/>
            <a:pathLst>
              <a:path w="12123" h="11861" extrusionOk="0">
                <a:moveTo>
                  <a:pt x="5740" y="334"/>
                </a:moveTo>
                <a:lnTo>
                  <a:pt x="5740" y="1596"/>
                </a:lnTo>
                <a:cubicBezTo>
                  <a:pt x="5621" y="1596"/>
                  <a:pt x="5502" y="1596"/>
                  <a:pt x="5383" y="1644"/>
                </a:cubicBezTo>
                <a:cubicBezTo>
                  <a:pt x="4382" y="1763"/>
                  <a:pt x="3478" y="2192"/>
                  <a:pt x="2811" y="2906"/>
                </a:cubicBezTo>
                <a:lnTo>
                  <a:pt x="2644" y="3073"/>
                </a:lnTo>
                <a:lnTo>
                  <a:pt x="1668" y="2263"/>
                </a:lnTo>
                <a:cubicBezTo>
                  <a:pt x="1668" y="2263"/>
                  <a:pt x="1930" y="1953"/>
                  <a:pt x="1977" y="1953"/>
                </a:cubicBezTo>
                <a:cubicBezTo>
                  <a:pt x="2858" y="1072"/>
                  <a:pt x="4001" y="501"/>
                  <a:pt x="5240" y="358"/>
                </a:cubicBezTo>
                <a:cubicBezTo>
                  <a:pt x="5383" y="334"/>
                  <a:pt x="5549" y="334"/>
                  <a:pt x="5692" y="334"/>
                </a:cubicBezTo>
                <a:close/>
                <a:moveTo>
                  <a:pt x="6073" y="382"/>
                </a:moveTo>
                <a:cubicBezTo>
                  <a:pt x="7502" y="405"/>
                  <a:pt x="8836" y="1001"/>
                  <a:pt x="9860" y="2025"/>
                </a:cubicBezTo>
                <a:cubicBezTo>
                  <a:pt x="10860" y="3025"/>
                  <a:pt x="11432" y="4382"/>
                  <a:pt x="11479" y="5811"/>
                </a:cubicBezTo>
                <a:lnTo>
                  <a:pt x="10217" y="5811"/>
                </a:lnTo>
                <a:cubicBezTo>
                  <a:pt x="10146" y="4406"/>
                  <a:pt x="9431" y="3144"/>
                  <a:pt x="8264" y="2382"/>
                </a:cubicBezTo>
                <a:cubicBezTo>
                  <a:pt x="8239" y="2357"/>
                  <a:pt x="8212" y="2347"/>
                  <a:pt x="8183" y="2347"/>
                </a:cubicBezTo>
                <a:cubicBezTo>
                  <a:pt x="8129" y="2347"/>
                  <a:pt x="8073" y="2383"/>
                  <a:pt x="8026" y="2430"/>
                </a:cubicBezTo>
                <a:cubicBezTo>
                  <a:pt x="7978" y="2525"/>
                  <a:pt x="8002" y="2620"/>
                  <a:pt x="8098" y="2668"/>
                </a:cubicBezTo>
                <a:cubicBezTo>
                  <a:pt x="9217" y="3430"/>
                  <a:pt x="9884" y="4644"/>
                  <a:pt x="9884" y="5978"/>
                </a:cubicBezTo>
                <a:cubicBezTo>
                  <a:pt x="9884" y="8098"/>
                  <a:pt x="8098" y="9884"/>
                  <a:pt x="5930" y="9884"/>
                </a:cubicBezTo>
                <a:cubicBezTo>
                  <a:pt x="3763" y="9884"/>
                  <a:pt x="1977" y="8098"/>
                  <a:pt x="1977" y="5930"/>
                </a:cubicBezTo>
                <a:cubicBezTo>
                  <a:pt x="1977" y="5049"/>
                  <a:pt x="2263" y="4192"/>
                  <a:pt x="2763" y="3501"/>
                </a:cubicBezTo>
                <a:cubicBezTo>
                  <a:pt x="3263" y="2835"/>
                  <a:pt x="4025" y="2311"/>
                  <a:pt x="4835" y="2120"/>
                </a:cubicBezTo>
                <a:cubicBezTo>
                  <a:pt x="5168" y="2025"/>
                  <a:pt x="5549" y="1953"/>
                  <a:pt x="5930" y="1953"/>
                </a:cubicBezTo>
                <a:cubicBezTo>
                  <a:pt x="6431" y="1953"/>
                  <a:pt x="6931" y="2049"/>
                  <a:pt x="7407" y="2263"/>
                </a:cubicBezTo>
                <a:cubicBezTo>
                  <a:pt x="7423" y="2267"/>
                  <a:pt x="7440" y="2269"/>
                  <a:pt x="7457" y="2269"/>
                </a:cubicBezTo>
                <a:cubicBezTo>
                  <a:pt x="7540" y="2269"/>
                  <a:pt x="7625" y="2223"/>
                  <a:pt x="7645" y="2144"/>
                </a:cubicBezTo>
                <a:cubicBezTo>
                  <a:pt x="7645" y="2049"/>
                  <a:pt x="7621" y="2001"/>
                  <a:pt x="7526" y="1953"/>
                </a:cubicBezTo>
                <a:cubicBezTo>
                  <a:pt x="7050" y="1787"/>
                  <a:pt x="6573" y="1668"/>
                  <a:pt x="6073" y="1668"/>
                </a:cubicBezTo>
                <a:lnTo>
                  <a:pt x="6073" y="382"/>
                </a:lnTo>
                <a:close/>
                <a:moveTo>
                  <a:pt x="5502" y="1"/>
                </a:moveTo>
                <a:cubicBezTo>
                  <a:pt x="5264" y="24"/>
                  <a:pt x="5002" y="48"/>
                  <a:pt x="4764" y="96"/>
                </a:cubicBezTo>
                <a:cubicBezTo>
                  <a:pt x="4478" y="144"/>
                  <a:pt x="4144" y="239"/>
                  <a:pt x="3835" y="358"/>
                </a:cubicBezTo>
                <a:cubicBezTo>
                  <a:pt x="3073" y="644"/>
                  <a:pt x="2334" y="1120"/>
                  <a:pt x="1739" y="1715"/>
                </a:cubicBezTo>
                <a:cubicBezTo>
                  <a:pt x="596" y="2858"/>
                  <a:pt x="1" y="4335"/>
                  <a:pt x="1" y="5930"/>
                </a:cubicBezTo>
                <a:cubicBezTo>
                  <a:pt x="1" y="7431"/>
                  <a:pt x="572" y="8860"/>
                  <a:pt x="1572" y="9979"/>
                </a:cubicBezTo>
                <a:cubicBezTo>
                  <a:pt x="1612" y="10005"/>
                  <a:pt x="1665" y="10024"/>
                  <a:pt x="1713" y="10024"/>
                </a:cubicBezTo>
                <a:cubicBezTo>
                  <a:pt x="1753" y="10024"/>
                  <a:pt x="1789" y="10011"/>
                  <a:pt x="1811" y="9979"/>
                </a:cubicBezTo>
                <a:cubicBezTo>
                  <a:pt x="1882" y="9907"/>
                  <a:pt x="1906" y="9788"/>
                  <a:pt x="1811" y="9717"/>
                </a:cubicBezTo>
                <a:cubicBezTo>
                  <a:pt x="858" y="8693"/>
                  <a:pt x="334" y="7335"/>
                  <a:pt x="334" y="5907"/>
                </a:cubicBezTo>
                <a:cubicBezTo>
                  <a:pt x="334" y="4692"/>
                  <a:pt x="715" y="3501"/>
                  <a:pt x="1453" y="2549"/>
                </a:cubicBezTo>
                <a:lnTo>
                  <a:pt x="2477" y="3358"/>
                </a:lnTo>
                <a:cubicBezTo>
                  <a:pt x="1930" y="4097"/>
                  <a:pt x="1620" y="5025"/>
                  <a:pt x="1620" y="6002"/>
                </a:cubicBezTo>
                <a:cubicBezTo>
                  <a:pt x="1644" y="8336"/>
                  <a:pt x="3549" y="10193"/>
                  <a:pt x="5859" y="10241"/>
                </a:cubicBezTo>
                <a:cubicBezTo>
                  <a:pt x="5874" y="10241"/>
                  <a:pt x="5889" y="10241"/>
                  <a:pt x="5904" y="10241"/>
                </a:cubicBezTo>
                <a:cubicBezTo>
                  <a:pt x="8241" y="10241"/>
                  <a:pt x="10146" y="8392"/>
                  <a:pt x="10241" y="6097"/>
                </a:cubicBezTo>
                <a:lnTo>
                  <a:pt x="11527" y="6097"/>
                </a:lnTo>
                <a:cubicBezTo>
                  <a:pt x="11503" y="7526"/>
                  <a:pt x="10908" y="8860"/>
                  <a:pt x="9884" y="9884"/>
                </a:cubicBezTo>
                <a:cubicBezTo>
                  <a:pt x="8836" y="10908"/>
                  <a:pt x="7407" y="11503"/>
                  <a:pt x="5930" y="11503"/>
                </a:cubicBezTo>
                <a:cubicBezTo>
                  <a:pt x="4644" y="11503"/>
                  <a:pt x="3406" y="11074"/>
                  <a:pt x="2382" y="10265"/>
                </a:cubicBezTo>
                <a:cubicBezTo>
                  <a:pt x="2338" y="10231"/>
                  <a:pt x="2299" y="10214"/>
                  <a:pt x="2262" y="10214"/>
                </a:cubicBezTo>
                <a:cubicBezTo>
                  <a:pt x="2220" y="10214"/>
                  <a:pt x="2182" y="10237"/>
                  <a:pt x="2144" y="10288"/>
                </a:cubicBezTo>
                <a:cubicBezTo>
                  <a:pt x="2096" y="10384"/>
                  <a:pt x="2096" y="10479"/>
                  <a:pt x="2168" y="10527"/>
                </a:cubicBezTo>
                <a:cubicBezTo>
                  <a:pt x="3216" y="11384"/>
                  <a:pt x="4549" y="11860"/>
                  <a:pt x="5930" y="11860"/>
                </a:cubicBezTo>
                <a:cubicBezTo>
                  <a:pt x="7931" y="11860"/>
                  <a:pt x="9741" y="10908"/>
                  <a:pt x="10908" y="9193"/>
                </a:cubicBezTo>
                <a:cubicBezTo>
                  <a:pt x="11312" y="8574"/>
                  <a:pt x="11622" y="7859"/>
                  <a:pt x="11765" y="7097"/>
                </a:cubicBezTo>
                <a:cubicBezTo>
                  <a:pt x="12122" y="5097"/>
                  <a:pt x="11527" y="3120"/>
                  <a:pt x="10122" y="1715"/>
                </a:cubicBezTo>
                <a:cubicBezTo>
                  <a:pt x="9002" y="596"/>
                  <a:pt x="7502" y="1"/>
                  <a:pt x="5930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9" name="Google Shape;13885;p27">
            <a:extLst>
              <a:ext uri="{FF2B5EF4-FFF2-40B4-BE49-F238E27FC236}">
                <a16:creationId xmlns:a16="http://schemas.microsoft.com/office/drawing/2014/main" id="{497C88A5-E619-F421-663A-ECE370DB1146}"/>
              </a:ext>
            </a:extLst>
          </p:cNvPr>
          <p:cNvGrpSpPr/>
          <p:nvPr/>
        </p:nvGrpSpPr>
        <p:grpSpPr>
          <a:xfrm>
            <a:off x="5083317" y="3535513"/>
            <a:ext cx="713474" cy="706478"/>
            <a:chOff x="3192838" y="1931233"/>
            <a:chExt cx="298300" cy="295375"/>
          </a:xfrm>
        </p:grpSpPr>
        <p:sp>
          <p:nvSpPr>
            <p:cNvPr id="10" name="Google Shape;13886;p27">
              <a:extLst>
                <a:ext uri="{FF2B5EF4-FFF2-40B4-BE49-F238E27FC236}">
                  <a16:creationId xmlns:a16="http://schemas.microsoft.com/office/drawing/2014/main" id="{B333D682-EED7-DB91-318F-432FBBC667E3}"/>
                </a:ext>
              </a:extLst>
            </p:cNvPr>
            <p:cNvSpPr/>
            <p:nvPr/>
          </p:nvSpPr>
          <p:spPr>
            <a:xfrm>
              <a:off x="3192838" y="1931233"/>
              <a:ext cx="91700" cy="295375"/>
            </a:xfrm>
            <a:custGeom>
              <a:avLst/>
              <a:gdLst/>
              <a:ahLst/>
              <a:cxnLst/>
              <a:rect l="l" t="t" r="r" b="b"/>
              <a:pathLst>
                <a:path w="3668" h="11815" extrusionOk="0">
                  <a:moveTo>
                    <a:pt x="1858" y="336"/>
                  </a:moveTo>
                  <a:cubicBezTo>
                    <a:pt x="2239" y="336"/>
                    <a:pt x="2596" y="479"/>
                    <a:pt x="2882" y="741"/>
                  </a:cubicBezTo>
                  <a:cubicBezTo>
                    <a:pt x="3168" y="1003"/>
                    <a:pt x="3311" y="1384"/>
                    <a:pt x="3311" y="1789"/>
                  </a:cubicBezTo>
                  <a:cubicBezTo>
                    <a:pt x="3311" y="2479"/>
                    <a:pt x="2930" y="3003"/>
                    <a:pt x="2311" y="3218"/>
                  </a:cubicBezTo>
                  <a:cubicBezTo>
                    <a:pt x="2263" y="3218"/>
                    <a:pt x="2239" y="3241"/>
                    <a:pt x="2215" y="3265"/>
                  </a:cubicBezTo>
                  <a:lnTo>
                    <a:pt x="1858" y="3765"/>
                  </a:lnTo>
                  <a:lnTo>
                    <a:pt x="1501" y="3265"/>
                  </a:lnTo>
                  <a:cubicBezTo>
                    <a:pt x="1477" y="3241"/>
                    <a:pt x="1453" y="3218"/>
                    <a:pt x="1406" y="3218"/>
                  </a:cubicBezTo>
                  <a:cubicBezTo>
                    <a:pt x="786" y="3003"/>
                    <a:pt x="358" y="2408"/>
                    <a:pt x="405" y="1765"/>
                  </a:cubicBezTo>
                  <a:cubicBezTo>
                    <a:pt x="429" y="979"/>
                    <a:pt x="1048" y="360"/>
                    <a:pt x="1834" y="336"/>
                  </a:cubicBezTo>
                  <a:close/>
                  <a:moveTo>
                    <a:pt x="1923" y="0"/>
                  </a:moveTo>
                  <a:cubicBezTo>
                    <a:pt x="1894" y="0"/>
                    <a:pt x="1864" y="1"/>
                    <a:pt x="1834" y="3"/>
                  </a:cubicBezTo>
                  <a:cubicBezTo>
                    <a:pt x="882" y="26"/>
                    <a:pt x="72" y="812"/>
                    <a:pt x="48" y="1765"/>
                  </a:cubicBezTo>
                  <a:lnTo>
                    <a:pt x="48" y="1813"/>
                  </a:lnTo>
                  <a:lnTo>
                    <a:pt x="48" y="5766"/>
                  </a:lnTo>
                  <a:cubicBezTo>
                    <a:pt x="48" y="5861"/>
                    <a:pt x="96" y="5956"/>
                    <a:pt x="191" y="5956"/>
                  </a:cubicBezTo>
                  <a:cubicBezTo>
                    <a:pt x="310" y="5956"/>
                    <a:pt x="405" y="5885"/>
                    <a:pt x="405" y="5766"/>
                  </a:cubicBezTo>
                  <a:lnTo>
                    <a:pt x="405" y="2884"/>
                  </a:lnTo>
                  <a:cubicBezTo>
                    <a:pt x="620" y="3194"/>
                    <a:pt x="905" y="3432"/>
                    <a:pt x="1263" y="3551"/>
                  </a:cubicBezTo>
                  <a:lnTo>
                    <a:pt x="1668" y="4099"/>
                  </a:lnTo>
                  <a:cubicBezTo>
                    <a:pt x="1722" y="4171"/>
                    <a:pt x="1818" y="4203"/>
                    <a:pt x="1903" y="4203"/>
                  </a:cubicBezTo>
                  <a:cubicBezTo>
                    <a:pt x="1929" y="4203"/>
                    <a:pt x="1955" y="4200"/>
                    <a:pt x="1977" y="4194"/>
                  </a:cubicBezTo>
                  <a:lnTo>
                    <a:pt x="2072" y="4099"/>
                  </a:lnTo>
                  <a:lnTo>
                    <a:pt x="2477" y="3551"/>
                  </a:lnTo>
                  <a:cubicBezTo>
                    <a:pt x="2834" y="3432"/>
                    <a:pt x="3144" y="3194"/>
                    <a:pt x="3335" y="2884"/>
                  </a:cubicBezTo>
                  <a:lnTo>
                    <a:pt x="3335" y="11434"/>
                  </a:lnTo>
                  <a:cubicBezTo>
                    <a:pt x="3335" y="11457"/>
                    <a:pt x="3311" y="11481"/>
                    <a:pt x="3287" y="11481"/>
                  </a:cubicBezTo>
                  <a:lnTo>
                    <a:pt x="429" y="11481"/>
                  </a:lnTo>
                  <a:cubicBezTo>
                    <a:pt x="405" y="11481"/>
                    <a:pt x="358" y="11457"/>
                    <a:pt x="358" y="11434"/>
                  </a:cubicBezTo>
                  <a:lnTo>
                    <a:pt x="358" y="6575"/>
                  </a:lnTo>
                  <a:cubicBezTo>
                    <a:pt x="358" y="6480"/>
                    <a:pt x="310" y="6409"/>
                    <a:pt x="215" y="6409"/>
                  </a:cubicBezTo>
                  <a:cubicBezTo>
                    <a:pt x="96" y="6409"/>
                    <a:pt x="1" y="6456"/>
                    <a:pt x="1" y="6575"/>
                  </a:cubicBezTo>
                  <a:lnTo>
                    <a:pt x="1" y="11434"/>
                  </a:lnTo>
                  <a:cubicBezTo>
                    <a:pt x="1" y="11648"/>
                    <a:pt x="191" y="11815"/>
                    <a:pt x="405" y="11815"/>
                  </a:cubicBezTo>
                  <a:lnTo>
                    <a:pt x="3263" y="11815"/>
                  </a:lnTo>
                  <a:cubicBezTo>
                    <a:pt x="3454" y="11815"/>
                    <a:pt x="3644" y="11648"/>
                    <a:pt x="3644" y="11434"/>
                  </a:cubicBezTo>
                  <a:lnTo>
                    <a:pt x="3644" y="1813"/>
                  </a:lnTo>
                  <a:cubicBezTo>
                    <a:pt x="3668" y="1312"/>
                    <a:pt x="3501" y="860"/>
                    <a:pt x="3144" y="503"/>
                  </a:cubicBezTo>
                  <a:cubicBezTo>
                    <a:pt x="2809" y="168"/>
                    <a:pt x="2370" y="0"/>
                    <a:pt x="192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1" name="Google Shape;13887;p27">
              <a:extLst>
                <a:ext uri="{FF2B5EF4-FFF2-40B4-BE49-F238E27FC236}">
                  <a16:creationId xmlns:a16="http://schemas.microsoft.com/office/drawing/2014/main" id="{FC505C66-BE78-7DE3-A069-0B9893387124}"/>
                </a:ext>
              </a:extLst>
            </p:cNvPr>
            <p:cNvSpPr/>
            <p:nvPr/>
          </p:nvSpPr>
          <p:spPr>
            <a:xfrm>
              <a:off x="3222013" y="1955483"/>
              <a:ext cx="32175" cy="37850"/>
            </a:xfrm>
            <a:custGeom>
              <a:avLst/>
              <a:gdLst/>
              <a:ahLst/>
              <a:cxnLst/>
              <a:rect l="l" t="t" r="r" b="b"/>
              <a:pathLst>
                <a:path w="1287" h="1514" extrusionOk="0">
                  <a:moveTo>
                    <a:pt x="691" y="604"/>
                  </a:moveTo>
                  <a:lnTo>
                    <a:pt x="786" y="866"/>
                  </a:lnTo>
                  <a:lnTo>
                    <a:pt x="596" y="866"/>
                  </a:lnTo>
                  <a:lnTo>
                    <a:pt x="691" y="604"/>
                  </a:lnTo>
                  <a:close/>
                  <a:moveTo>
                    <a:pt x="686" y="1"/>
                  </a:moveTo>
                  <a:cubicBezTo>
                    <a:pt x="602" y="1"/>
                    <a:pt x="532" y="36"/>
                    <a:pt x="477" y="128"/>
                  </a:cubicBezTo>
                  <a:lnTo>
                    <a:pt x="48" y="1271"/>
                  </a:lnTo>
                  <a:cubicBezTo>
                    <a:pt x="0" y="1343"/>
                    <a:pt x="72" y="1462"/>
                    <a:pt x="167" y="1509"/>
                  </a:cubicBezTo>
                  <a:cubicBezTo>
                    <a:pt x="177" y="1513"/>
                    <a:pt x="187" y="1514"/>
                    <a:pt x="197" y="1514"/>
                  </a:cubicBezTo>
                  <a:cubicBezTo>
                    <a:pt x="263" y="1514"/>
                    <a:pt x="337" y="1452"/>
                    <a:pt x="358" y="1390"/>
                  </a:cubicBezTo>
                  <a:lnTo>
                    <a:pt x="429" y="1200"/>
                  </a:lnTo>
                  <a:lnTo>
                    <a:pt x="882" y="1200"/>
                  </a:lnTo>
                  <a:lnTo>
                    <a:pt x="929" y="1390"/>
                  </a:lnTo>
                  <a:cubicBezTo>
                    <a:pt x="953" y="1462"/>
                    <a:pt x="1048" y="1509"/>
                    <a:pt x="1120" y="1509"/>
                  </a:cubicBezTo>
                  <a:cubicBezTo>
                    <a:pt x="1239" y="1462"/>
                    <a:pt x="1286" y="1390"/>
                    <a:pt x="1263" y="1271"/>
                  </a:cubicBezTo>
                  <a:lnTo>
                    <a:pt x="882" y="128"/>
                  </a:lnTo>
                  <a:cubicBezTo>
                    <a:pt x="834" y="80"/>
                    <a:pt x="810" y="33"/>
                    <a:pt x="762" y="9"/>
                  </a:cubicBezTo>
                  <a:cubicBezTo>
                    <a:pt x="736" y="4"/>
                    <a:pt x="710" y="1"/>
                    <a:pt x="68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" name="Google Shape;13888;p27">
              <a:extLst>
                <a:ext uri="{FF2B5EF4-FFF2-40B4-BE49-F238E27FC236}">
                  <a16:creationId xmlns:a16="http://schemas.microsoft.com/office/drawing/2014/main" id="{53375E53-978A-58E2-FA95-95D9004528C3}"/>
                </a:ext>
              </a:extLst>
            </p:cNvPr>
            <p:cNvSpPr/>
            <p:nvPr/>
          </p:nvSpPr>
          <p:spPr>
            <a:xfrm>
              <a:off x="3212488" y="2073583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0"/>
                  </a:moveTo>
                  <a:cubicBezTo>
                    <a:pt x="96" y="0"/>
                    <a:pt x="0" y="48"/>
                    <a:pt x="0" y="143"/>
                  </a:cubicBezTo>
                  <a:cubicBezTo>
                    <a:pt x="0" y="262"/>
                    <a:pt x="96" y="357"/>
                    <a:pt x="167" y="357"/>
                  </a:cubicBezTo>
                  <a:lnTo>
                    <a:pt x="1929" y="357"/>
                  </a:lnTo>
                  <a:cubicBezTo>
                    <a:pt x="2025" y="357"/>
                    <a:pt x="2120" y="286"/>
                    <a:pt x="2120" y="191"/>
                  </a:cubicBezTo>
                  <a:cubicBezTo>
                    <a:pt x="2120" y="72"/>
                    <a:pt x="2048" y="0"/>
                    <a:pt x="19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" name="Google Shape;13889;p27">
              <a:extLst>
                <a:ext uri="{FF2B5EF4-FFF2-40B4-BE49-F238E27FC236}">
                  <a16:creationId xmlns:a16="http://schemas.microsoft.com/office/drawing/2014/main" id="{64AA3066-B65B-8044-8E2D-5C524CFF6574}"/>
                </a:ext>
              </a:extLst>
            </p:cNvPr>
            <p:cNvSpPr/>
            <p:nvPr/>
          </p:nvSpPr>
          <p:spPr>
            <a:xfrm>
              <a:off x="3212488" y="2093233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0"/>
                  </a:moveTo>
                  <a:cubicBezTo>
                    <a:pt x="96" y="0"/>
                    <a:pt x="0" y="72"/>
                    <a:pt x="0" y="167"/>
                  </a:cubicBezTo>
                  <a:cubicBezTo>
                    <a:pt x="0" y="286"/>
                    <a:pt x="96" y="357"/>
                    <a:pt x="167" y="357"/>
                  </a:cubicBezTo>
                  <a:lnTo>
                    <a:pt x="1929" y="357"/>
                  </a:lnTo>
                  <a:cubicBezTo>
                    <a:pt x="2025" y="357"/>
                    <a:pt x="2120" y="310"/>
                    <a:pt x="2120" y="214"/>
                  </a:cubicBezTo>
                  <a:cubicBezTo>
                    <a:pt x="2120" y="95"/>
                    <a:pt x="2048" y="0"/>
                    <a:pt x="19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" name="Google Shape;13890;p27">
              <a:extLst>
                <a:ext uri="{FF2B5EF4-FFF2-40B4-BE49-F238E27FC236}">
                  <a16:creationId xmlns:a16="http://schemas.microsoft.com/office/drawing/2014/main" id="{4724CED2-8297-AF88-6860-53FC5E484271}"/>
                </a:ext>
              </a:extLst>
            </p:cNvPr>
            <p:cNvSpPr/>
            <p:nvPr/>
          </p:nvSpPr>
          <p:spPr>
            <a:xfrm>
              <a:off x="3212488" y="2113458"/>
              <a:ext cx="53000" cy="8975"/>
            </a:xfrm>
            <a:custGeom>
              <a:avLst/>
              <a:gdLst/>
              <a:ahLst/>
              <a:cxnLst/>
              <a:rect l="l" t="t" r="r" b="b"/>
              <a:pathLst>
                <a:path w="2120" h="359" extrusionOk="0">
                  <a:moveTo>
                    <a:pt x="167" y="1"/>
                  </a:moveTo>
                  <a:cubicBezTo>
                    <a:pt x="96" y="1"/>
                    <a:pt x="0" y="72"/>
                    <a:pt x="0" y="144"/>
                  </a:cubicBezTo>
                  <a:cubicBezTo>
                    <a:pt x="0" y="263"/>
                    <a:pt x="96" y="358"/>
                    <a:pt x="167" y="358"/>
                  </a:cubicBezTo>
                  <a:lnTo>
                    <a:pt x="1929" y="358"/>
                  </a:lnTo>
                  <a:cubicBezTo>
                    <a:pt x="2025" y="358"/>
                    <a:pt x="2120" y="310"/>
                    <a:pt x="2120" y="215"/>
                  </a:cubicBezTo>
                  <a:cubicBezTo>
                    <a:pt x="2120" y="96"/>
                    <a:pt x="2048" y="1"/>
                    <a:pt x="19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5" name="Google Shape;13891;p27">
              <a:extLst>
                <a:ext uri="{FF2B5EF4-FFF2-40B4-BE49-F238E27FC236}">
                  <a16:creationId xmlns:a16="http://schemas.microsoft.com/office/drawing/2014/main" id="{588908EA-9BBF-B5E8-588D-1AD7D9274EAB}"/>
                </a:ext>
              </a:extLst>
            </p:cNvPr>
            <p:cNvSpPr/>
            <p:nvPr/>
          </p:nvSpPr>
          <p:spPr>
            <a:xfrm>
              <a:off x="3212488" y="2133708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1"/>
                  </a:moveTo>
                  <a:cubicBezTo>
                    <a:pt x="96" y="1"/>
                    <a:pt x="0" y="48"/>
                    <a:pt x="0" y="143"/>
                  </a:cubicBezTo>
                  <a:cubicBezTo>
                    <a:pt x="0" y="262"/>
                    <a:pt x="96" y="358"/>
                    <a:pt x="167" y="358"/>
                  </a:cubicBezTo>
                  <a:lnTo>
                    <a:pt x="1929" y="358"/>
                  </a:lnTo>
                  <a:cubicBezTo>
                    <a:pt x="2025" y="358"/>
                    <a:pt x="2120" y="286"/>
                    <a:pt x="2120" y="215"/>
                  </a:cubicBezTo>
                  <a:cubicBezTo>
                    <a:pt x="2120" y="96"/>
                    <a:pt x="2048" y="1"/>
                    <a:pt x="19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6" name="Google Shape;13892;p27">
              <a:extLst>
                <a:ext uri="{FF2B5EF4-FFF2-40B4-BE49-F238E27FC236}">
                  <a16:creationId xmlns:a16="http://schemas.microsoft.com/office/drawing/2014/main" id="{41C4B06D-7F71-9260-E5D0-0A0550624B71}"/>
                </a:ext>
              </a:extLst>
            </p:cNvPr>
            <p:cNvSpPr/>
            <p:nvPr/>
          </p:nvSpPr>
          <p:spPr>
            <a:xfrm>
              <a:off x="3212488" y="2152758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1"/>
                  </a:moveTo>
                  <a:cubicBezTo>
                    <a:pt x="96" y="1"/>
                    <a:pt x="0" y="72"/>
                    <a:pt x="0" y="167"/>
                  </a:cubicBezTo>
                  <a:cubicBezTo>
                    <a:pt x="0" y="286"/>
                    <a:pt x="96" y="358"/>
                    <a:pt x="167" y="358"/>
                  </a:cubicBezTo>
                  <a:lnTo>
                    <a:pt x="1929" y="358"/>
                  </a:lnTo>
                  <a:cubicBezTo>
                    <a:pt x="2025" y="358"/>
                    <a:pt x="2120" y="310"/>
                    <a:pt x="2120" y="215"/>
                  </a:cubicBezTo>
                  <a:cubicBezTo>
                    <a:pt x="2120" y="96"/>
                    <a:pt x="2048" y="1"/>
                    <a:pt x="19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7" name="Google Shape;13893;p27">
              <a:extLst>
                <a:ext uri="{FF2B5EF4-FFF2-40B4-BE49-F238E27FC236}">
                  <a16:creationId xmlns:a16="http://schemas.microsoft.com/office/drawing/2014/main" id="{C390E128-454A-5E95-4333-292B689039B1}"/>
                </a:ext>
              </a:extLst>
            </p:cNvPr>
            <p:cNvSpPr/>
            <p:nvPr/>
          </p:nvSpPr>
          <p:spPr>
            <a:xfrm>
              <a:off x="3212488" y="2173008"/>
              <a:ext cx="26825" cy="8950"/>
            </a:xfrm>
            <a:custGeom>
              <a:avLst/>
              <a:gdLst/>
              <a:ahLst/>
              <a:cxnLst/>
              <a:rect l="l" t="t" r="r" b="b"/>
              <a:pathLst>
                <a:path w="1073" h="358" extrusionOk="0">
                  <a:moveTo>
                    <a:pt x="167" y="0"/>
                  </a:moveTo>
                  <a:cubicBezTo>
                    <a:pt x="96" y="0"/>
                    <a:pt x="0" y="72"/>
                    <a:pt x="0" y="143"/>
                  </a:cubicBezTo>
                  <a:cubicBezTo>
                    <a:pt x="0" y="262"/>
                    <a:pt x="96" y="357"/>
                    <a:pt x="167" y="357"/>
                  </a:cubicBezTo>
                  <a:lnTo>
                    <a:pt x="882" y="357"/>
                  </a:lnTo>
                  <a:cubicBezTo>
                    <a:pt x="977" y="357"/>
                    <a:pt x="1072" y="310"/>
                    <a:pt x="1072" y="215"/>
                  </a:cubicBezTo>
                  <a:cubicBezTo>
                    <a:pt x="1072" y="96"/>
                    <a:pt x="1024" y="0"/>
                    <a:pt x="88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8" name="Google Shape;13894;p27">
              <a:extLst>
                <a:ext uri="{FF2B5EF4-FFF2-40B4-BE49-F238E27FC236}">
                  <a16:creationId xmlns:a16="http://schemas.microsoft.com/office/drawing/2014/main" id="{7920E56F-E4C4-9266-E4A6-A23F780F94BB}"/>
                </a:ext>
              </a:extLst>
            </p:cNvPr>
            <p:cNvSpPr/>
            <p:nvPr/>
          </p:nvSpPr>
          <p:spPr>
            <a:xfrm>
              <a:off x="3400013" y="1931233"/>
              <a:ext cx="91125" cy="295375"/>
            </a:xfrm>
            <a:custGeom>
              <a:avLst/>
              <a:gdLst/>
              <a:ahLst/>
              <a:cxnLst/>
              <a:rect l="l" t="t" r="r" b="b"/>
              <a:pathLst>
                <a:path w="3645" h="11815" extrusionOk="0">
                  <a:moveTo>
                    <a:pt x="1811" y="336"/>
                  </a:moveTo>
                  <a:cubicBezTo>
                    <a:pt x="2216" y="336"/>
                    <a:pt x="2573" y="479"/>
                    <a:pt x="2835" y="741"/>
                  </a:cubicBezTo>
                  <a:cubicBezTo>
                    <a:pt x="3121" y="1003"/>
                    <a:pt x="3287" y="1384"/>
                    <a:pt x="3287" y="1789"/>
                  </a:cubicBezTo>
                  <a:cubicBezTo>
                    <a:pt x="3311" y="2479"/>
                    <a:pt x="2882" y="3003"/>
                    <a:pt x="2263" y="3218"/>
                  </a:cubicBezTo>
                  <a:cubicBezTo>
                    <a:pt x="2240" y="3218"/>
                    <a:pt x="2216" y="3241"/>
                    <a:pt x="2168" y="3265"/>
                  </a:cubicBezTo>
                  <a:lnTo>
                    <a:pt x="1811" y="3765"/>
                  </a:lnTo>
                  <a:lnTo>
                    <a:pt x="1454" y="3265"/>
                  </a:lnTo>
                  <a:cubicBezTo>
                    <a:pt x="1430" y="3241"/>
                    <a:pt x="1406" y="3218"/>
                    <a:pt x="1382" y="3218"/>
                  </a:cubicBezTo>
                  <a:cubicBezTo>
                    <a:pt x="739" y="3003"/>
                    <a:pt x="334" y="2408"/>
                    <a:pt x="358" y="1765"/>
                  </a:cubicBezTo>
                  <a:cubicBezTo>
                    <a:pt x="382" y="979"/>
                    <a:pt x="1025" y="360"/>
                    <a:pt x="1787" y="336"/>
                  </a:cubicBezTo>
                  <a:close/>
                  <a:moveTo>
                    <a:pt x="3311" y="2884"/>
                  </a:moveTo>
                  <a:lnTo>
                    <a:pt x="3311" y="11434"/>
                  </a:lnTo>
                  <a:cubicBezTo>
                    <a:pt x="3311" y="11457"/>
                    <a:pt x="3287" y="11481"/>
                    <a:pt x="3240" y="11481"/>
                  </a:cubicBezTo>
                  <a:lnTo>
                    <a:pt x="382" y="11481"/>
                  </a:lnTo>
                  <a:cubicBezTo>
                    <a:pt x="358" y="11481"/>
                    <a:pt x="334" y="11457"/>
                    <a:pt x="334" y="11434"/>
                  </a:cubicBezTo>
                  <a:lnTo>
                    <a:pt x="334" y="2884"/>
                  </a:lnTo>
                  <a:cubicBezTo>
                    <a:pt x="525" y="3194"/>
                    <a:pt x="834" y="3432"/>
                    <a:pt x="1192" y="3551"/>
                  </a:cubicBezTo>
                  <a:lnTo>
                    <a:pt x="1597" y="4099"/>
                  </a:lnTo>
                  <a:cubicBezTo>
                    <a:pt x="1668" y="4170"/>
                    <a:pt x="1716" y="4194"/>
                    <a:pt x="1811" y="4194"/>
                  </a:cubicBezTo>
                  <a:cubicBezTo>
                    <a:pt x="1906" y="4194"/>
                    <a:pt x="1954" y="4170"/>
                    <a:pt x="2025" y="4099"/>
                  </a:cubicBezTo>
                  <a:lnTo>
                    <a:pt x="2430" y="3551"/>
                  </a:lnTo>
                  <a:cubicBezTo>
                    <a:pt x="2787" y="3432"/>
                    <a:pt x="3097" y="3194"/>
                    <a:pt x="3311" y="2884"/>
                  </a:cubicBezTo>
                  <a:close/>
                  <a:moveTo>
                    <a:pt x="1876" y="0"/>
                  </a:moveTo>
                  <a:cubicBezTo>
                    <a:pt x="1847" y="0"/>
                    <a:pt x="1817" y="1"/>
                    <a:pt x="1787" y="3"/>
                  </a:cubicBezTo>
                  <a:cubicBezTo>
                    <a:pt x="834" y="26"/>
                    <a:pt x="25" y="812"/>
                    <a:pt x="1" y="1765"/>
                  </a:cubicBezTo>
                  <a:lnTo>
                    <a:pt x="1" y="1813"/>
                  </a:lnTo>
                  <a:lnTo>
                    <a:pt x="1" y="11434"/>
                  </a:lnTo>
                  <a:cubicBezTo>
                    <a:pt x="1" y="11648"/>
                    <a:pt x="191" y="11815"/>
                    <a:pt x="382" y="11815"/>
                  </a:cubicBezTo>
                  <a:lnTo>
                    <a:pt x="3240" y="11815"/>
                  </a:lnTo>
                  <a:cubicBezTo>
                    <a:pt x="3454" y="11815"/>
                    <a:pt x="3645" y="11648"/>
                    <a:pt x="3645" y="11434"/>
                  </a:cubicBezTo>
                  <a:lnTo>
                    <a:pt x="3645" y="1813"/>
                  </a:lnTo>
                  <a:cubicBezTo>
                    <a:pt x="3645" y="1312"/>
                    <a:pt x="3454" y="860"/>
                    <a:pt x="3097" y="503"/>
                  </a:cubicBezTo>
                  <a:cubicBezTo>
                    <a:pt x="2762" y="168"/>
                    <a:pt x="2322" y="0"/>
                    <a:pt x="187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9" name="Google Shape;13895;p27">
              <a:extLst>
                <a:ext uri="{FF2B5EF4-FFF2-40B4-BE49-F238E27FC236}">
                  <a16:creationId xmlns:a16="http://schemas.microsoft.com/office/drawing/2014/main" id="{7424A538-3EE4-D929-D9FD-AC42690BA90F}"/>
                </a:ext>
              </a:extLst>
            </p:cNvPr>
            <p:cNvSpPr/>
            <p:nvPr/>
          </p:nvSpPr>
          <p:spPr>
            <a:xfrm>
              <a:off x="3429788" y="1955108"/>
              <a:ext cx="32775" cy="36925"/>
            </a:xfrm>
            <a:custGeom>
              <a:avLst/>
              <a:gdLst/>
              <a:ahLst/>
              <a:cxnLst/>
              <a:rect l="l" t="t" r="r" b="b"/>
              <a:pathLst>
                <a:path w="1311" h="1477" extrusionOk="0">
                  <a:moveTo>
                    <a:pt x="739" y="0"/>
                  </a:moveTo>
                  <a:cubicBezTo>
                    <a:pt x="334" y="0"/>
                    <a:pt x="1" y="310"/>
                    <a:pt x="1" y="738"/>
                  </a:cubicBezTo>
                  <a:cubicBezTo>
                    <a:pt x="1" y="1143"/>
                    <a:pt x="334" y="1477"/>
                    <a:pt x="739" y="1477"/>
                  </a:cubicBezTo>
                  <a:cubicBezTo>
                    <a:pt x="929" y="1477"/>
                    <a:pt x="1072" y="1429"/>
                    <a:pt x="1191" y="1334"/>
                  </a:cubicBezTo>
                  <a:lnTo>
                    <a:pt x="1263" y="1262"/>
                  </a:lnTo>
                  <a:cubicBezTo>
                    <a:pt x="1310" y="1215"/>
                    <a:pt x="1287" y="1119"/>
                    <a:pt x="1215" y="1072"/>
                  </a:cubicBezTo>
                  <a:cubicBezTo>
                    <a:pt x="1193" y="1039"/>
                    <a:pt x="1156" y="1021"/>
                    <a:pt x="1115" y="1021"/>
                  </a:cubicBezTo>
                  <a:cubicBezTo>
                    <a:pt x="1067" y="1021"/>
                    <a:pt x="1015" y="1045"/>
                    <a:pt x="977" y="1096"/>
                  </a:cubicBezTo>
                  <a:lnTo>
                    <a:pt x="953" y="1119"/>
                  </a:lnTo>
                  <a:cubicBezTo>
                    <a:pt x="906" y="1191"/>
                    <a:pt x="834" y="1191"/>
                    <a:pt x="739" y="1191"/>
                  </a:cubicBezTo>
                  <a:cubicBezTo>
                    <a:pt x="501" y="1191"/>
                    <a:pt x="334" y="1000"/>
                    <a:pt x="334" y="762"/>
                  </a:cubicBezTo>
                  <a:cubicBezTo>
                    <a:pt x="334" y="524"/>
                    <a:pt x="501" y="357"/>
                    <a:pt x="739" y="357"/>
                  </a:cubicBezTo>
                  <a:cubicBezTo>
                    <a:pt x="834" y="357"/>
                    <a:pt x="906" y="381"/>
                    <a:pt x="977" y="405"/>
                  </a:cubicBezTo>
                  <a:cubicBezTo>
                    <a:pt x="1010" y="430"/>
                    <a:pt x="1043" y="440"/>
                    <a:pt x="1075" y="440"/>
                  </a:cubicBezTo>
                  <a:cubicBezTo>
                    <a:pt x="1133" y="440"/>
                    <a:pt x="1184" y="404"/>
                    <a:pt x="1215" y="357"/>
                  </a:cubicBezTo>
                  <a:cubicBezTo>
                    <a:pt x="1287" y="262"/>
                    <a:pt x="1263" y="167"/>
                    <a:pt x="1168" y="119"/>
                  </a:cubicBezTo>
                  <a:cubicBezTo>
                    <a:pt x="1049" y="24"/>
                    <a:pt x="906" y="0"/>
                    <a:pt x="73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0" name="Google Shape;13896;p27">
              <a:extLst>
                <a:ext uri="{FF2B5EF4-FFF2-40B4-BE49-F238E27FC236}">
                  <a16:creationId xmlns:a16="http://schemas.microsoft.com/office/drawing/2014/main" id="{1AB382E4-43BB-B104-457A-1DFB8CE95D11}"/>
                </a:ext>
              </a:extLst>
            </p:cNvPr>
            <p:cNvSpPr/>
            <p:nvPr/>
          </p:nvSpPr>
          <p:spPr>
            <a:xfrm>
              <a:off x="3419663" y="2074183"/>
              <a:ext cx="52425" cy="8950"/>
            </a:xfrm>
            <a:custGeom>
              <a:avLst/>
              <a:gdLst/>
              <a:ahLst/>
              <a:cxnLst/>
              <a:rect l="l" t="t" r="r" b="b"/>
              <a:pathLst>
                <a:path w="2097" h="358" extrusionOk="0">
                  <a:moveTo>
                    <a:pt x="168" y="0"/>
                  </a:moveTo>
                  <a:cubicBezTo>
                    <a:pt x="72" y="0"/>
                    <a:pt x="1" y="48"/>
                    <a:pt x="1" y="143"/>
                  </a:cubicBezTo>
                  <a:cubicBezTo>
                    <a:pt x="1" y="262"/>
                    <a:pt x="48" y="357"/>
                    <a:pt x="168" y="357"/>
                  </a:cubicBezTo>
                  <a:lnTo>
                    <a:pt x="1930" y="357"/>
                  </a:lnTo>
                  <a:cubicBezTo>
                    <a:pt x="2025" y="357"/>
                    <a:pt x="2096" y="286"/>
                    <a:pt x="2096" y="214"/>
                  </a:cubicBezTo>
                  <a:cubicBezTo>
                    <a:pt x="2096" y="95"/>
                    <a:pt x="2025" y="0"/>
                    <a:pt x="193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1" name="Google Shape;13897;p27">
              <a:extLst>
                <a:ext uri="{FF2B5EF4-FFF2-40B4-BE49-F238E27FC236}">
                  <a16:creationId xmlns:a16="http://schemas.microsoft.com/office/drawing/2014/main" id="{CB35D35C-0EE2-29C9-A84F-31B56D9E33F2}"/>
                </a:ext>
              </a:extLst>
            </p:cNvPr>
            <p:cNvSpPr/>
            <p:nvPr/>
          </p:nvSpPr>
          <p:spPr>
            <a:xfrm>
              <a:off x="3419663" y="2093233"/>
              <a:ext cx="52425" cy="8950"/>
            </a:xfrm>
            <a:custGeom>
              <a:avLst/>
              <a:gdLst/>
              <a:ahLst/>
              <a:cxnLst/>
              <a:rect l="l" t="t" r="r" b="b"/>
              <a:pathLst>
                <a:path w="2097" h="358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86"/>
                    <a:pt x="48" y="357"/>
                    <a:pt x="168" y="357"/>
                  </a:cubicBezTo>
                  <a:lnTo>
                    <a:pt x="1930" y="357"/>
                  </a:lnTo>
                  <a:cubicBezTo>
                    <a:pt x="2025" y="357"/>
                    <a:pt x="2096" y="310"/>
                    <a:pt x="2096" y="214"/>
                  </a:cubicBezTo>
                  <a:cubicBezTo>
                    <a:pt x="2096" y="95"/>
                    <a:pt x="2025" y="0"/>
                    <a:pt x="193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2" name="Google Shape;13898;p27">
              <a:extLst>
                <a:ext uri="{FF2B5EF4-FFF2-40B4-BE49-F238E27FC236}">
                  <a16:creationId xmlns:a16="http://schemas.microsoft.com/office/drawing/2014/main" id="{9FBC7805-1E85-5B19-830E-F05FEA20640C}"/>
                </a:ext>
              </a:extLst>
            </p:cNvPr>
            <p:cNvSpPr/>
            <p:nvPr/>
          </p:nvSpPr>
          <p:spPr>
            <a:xfrm>
              <a:off x="3419663" y="2113458"/>
              <a:ext cx="52425" cy="8975"/>
            </a:xfrm>
            <a:custGeom>
              <a:avLst/>
              <a:gdLst/>
              <a:ahLst/>
              <a:cxnLst/>
              <a:rect l="l" t="t" r="r" b="b"/>
              <a:pathLst>
                <a:path w="2097" h="359" extrusionOk="0">
                  <a:moveTo>
                    <a:pt x="168" y="1"/>
                  </a:moveTo>
                  <a:cubicBezTo>
                    <a:pt x="72" y="1"/>
                    <a:pt x="1" y="48"/>
                    <a:pt x="1" y="144"/>
                  </a:cubicBezTo>
                  <a:cubicBezTo>
                    <a:pt x="1" y="263"/>
                    <a:pt x="48" y="358"/>
                    <a:pt x="168" y="358"/>
                  </a:cubicBezTo>
                  <a:lnTo>
                    <a:pt x="1930" y="358"/>
                  </a:lnTo>
                  <a:cubicBezTo>
                    <a:pt x="2025" y="358"/>
                    <a:pt x="2096" y="310"/>
                    <a:pt x="2096" y="215"/>
                  </a:cubicBezTo>
                  <a:cubicBezTo>
                    <a:pt x="2096" y="96"/>
                    <a:pt x="2025" y="1"/>
                    <a:pt x="193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3" name="Google Shape;13899;p27">
              <a:extLst>
                <a:ext uri="{FF2B5EF4-FFF2-40B4-BE49-F238E27FC236}">
                  <a16:creationId xmlns:a16="http://schemas.microsoft.com/office/drawing/2014/main" id="{5F080B86-5A2D-982E-70C1-3523F76C6397}"/>
                </a:ext>
              </a:extLst>
            </p:cNvPr>
            <p:cNvSpPr/>
            <p:nvPr/>
          </p:nvSpPr>
          <p:spPr>
            <a:xfrm>
              <a:off x="3419663" y="2133708"/>
              <a:ext cx="52425" cy="8950"/>
            </a:xfrm>
            <a:custGeom>
              <a:avLst/>
              <a:gdLst/>
              <a:ahLst/>
              <a:cxnLst/>
              <a:rect l="l" t="t" r="r" b="b"/>
              <a:pathLst>
                <a:path w="2097" h="358" extrusionOk="0">
                  <a:moveTo>
                    <a:pt x="168" y="1"/>
                  </a:moveTo>
                  <a:cubicBezTo>
                    <a:pt x="72" y="1"/>
                    <a:pt x="1" y="48"/>
                    <a:pt x="1" y="143"/>
                  </a:cubicBezTo>
                  <a:cubicBezTo>
                    <a:pt x="1" y="262"/>
                    <a:pt x="48" y="358"/>
                    <a:pt x="168" y="358"/>
                  </a:cubicBezTo>
                  <a:lnTo>
                    <a:pt x="1930" y="358"/>
                  </a:lnTo>
                  <a:cubicBezTo>
                    <a:pt x="2025" y="358"/>
                    <a:pt x="2096" y="286"/>
                    <a:pt x="2096" y="215"/>
                  </a:cubicBezTo>
                  <a:cubicBezTo>
                    <a:pt x="2096" y="96"/>
                    <a:pt x="2025" y="1"/>
                    <a:pt x="193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4" name="Google Shape;13900;p27">
              <a:extLst>
                <a:ext uri="{FF2B5EF4-FFF2-40B4-BE49-F238E27FC236}">
                  <a16:creationId xmlns:a16="http://schemas.microsoft.com/office/drawing/2014/main" id="{AB76BD2E-37C3-6B66-9046-2BD3D395390E}"/>
                </a:ext>
              </a:extLst>
            </p:cNvPr>
            <p:cNvSpPr/>
            <p:nvPr/>
          </p:nvSpPr>
          <p:spPr>
            <a:xfrm>
              <a:off x="3419663" y="2152758"/>
              <a:ext cx="52425" cy="8950"/>
            </a:xfrm>
            <a:custGeom>
              <a:avLst/>
              <a:gdLst/>
              <a:ahLst/>
              <a:cxnLst/>
              <a:rect l="l" t="t" r="r" b="b"/>
              <a:pathLst>
                <a:path w="2097" h="358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86"/>
                    <a:pt x="48" y="358"/>
                    <a:pt x="168" y="358"/>
                  </a:cubicBezTo>
                  <a:lnTo>
                    <a:pt x="1930" y="358"/>
                  </a:lnTo>
                  <a:cubicBezTo>
                    <a:pt x="2025" y="358"/>
                    <a:pt x="2096" y="310"/>
                    <a:pt x="2096" y="215"/>
                  </a:cubicBezTo>
                  <a:cubicBezTo>
                    <a:pt x="2096" y="96"/>
                    <a:pt x="2025" y="1"/>
                    <a:pt x="193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5" name="Google Shape;13901;p27">
              <a:extLst>
                <a:ext uri="{FF2B5EF4-FFF2-40B4-BE49-F238E27FC236}">
                  <a16:creationId xmlns:a16="http://schemas.microsoft.com/office/drawing/2014/main" id="{47625475-EAF9-B75A-496E-2B46B9E6385D}"/>
                </a:ext>
              </a:extLst>
            </p:cNvPr>
            <p:cNvSpPr/>
            <p:nvPr/>
          </p:nvSpPr>
          <p:spPr>
            <a:xfrm>
              <a:off x="3419663" y="2173008"/>
              <a:ext cx="26825" cy="8950"/>
            </a:xfrm>
            <a:custGeom>
              <a:avLst/>
              <a:gdLst/>
              <a:ahLst/>
              <a:cxnLst/>
              <a:rect l="l" t="t" r="r" b="b"/>
              <a:pathLst>
                <a:path w="1073" h="358" extrusionOk="0">
                  <a:moveTo>
                    <a:pt x="168" y="0"/>
                  </a:moveTo>
                  <a:cubicBezTo>
                    <a:pt x="72" y="0"/>
                    <a:pt x="1" y="48"/>
                    <a:pt x="1" y="143"/>
                  </a:cubicBezTo>
                  <a:cubicBezTo>
                    <a:pt x="1" y="262"/>
                    <a:pt x="48" y="357"/>
                    <a:pt x="168" y="357"/>
                  </a:cubicBezTo>
                  <a:lnTo>
                    <a:pt x="882" y="357"/>
                  </a:lnTo>
                  <a:cubicBezTo>
                    <a:pt x="977" y="357"/>
                    <a:pt x="1072" y="310"/>
                    <a:pt x="1072" y="215"/>
                  </a:cubicBezTo>
                  <a:cubicBezTo>
                    <a:pt x="1072" y="96"/>
                    <a:pt x="1001" y="0"/>
                    <a:pt x="88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6" name="Google Shape;13902;p27">
              <a:extLst>
                <a:ext uri="{FF2B5EF4-FFF2-40B4-BE49-F238E27FC236}">
                  <a16:creationId xmlns:a16="http://schemas.microsoft.com/office/drawing/2014/main" id="{57CB9E05-DDD1-1699-BD10-74672CB625CC}"/>
                </a:ext>
              </a:extLst>
            </p:cNvPr>
            <p:cNvSpPr/>
            <p:nvPr/>
          </p:nvSpPr>
          <p:spPr>
            <a:xfrm>
              <a:off x="3329188" y="2163483"/>
              <a:ext cx="26200" cy="36925"/>
            </a:xfrm>
            <a:custGeom>
              <a:avLst/>
              <a:gdLst/>
              <a:ahLst/>
              <a:cxnLst/>
              <a:rect l="l" t="t" r="r" b="b"/>
              <a:pathLst>
                <a:path w="1048" h="1477" extrusionOk="0">
                  <a:moveTo>
                    <a:pt x="524" y="334"/>
                  </a:moveTo>
                  <a:cubicBezTo>
                    <a:pt x="548" y="334"/>
                    <a:pt x="595" y="357"/>
                    <a:pt x="595" y="381"/>
                  </a:cubicBezTo>
                  <a:cubicBezTo>
                    <a:pt x="595" y="429"/>
                    <a:pt x="572" y="500"/>
                    <a:pt x="524" y="500"/>
                  </a:cubicBezTo>
                  <a:lnTo>
                    <a:pt x="357" y="500"/>
                  </a:lnTo>
                  <a:lnTo>
                    <a:pt x="357" y="334"/>
                  </a:lnTo>
                  <a:close/>
                  <a:moveTo>
                    <a:pt x="572" y="858"/>
                  </a:moveTo>
                  <a:cubicBezTo>
                    <a:pt x="643" y="858"/>
                    <a:pt x="691" y="881"/>
                    <a:pt x="714" y="977"/>
                  </a:cubicBezTo>
                  <a:cubicBezTo>
                    <a:pt x="714" y="1048"/>
                    <a:pt x="667" y="1120"/>
                    <a:pt x="572" y="1120"/>
                  </a:cubicBezTo>
                  <a:lnTo>
                    <a:pt x="357" y="1120"/>
                  </a:lnTo>
                  <a:lnTo>
                    <a:pt x="357" y="858"/>
                  </a:lnTo>
                  <a:close/>
                  <a:moveTo>
                    <a:pt x="191" y="0"/>
                  </a:moveTo>
                  <a:cubicBezTo>
                    <a:pt x="95" y="0"/>
                    <a:pt x="0" y="96"/>
                    <a:pt x="0" y="167"/>
                  </a:cubicBezTo>
                  <a:lnTo>
                    <a:pt x="0" y="1334"/>
                  </a:lnTo>
                  <a:lnTo>
                    <a:pt x="0" y="1405"/>
                  </a:lnTo>
                  <a:cubicBezTo>
                    <a:pt x="48" y="1429"/>
                    <a:pt x="95" y="1477"/>
                    <a:pt x="191" y="1477"/>
                  </a:cubicBezTo>
                  <a:lnTo>
                    <a:pt x="572" y="1477"/>
                  </a:lnTo>
                  <a:cubicBezTo>
                    <a:pt x="834" y="1477"/>
                    <a:pt x="1048" y="1286"/>
                    <a:pt x="1048" y="1000"/>
                  </a:cubicBezTo>
                  <a:cubicBezTo>
                    <a:pt x="1048" y="858"/>
                    <a:pt x="1000" y="738"/>
                    <a:pt x="905" y="643"/>
                  </a:cubicBezTo>
                  <a:cubicBezTo>
                    <a:pt x="953" y="572"/>
                    <a:pt x="953" y="477"/>
                    <a:pt x="953" y="357"/>
                  </a:cubicBezTo>
                  <a:cubicBezTo>
                    <a:pt x="929" y="143"/>
                    <a:pt x="714" y="0"/>
                    <a:pt x="52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7" name="Google Shape;13903;p27">
              <a:extLst>
                <a:ext uri="{FF2B5EF4-FFF2-40B4-BE49-F238E27FC236}">
                  <a16:creationId xmlns:a16="http://schemas.microsoft.com/office/drawing/2014/main" id="{0DB8CF1C-0822-3388-799E-1DC4A5A0C18D}"/>
                </a:ext>
              </a:extLst>
            </p:cNvPr>
            <p:cNvSpPr/>
            <p:nvPr/>
          </p:nvSpPr>
          <p:spPr>
            <a:xfrm>
              <a:off x="3297613" y="1931283"/>
              <a:ext cx="90525" cy="295325"/>
            </a:xfrm>
            <a:custGeom>
              <a:avLst/>
              <a:gdLst/>
              <a:ahLst/>
              <a:cxnLst/>
              <a:rect l="l" t="t" r="r" b="b"/>
              <a:pathLst>
                <a:path w="3621" h="11813" extrusionOk="0">
                  <a:moveTo>
                    <a:pt x="1811" y="8026"/>
                  </a:moveTo>
                  <a:lnTo>
                    <a:pt x="2168" y="8550"/>
                  </a:lnTo>
                  <a:cubicBezTo>
                    <a:pt x="2192" y="8574"/>
                    <a:pt x="2216" y="8598"/>
                    <a:pt x="2263" y="8598"/>
                  </a:cubicBezTo>
                  <a:cubicBezTo>
                    <a:pt x="2882" y="8812"/>
                    <a:pt x="3287" y="9407"/>
                    <a:pt x="3263" y="10050"/>
                  </a:cubicBezTo>
                  <a:cubicBezTo>
                    <a:pt x="3240" y="10836"/>
                    <a:pt x="2620" y="11455"/>
                    <a:pt x="1835" y="11479"/>
                  </a:cubicBezTo>
                  <a:cubicBezTo>
                    <a:pt x="1454" y="11479"/>
                    <a:pt x="1049" y="11336"/>
                    <a:pt x="763" y="11074"/>
                  </a:cubicBezTo>
                  <a:cubicBezTo>
                    <a:pt x="453" y="10812"/>
                    <a:pt x="310" y="10408"/>
                    <a:pt x="310" y="10026"/>
                  </a:cubicBezTo>
                  <a:cubicBezTo>
                    <a:pt x="310" y="9384"/>
                    <a:pt x="739" y="8812"/>
                    <a:pt x="1358" y="8598"/>
                  </a:cubicBezTo>
                  <a:cubicBezTo>
                    <a:pt x="1382" y="8598"/>
                    <a:pt x="1430" y="8574"/>
                    <a:pt x="1454" y="8550"/>
                  </a:cubicBezTo>
                  <a:lnTo>
                    <a:pt x="1811" y="8026"/>
                  </a:lnTo>
                  <a:close/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lnTo>
                    <a:pt x="1" y="9979"/>
                  </a:lnTo>
                  <a:cubicBezTo>
                    <a:pt x="1" y="10455"/>
                    <a:pt x="168" y="10884"/>
                    <a:pt x="501" y="11241"/>
                  </a:cubicBezTo>
                  <a:cubicBezTo>
                    <a:pt x="858" y="11598"/>
                    <a:pt x="1287" y="11813"/>
                    <a:pt x="1811" y="11813"/>
                  </a:cubicBezTo>
                  <a:lnTo>
                    <a:pt x="1835" y="11813"/>
                  </a:lnTo>
                  <a:cubicBezTo>
                    <a:pt x="2787" y="11789"/>
                    <a:pt x="3597" y="11003"/>
                    <a:pt x="3621" y="10050"/>
                  </a:cubicBezTo>
                  <a:lnTo>
                    <a:pt x="3621" y="10003"/>
                  </a:lnTo>
                  <a:lnTo>
                    <a:pt x="3621" y="1953"/>
                  </a:lnTo>
                  <a:cubicBezTo>
                    <a:pt x="3621" y="1882"/>
                    <a:pt x="3573" y="1787"/>
                    <a:pt x="3478" y="1787"/>
                  </a:cubicBezTo>
                  <a:cubicBezTo>
                    <a:pt x="3359" y="1787"/>
                    <a:pt x="3263" y="1834"/>
                    <a:pt x="3263" y="1953"/>
                  </a:cubicBezTo>
                  <a:lnTo>
                    <a:pt x="3263" y="8931"/>
                  </a:lnTo>
                  <a:cubicBezTo>
                    <a:pt x="3049" y="8621"/>
                    <a:pt x="2763" y="8383"/>
                    <a:pt x="2406" y="8264"/>
                  </a:cubicBezTo>
                  <a:lnTo>
                    <a:pt x="1977" y="7716"/>
                  </a:lnTo>
                  <a:lnTo>
                    <a:pt x="1906" y="7621"/>
                  </a:lnTo>
                  <a:cubicBezTo>
                    <a:pt x="1868" y="7598"/>
                    <a:pt x="1830" y="7588"/>
                    <a:pt x="1793" y="7588"/>
                  </a:cubicBezTo>
                  <a:cubicBezTo>
                    <a:pt x="1715" y="7588"/>
                    <a:pt x="1645" y="7636"/>
                    <a:pt x="1596" y="7716"/>
                  </a:cubicBezTo>
                  <a:lnTo>
                    <a:pt x="1192" y="8264"/>
                  </a:lnTo>
                  <a:cubicBezTo>
                    <a:pt x="834" y="8383"/>
                    <a:pt x="525" y="8621"/>
                    <a:pt x="310" y="8931"/>
                  </a:cubicBezTo>
                  <a:lnTo>
                    <a:pt x="310" y="382"/>
                  </a:lnTo>
                  <a:cubicBezTo>
                    <a:pt x="310" y="358"/>
                    <a:pt x="358" y="334"/>
                    <a:pt x="382" y="334"/>
                  </a:cubicBezTo>
                  <a:lnTo>
                    <a:pt x="3240" y="334"/>
                  </a:lnTo>
                  <a:cubicBezTo>
                    <a:pt x="3263" y="334"/>
                    <a:pt x="3287" y="358"/>
                    <a:pt x="3287" y="382"/>
                  </a:cubicBezTo>
                  <a:lnTo>
                    <a:pt x="3287" y="1168"/>
                  </a:lnTo>
                  <a:cubicBezTo>
                    <a:pt x="3263" y="1239"/>
                    <a:pt x="3311" y="1334"/>
                    <a:pt x="3454" y="1334"/>
                  </a:cubicBezTo>
                  <a:cubicBezTo>
                    <a:pt x="3525" y="1334"/>
                    <a:pt x="3621" y="1239"/>
                    <a:pt x="3621" y="1168"/>
                  </a:cubicBezTo>
                  <a:lnTo>
                    <a:pt x="3621" y="382"/>
                  </a:lnTo>
                  <a:cubicBezTo>
                    <a:pt x="3621" y="167"/>
                    <a:pt x="3454" y="1"/>
                    <a:pt x="324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8" name="Google Shape;13904;p27">
              <a:extLst>
                <a:ext uri="{FF2B5EF4-FFF2-40B4-BE49-F238E27FC236}">
                  <a16:creationId xmlns:a16="http://schemas.microsoft.com/office/drawing/2014/main" id="{7059D6BE-C430-8F0A-AF08-C39C8AD926A3}"/>
                </a:ext>
              </a:extLst>
            </p:cNvPr>
            <p:cNvSpPr/>
            <p:nvPr/>
          </p:nvSpPr>
          <p:spPr>
            <a:xfrm>
              <a:off x="3316088" y="1975933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1"/>
                  </a:moveTo>
                  <a:cubicBezTo>
                    <a:pt x="95" y="1"/>
                    <a:pt x="0" y="48"/>
                    <a:pt x="0" y="144"/>
                  </a:cubicBezTo>
                  <a:cubicBezTo>
                    <a:pt x="0" y="263"/>
                    <a:pt x="48" y="358"/>
                    <a:pt x="167" y="358"/>
                  </a:cubicBezTo>
                  <a:lnTo>
                    <a:pt x="1929" y="358"/>
                  </a:lnTo>
                  <a:cubicBezTo>
                    <a:pt x="2024" y="358"/>
                    <a:pt x="2120" y="286"/>
                    <a:pt x="2120" y="191"/>
                  </a:cubicBezTo>
                  <a:cubicBezTo>
                    <a:pt x="2120" y="96"/>
                    <a:pt x="2048" y="1"/>
                    <a:pt x="19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9" name="Google Shape;13905;p27">
              <a:extLst>
                <a:ext uri="{FF2B5EF4-FFF2-40B4-BE49-F238E27FC236}">
                  <a16:creationId xmlns:a16="http://schemas.microsoft.com/office/drawing/2014/main" id="{8EC74216-7BCC-D5E9-82C1-36F027FC0F47}"/>
                </a:ext>
              </a:extLst>
            </p:cNvPr>
            <p:cNvSpPr/>
            <p:nvPr/>
          </p:nvSpPr>
          <p:spPr>
            <a:xfrm>
              <a:off x="3316088" y="1996183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0"/>
                  </a:moveTo>
                  <a:cubicBezTo>
                    <a:pt x="95" y="0"/>
                    <a:pt x="0" y="48"/>
                    <a:pt x="0" y="143"/>
                  </a:cubicBezTo>
                  <a:cubicBezTo>
                    <a:pt x="0" y="262"/>
                    <a:pt x="48" y="358"/>
                    <a:pt x="167" y="358"/>
                  </a:cubicBezTo>
                  <a:lnTo>
                    <a:pt x="1929" y="358"/>
                  </a:lnTo>
                  <a:cubicBezTo>
                    <a:pt x="2024" y="358"/>
                    <a:pt x="2120" y="286"/>
                    <a:pt x="2120" y="191"/>
                  </a:cubicBezTo>
                  <a:cubicBezTo>
                    <a:pt x="2120" y="72"/>
                    <a:pt x="2048" y="0"/>
                    <a:pt x="19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0" name="Google Shape;13906;p27">
              <a:extLst>
                <a:ext uri="{FF2B5EF4-FFF2-40B4-BE49-F238E27FC236}">
                  <a16:creationId xmlns:a16="http://schemas.microsoft.com/office/drawing/2014/main" id="{70B043E6-06C5-E5B4-C47A-59F03F2DE075}"/>
                </a:ext>
              </a:extLst>
            </p:cNvPr>
            <p:cNvSpPr/>
            <p:nvPr/>
          </p:nvSpPr>
          <p:spPr>
            <a:xfrm>
              <a:off x="3316088" y="2015833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0"/>
                  </a:moveTo>
                  <a:cubicBezTo>
                    <a:pt x="95" y="0"/>
                    <a:pt x="0" y="72"/>
                    <a:pt x="0" y="167"/>
                  </a:cubicBezTo>
                  <a:cubicBezTo>
                    <a:pt x="0" y="286"/>
                    <a:pt x="48" y="357"/>
                    <a:pt x="167" y="357"/>
                  </a:cubicBezTo>
                  <a:lnTo>
                    <a:pt x="1929" y="357"/>
                  </a:lnTo>
                  <a:cubicBezTo>
                    <a:pt x="2024" y="357"/>
                    <a:pt x="2120" y="310"/>
                    <a:pt x="2120" y="215"/>
                  </a:cubicBezTo>
                  <a:cubicBezTo>
                    <a:pt x="2120" y="96"/>
                    <a:pt x="2048" y="0"/>
                    <a:pt x="19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1" name="Google Shape;13907;p27">
              <a:extLst>
                <a:ext uri="{FF2B5EF4-FFF2-40B4-BE49-F238E27FC236}">
                  <a16:creationId xmlns:a16="http://schemas.microsoft.com/office/drawing/2014/main" id="{D6F53BD7-1666-4AF2-D5C1-F6EA9282E4D3}"/>
                </a:ext>
              </a:extLst>
            </p:cNvPr>
            <p:cNvSpPr/>
            <p:nvPr/>
          </p:nvSpPr>
          <p:spPr>
            <a:xfrm>
              <a:off x="3316088" y="2035483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0"/>
                  </a:moveTo>
                  <a:cubicBezTo>
                    <a:pt x="95" y="0"/>
                    <a:pt x="0" y="48"/>
                    <a:pt x="0" y="143"/>
                  </a:cubicBezTo>
                  <a:cubicBezTo>
                    <a:pt x="0" y="262"/>
                    <a:pt x="48" y="357"/>
                    <a:pt x="167" y="357"/>
                  </a:cubicBezTo>
                  <a:lnTo>
                    <a:pt x="1929" y="357"/>
                  </a:lnTo>
                  <a:cubicBezTo>
                    <a:pt x="2024" y="357"/>
                    <a:pt x="2120" y="286"/>
                    <a:pt x="2120" y="191"/>
                  </a:cubicBezTo>
                  <a:cubicBezTo>
                    <a:pt x="2120" y="95"/>
                    <a:pt x="2048" y="0"/>
                    <a:pt x="19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2" name="Google Shape;13908;p27">
              <a:extLst>
                <a:ext uri="{FF2B5EF4-FFF2-40B4-BE49-F238E27FC236}">
                  <a16:creationId xmlns:a16="http://schemas.microsoft.com/office/drawing/2014/main" id="{964CF8ED-46EA-EAC8-6518-C8C7D73E31B0}"/>
                </a:ext>
              </a:extLst>
            </p:cNvPr>
            <p:cNvSpPr/>
            <p:nvPr/>
          </p:nvSpPr>
          <p:spPr>
            <a:xfrm>
              <a:off x="3316088" y="2055708"/>
              <a:ext cx="53000" cy="8975"/>
            </a:xfrm>
            <a:custGeom>
              <a:avLst/>
              <a:gdLst/>
              <a:ahLst/>
              <a:cxnLst/>
              <a:rect l="l" t="t" r="r" b="b"/>
              <a:pathLst>
                <a:path w="2120" h="359" extrusionOk="0">
                  <a:moveTo>
                    <a:pt x="167" y="1"/>
                  </a:moveTo>
                  <a:cubicBezTo>
                    <a:pt x="95" y="1"/>
                    <a:pt x="0" y="48"/>
                    <a:pt x="0" y="144"/>
                  </a:cubicBezTo>
                  <a:cubicBezTo>
                    <a:pt x="0" y="263"/>
                    <a:pt x="48" y="358"/>
                    <a:pt x="167" y="358"/>
                  </a:cubicBezTo>
                  <a:lnTo>
                    <a:pt x="1929" y="358"/>
                  </a:lnTo>
                  <a:cubicBezTo>
                    <a:pt x="2024" y="358"/>
                    <a:pt x="2120" y="263"/>
                    <a:pt x="2120" y="144"/>
                  </a:cubicBezTo>
                  <a:cubicBezTo>
                    <a:pt x="2120" y="48"/>
                    <a:pt x="2024" y="1"/>
                    <a:pt x="19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3" name="Google Shape;13909;p27">
              <a:extLst>
                <a:ext uri="{FF2B5EF4-FFF2-40B4-BE49-F238E27FC236}">
                  <a16:creationId xmlns:a16="http://schemas.microsoft.com/office/drawing/2014/main" id="{B9E7F2D9-128F-3259-1CCD-7F6AF93B0D79}"/>
                </a:ext>
              </a:extLst>
            </p:cNvPr>
            <p:cNvSpPr/>
            <p:nvPr/>
          </p:nvSpPr>
          <p:spPr>
            <a:xfrm>
              <a:off x="3316088" y="2075358"/>
              <a:ext cx="26800" cy="8950"/>
            </a:xfrm>
            <a:custGeom>
              <a:avLst/>
              <a:gdLst/>
              <a:ahLst/>
              <a:cxnLst/>
              <a:rect l="l" t="t" r="r" b="b"/>
              <a:pathLst>
                <a:path w="1072" h="358" extrusionOk="0">
                  <a:moveTo>
                    <a:pt x="167" y="1"/>
                  </a:moveTo>
                  <a:cubicBezTo>
                    <a:pt x="95" y="1"/>
                    <a:pt x="0" y="96"/>
                    <a:pt x="0" y="215"/>
                  </a:cubicBezTo>
                  <a:cubicBezTo>
                    <a:pt x="0" y="310"/>
                    <a:pt x="95" y="358"/>
                    <a:pt x="167" y="358"/>
                  </a:cubicBezTo>
                  <a:lnTo>
                    <a:pt x="881" y="358"/>
                  </a:lnTo>
                  <a:cubicBezTo>
                    <a:pt x="976" y="358"/>
                    <a:pt x="1072" y="310"/>
                    <a:pt x="1072" y="215"/>
                  </a:cubicBezTo>
                  <a:cubicBezTo>
                    <a:pt x="1072" y="96"/>
                    <a:pt x="1000" y="1"/>
                    <a:pt x="88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4" name="Google Shape;13910;p27">
            <a:extLst>
              <a:ext uri="{FF2B5EF4-FFF2-40B4-BE49-F238E27FC236}">
                <a16:creationId xmlns:a16="http://schemas.microsoft.com/office/drawing/2014/main" id="{76EF44C8-C68E-1AF6-4A36-2975E3C27350}"/>
              </a:ext>
            </a:extLst>
          </p:cNvPr>
          <p:cNvGrpSpPr/>
          <p:nvPr/>
        </p:nvGrpSpPr>
        <p:grpSpPr>
          <a:xfrm>
            <a:off x="6545806" y="3532822"/>
            <a:ext cx="685012" cy="710604"/>
            <a:chOff x="3676863" y="1930108"/>
            <a:chExt cx="286400" cy="297100"/>
          </a:xfrm>
        </p:grpSpPr>
        <p:sp>
          <p:nvSpPr>
            <p:cNvPr id="35" name="Google Shape;13911;p27">
              <a:extLst>
                <a:ext uri="{FF2B5EF4-FFF2-40B4-BE49-F238E27FC236}">
                  <a16:creationId xmlns:a16="http://schemas.microsoft.com/office/drawing/2014/main" id="{56154440-C50A-52F7-3695-43ED0FE8816D}"/>
                </a:ext>
              </a:extLst>
            </p:cNvPr>
            <p:cNvSpPr/>
            <p:nvPr/>
          </p:nvSpPr>
          <p:spPr>
            <a:xfrm>
              <a:off x="3779863" y="1930108"/>
              <a:ext cx="79200" cy="79200"/>
            </a:xfrm>
            <a:custGeom>
              <a:avLst/>
              <a:gdLst/>
              <a:ahLst/>
              <a:cxnLst/>
              <a:rect l="l" t="t" r="r" b="b"/>
              <a:pathLst>
                <a:path w="3168" h="3168" extrusionOk="0">
                  <a:moveTo>
                    <a:pt x="1596" y="500"/>
                  </a:moveTo>
                  <a:lnTo>
                    <a:pt x="2763" y="2810"/>
                  </a:lnTo>
                  <a:lnTo>
                    <a:pt x="429" y="2810"/>
                  </a:lnTo>
                  <a:lnTo>
                    <a:pt x="1596" y="500"/>
                  </a:lnTo>
                  <a:close/>
                  <a:moveTo>
                    <a:pt x="1596" y="0"/>
                  </a:moveTo>
                  <a:cubicBezTo>
                    <a:pt x="1501" y="0"/>
                    <a:pt x="1406" y="71"/>
                    <a:pt x="1382" y="167"/>
                  </a:cubicBezTo>
                  <a:lnTo>
                    <a:pt x="48" y="2810"/>
                  </a:lnTo>
                  <a:cubicBezTo>
                    <a:pt x="1" y="2905"/>
                    <a:pt x="24" y="3024"/>
                    <a:pt x="120" y="3096"/>
                  </a:cubicBezTo>
                  <a:cubicBezTo>
                    <a:pt x="143" y="3144"/>
                    <a:pt x="191" y="3167"/>
                    <a:pt x="263" y="3167"/>
                  </a:cubicBezTo>
                  <a:lnTo>
                    <a:pt x="2906" y="3167"/>
                  </a:lnTo>
                  <a:cubicBezTo>
                    <a:pt x="3001" y="3167"/>
                    <a:pt x="3049" y="3144"/>
                    <a:pt x="3120" y="3072"/>
                  </a:cubicBezTo>
                  <a:cubicBezTo>
                    <a:pt x="3168" y="2977"/>
                    <a:pt x="3168" y="2905"/>
                    <a:pt x="3144" y="2810"/>
                  </a:cubicBezTo>
                  <a:lnTo>
                    <a:pt x="1810" y="167"/>
                  </a:lnTo>
                  <a:cubicBezTo>
                    <a:pt x="1763" y="71"/>
                    <a:pt x="1691" y="0"/>
                    <a:pt x="159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6" name="Google Shape;13912;p27">
              <a:extLst>
                <a:ext uri="{FF2B5EF4-FFF2-40B4-BE49-F238E27FC236}">
                  <a16:creationId xmlns:a16="http://schemas.microsoft.com/office/drawing/2014/main" id="{92274E8B-849C-D6BC-7793-7A12D43738BB}"/>
                </a:ext>
              </a:extLst>
            </p:cNvPr>
            <p:cNvSpPr/>
            <p:nvPr/>
          </p:nvSpPr>
          <p:spPr>
            <a:xfrm>
              <a:off x="3732838" y="2021183"/>
              <a:ext cx="175650" cy="92900"/>
            </a:xfrm>
            <a:custGeom>
              <a:avLst/>
              <a:gdLst/>
              <a:ahLst/>
              <a:cxnLst/>
              <a:rect l="l" t="t" r="r" b="b"/>
              <a:pathLst>
                <a:path w="7026" h="3716" extrusionOk="0">
                  <a:moveTo>
                    <a:pt x="1834" y="1"/>
                  </a:moveTo>
                  <a:cubicBezTo>
                    <a:pt x="1763" y="1"/>
                    <a:pt x="1667" y="48"/>
                    <a:pt x="1643" y="143"/>
                  </a:cubicBezTo>
                  <a:lnTo>
                    <a:pt x="24" y="3358"/>
                  </a:lnTo>
                  <a:cubicBezTo>
                    <a:pt x="0" y="3454"/>
                    <a:pt x="0" y="3549"/>
                    <a:pt x="24" y="3597"/>
                  </a:cubicBezTo>
                  <a:cubicBezTo>
                    <a:pt x="48" y="3692"/>
                    <a:pt x="143" y="3716"/>
                    <a:pt x="238" y="3716"/>
                  </a:cubicBezTo>
                  <a:lnTo>
                    <a:pt x="6764" y="3716"/>
                  </a:lnTo>
                  <a:cubicBezTo>
                    <a:pt x="6835" y="3716"/>
                    <a:pt x="6906" y="3692"/>
                    <a:pt x="6954" y="3644"/>
                  </a:cubicBezTo>
                  <a:cubicBezTo>
                    <a:pt x="7026" y="3549"/>
                    <a:pt x="7026" y="3454"/>
                    <a:pt x="7002" y="3358"/>
                  </a:cubicBezTo>
                  <a:lnTo>
                    <a:pt x="5382" y="143"/>
                  </a:lnTo>
                  <a:cubicBezTo>
                    <a:pt x="5358" y="48"/>
                    <a:pt x="5263" y="1"/>
                    <a:pt x="5168" y="1"/>
                  </a:cubicBezTo>
                  <a:lnTo>
                    <a:pt x="3334" y="1"/>
                  </a:lnTo>
                  <a:cubicBezTo>
                    <a:pt x="3239" y="1"/>
                    <a:pt x="3191" y="48"/>
                    <a:pt x="3144" y="143"/>
                  </a:cubicBezTo>
                  <a:cubicBezTo>
                    <a:pt x="3120" y="263"/>
                    <a:pt x="3215" y="358"/>
                    <a:pt x="3334" y="358"/>
                  </a:cubicBezTo>
                  <a:lnTo>
                    <a:pt x="5120" y="358"/>
                  </a:lnTo>
                  <a:lnTo>
                    <a:pt x="6644" y="3358"/>
                  </a:lnTo>
                  <a:lnTo>
                    <a:pt x="381" y="3358"/>
                  </a:lnTo>
                  <a:lnTo>
                    <a:pt x="1905" y="358"/>
                  </a:lnTo>
                  <a:lnTo>
                    <a:pt x="2477" y="358"/>
                  </a:lnTo>
                  <a:cubicBezTo>
                    <a:pt x="2548" y="358"/>
                    <a:pt x="2620" y="310"/>
                    <a:pt x="2644" y="215"/>
                  </a:cubicBezTo>
                  <a:cubicBezTo>
                    <a:pt x="2667" y="96"/>
                    <a:pt x="2596" y="1"/>
                    <a:pt x="247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7" name="Google Shape;13913;p27">
              <a:extLst>
                <a:ext uri="{FF2B5EF4-FFF2-40B4-BE49-F238E27FC236}">
                  <a16:creationId xmlns:a16="http://schemas.microsoft.com/office/drawing/2014/main" id="{45E47D4D-C805-58E1-4465-AFF98F7BDA2E}"/>
                </a:ext>
              </a:extLst>
            </p:cNvPr>
            <p:cNvSpPr/>
            <p:nvPr/>
          </p:nvSpPr>
          <p:spPr>
            <a:xfrm>
              <a:off x="3676863" y="2125383"/>
              <a:ext cx="286400" cy="101825"/>
            </a:xfrm>
            <a:custGeom>
              <a:avLst/>
              <a:gdLst/>
              <a:ahLst/>
              <a:cxnLst/>
              <a:rect l="l" t="t" r="r" b="b"/>
              <a:pathLst>
                <a:path w="11456" h="4073" extrusionOk="0">
                  <a:moveTo>
                    <a:pt x="2049" y="0"/>
                  </a:moveTo>
                  <a:cubicBezTo>
                    <a:pt x="1977" y="0"/>
                    <a:pt x="1882" y="72"/>
                    <a:pt x="1858" y="143"/>
                  </a:cubicBezTo>
                  <a:lnTo>
                    <a:pt x="72" y="3715"/>
                  </a:lnTo>
                  <a:cubicBezTo>
                    <a:pt x="1" y="3810"/>
                    <a:pt x="24" y="3929"/>
                    <a:pt x="96" y="4001"/>
                  </a:cubicBezTo>
                  <a:cubicBezTo>
                    <a:pt x="144" y="4049"/>
                    <a:pt x="215" y="4072"/>
                    <a:pt x="263" y="4072"/>
                  </a:cubicBezTo>
                  <a:lnTo>
                    <a:pt x="11170" y="4072"/>
                  </a:lnTo>
                  <a:cubicBezTo>
                    <a:pt x="11217" y="4072"/>
                    <a:pt x="11313" y="4049"/>
                    <a:pt x="11336" y="4001"/>
                  </a:cubicBezTo>
                  <a:cubicBezTo>
                    <a:pt x="11432" y="3929"/>
                    <a:pt x="11455" y="3810"/>
                    <a:pt x="11408" y="3715"/>
                  </a:cubicBezTo>
                  <a:lnTo>
                    <a:pt x="10384" y="1667"/>
                  </a:lnTo>
                  <a:cubicBezTo>
                    <a:pt x="10366" y="1594"/>
                    <a:pt x="10292" y="1563"/>
                    <a:pt x="10216" y="1563"/>
                  </a:cubicBezTo>
                  <a:cubicBezTo>
                    <a:pt x="10192" y="1563"/>
                    <a:pt x="10168" y="1566"/>
                    <a:pt x="10146" y="1572"/>
                  </a:cubicBezTo>
                  <a:cubicBezTo>
                    <a:pt x="10074" y="1620"/>
                    <a:pt x="10027" y="1739"/>
                    <a:pt x="10074" y="1810"/>
                  </a:cubicBezTo>
                  <a:lnTo>
                    <a:pt x="11027" y="3715"/>
                  </a:lnTo>
                  <a:lnTo>
                    <a:pt x="429" y="3715"/>
                  </a:lnTo>
                  <a:lnTo>
                    <a:pt x="2120" y="357"/>
                  </a:lnTo>
                  <a:lnTo>
                    <a:pt x="9312" y="357"/>
                  </a:lnTo>
                  <a:lnTo>
                    <a:pt x="9693" y="1096"/>
                  </a:lnTo>
                  <a:cubicBezTo>
                    <a:pt x="9730" y="1168"/>
                    <a:pt x="9808" y="1199"/>
                    <a:pt x="9885" y="1199"/>
                  </a:cubicBezTo>
                  <a:cubicBezTo>
                    <a:pt x="9909" y="1199"/>
                    <a:pt x="9933" y="1196"/>
                    <a:pt x="9955" y="1191"/>
                  </a:cubicBezTo>
                  <a:cubicBezTo>
                    <a:pt x="10027" y="1167"/>
                    <a:pt x="10050" y="1048"/>
                    <a:pt x="10027" y="953"/>
                  </a:cubicBezTo>
                  <a:lnTo>
                    <a:pt x="9622" y="143"/>
                  </a:lnTo>
                  <a:cubicBezTo>
                    <a:pt x="9598" y="72"/>
                    <a:pt x="9503" y="0"/>
                    <a:pt x="940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8" name="Google Shape;13914;p27">
            <a:extLst>
              <a:ext uri="{FF2B5EF4-FFF2-40B4-BE49-F238E27FC236}">
                <a16:creationId xmlns:a16="http://schemas.microsoft.com/office/drawing/2014/main" id="{45898FC7-76EF-9509-54A7-6AC6B37454CF}"/>
              </a:ext>
            </a:extLst>
          </p:cNvPr>
          <p:cNvGrpSpPr/>
          <p:nvPr/>
        </p:nvGrpSpPr>
        <p:grpSpPr>
          <a:xfrm>
            <a:off x="3595173" y="3531149"/>
            <a:ext cx="714910" cy="712278"/>
            <a:chOff x="2698088" y="1929408"/>
            <a:chExt cx="298900" cy="297800"/>
          </a:xfrm>
        </p:grpSpPr>
        <p:sp>
          <p:nvSpPr>
            <p:cNvPr id="39" name="Google Shape;13915;p27">
              <a:extLst>
                <a:ext uri="{FF2B5EF4-FFF2-40B4-BE49-F238E27FC236}">
                  <a16:creationId xmlns:a16="http://schemas.microsoft.com/office/drawing/2014/main" id="{12DE76D1-30C6-4269-4A0C-A577EAF35CC7}"/>
                </a:ext>
              </a:extLst>
            </p:cNvPr>
            <p:cNvSpPr/>
            <p:nvPr/>
          </p:nvSpPr>
          <p:spPr>
            <a:xfrm>
              <a:off x="2735013" y="1931283"/>
              <a:ext cx="170300" cy="140675"/>
            </a:xfrm>
            <a:custGeom>
              <a:avLst/>
              <a:gdLst/>
              <a:ahLst/>
              <a:cxnLst/>
              <a:rect l="l" t="t" r="r" b="b"/>
              <a:pathLst>
                <a:path w="6812" h="5627" extrusionOk="0">
                  <a:moveTo>
                    <a:pt x="6192" y="286"/>
                  </a:moveTo>
                  <a:cubicBezTo>
                    <a:pt x="6240" y="286"/>
                    <a:pt x="6335" y="334"/>
                    <a:pt x="6382" y="358"/>
                  </a:cubicBezTo>
                  <a:cubicBezTo>
                    <a:pt x="6454" y="405"/>
                    <a:pt x="6454" y="477"/>
                    <a:pt x="6454" y="572"/>
                  </a:cubicBezTo>
                  <a:lnTo>
                    <a:pt x="6216" y="1691"/>
                  </a:lnTo>
                  <a:cubicBezTo>
                    <a:pt x="6183" y="1811"/>
                    <a:pt x="6082" y="1866"/>
                    <a:pt x="5983" y="1866"/>
                  </a:cubicBezTo>
                  <a:cubicBezTo>
                    <a:pt x="5865" y="1866"/>
                    <a:pt x="5750" y="1787"/>
                    <a:pt x="5763" y="1644"/>
                  </a:cubicBezTo>
                  <a:cubicBezTo>
                    <a:pt x="5763" y="1572"/>
                    <a:pt x="5739" y="1525"/>
                    <a:pt x="5668" y="1477"/>
                  </a:cubicBezTo>
                  <a:cubicBezTo>
                    <a:pt x="5651" y="1468"/>
                    <a:pt x="5630" y="1463"/>
                    <a:pt x="5608" y="1463"/>
                  </a:cubicBezTo>
                  <a:cubicBezTo>
                    <a:pt x="5571" y="1463"/>
                    <a:pt x="5532" y="1479"/>
                    <a:pt x="5501" y="1525"/>
                  </a:cubicBezTo>
                  <a:lnTo>
                    <a:pt x="810" y="5216"/>
                  </a:lnTo>
                  <a:cubicBezTo>
                    <a:pt x="762" y="5240"/>
                    <a:pt x="691" y="5264"/>
                    <a:pt x="643" y="5264"/>
                  </a:cubicBezTo>
                  <a:cubicBezTo>
                    <a:pt x="596" y="5264"/>
                    <a:pt x="524" y="5240"/>
                    <a:pt x="500" y="5168"/>
                  </a:cubicBezTo>
                  <a:cubicBezTo>
                    <a:pt x="476" y="5121"/>
                    <a:pt x="405" y="5049"/>
                    <a:pt x="405" y="5002"/>
                  </a:cubicBezTo>
                  <a:cubicBezTo>
                    <a:pt x="405" y="4930"/>
                    <a:pt x="429" y="4883"/>
                    <a:pt x="500" y="4859"/>
                  </a:cubicBezTo>
                  <a:lnTo>
                    <a:pt x="5073" y="1215"/>
                  </a:lnTo>
                  <a:cubicBezTo>
                    <a:pt x="5144" y="1191"/>
                    <a:pt x="5168" y="1096"/>
                    <a:pt x="5144" y="1048"/>
                  </a:cubicBezTo>
                  <a:cubicBezTo>
                    <a:pt x="5144" y="977"/>
                    <a:pt x="5073" y="929"/>
                    <a:pt x="5025" y="929"/>
                  </a:cubicBezTo>
                  <a:cubicBezTo>
                    <a:pt x="4930" y="882"/>
                    <a:pt x="4882" y="834"/>
                    <a:pt x="4835" y="715"/>
                  </a:cubicBezTo>
                  <a:cubicBezTo>
                    <a:pt x="4811" y="596"/>
                    <a:pt x="4930" y="477"/>
                    <a:pt x="5049" y="453"/>
                  </a:cubicBezTo>
                  <a:lnTo>
                    <a:pt x="6192" y="286"/>
                  </a:lnTo>
                  <a:close/>
                  <a:moveTo>
                    <a:pt x="6144" y="1"/>
                  </a:moveTo>
                  <a:lnTo>
                    <a:pt x="5025" y="144"/>
                  </a:lnTo>
                  <a:cubicBezTo>
                    <a:pt x="4882" y="167"/>
                    <a:pt x="4715" y="239"/>
                    <a:pt x="4644" y="358"/>
                  </a:cubicBezTo>
                  <a:cubicBezTo>
                    <a:pt x="4549" y="477"/>
                    <a:pt x="4477" y="620"/>
                    <a:pt x="4525" y="763"/>
                  </a:cubicBezTo>
                  <a:cubicBezTo>
                    <a:pt x="4549" y="882"/>
                    <a:pt x="4596" y="1001"/>
                    <a:pt x="4692" y="1096"/>
                  </a:cubicBezTo>
                  <a:lnTo>
                    <a:pt x="286" y="4549"/>
                  </a:lnTo>
                  <a:cubicBezTo>
                    <a:pt x="48" y="4764"/>
                    <a:pt x="0" y="5121"/>
                    <a:pt x="191" y="5359"/>
                  </a:cubicBezTo>
                  <a:cubicBezTo>
                    <a:pt x="286" y="5502"/>
                    <a:pt x="405" y="5597"/>
                    <a:pt x="596" y="5621"/>
                  </a:cubicBezTo>
                  <a:cubicBezTo>
                    <a:pt x="620" y="5625"/>
                    <a:pt x="645" y="5627"/>
                    <a:pt x="669" y="5627"/>
                  </a:cubicBezTo>
                  <a:cubicBezTo>
                    <a:pt x="787" y="5627"/>
                    <a:pt x="902" y="5581"/>
                    <a:pt x="1000" y="5502"/>
                  </a:cubicBezTo>
                  <a:lnTo>
                    <a:pt x="5477" y="1977"/>
                  </a:lnTo>
                  <a:cubicBezTo>
                    <a:pt x="5549" y="2144"/>
                    <a:pt x="5668" y="2239"/>
                    <a:pt x="5859" y="2263"/>
                  </a:cubicBezTo>
                  <a:cubicBezTo>
                    <a:pt x="5891" y="2268"/>
                    <a:pt x="5923" y="2271"/>
                    <a:pt x="5956" y="2271"/>
                  </a:cubicBezTo>
                  <a:cubicBezTo>
                    <a:pt x="6216" y="2271"/>
                    <a:pt x="6486" y="2106"/>
                    <a:pt x="6549" y="1811"/>
                  </a:cubicBezTo>
                  <a:lnTo>
                    <a:pt x="6787" y="667"/>
                  </a:lnTo>
                  <a:cubicBezTo>
                    <a:pt x="6811" y="501"/>
                    <a:pt x="6787" y="286"/>
                    <a:pt x="6621" y="167"/>
                  </a:cubicBezTo>
                  <a:cubicBezTo>
                    <a:pt x="6502" y="48"/>
                    <a:pt x="6359" y="1"/>
                    <a:pt x="621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0" name="Google Shape;13916;p27">
              <a:extLst>
                <a:ext uri="{FF2B5EF4-FFF2-40B4-BE49-F238E27FC236}">
                  <a16:creationId xmlns:a16="http://schemas.microsoft.com/office/drawing/2014/main" id="{1AA392CD-3284-4E7C-6548-F7A394A71D1E}"/>
                </a:ext>
              </a:extLst>
            </p:cNvPr>
            <p:cNvSpPr/>
            <p:nvPr/>
          </p:nvSpPr>
          <p:spPr>
            <a:xfrm>
              <a:off x="2698088" y="1929408"/>
              <a:ext cx="298900" cy="297800"/>
            </a:xfrm>
            <a:custGeom>
              <a:avLst/>
              <a:gdLst/>
              <a:ahLst/>
              <a:cxnLst/>
              <a:rect l="l" t="t" r="r" b="b"/>
              <a:pathLst>
                <a:path w="11956" h="11912" extrusionOk="0">
                  <a:moveTo>
                    <a:pt x="7336" y="5124"/>
                  </a:moveTo>
                  <a:lnTo>
                    <a:pt x="7336" y="10768"/>
                  </a:lnTo>
                  <a:lnTo>
                    <a:pt x="5359" y="10768"/>
                  </a:lnTo>
                  <a:lnTo>
                    <a:pt x="5359" y="5124"/>
                  </a:lnTo>
                  <a:close/>
                  <a:moveTo>
                    <a:pt x="11598" y="11126"/>
                  </a:moveTo>
                  <a:lnTo>
                    <a:pt x="11598" y="11602"/>
                  </a:lnTo>
                  <a:lnTo>
                    <a:pt x="406" y="11602"/>
                  </a:lnTo>
                  <a:lnTo>
                    <a:pt x="406" y="11126"/>
                  </a:lnTo>
                  <a:close/>
                  <a:moveTo>
                    <a:pt x="893" y="1"/>
                  </a:moveTo>
                  <a:cubicBezTo>
                    <a:pt x="792" y="1"/>
                    <a:pt x="715" y="88"/>
                    <a:pt x="715" y="195"/>
                  </a:cubicBezTo>
                  <a:lnTo>
                    <a:pt x="715" y="1004"/>
                  </a:lnTo>
                  <a:lnTo>
                    <a:pt x="525" y="1004"/>
                  </a:lnTo>
                  <a:cubicBezTo>
                    <a:pt x="429" y="1004"/>
                    <a:pt x="334" y="1052"/>
                    <a:pt x="334" y="1147"/>
                  </a:cubicBezTo>
                  <a:cubicBezTo>
                    <a:pt x="334" y="1266"/>
                    <a:pt x="406" y="1338"/>
                    <a:pt x="525" y="1338"/>
                  </a:cubicBezTo>
                  <a:lnTo>
                    <a:pt x="715" y="1338"/>
                  </a:lnTo>
                  <a:lnTo>
                    <a:pt x="715" y="2243"/>
                  </a:lnTo>
                  <a:lnTo>
                    <a:pt x="525" y="2243"/>
                  </a:lnTo>
                  <a:cubicBezTo>
                    <a:pt x="429" y="2243"/>
                    <a:pt x="358" y="2290"/>
                    <a:pt x="334" y="2386"/>
                  </a:cubicBezTo>
                  <a:cubicBezTo>
                    <a:pt x="310" y="2505"/>
                    <a:pt x="406" y="2600"/>
                    <a:pt x="525" y="2600"/>
                  </a:cubicBezTo>
                  <a:lnTo>
                    <a:pt x="715" y="2600"/>
                  </a:lnTo>
                  <a:lnTo>
                    <a:pt x="715" y="3481"/>
                  </a:lnTo>
                  <a:lnTo>
                    <a:pt x="525" y="3481"/>
                  </a:lnTo>
                  <a:cubicBezTo>
                    <a:pt x="429" y="3481"/>
                    <a:pt x="358" y="3553"/>
                    <a:pt x="334" y="3648"/>
                  </a:cubicBezTo>
                  <a:cubicBezTo>
                    <a:pt x="310" y="3767"/>
                    <a:pt x="406" y="3838"/>
                    <a:pt x="525" y="3838"/>
                  </a:cubicBezTo>
                  <a:lnTo>
                    <a:pt x="715" y="3838"/>
                  </a:lnTo>
                  <a:lnTo>
                    <a:pt x="715" y="4743"/>
                  </a:lnTo>
                  <a:lnTo>
                    <a:pt x="525" y="4743"/>
                  </a:lnTo>
                  <a:cubicBezTo>
                    <a:pt x="429" y="4743"/>
                    <a:pt x="334" y="4791"/>
                    <a:pt x="334" y="4886"/>
                  </a:cubicBezTo>
                  <a:cubicBezTo>
                    <a:pt x="334" y="5005"/>
                    <a:pt x="406" y="5100"/>
                    <a:pt x="525" y="5100"/>
                  </a:cubicBezTo>
                  <a:lnTo>
                    <a:pt x="715" y="5100"/>
                  </a:lnTo>
                  <a:lnTo>
                    <a:pt x="715" y="5982"/>
                  </a:lnTo>
                  <a:lnTo>
                    <a:pt x="525" y="5982"/>
                  </a:lnTo>
                  <a:cubicBezTo>
                    <a:pt x="429" y="5982"/>
                    <a:pt x="334" y="6053"/>
                    <a:pt x="334" y="6148"/>
                  </a:cubicBezTo>
                  <a:cubicBezTo>
                    <a:pt x="334" y="6267"/>
                    <a:pt x="406" y="6339"/>
                    <a:pt x="525" y="6339"/>
                  </a:cubicBezTo>
                  <a:lnTo>
                    <a:pt x="715" y="6339"/>
                  </a:lnTo>
                  <a:lnTo>
                    <a:pt x="715" y="7244"/>
                  </a:lnTo>
                  <a:lnTo>
                    <a:pt x="525" y="7244"/>
                  </a:lnTo>
                  <a:cubicBezTo>
                    <a:pt x="429" y="7244"/>
                    <a:pt x="358" y="7291"/>
                    <a:pt x="334" y="7387"/>
                  </a:cubicBezTo>
                  <a:cubicBezTo>
                    <a:pt x="310" y="7506"/>
                    <a:pt x="406" y="7601"/>
                    <a:pt x="525" y="7601"/>
                  </a:cubicBezTo>
                  <a:lnTo>
                    <a:pt x="715" y="7601"/>
                  </a:lnTo>
                  <a:lnTo>
                    <a:pt x="715" y="8482"/>
                  </a:lnTo>
                  <a:lnTo>
                    <a:pt x="525" y="8482"/>
                  </a:lnTo>
                  <a:cubicBezTo>
                    <a:pt x="429" y="8482"/>
                    <a:pt x="358" y="8554"/>
                    <a:pt x="334" y="8649"/>
                  </a:cubicBezTo>
                  <a:cubicBezTo>
                    <a:pt x="310" y="8768"/>
                    <a:pt x="406" y="8839"/>
                    <a:pt x="525" y="8839"/>
                  </a:cubicBezTo>
                  <a:lnTo>
                    <a:pt x="715" y="8839"/>
                  </a:lnTo>
                  <a:lnTo>
                    <a:pt x="715" y="9744"/>
                  </a:lnTo>
                  <a:lnTo>
                    <a:pt x="525" y="9744"/>
                  </a:lnTo>
                  <a:cubicBezTo>
                    <a:pt x="429" y="9744"/>
                    <a:pt x="334" y="9792"/>
                    <a:pt x="334" y="9887"/>
                  </a:cubicBezTo>
                  <a:cubicBezTo>
                    <a:pt x="334" y="10006"/>
                    <a:pt x="406" y="10101"/>
                    <a:pt x="525" y="10101"/>
                  </a:cubicBezTo>
                  <a:lnTo>
                    <a:pt x="715" y="10101"/>
                  </a:lnTo>
                  <a:lnTo>
                    <a:pt x="715" y="10721"/>
                  </a:lnTo>
                  <a:lnTo>
                    <a:pt x="310" y="10721"/>
                  </a:lnTo>
                  <a:cubicBezTo>
                    <a:pt x="167" y="10721"/>
                    <a:pt x="1" y="10840"/>
                    <a:pt x="1" y="11030"/>
                  </a:cubicBezTo>
                  <a:lnTo>
                    <a:pt x="1" y="11626"/>
                  </a:lnTo>
                  <a:cubicBezTo>
                    <a:pt x="1" y="11768"/>
                    <a:pt x="120" y="11911"/>
                    <a:pt x="310" y="11911"/>
                  </a:cubicBezTo>
                  <a:lnTo>
                    <a:pt x="11622" y="11911"/>
                  </a:lnTo>
                  <a:cubicBezTo>
                    <a:pt x="11765" y="11911"/>
                    <a:pt x="11908" y="11792"/>
                    <a:pt x="11908" y="11626"/>
                  </a:cubicBezTo>
                  <a:lnTo>
                    <a:pt x="11908" y="11030"/>
                  </a:lnTo>
                  <a:cubicBezTo>
                    <a:pt x="11956" y="10911"/>
                    <a:pt x="11789" y="10768"/>
                    <a:pt x="11646" y="10768"/>
                  </a:cubicBezTo>
                  <a:lnTo>
                    <a:pt x="11146" y="10768"/>
                  </a:lnTo>
                  <a:lnTo>
                    <a:pt x="11146" y="3195"/>
                  </a:lnTo>
                  <a:cubicBezTo>
                    <a:pt x="11146" y="3100"/>
                    <a:pt x="11074" y="3029"/>
                    <a:pt x="11003" y="3029"/>
                  </a:cubicBezTo>
                  <a:cubicBezTo>
                    <a:pt x="10884" y="3029"/>
                    <a:pt x="10789" y="3076"/>
                    <a:pt x="10789" y="3195"/>
                  </a:cubicBezTo>
                  <a:lnTo>
                    <a:pt x="10789" y="10792"/>
                  </a:lnTo>
                  <a:lnTo>
                    <a:pt x="8812" y="10792"/>
                  </a:lnTo>
                  <a:lnTo>
                    <a:pt x="8812" y="1385"/>
                  </a:lnTo>
                  <a:lnTo>
                    <a:pt x="10789" y="1385"/>
                  </a:lnTo>
                  <a:lnTo>
                    <a:pt x="10789" y="2386"/>
                  </a:lnTo>
                  <a:cubicBezTo>
                    <a:pt x="10789" y="2481"/>
                    <a:pt x="10836" y="2576"/>
                    <a:pt x="10932" y="2576"/>
                  </a:cubicBezTo>
                  <a:cubicBezTo>
                    <a:pt x="11051" y="2576"/>
                    <a:pt x="11146" y="2505"/>
                    <a:pt x="11146" y="2386"/>
                  </a:cubicBezTo>
                  <a:lnTo>
                    <a:pt x="11146" y="1266"/>
                  </a:lnTo>
                  <a:cubicBezTo>
                    <a:pt x="11146" y="1123"/>
                    <a:pt x="11027" y="1028"/>
                    <a:pt x="10908" y="1028"/>
                  </a:cubicBezTo>
                  <a:lnTo>
                    <a:pt x="8741" y="1028"/>
                  </a:lnTo>
                  <a:cubicBezTo>
                    <a:pt x="8574" y="1028"/>
                    <a:pt x="8502" y="1147"/>
                    <a:pt x="8502" y="1266"/>
                  </a:cubicBezTo>
                  <a:lnTo>
                    <a:pt x="8502" y="10768"/>
                  </a:lnTo>
                  <a:lnTo>
                    <a:pt x="7693" y="10768"/>
                  </a:lnTo>
                  <a:lnTo>
                    <a:pt x="7693" y="5005"/>
                  </a:lnTo>
                  <a:cubicBezTo>
                    <a:pt x="7693" y="4862"/>
                    <a:pt x="7574" y="4767"/>
                    <a:pt x="7455" y="4767"/>
                  </a:cubicBezTo>
                  <a:lnTo>
                    <a:pt x="5264" y="4767"/>
                  </a:lnTo>
                  <a:cubicBezTo>
                    <a:pt x="5121" y="4767"/>
                    <a:pt x="5026" y="4886"/>
                    <a:pt x="5026" y="5005"/>
                  </a:cubicBezTo>
                  <a:lnTo>
                    <a:pt x="5026" y="10768"/>
                  </a:lnTo>
                  <a:lnTo>
                    <a:pt x="4240" y="10768"/>
                  </a:lnTo>
                  <a:lnTo>
                    <a:pt x="4240" y="7506"/>
                  </a:lnTo>
                  <a:cubicBezTo>
                    <a:pt x="4240" y="7363"/>
                    <a:pt x="4121" y="7268"/>
                    <a:pt x="4001" y="7268"/>
                  </a:cubicBezTo>
                  <a:lnTo>
                    <a:pt x="1763" y="7268"/>
                  </a:lnTo>
                  <a:cubicBezTo>
                    <a:pt x="1668" y="7268"/>
                    <a:pt x="1572" y="7363"/>
                    <a:pt x="1572" y="7458"/>
                  </a:cubicBezTo>
                  <a:lnTo>
                    <a:pt x="1572" y="8744"/>
                  </a:lnTo>
                  <a:cubicBezTo>
                    <a:pt x="1572" y="8768"/>
                    <a:pt x="1620" y="8816"/>
                    <a:pt x="1644" y="8863"/>
                  </a:cubicBezTo>
                  <a:cubicBezTo>
                    <a:pt x="1681" y="8882"/>
                    <a:pt x="1719" y="8891"/>
                    <a:pt x="1753" y="8891"/>
                  </a:cubicBezTo>
                  <a:cubicBezTo>
                    <a:pt x="1852" y="8891"/>
                    <a:pt x="1930" y="8820"/>
                    <a:pt x="1930" y="8696"/>
                  </a:cubicBezTo>
                  <a:lnTo>
                    <a:pt x="1930" y="7601"/>
                  </a:lnTo>
                  <a:lnTo>
                    <a:pt x="3906" y="7601"/>
                  </a:lnTo>
                  <a:lnTo>
                    <a:pt x="3906" y="10721"/>
                  </a:lnTo>
                  <a:lnTo>
                    <a:pt x="1882" y="10721"/>
                  </a:lnTo>
                  <a:lnTo>
                    <a:pt x="1882" y="9506"/>
                  </a:lnTo>
                  <a:cubicBezTo>
                    <a:pt x="1882" y="9411"/>
                    <a:pt x="1834" y="9339"/>
                    <a:pt x="1739" y="9339"/>
                  </a:cubicBezTo>
                  <a:cubicBezTo>
                    <a:pt x="1620" y="9339"/>
                    <a:pt x="1525" y="9387"/>
                    <a:pt x="1525" y="9506"/>
                  </a:cubicBezTo>
                  <a:lnTo>
                    <a:pt x="1525" y="10721"/>
                  </a:lnTo>
                  <a:lnTo>
                    <a:pt x="1072" y="10721"/>
                  </a:lnTo>
                  <a:lnTo>
                    <a:pt x="1072" y="195"/>
                  </a:lnTo>
                  <a:cubicBezTo>
                    <a:pt x="1072" y="99"/>
                    <a:pt x="1025" y="52"/>
                    <a:pt x="929" y="4"/>
                  </a:cubicBezTo>
                  <a:cubicBezTo>
                    <a:pt x="917" y="2"/>
                    <a:pt x="905" y="1"/>
                    <a:pt x="89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41" name="Google Shape;13917;p27">
            <a:extLst>
              <a:ext uri="{FF2B5EF4-FFF2-40B4-BE49-F238E27FC236}">
                <a16:creationId xmlns:a16="http://schemas.microsoft.com/office/drawing/2014/main" id="{5CD0BE09-FF62-361D-B6C6-CF307CDF2855}"/>
              </a:ext>
            </a:extLst>
          </p:cNvPr>
          <p:cNvGrpSpPr/>
          <p:nvPr/>
        </p:nvGrpSpPr>
        <p:grpSpPr>
          <a:xfrm>
            <a:off x="9645989" y="3534198"/>
            <a:ext cx="576782" cy="709468"/>
            <a:chOff x="4718163" y="1930683"/>
            <a:chExt cx="241150" cy="296625"/>
          </a:xfrm>
        </p:grpSpPr>
        <p:sp>
          <p:nvSpPr>
            <p:cNvPr id="42" name="Google Shape;13918;p27">
              <a:extLst>
                <a:ext uri="{FF2B5EF4-FFF2-40B4-BE49-F238E27FC236}">
                  <a16:creationId xmlns:a16="http://schemas.microsoft.com/office/drawing/2014/main" id="{AE455497-793A-E842-91E7-F6C1EB4F67A0}"/>
                </a:ext>
              </a:extLst>
            </p:cNvPr>
            <p:cNvSpPr/>
            <p:nvPr/>
          </p:nvSpPr>
          <p:spPr>
            <a:xfrm>
              <a:off x="4852713" y="2030708"/>
              <a:ext cx="106000" cy="196500"/>
            </a:xfrm>
            <a:custGeom>
              <a:avLst/>
              <a:gdLst/>
              <a:ahLst/>
              <a:cxnLst/>
              <a:rect l="l" t="t" r="r" b="b"/>
              <a:pathLst>
                <a:path w="4240" h="7860" extrusionOk="0">
                  <a:moveTo>
                    <a:pt x="238" y="1"/>
                  </a:moveTo>
                  <a:cubicBezTo>
                    <a:pt x="96" y="1"/>
                    <a:pt x="0" y="120"/>
                    <a:pt x="0" y="239"/>
                  </a:cubicBezTo>
                  <a:lnTo>
                    <a:pt x="0" y="7621"/>
                  </a:lnTo>
                  <a:cubicBezTo>
                    <a:pt x="0" y="7788"/>
                    <a:pt x="119" y="7859"/>
                    <a:pt x="238" y="7859"/>
                  </a:cubicBezTo>
                  <a:lnTo>
                    <a:pt x="4049" y="7859"/>
                  </a:lnTo>
                  <a:cubicBezTo>
                    <a:pt x="4144" y="7859"/>
                    <a:pt x="4239" y="7788"/>
                    <a:pt x="4239" y="7693"/>
                  </a:cubicBezTo>
                  <a:lnTo>
                    <a:pt x="4239" y="6026"/>
                  </a:lnTo>
                  <a:cubicBezTo>
                    <a:pt x="4239" y="6002"/>
                    <a:pt x="4192" y="5930"/>
                    <a:pt x="4168" y="5907"/>
                  </a:cubicBezTo>
                  <a:cubicBezTo>
                    <a:pt x="4128" y="5880"/>
                    <a:pt x="4086" y="5868"/>
                    <a:pt x="4047" y="5868"/>
                  </a:cubicBezTo>
                  <a:cubicBezTo>
                    <a:pt x="3945" y="5868"/>
                    <a:pt x="3858" y="5947"/>
                    <a:pt x="3858" y="6049"/>
                  </a:cubicBezTo>
                  <a:lnTo>
                    <a:pt x="3858" y="7502"/>
                  </a:lnTo>
                  <a:lnTo>
                    <a:pt x="358" y="7502"/>
                  </a:lnTo>
                  <a:lnTo>
                    <a:pt x="358" y="334"/>
                  </a:lnTo>
                  <a:lnTo>
                    <a:pt x="3858" y="334"/>
                  </a:lnTo>
                  <a:lnTo>
                    <a:pt x="3858" y="5240"/>
                  </a:lnTo>
                  <a:cubicBezTo>
                    <a:pt x="3858" y="5335"/>
                    <a:pt x="3930" y="5407"/>
                    <a:pt x="4025" y="5430"/>
                  </a:cubicBezTo>
                  <a:cubicBezTo>
                    <a:pt x="4037" y="5433"/>
                    <a:pt x="4050" y="5434"/>
                    <a:pt x="4061" y="5434"/>
                  </a:cubicBezTo>
                  <a:cubicBezTo>
                    <a:pt x="4163" y="5434"/>
                    <a:pt x="4239" y="5346"/>
                    <a:pt x="4239" y="5240"/>
                  </a:cubicBezTo>
                  <a:lnTo>
                    <a:pt x="4239" y="239"/>
                  </a:lnTo>
                  <a:cubicBezTo>
                    <a:pt x="4239" y="96"/>
                    <a:pt x="4120" y="1"/>
                    <a:pt x="40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3" name="Google Shape;13919;p27">
              <a:extLst>
                <a:ext uri="{FF2B5EF4-FFF2-40B4-BE49-F238E27FC236}">
                  <a16:creationId xmlns:a16="http://schemas.microsoft.com/office/drawing/2014/main" id="{58A76D9D-C418-D1B0-A5BE-3C8F96142733}"/>
                </a:ext>
              </a:extLst>
            </p:cNvPr>
            <p:cNvSpPr/>
            <p:nvPr/>
          </p:nvSpPr>
          <p:spPr>
            <a:xfrm>
              <a:off x="4846763" y="1968708"/>
              <a:ext cx="31575" cy="45350"/>
            </a:xfrm>
            <a:custGeom>
              <a:avLst/>
              <a:gdLst/>
              <a:ahLst/>
              <a:cxnLst/>
              <a:rect l="l" t="t" r="r" b="b"/>
              <a:pathLst>
                <a:path w="1263" h="1814" extrusionOk="0">
                  <a:moveTo>
                    <a:pt x="619" y="980"/>
                  </a:moveTo>
                  <a:cubicBezTo>
                    <a:pt x="786" y="980"/>
                    <a:pt x="857" y="1099"/>
                    <a:pt x="857" y="1218"/>
                  </a:cubicBezTo>
                  <a:cubicBezTo>
                    <a:pt x="857" y="1338"/>
                    <a:pt x="738" y="1457"/>
                    <a:pt x="619" y="1457"/>
                  </a:cubicBezTo>
                  <a:cubicBezTo>
                    <a:pt x="609" y="1459"/>
                    <a:pt x="599" y="1460"/>
                    <a:pt x="589" y="1460"/>
                  </a:cubicBezTo>
                  <a:cubicBezTo>
                    <a:pt x="481" y="1460"/>
                    <a:pt x="381" y="1349"/>
                    <a:pt x="381" y="1218"/>
                  </a:cubicBezTo>
                  <a:cubicBezTo>
                    <a:pt x="381" y="1052"/>
                    <a:pt x="500" y="980"/>
                    <a:pt x="619" y="980"/>
                  </a:cubicBezTo>
                  <a:close/>
                  <a:moveTo>
                    <a:pt x="738" y="1"/>
                  </a:moveTo>
                  <a:cubicBezTo>
                    <a:pt x="696" y="1"/>
                    <a:pt x="652" y="18"/>
                    <a:pt x="619" y="52"/>
                  </a:cubicBezTo>
                  <a:cubicBezTo>
                    <a:pt x="596" y="75"/>
                    <a:pt x="119" y="433"/>
                    <a:pt x="24" y="1123"/>
                  </a:cubicBezTo>
                  <a:cubicBezTo>
                    <a:pt x="0" y="1480"/>
                    <a:pt x="238" y="1814"/>
                    <a:pt x="619" y="1814"/>
                  </a:cubicBezTo>
                  <a:cubicBezTo>
                    <a:pt x="977" y="1814"/>
                    <a:pt x="1262" y="1528"/>
                    <a:pt x="1262" y="1218"/>
                  </a:cubicBezTo>
                  <a:cubicBezTo>
                    <a:pt x="1262" y="885"/>
                    <a:pt x="977" y="623"/>
                    <a:pt x="667" y="623"/>
                  </a:cubicBezTo>
                  <a:lnTo>
                    <a:pt x="596" y="623"/>
                  </a:lnTo>
                  <a:cubicBezTo>
                    <a:pt x="715" y="433"/>
                    <a:pt x="834" y="314"/>
                    <a:pt x="834" y="314"/>
                  </a:cubicBezTo>
                  <a:cubicBezTo>
                    <a:pt x="929" y="266"/>
                    <a:pt x="929" y="147"/>
                    <a:pt x="857" y="75"/>
                  </a:cubicBezTo>
                  <a:cubicBezTo>
                    <a:pt x="832" y="24"/>
                    <a:pt x="786" y="1"/>
                    <a:pt x="73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4" name="Google Shape;13920;p27">
              <a:extLst>
                <a:ext uri="{FF2B5EF4-FFF2-40B4-BE49-F238E27FC236}">
                  <a16:creationId xmlns:a16="http://schemas.microsoft.com/office/drawing/2014/main" id="{68945A19-18F2-4872-6A08-7B9FB7C473AC}"/>
                </a:ext>
              </a:extLst>
            </p:cNvPr>
            <p:cNvSpPr/>
            <p:nvPr/>
          </p:nvSpPr>
          <p:spPr>
            <a:xfrm>
              <a:off x="4884263" y="1969958"/>
              <a:ext cx="28600" cy="47075"/>
            </a:xfrm>
            <a:custGeom>
              <a:avLst/>
              <a:gdLst/>
              <a:ahLst/>
              <a:cxnLst/>
              <a:rect l="l" t="t" r="r" b="b"/>
              <a:pathLst>
                <a:path w="1144" h="1883" extrusionOk="0">
                  <a:moveTo>
                    <a:pt x="524" y="324"/>
                  </a:moveTo>
                  <a:cubicBezTo>
                    <a:pt x="547" y="324"/>
                    <a:pt x="571" y="328"/>
                    <a:pt x="596" y="335"/>
                  </a:cubicBezTo>
                  <a:cubicBezTo>
                    <a:pt x="691" y="335"/>
                    <a:pt x="786" y="454"/>
                    <a:pt x="786" y="573"/>
                  </a:cubicBezTo>
                  <a:lnTo>
                    <a:pt x="786" y="1216"/>
                  </a:lnTo>
                  <a:cubicBezTo>
                    <a:pt x="786" y="1335"/>
                    <a:pt x="715" y="1454"/>
                    <a:pt x="596" y="1454"/>
                  </a:cubicBezTo>
                  <a:cubicBezTo>
                    <a:pt x="429" y="1454"/>
                    <a:pt x="310" y="1359"/>
                    <a:pt x="310" y="1216"/>
                  </a:cubicBezTo>
                  <a:lnTo>
                    <a:pt x="310" y="573"/>
                  </a:lnTo>
                  <a:cubicBezTo>
                    <a:pt x="310" y="432"/>
                    <a:pt x="396" y="324"/>
                    <a:pt x="524" y="324"/>
                  </a:cubicBezTo>
                  <a:close/>
                  <a:moveTo>
                    <a:pt x="566" y="0"/>
                  </a:moveTo>
                  <a:cubicBezTo>
                    <a:pt x="552" y="0"/>
                    <a:pt x="538" y="1"/>
                    <a:pt x="524" y="2"/>
                  </a:cubicBezTo>
                  <a:cubicBezTo>
                    <a:pt x="215" y="25"/>
                    <a:pt x="0" y="264"/>
                    <a:pt x="0" y="597"/>
                  </a:cubicBezTo>
                  <a:lnTo>
                    <a:pt x="0" y="1288"/>
                  </a:lnTo>
                  <a:cubicBezTo>
                    <a:pt x="0" y="1573"/>
                    <a:pt x="215" y="1835"/>
                    <a:pt x="524" y="1883"/>
                  </a:cubicBezTo>
                  <a:cubicBezTo>
                    <a:pt x="882" y="1883"/>
                    <a:pt x="1144" y="1573"/>
                    <a:pt x="1144" y="1216"/>
                  </a:cubicBezTo>
                  <a:lnTo>
                    <a:pt x="1144" y="597"/>
                  </a:lnTo>
                  <a:cubicBezTo>
                    <a:pt x="1144" y="255"/>
                    <a:pt x="881" y="0"/>
                    <a:pt x="56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5" name="Google Shape;13921;p27">
              <a:extLst>
                <a:ext uri="{FF2B5EF4-FFF2-40B4-BE49-F238E27FC236}">
                  <a16:creationId xmlns:a16="http://schemas.microsoft.com/office/drawing/2014/main" id="{48EF3043-3C74-2738-4FB4-68C3DCDD2D6E}"/>
                </a:ext>
              </a:extLst>
            </p:cNvPr>
            <p:cNvSpPr/>
            <p:nvPr/>
          </p:nvSpPr>
          <p:spPr>
            <a:xfrm>
              <a:off x="4928913" y="1968908"/>
              <a:ext cx="24425" cy="46350"/>
            </a:xfrm>
            <a:custGeom>
              <a:avLst/>
              <a:gdLst/>
              <a:ahLst/>
              <a:cxnLst/>
              <a:rect l="l" t="t" r="r" b="b"/>
              <a:pathLst>
                <a:path w="977" h="1854" extrusionOk="0">
                  <a:moveTo>
                    <a:pt x="779" y="1"/>
                  </a:moveTo>
                  <a:cubicBezTo>
                    <a:pt x="713" y="1"/>
                    <a:pt x="654" y="40"/>
                    <a:pt x="620" y="91"/>
                  </a:cubicBezTo>
                  <a:lnTo>
                    <a:pt x="1" y="1592"/>
                  </a:lnTo>
                  <a:cubicBezTo>
                    <a:pt x="1" y="1711"/>
                    <a:pt x="48" y="1830"/>
                    <a:pt x="96" y="1853"/>
                  </a:cubicBezTo>
                  <a:lnTo>
                    <a:pt x="167" y="1853"/>
                  </a:lnTo>
                  <a:cubicBezTo>
                    <a:pt x="239" y="1853"/>
                    <a:pt x="286" y="1830"/>
                    <a:pt x="310" y="1734"/>
                  </a:cubicBezTo>
                  <a:lnTo>
                    <a:pt x="953" y="258"/>
                  </a:lnTo>
                  <a:cubicBezTo>
                    <a:pt x="977" y="163"/>
                    <a:pt x="953" y="67"/>
                    <a:pt x="858" y="20"/>
                  </a:cubicBezTo>
                  <a:cubicBezTo>
                    <a:pt x="831" y="6"/>
                    <a:pt x="805" y="1"/>
                    <a:pt x="77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6" name="Google Shape;13922;p27">
              <a:extLst>
                <a:ext uri="{FF2B5EF4-FFF2-40B4-BE49-F238E27FC236}">
                  <a16:creationId xmlns:a16="http://schemas.microsoft.com/office/drawing/2014/main" id="{7AEBC3F4-521E-C865-A82B-A01A54BEC4F5}"/>
                </a:ext>
              </a:extLst>
            </p:cNvPr>
            <p:cNvSpPr/>
            <p:nvPr/>
          </p:nvSpPr>
          <p:spPr>
            <a:xfrm>
              <a:off x="4923563" y="1972958"/>
              <a:ext cx="10150" cy="10150"/>
            </a:xfrm>
            <a:custGeom>
              <a:avLst/>
              <a:gdLst/>
              <a:ahLst/>
              <a:cxnLst/>
              <a:rect l="l" t="t" r="r" b="b"/>
              <a:pathLst>
                <a:path w="406" h="406" extrusionOk="0">
                  <a:moveTo>
                    <a:pt x="215" y="1"/>
                  </a:moveTo>
                  <a:cubicBezTo>
                    <a:pt x="95" y="1"/>
                    <a:pt x="0" y="96"/>
                    <a:pt x="0" y="215"/>
                  </a:cubicBezTo>
                  <a:cubicBezTo>
                    <a:pt x="0" y="310"/>
                    <a:pt x="95" y="405"/>
                    <a:pt x="215" y="405"/>
                  </a:cubicBezTo>
                  <a:cubicBezTo>
                    <a:pt x="310" y="405"/>
                    <a:pt x="405" y="310"/>
                    <a:pt x="405" y="215"/>
                  </a:cubicBezTo>
                  <a:cubicBezTo>
                    <a:pt x="405" y="96"/>
                    <a:pt x="310" y="1"/>
                    <a:pt x="21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7" name="Google Shape;13923;p27">
              <a:extLst>
                <a:ext uri="{FF2B5EF4-FFF2-40B4-BE49-F238E27FC236}">
                  <a16:creationId xmlns:a16="http://schemas.microsoft.com/office/drawing/2014/main" id="{DE2B5B43-9B98-530A-F26B-DA0C4BA846EB}"/>
                </a:ext>
              </a:extLst>
            </p:cNvPr>
            <p:cNvSpPr/>
            <p:nvPr/>
          </p:nvSpPr>
          <p:spPr>
            <a:xfrm>
              <a:off x="4948563" y="2001533"/>
              <a:ext cx="10750" cy="10750"/>
            </a:xfrm>
            <a:custGeom>
              <a:avLst/>
              <a:gdLst/>
              <a:ahLst/>
              <a:cxnLst/>
              <a:rect l="l" t="t" r="r" b="b"/>
              <a:pathLst>
                <a:path w="430" h="430" extrusionOk="0">
                  <a:moveTo>
                    <a:pt x="215" y="1"/>
                  </a:moveTo>
                  <a:cubicBezTo>
                    <a:pt x="96" y="1"/>
                    <a:pt x="0" y="96"/>
                    <a:pt x="0" y="215"/>
                  </a:cubicBezTo>
                  <a:cubicBezTo>
                    <a:pt x="0" y="334"/>
                    <a:pt x="96" y="429"/>
                    <a:pt x="215" y="429"/>
                  </a:cubicBezTo>
                  <a:cubicBezTo>
                    <a:pt x="334" y="429"/>
                    <a:pt x="429" y="334"/>
                    <a:pt x="429" y="215"/>
                  </a:cubicBezTo>
                  <a:cubicBezTo>
                    <a:pt x="429" y="96"/>
                    <a:pt x="334" y="1"/>
                    <a:pt x="21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8" name="Google Shape;13924;p27">
              <a:extLst>
                <a:ext uri="{FF2B5EF4-FFF2-40B4-BE49-F238E27FC236}">
                  <a16:creationId xmlns:a16="http://schemas.microsoft.com/office/drawing/2014/main" id="{CA43DA1B-B990-07F3-E352-47909C12D0CF}"/>
                </a:ext>
              </a:extLst>
            </p:cNvPr>
            <p:cNvSpPr/>
            <p:nvPr/>
          </p:nvSpPr>
          <p:spPr>
            <a:xfrm>
              <a:off x="4739588" y="1930683"/>
              <a:ext cx="57775" cy="57775"/>
            </a:xfrm>
            <a:custGeom>
              <a:avLst/>
              <a:gdLst/>
              <a:ahLst/>
              <a:cxnLst/>
              <a:rect l="l" t="t" r="r" b="b"/>
              <a:pathLst>
                <a:path w="2311" h="2311" extrusionOk="0">
                  <a:moveTo>
                    <a:pt x="1167" y="358"/>
                  </a:moveTo>
                  <a:cubicBezTo>
                    <a:pt x="1620" y="358"/>
                    <a:pt x="1977" y="715"/>
                    <a:pt x="1977" y="1144"/>
                  </a:cubicBezTo>
                  <a:cubicBezTo>
                    <a:pt x="1977" y="1596"/>
                    <a:pt x="1620" y="1954"/>
                    <a:pt x="1167" y="1954"/>
                  </a:cubicBezTo>
                  <a:cubicBezTo>
                    <a:pt x="715" y="1954"/>
                    <a:pt x="358" y="1596"/>
                    <a:pt x="358" y="1144"/>
                  </a:cubicBezTo>
                  <a:cubicBezTo>
                    <a:pt x="358" y="715"/>
                    <a:pt x="715" y="358"/>
                    <a:pt x="1167" y="358"/>
                  </a:cubicBezTo>
                  <a:close/>
                  <a:moveTo>
                    <a:pt x="1167" y="1"/>
                  </a:moveTo>
                  <a:cubicBezTo>
                    <a:pt x="524" y="1"/>
                    <a:pt x="1" y="501"/>
                    <a:pt x="1" y="1144"/>
                  </a:cubicBezTo>
                  <a:cubicBezTo>
                    <a:pt x="24" y="1811"/>
                    <a:pt x="548" y="2311"/>
                    <a:pt x="1167" y="2311"/>
                  </a:cubicBezTo>
                  <a:cubicBezTo>
                    <a:pt x="1787" y="2311"/>
                    <a:pt x="2311" y="1811"/>
                    <a:pt x="2311" y="1144"/>
                  </a:cubicBezTo>
                  <a:cubicBezTo>
                    <a:pt x="2311" y="501"/>
                    <a:pt x="1810" y="1"/>
                    <a:pt x="11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9" name="Google Shape;13925;p27">
              <a:extLst>
                <a:ext uri="{FF2B5EF4-FFF2-40B4-BE49-F238E27FC236}">
                  <a16:creationId xmlns:a16="http://schemas.microsoft.com/office/drawing/2014/main" id="{BFEF0C26-A14D-8B9F-922E-D5B8AC35C531}"/>
                </a:ext>
              </a:extLst>
            </p:cNvPr>
            <p:cNvSpPr/>
            <p:nvPr/>
          </p:nvSpPr>
          <p:spPr>
            <a:xfrm>
              <a:off x="4718163" y="1997383"/>
              <a:ext cx="106575" cy="229925"/>
            </a:xfrm>
            <a:custGeom>
              <a:avLst/>
              <a:gdLst/>
              <a:ahLst/>
              <a:cxnLst/>
              <a:rect l="l" t="t" r="r" b="b"/>
              <a:pathLst>
                <a:path w="4263" h="9197" extrusionOk="0">
                  <a:moveTo>
                    <a:pt x="3025" y="5954"/>
                  </a:moveTo>
                  <a:lnTo>
                    <a:pt x="3025" y="8430"/>
                  </a:lnTo>
                  <a:cubicBezTo>
                    <a:pt x="3025" y="8645"/>
                    <a:pt x="2882" y="8811"/>
                    <a:pt x="2715" y="8835"/>
                  </a:cubicBezTo>
                  <a:cubicBezTo>
                    <a:pt x="2677" y="8845"/>
                    <a:pt x="2640" y="8849"/>
                    <a:pt x="2605" y="8849"/>
                  </a:cubicBezTo>
                  <a:cubicBezTo>
                    <a:pt x="2370" y="8849"/>
                    <a:pt x="2191" y="8658"/>
                    <a:pt x="2191" y="8430"/>
                  </a:cubicBezTo>
                  <a:lnTo>
                    <a:pt x="2191" y="5954"/>
                  </a:lnTo>
                  <a:close/>
                  <a:moveTo>
                    <a:pt x="1882" y="5977"/>
                  </a:moveTo>
                  <a:lnTo>
                    <a:pt x="1882" y="8454"/>
                  </a:lnTo>
                  <a:cubicBezTo>
                    <a:pt x="1882" y="8680"/>
                    <a:pt x="1689" y="8885"/>
                    <a:pt x="1425" y="8885"/>
                  </a:cubicBezTo>
                  <a:cubicBezTo>
                    <a:pt x="1411" y="8885"/>
                    <a:pt x="1396" y="8884"/>
                    <a:pt x="1381" y="8883"/>
                  </a:cubicBezTo>
                  <a:cubicBezTo>
                    <a:pt x="1191" y="8835"/>
                    <a:pt x="1048" y="8668"/>
                    <a:pt x="1048" y="8454"/>
                  </a:cubicBezTo>
                  <a:lnTo>
                    <a:pt x="1048" y="5977"/>
                  </a:lnTo>
                  <a:close/>
                  <a:moveTo>
                    <a:pt x="2001" y="0"/>
                  </a:moveTo>
                  <a:cubicBezTo>
                    <a:pt x="1596" y="0"/>
                    <a:pt x="1215" y="119"/>
                    <a:pt x="858" y="310"/>
                  </a:cubicBezTo>
                  <a:cubicBezTo>
                    <a:pt x="762" y="357"/>
                    <a:pt x="738" y="453"/>
                    <a:pt x="810" y="548"/>
                  </a:cubicBezTo>
                  <a:cubicBezTo>
                    <a:pt x="844" y="599"/>
                    <a:pt x="916" y="638"/>
                    <a:pt x="989" y="638"/>
                  </a:cubicBezTo>
                  <a:cubicBezTo>
                    <a:pt x="1017" y="638"/>
                    <a:pt x="1045" y="633"/>
                    <a:pt x="1072" y="619"/>
                  </a:cubicBezTo>
                  <a:cubicBezTo>
                    <a:pt x="1358" y="453"/>
                    <a:pt x="1667" y="357"/>
                    <a:pt x="2024" y="357"/>
                  </a:cubicBezTo>
                  <a:lnTo>
                    <a:pt x="2048" y="357"/>
                  </a:lnTo>
                  <a:cubicBezTo>
                    <a:pt x="3025" y="357"/>
                    <a:pt x="3834" y="1167"/>
                    <a:pt x="3834" y="2143"/>
                  </a:cubicBezTo>
                  <a:lnTo>
                    <a:pt x="3834" y="3763"/>
                  </a:lnTo>
                  <a:lnTo>
                    <a:pt x="3834" y="3787"/>
                  </a:lnTo>
                  <a:cubicBezTo>
                    <a:pt x="3834" y="3906"/>
                    <a:pt x="3715" y="3953"/>
                    <a:pt x="3620" y="3953"/>
                  </a:cubicBezTo>
                  <a:cubicBezTo>
                    <a:pt x="3477" y="3953"/>
                    <a:pt x="3430" y="3834"/>
                    <a:pt x="3430" y="3715"/>
                  </a:cubicBezTo>
                  <a:lnTo>
                    <a:pt x="3430" y="2048"/>
                  </a:lnTo>
                  <a:cubicBezTo>
                    <a:pt x="3430" y="1977"/>
                    <a:pt x="3358" y="1905"/>
                    <a:pt x="3310" y="1881"/>
                  </a:cubicBezTo>
                  <a:cubicBezTo>
                    <a:pt x="3295" y="1878"/>
                    <a:pt x="3280" y="1877"/>
                    <a:pt x="3266" y="1877"/>
                  </a:cubicBezTo>
                  <a:cubicBezTo>
                    <a:pt x="3168" y="1877"/>
                    <a:pt x="3096" y="1944"/>
                    <a:pt x="3096" y="2048"/>
                  </a:cubicBezTo>
                  <a:lnTo>
                    <a:pt x="3096" y="3763"/>
                  </a:lnTo>
                  <a:cubicBezTo>
                    <a:pt x="3096" y="4001"/>
                    <a:pt x="3263" y="4239"/>
                    <a:pt x="3477" y="4287"/>
                  </a:cubicBezTo>
                  <a:lnTo>
                    <a:pt x="3668" y="5596"/>
                  </a:lnTo>
                  <a:lnTo>
                    <a:pt x="3668" y="5620"/>
                  </a:lnTo>
                  <a:lnTo>
                    <a:pt x="500" y="5620"/>
                  </a:lnTo>
                  <a:lnTo>
                    <a:pt x="500" y="5596"/>
                  </a:lnTo>
                  <a:lnTo>
                    <a:pt x="691" y="4287"/>
                  </a:lnTo>
                  <a:cubicBezTo>
                    <a:pt x="929" y="4239"/>
                    <a:pt x="1096" y="4025"/>
                    <a:pt x="1096" y="3763"/>
                  </a:cubicBezTo>
                  <a:lnTo>
                    <a:pt x="1096" y="2048"/>
                  </a:lnTo>
                  <a:cubicBezTo>
                    <a:pt x="1096" y="1977"/>
                    <a:pt x="1048" y="1905"/>
                    <a:pt x="953" y="1881"/>
                  </a:cubicBezTo>
                  <a:cubicBezTo>
                    <a:pt x="937" y="1878"/>
                    <a:pt x="922" y="1877"/>
                    <a:pt x="908" y="1877"/>
                  </a:cubicBezTo>
                  <a:cubicBezTo>
                    <a:pt x="811" y="1877"/>
                    <a:pt x="738" y="1944"/>
                    <a:pt x="738" y="2048"/>
                  </a:cubicBezTo>
                  <a:lnTo>
                    <a:pt x="738" y="3787"/>
                  </a:lnTo>
                  <a:cubicBezTo>
                    <a:pt x="738" y="3906"/>
                    <a:pt x="643" y="4001"/>
                    <a:pt x="524" y="4001"/>
                  </a:cubicBezTo>
                  <a:cubicBezTo>
                    <a:pt x="405" y="4001"/>
                    <a:pt x="334" y="3906"/>
                    <a:pt x="334" y="3787"/>
                  </a:cubicBezTo>
                  <a:lnTo>
                    <a:pt x="334" y="2167"/>
                  </a:lnTo>
                  <a:cubicBezTo>
                    <a:pt x="334" y="1810"/>
                    <a:pt x="453" y="1453"/>
                    <a:pt x="643" y="1143"/>
                  </a:cubicBezTo>
                  <a:cubicBezTo>
                    <a:pt x="715" y="1048"/>
                    <a:pt x="691" y="953"/>
                    <a:pt x="619" y="905"/>
                  </a:cubicBezTo>
                  <a:cubicBezTo>
                    <a:pt x="579" y="875"/>
                    <a:pt x="544" y="862"/>
                    <a:pt x="510" y="862"/>
                  </a:cubicBezTo>
                  <a:cubicBezTo>
                    <a:pt x="464" y="862"/>
                    <a:pt x="423" y="887"/>
                    <a:pt x="381" y="929"/>
                  </a:cubicBezTo>
                  <a:cubicBezTo>
                    <a:pt x="119" y="1286"/>
                    <a:pt x="0" y="1691"/>
                    <a:pt x="0" y="2143"/>
                  </a:cubicBezTo>
                  <a:lnTo>
                    <a:pt x="0" y="3763"/>
                  </a:lnTo>
                  <a:cubicBezTo>
                    <a:pt x="0" y="3953"/>
                    <a:pt x="119" y="4144"/>
                    <a:pt x="286" y="4239"/>
                  </a:cubicBezTo>
                  <a:cubicBezTo>
                    <a:pt x="334" y="4239"/>
                    <a:pt x="334" y="4263"/>
                    <a:pt x="357" y="4263"/>
                  </a:cubicBezTo>
                  <a:lnTo>
                    <a:pt x="167" y="5573"/>
                  </a:lnTo>
                  <a:cubicBezTo>
                    <a:pt x="167" y="5692"/>
                    <a:pt x="215" y="5763"/>
                    <a:pt x="262" y="5858"/>
                  </a:cubicBezTo>
                  <a:cubicBezTo>
                    <a:pt x="334" y="5954"/>
                    <a:pt x="453" y="5977"/>
                    <a:pt x="524" y="5977"/>
                  </a:cubicBezTo>
                  <a:lnTo>
                    <a:pt x="762" y="5977"/>
                  </a:lnTo>
                  <a:lnTo>
                    <a:pt x="762" y="8430"/>
                  </a:lnTo>
                  <a:cubicBezTo>
                    <a:pt x="762" y="8811"/>
                    <a:pt x="1048" y="9145"/>
                    <a:pt x="1429" y="9192"/>
                  </a:cubicBezTo>
                  <a:cubicBezTo>
                    <a:pt x="1452" y="9194"/>
                    <a:pt x="1474" y="9195"/>
                    <a:pt x="1496" y="9195"/>
                  </a:cubicBezTo>
                  <a:cubicBezTo>
                    <a:pt x="1735" y="9195"/>
                    <a:pt x="1967" y="9083"/>
                    <a:pt x="2120" y="8930"/>
                  </a:cubicBezTo>
                  <a:cubicBezTo>
                    <a:pt x="2245" y="9119"/>
                    <a:pt x="2463" y="9197"/>
                    <a:pt x="2691" y="9197"/>
                  </a:cubicBezTo>
                  <a:cubicBezTo>
                    <a:pt x="2723" y="9197"/>
                    <a:pt x="2755" y="9195"/>
                    <a:pt x="2787" y="9192"/>
                  </a:cubicBezTo>
                  <a:cubicBezTo>
                    <a:pt x="3191" y="9145"/>
                    <a:pt x="3453" y="8811"/>
                    <a:pt x="3453" y="8430"/>
                  </a:cubicBezTo>
                  <a:lnTo>
                    <a:pt x="3453" y="5977"/>
                  </a:lnTo>
                  <a:lnTo>
                    <a:pt x="3691" y="5977"/>
                  </a:lnTo>
                  <a:cubicBezTo>
                    <a:pt x="3787" y="5977"/>
                    <a:pt x="3834" y="5954"/>
                    <a:pt x="3930" y="5930"/>
                  </a:cubicBezTo>
                  <a:cubicBezTo>
                    <a:pt x="4049" y="5835"/>
                    <a:pt x="4096" y="5715"/>
                    <a:pt x="4072" y="5573"/>
                  </a:cubicBezTo>
                  <a:lnTo>
                    <a:pt x="3906" y="4263"/>
                  </a:lnTo>
                  <a:lnTo>
                    <a:pt x="3930" y="4263"/>
                  </a:lnTo>
                  <a:cubicBezTo>
                    <a:pt x="4025" y="4239"/>
                    <a:pt x="4072" y="4168"/>
                    <a:pt x="4144" y="4072"/>
                  </a:cubicBezTo>
                  <a:cubicBezTo>
                    <a:pt x="4192" y="4001"/>
                    <a:pt x="4263" y="3882"/>
                    <a:pt x="4263" y="3763"/>
                  </a:cubicBezTo>
                  <a:lnTo>
                    <a:pt x="4263" y="2143"/>
                  </a:lnTo>
                  <a:cubicBezTo>
                    <a:pt x="4168" y="953"/>
                    <a:pt x="3215" y="0"/>
                    <a:pt x="204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50" name="Google Shape;13926;p27">
            <a:extLst>
              <a:ext uri="{FF2B5EF4-FFF2-40B4-BE49-F238E27FC236}">
                <a16:creationId xmlns:a16="http://schemas.microsoft.com/office/drawing/2014/main" id="{93519083-666F-3B3D-83D0-91994E4D38A8}"/>
              </a:ext>
            </a:extLst>
          </p:cNvPr>
          <p:cNvGrpSpPr/>
          <p:nvPr/>
        </p:nvGrpSpPr>
        <p:grpSpPr>
          <a:xfrm>
            <a:off x="11033019" y="3531386"/>
            <a:ext cx="712038" cy="710604"/>
            <a:chOff x="5170638" y="1929508"/>
            <a:chExt cx="297700" cy="297100"/>
          </a:xfrm>
        </p:grpSpPr>
        <p:sp>
          <p:nvSpPr>
            <p:cNvPr id="51" name="Google Shape;13927;p27">
              <a:extLst>
                <a:ext uri="{FF2B5EF4-FFF2-40B4-BE49-F238E27FC236}">
                  <a16:creationId xmlns:a16="http://schemas.microsoft.com/office/drawing/2014/main" id="{FCA797BF-CF7F-F48D-D646-F5A135D7FC57}"/>
                </a:ext>
              </a:extLst>
            </p:cNvPr>
            <p:cNvSpPr/>
            <p:nvPr/>
          </p:nvSpPr>
          <p:spPr>
            <a:xfrm>
              <a:off x="5170638" y="1929508"/>
              <a:ext cx="297700" cy="297100"/>
            </a:xfrm>
            <a:custGeom>
              <a:avLst/>
              <a:gdLst/>
              <a:ahLst/>
              <a:cxnLst/>
              <a:rect l="l" t="t" r="r" b="b"/>
              <a:pathLst>
                <a:path w="11908" h="11884" extrusionOk="0">
                  <a:moveTo>
                    <a:pt x="5644" y="1548"/>
                  </a:moveTo>
                  <a:lnTo>
                    <a:pt x="5644" y="2429"/>
                  </a:lnTo>
                  <a:cubicBezTo>
                    <a:pt x="4763" y="2453"/>
                    <a:pt x="3930" y="2834"/>
                    <a:pt x="3263" y="3501"/>
                  </a:cubicBezTo>
                  <a:cubicBezTo>
                    <a:pt x="2620" y="4168"/>
                    <a:pt x="2263" y="5025"/>
                    <a:pt x="2263" y="6001"/>
                  </a:cubicBezTo>
                  <a:cubicBezTo>
                    <a:pt x="2263" y="7811"/>
                    <a:pt x="3691" y="9335"/>
                    <a:pt x="5478" y="9502"/>
                  </a:cubicBezTo>
                  <a:cubicBezTo>
                    <a:pt x="5568" y="9508"/>
                    <a:pt x="5657" y="9511"/>
                    <a:pt x="5747" y="9511"/>
                  </a:cubicBezTo>
                  <a:cubicBezTo>
                    <a:pt x="6038" y="9511"/>
                    <a:pt x="6330" y="9480"/>
                    <a:pt x="6621" y="9407"/>
                  </a:cubicBezTo>
                  <a:cubicBezTo>
                    <a:pt x="6954" y="9335"/>
                    <a:pt x="7264" y="9216"/>
                    <a:pt x="7549" y="9050"/>
                  </a:cubicBezTo>
                  <a:cubicBezTo>
                    <a:pt x="7764" y="8931"/>
                    <a:pt x="7978" y="8788"/>
                    <a:pt x="8145" y="8645"/>
                  </a:cubicBezTo>
                  <a:cubicBezTo>
                    <a:pt x="8192" y="8645"/>
                    <a:pt x="8335" y="8454"/>
                    <a:pt x="8335" y="8454"/>
                  </a:cubicBezTo>
                  <a:cubicBezTo>
                    <a:pt x="8383" y="8502"/>
                    <a:pt x="9074" y="9002"/>
                    <a:pt x="9074" y="9026"/>
                  </a:cubicBezTo>
                  <a:cubicBezTo>
                    <a:pt x="8859" y="9264"/>
                    <a:pt x="8621" y="9455"/>
                    <a:pt x="8359" y="9621"/>
                  </a:cubicBezTo>
                  <a:cubicBezTo>
                    <a:pt x="8097" y="9812"/>
                    <a:pt x="7859" y="9931"/>
                    <a:pt x="7549" y="10050"/>
                  </a:cubicBezTo>
                  <a:cubicBezTo>
                    <a:pt x="7030" y="10261"/>
                    <a:pt x="6464" y="10380"/>
                    <a:pt x="5889" y="10380"/>
                  </a:cubicBezTo>
                  <a:cubicBezTo>
                    <a:pt x="5752" y="10380"/>
                    <a:pt x="5615" y="10373"/>
                    <a:pt x="5478" y="10359"/>
                  </a:cubicBezTo>
                  <a:cubicBezTo>
                    <a:pt x="4430" y="10288"/>
                    <a:pt x="3453" y="9812"/>
                    <a:pt x="2715" y="9050"/>
                  </a:cubicBezTo>
                  <a:cubicBezTo>
                    <a:pt x="2477" y="8788"/>
                    <a:pt x="2239" y="8526"/>
                    <a:pt x="2048" y="8216"/>
                  </a:cubicBezTo>
                  <a:cubicBezTo>
                    <a:pt x="1596" y="7478"/>
                    <a:pt x="1381" y="6597"/>
                    <a:pt x="1453" y="5692"/>
                  </a:cubicBezTo>
                  <a:cubicBezTo>
                    <a:pt x="1524" y="5049"/>
                    <a:pt x="1691" y="4382"/>
                    <a:pt x="2024" y="3810"/>
                  </a:cubicBezTo>
                  <a:cubicBezTo>
                    <a:pt x="2405" y="3120"/>
                    <a:pt x="3001" y="2525"/>
                    <a:pt x="3644" y="2143"/>
                  </a:cubicBezTo>
                  <a:cubicBezTo>
                    <a:pt x="4049" y="1953"/>
                    <a:pt x="4430" y="1786"/>
                    <a:pt x="4835" y="1667"/>
                  </a:cubicBezTo>
                  <a:cubicBezTo>
                    <a:pt x="4906" y="1667"/>
                    <a:pt x="5644" y="1548"/>
                    <a:pt x="5644" y="1548"/>
                  </a:cubicBezTo>
                  <a:close/>
                  <a:moveTo>
                    <a:pt x="5882" y="0"/>
                  </a:moveTo>
                  <a:cubicBezTo>
                    <a:pt x="4311" y="24"/>
                    <a:pt x="2858" y="667"/>
                    <a:pt x="1715" y="1762"/>
                  </a:cubicBezTo>
                  <a:cubicBezTo>
                    <a:pt x="619" y="2906"/>
                    <a:pt x="0" y="4358"/>
                    <a:pt x="0" y="5930"/>
                  </a:cubicBezTo>
                  <a:cubicBezTo>
                    <a:pt x="0" y="7502"/>
                    <a:pt x="619" y="9002"/>
                    <a:pt x="1762" y="10121"/>
                  </a:cubicBezTo>
                  <a:cubicBezTo>
                    <a:pt x="2882" y="11264"/>
                    <a:pt x="4382" y="11884"/>
                    <a:pt x="5954" y="11884"/>
                  </a:cubicBezTo>
                  <a:cubicBezTo>
                    <a:pt x="7168" y="11884"/>
                    <a:pt x="8359" y="11503"/>
                    <a:pt x="9383" y="10812"/>
                  </a:cubicBezTo>
                  <a:cubicBezTo>
                    <a:pt x="10360" y="10121"/>
                    <a:pt x="11098" y="9145"/>
                    <a:pt x="11526" y="8002"/>
                  </a:cubicBezTo>
                  <a:lnTo>
                    <a:pt x="11526" y="7883"/>
                  </a:lnTo>
                  <a:cubicBezTo>
                    <a:pt x="11484" y="7820"/>
                    <a:pt x="11423" y="7789"/>
                    <a:pt x="11365" y="7789"/>
                  </a:cubicBezTo>
                  <a:cubicBezTo>
                    <a:pt x="11291" y="7789"/>
                    <a:pt x="11220" y="7837"/>
                    <a:pt x="11193" y="7930"/>
                  </a:cubicBezTo>
                  <a:cubicBezTo>
                    <a:pt x="10812" y="8954"/>
                    <a:pt x="10098" y="9859"/>
                    <a:pt x="9169" y="10502"/>
                  </a:cubicBezTo>
                  <a:cubicBezTo>
                    <a:pt x="8216" y="11169"/>
                    <a:pt x="7121" y="11526"/>
                    <a:pt x="5954" y="11526"/>
                  </a:cubicBezTo>
                  <a:cubicBezTo>
                    <a:pt x="4454" y="11526"/>
                    <a:pt x="3072" y="10931"/>
                    <a:pt x="2001" y="9883"/>
                  </a:cubicBezTo>
                  <a:cubicBezTo>
                    <a:pt x="929" y="8812"/>
                    <a:pt x="357" y="7406"/>
                    <a:pt x="357" y="5930"/>
                  </a:cubicBezTo>
                  <a:cubicBezTo>
                    <a:pt x="357" y="3334"/>
                    <a:pt x="2263" y="977"/>
                    <a:pt x="4763" y="453"/>
                  </a:cubicBezTo>
                  <a:cubicBezTo>
                    <a:pt x="5097" y="381"/>
                    <a:pt x="5406" y="334"/>
                    <a:pt x="5763" y="334"/>
                  </a:cubicBezTo>
                  <a:lnTo>
                    <a:pt x="5763" y="1167"/>
                  </a:lnTo>
                  <a:cubicBezTo>
                    <a:pt x="5335" y="1191"/>
                    <a:pt x="4858" y="1262"/>
                    <a:pt x="4430" y="1405"/>
                  </a:cubicBezTo>
                  <a:cubicBezTo>
                    <a:pt x="4096" y="1524"/>
                    <a:pt x="3787" y="1667"/>
                    <a:pt x="3477" y="1858"/>
                  </a:cubicBezTo>
                  <a:cubicBezTo>
                    <a:pt x="3144" y="2048"/>
                    <a:pt x="2882" y="2263"/>
                    <a:pt x="2596" y="2525"/>
                  </a:cubicBezTo>
                  <a:cubicBezTo>
                    <a:pt x="1810" y="3287"/>
                    <a:pt x="1334" y="4263"/>
                    <a:pt x="1215" y="5335"/>
                  </a:cubicBezTo>
                  <a:cubicBezTo>
                    <a:pt x="1191" y="5597"/>
                    <a:pt x="1191" y="5882"/>
                    <a:pt x="1191" y="6097"/>
                  </a:cubicBezTo>
                  <a:cubicBezTo>
                    <a:pt x="1215" y="6621"/>
                    <a:pt x="1310" y="7121"/>
                    <a:pt x="1477" y="7621"/>
                  </a:cubicBezTo>
                  <a:cubicBezTo>
                    <a:pt x="1667" y="8097"/>
                    <a:pt x="1929" y="8550"/>
                    <a:pt x="2239" y="8931"/>
                  </a:cubicBezTo>
                  <a:cubicBezTo>
                    <a:pt x="3134" y="10059"/>
                    <a:pt x="4541" y="10689"/>
                    <a:pt x="5974" y="10689"/>
                  </a:cubicBezTo>
                  <a:cubicBezTo>
                    <a:pt x="6447" y="10689"/>
                    <a:pt x="6922" y="10620"/>
                    <a:pt x="7383" y="10479"/>
                  </a:cubicBezTo>
                  <a:cubicBezTo>
                    <a:pt x="7859" y="10336"/>
                    <a:pt x="8335" y="10097"/>
                    <a:pt x="8740" y="9788"/>
                  </a:cubicBezTo>
                  <a:cubicBezTo>
                    <a:pt x="9383" y="9359"/>
                    <a:pt x="9883" y="8716"/>
                    <a:pt x="10240" y="8002"/>
                  </a:cubicBezTo>
                  <a:cubicBezTo>
                    <a:pt x="10360" y="7764"/>
                    <a:pt x="10455" y="7502"/>
                    <a:pt x="10526" y="7240"/>
                  </a:cubicBezTo>
                  <a:cubicBezTo>
                    <a:pt x="10574" y="7121"/>
                    <a:pt x="10598" y="6978"/>
                    <a:pt x="10621" y="6859"/>
                  </a:cubicBezTo>
                  <a:cubicBezTo>
                    <a:pt x="10645" y="6740"/>
                    <a:pt x="10717" y="6144"/>
                    <a:pt x="10717" y="6144"/>
                  </a:cubicBezTo>
                  <a:lnTo>
                    <a:pt x="11550" y="6144"/>
                  </a:lnTo>
                  <a:cubicBezTo>
                    <a:pt x="11550" y="6502"/>
                    <a:pt x="11479" y="6859"/>
                    <a:pt x="11407" y="7216"/>
                  </a:cubicBezTo>
                  <a:cubicBezTo>
                    <a:pt x="11407" y="7240"/>
                    <a:pt x="11407" y="7287"/>
                    <a:pt x="11431" y="7335"/>
                  </a:cubicBezTo>
                  <a:cubicBezTo>
                    <a:pt x="11474" y="7378"/>
                    <a:pt x="11523" y="7396"/>
                    <a:pt x="11571" y="7396"/>
                  </a:cubicBezTo>
                  <a:cubicBezTo>
                    <a:pt x="11655" y="7396"/>
                    <a:pt x="11734" y="7340"/>
                    <a:pt x="11765" y="7264"/>
                  </a:cubicBezTo>
                  <a:cubicBezTo>
                    <a:pt x="11836" y="6883"/>
                    <a:pt x="11907" y="6454"/>
                    <a:pt x="11907" y="6049"/>
                  </a:cubicBezTo>
                  <a:cubicBezTo>
                    <a:pt x="11812" y="6001"/>
                    <a:pt x="11788" y="5930"/>
                    <a:pt x="11765" y="5882"/>
                  </a:cubicBezTo>
                  <a:cubicBezTo>
                    <a:pt x="11693" y="5811"/>
                    <a:pt x="11646" y="5811"/>
                    <a:pt x="11574" y="5811"/>
                  </a:cubicBezTo>
                  <a:lnTo>
                    <a:pt x="10526" y="5811"/>
                  </a:lnTo>
                  <a:cubicBezTo>
                    <a:pt x="10407" y="5811"/>
                    <a:pt x="10288" y="5930"/>
                    <a:pt x="10288" y="6049"/>
                  </a:cubicBezTo>
                  <a:cubicBezTo>
                    <a:pt x="10288" y="7025"/>
                    <a:pt x="9931" y="7978"/>
                    <a:pt x="9336" y="8740"/>
                  </a:cubicBezTo>
                  <a:lnTo>
                    <a:pt x="8526" y="8145"/>
                  </a:lnTo>
                  <a:cubicBezTo>
                    <a:pt x="8493" y="8112"/>
                    <a:pt x="8439" y="8094"/>
                    <a:pt x="8384" y="8094"/>
                  </a:cubicBezTo>
                  <a:cubicBezTo>
                    <a:pt x="8320" y="8094"/>
                    <a:pt x="8255" y="8117"/>
                    <a:pt x="8216" y="8169"/>
                  </a:cubicBezTo>
                  <a:cubicBezTo>
                    <a:pt x="7645" y="8764"/>
                    <a:pt x="6859" y="9121"/>
                    <a:pt x="6073" y="9145"/>
                  </a:cubicBezTo>
                  <a:lnTo>
                    <a:pt x="6073" y="8192"/>
                  </a:lnTo>
                  <a:cubicBezTo>
                    <a:pt x="6073" y="8073"/>
                    <a:pt x="5978" y="7954"/>
                    <a:pt x="5835" y="7954"/>
                  </a:cubicBezTo>
                  <a:cubicBezTo>
                    <a:pt x="4906" y="7930"/>
                    <a:pt x="4120" y="7264"/>
                    <a:pt x="3953" y="6382"/>
                  </a:cubicBezTo>
                  <a:cubicBezTo>
                    <a:pt x="3934" y="6304"/>
                    <a:pt x="3865" y="6257"/>
                    <a:pt x="3788" y="6257"/>
                  </a:cubicBezTo>
                  <a:cubicBezTo>
                    <a:pt x="3772" y="6257"/>
                    <a:pt x="3755" y="6259"/>
                    <a:pt x="3739" y="6263"/>
                  </a:cubicBezTo>
                  <a:cubicBezTo>
                    <a:pt x="3644" y="6287"/>
                    <a:pt x="3596" y="6382"/>
                    <a:pt x="3620" y="6478"/>
                  </a:cubicBezTo>
                  <a:cubicBezTo>
                    <a:pt x="3834" y="7478"/>
                    <a:pt x="4692" y="8216"/>
                    <a:pt x="5740" y="8311"/>
                  </a:cubicBezTo>
                  <a:lnTo>
                    <a:pt x="5740" y="9169"/>
                  </a:lnTo>
                  <a:lnTo>
                    <a:pt x="5716" y="9169"/>
                  </a:lnTo>
                  <a:cubicBezTo>
                    <a:pt x="5382" y="9145"/>
                    <a:pt x="5025" y="9073"/>
                    <a:pt x="4715" y="8931"/>
                  </a:cubicBezTo>
                  <a:cubicBezTo>
                    <a:pt x="4049" y="8669"/>
                    <a:pt x="3477" y="8169"/>
                    <a:pt x="3120" y="7549"/>
                  </a:cubicBezTo>
                  <a:cubicBezTo>
                    <a:pt x="2858" y="7073"/>
                    <a:pt x="2715" y="6406"/>
                    <a:pt x="2715" y="5835"/>
                  </a:cubicBezTo>
                  <a:cubicBezTo>
                    <a:pt x="2739" y="5073"/>
                    <a:pt x="3072" y="4287"/>
                    <a:pt x="3596" y="3739"/>
                  </a:cubicBezTo>
                  <a:cubicBezTo>
                    <a:pt x="3739" y="3572"/>
                    <a:pt x="3858" y="3453"/>
                    <a:pt x="4049" y="3334"/>
                  </a:cubicBezTo>
                  <a:cubicBezTo>
                    <a:pt x="4120" y="3287"/>
                    <a:pt x="4263" y="3191"/>
                    <a:pt x="4382" y="3144"/>
                  </a:cubicBezTo>
                  <a:lnTo>
                    <a:pt x="4739" y="3930"/>
                  </a:lnTo>
                  <a:cubicBezTo>
                    <a:pt x="4144" y="4287"/>
                    <a:pt x="3691" y="4930"/>
                    <a:pt x="3596" y="5597"/>
                  </a:cubicBezTo>
                  <a:cubicBezTo>
                    <a:pt x="3596" y="5620"/>
                    <a:pt x="3596" y="5692"/>
                    <a:pt x="3620" y="5716"/>
                  </a:cubicBezTo>
                  <a:cubicBezTo>
                    <a:pt x="3665" y="5761"/>
                    <a:pt x="3720" y="5782"/>
                    <a:pt x="3773" y="5782"/>
                  </a:cubicBezTo>
                  <a:cubicBezTo>
                    <a:pt x="3859" y="5782"/>
                    <a:pt x="3939" y="5724"/>
                    <a:pt x="3953" y="5620"/>
                  </a:cubicBezTo>
                  <a:cubicBezTo>
                    <a:pt x="4049" y="5025"/>
                    <a:pt x="4430" y="4477"/>
                    <a:pt x="5001" y="4192"/>
                  </a:cubicBezTo>
                  <a:cubicBezTo>
                    <a:pt x="5120" y="4144"/>
                    <a:pt x="5144" y="4001"/>
                    <a:pt x="5120" y="3882"/>
                  </a:cubicBezTo>
                  <a:lnTo>
                    <a:pt x="4739" y="2977"/>
                  </a:lnTo>
                  <a:cubicBezTo>
                    <a:pt x="5097" y="2834"/>
                    <a:pt x="5478" y="2739"/>
                    <a:pt x="5882" y="2739"/>
                  </a:cubicBezTo>
                  <a:cubicBezTo>
                    <a:pt x="6001" y="2739"/>
                    <a:pt x="6121" y="2620"/>
                    <a:pt x="6121" y="2501"/>
                  </a:cubicBezTo>
                  <a:lnTo>
                    <a:pt x="6121" y="238"/>
                  </a:lnTo>
                  <a:lnTo>
                    <a:pt x="6121" y="191"/>
                  </a:lnTo>
                  <a:cubicBezTo>
                    <a:pt x="6097" y="72"/>
                    <a:pt x="5978" y="0"/>
                    <a:pt x="588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52" name="Google Shape;13928;p27">
              <a:extLst>
                <a:ext uri="{FF2B5EF4-FFF2-40B4-BE49-F238E27FC236}">
                  <a16:creationId xmlns:a16="http://schemas.microsoft.com/office/drawing/2014/main" id="{7DDDFD1B-9812-F28B-2CBB-F5C84FD5E28E}"/>
                </a:ext>
              </a:extLst>
            </p:cNvPr>
            <p:cNvSpPr/>
            <p:nvPr/>
          </p:nvSpPr>
          <p:spPr>
            <a:xfrm>
              <a:off x="5333763" y="1994383"/>
              <a:ext cx="33950" cy="53025"/>
            </a:xfrm>
            <a:custGeom>
              <a:avLst/>
              <a:gdLst/>
              <a:ahLst/>
              <a:cxnLst/>
              <a:rect l="l" t="t" r="r" b="b"/>
              <a:pathLst>
                <a:path w="1358" h="2121" extrusionOk="0">
                  <a:moveTo>
                    <a:pt x="191" y="1"/>
                  </a:moveTo>
                  <a:cubicBezTo>
                    <a:pt x="72" y="1"/>
                    <a:pt x="0" y="120"/>
                    <a:pt x="24" y="239"/>
                  </a:cubicBezTo>
                  <a:cubicBezTo>
                    <a:pt x="48" y="311"/>
                    <a:pt x="119" y="358"/>
                    <a:pt x="191" y="358"/>
                  </a:cubicBezTo>
                  <a:lnTo>
                    <a:pt x="882" y="358"/>
                  </a:lnTo>
                  <a:lnTo>
                    <a:pt x="239" y="1882"/>
                  </a:lnTo>
                  <a:cubicBezTo>
                    <a:pt x="191" y="1978"/>
                    <a:pt x="239" y="2025"/>
                    <a:pt x="286" y="2097"/>
                  </a:cubicBezTo>
                  <a:cubicBezTo>
                    <a:pt x="310" y="2120"/>
                    <a:pt x="381" y="2120"/>
                    <a:pt x="405" y="2120"/>
                  </a:cubicBezTo>
                  <a:cubicBezTo>
                    <a:pt x="477" y="2120"/>
                    <a:pt x="548" y="2097"/>
                    <a:pt x="548" y="2025"/>
                  </a:cubicBezTo>
                  <a:lnTo>
                    <a:pt x="1334" y="263"/>
                  </a:lnTo>
                  <a:cubicBezTo>
                    <a:pt x="1358" y="191"/>
                    <a:pt x="1334" y="96"/>
                    <a:pt x="1239" y="25"/>
                  </a:cubicBezTo>
                  <a:cubicBezTo>
                    <a:pt x="1215" y="1"/>
                    <a:pt x="1191" y="1"/>
                    <a:pt x="114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53" name="Google Shape;13929;p27">
              <a:extLst>
                <a:ext uri="{FF2B5EF4-FFF2-40B4-BE49-F238E27FC236}">
                  <a16:creationId xmlns:a16="http://schemas.microsoft.com/office/drawing/2014/main" id="{341C6752-3A17-0665-60DB-23C46C889B07}"/>
                </a:ext>
              </a:extLst>
            </p:cNvPr>
            <p:cNvSpPr/>
            <p:nvPr/>
          </p:nvSpPr>
          <p:spPr>
            <a:xfrm>
              <a:off x="5369488" y="1993808"/>
              <a:ext cx="36325" cy="54800"/>
            </a:xfrm>
            <a:custGeom>
              <a:avLst/>
              <a:gdLst/>
              <a:ahLst/>
              <a:cxnLst/>
              <a:rect l="l" t="t" r="r" b="b"/>
              <a:pathLst>
                <a:path w="1453" h="2192" extrusionOk="0">
                  <a:moveTo>
                    <a:pt x="381" y="0"/>
                  </a:moveTo>
                  <a:cubicBezTo>
                    <a:pt x="357" y="0"/>
                    <a:pt x="310" y="24"/>
                    <a:pt x="310" y="48"/>
                  </a:cubicBezTo>
                  <a:lnTo>
                    <a:pt x="167" y="977"/>
                  </a:lnTo>
                  <a:lnTo>
                    <a:pt x="167" y="1000"/>
                  </a:lnTo>
                  <a:cubicBezTo>
                    <a:pt x="185" y="1127"/>
                    <a:pt x="285" y="1185"/>
                    <a:pt x="363" y="1185"/>
                  </a:cubicBezTo>
                  <a:cubicBezTo>
                    <a:pt x="389" y="1185"/>
                    <a:pt x="412" y="1179"/>
                    <a:pt x="429" y="1167"/>
                  </a:cubicBezTo>
                  <a:cubicBezTo>
                    <a:pt x="524" y="1119"/>
                    <a:pt x="596" y="1096"/>
                    <a:pt x="762" y="1096"/>
                  </a:cubicBezTo>
                  <a:lnTo>
                    <a:pt x="786" y="1096"/>
                  </a:lnTo>
                  <a:cubicBezTo>
                    <a:pt x="977" y="1167"/>
                    <a:pt x="1072" y="1334"/>
                    <a:pt x="1072" y="1477"/>
                  </a:cubicBezTo>
                  <a:cubicBezTo>
                    <a:pt x="1072" y="1691"/>
                    <a:pt x="881" y="1834"/>
                    <a:pt x="715" y="1834"/>
                  </a:cubicBezTo>
                  <a:cubicBezTo>
                    <a:pt x="524" y="1834"/>
                    <a:pt x="381" y="1715"/>
                    <a:pt x="357" y="1548"/>
                  </a:cubicBezTo>
                  <a:lnTo>
                    <a:pt x="357" y="1477"/>
                  </a:lnTo>
                  <a:cubicBezTo>
                    <a:pt x="357" y="1379"/>
                    <a:pt x="269" y="1293"/>
                    <a:pt x="168" y="1293"/>
                  </a:cubicBezTo>
                  <a:cubicBezTo>
                    <a:pt x="120" y="1293"/>
                    <a:pt x="70" y="1312"/>
                    <a:pt x="24" y="1358"/>
                  </a:cubicBezTo>
                  <a:cubicBezTo>
                    <a:pt x="0" y="1358"/>
                    <a:pt x="0" y="1405"/>
                    <a:pt x="0" y="1405"/>
                  </a:cubicBezTo>
                  <a:lnTo>
                    <a:pt x="0" y="1572"/>
                  </a:lnTo>
                  <a:cubicBezTo>
                    <a:pt x="48" y="1929"/>
                    <a:pt x="334" y="2191"/>
                    <a:pt x="715" y="2191"/>
                  </a:cubicBezTo>
                  <a:cubicBezTo>
                    <a:pt x="1096" y="2191"/>
                    <a:pt x="1382" y="1905"/>
                    <a:pt x="1429" y="1453"/>
                  </a:cubicBezTo>
                  <a:cubicBezTo>
                    <a:pt x="1453" y="1119"/>
                    <a:pt x="1262" y="834"/>
                    <a:pt x="905" y="715"/>
                  </a:cubicBezTo>
                  <a:lnTo>
                    <a:pt x="596" y="715"/>
                  </a:lnTo>
                  <a:lnTo>
                    <a:pt x="643" y="357"/>
                  </a:lnTo>
                  <a:lnTo>
                    <a:pt x="1143" y="357"/>
                  </a:lnTo>
                  <a:cubicBezTo>
                    <a:pt x="1262" y="357"/>
                    <a:pt x="1382" y="167"/>
                    <a:pt x="1239" y="24"/>
                  </a:cubicBezTo>
                  <a:cubicBezTo>
                    <a:pt x="1239" y="0"/>
                    <a:pt x="1239" y="0"/>
                    <a:pt x="121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54" name="Google Shape;13930;p27">
              <a:extLst>
                <a:ext uri="{FF2B5EF4-FFF2-40B4-BE49-F238E27FC236}">
                  <a16:creationId xmlns:a16="http://schemas.microsoft.com/office/drawing/2014/main" id="{A4992E24-FB44-379D-A1FC-8BF94075473F}"/>
                </a:ext>
              </a:extLst>
            </p:cNvPr>
            <p:cNvSpPr/>
            <p:nvPr/>
          </p:nvSpPr>
          <p:spPr>
            <a:xfrm>
              <a:off x="5421288" y="1991808"/>
              <a:ext cx="30975" cy="60950"/>
            </a:xfrm>
            <a:custGeom>
              <a:avLst/>
              <a:gdLst/>
              <a:ahLst/>
              <a:cxnLst/>
              <a:rect l="l" t="t" r="r" b="b"/>
              <a:pathLst>
                <a:path w="1239" h="2438" extrusionOk="0">
                  <a:moveTo>
                    <a:pt x="1073" y="0"/>
                  </a:moveTo>
                  <a:cubicBezTo>
                    <a:pt x="997" y="0"/>
                    <a:pt x="923" y="31"/>
                    <a:pt x="905" y="104"/>
                  </a:cubicBezTo>
                  <a:lnTo>
                    <a:pt x="24" y="2200"/>
                  </a:lnTo>
                  <a:cubicBezTo>
                    <a:pt x="0" y="2271"/>
                    <a:pt x="24" y="2390"/>
                    <a:pt x="119" y="2438"/>
                  </a:cubicBezTo>
                  <a:lnTo>
                    <a:pt x="191" y="2438"/>
                  </a:lnTo>
                  <a:cubicBezTo>
                    <a:pt x="238" y="2438"/>
                    <a:pt x="310" y="2390"/>
                    <a:pt x="357" y="2343"/>
                  </a:cubicBezTo>
                  <a:lnTo>
                    <a:pt x="1215" y="247"/>
                  </a:lnTo>
                  <a:cubicBezTo>
                    <a:pt x="1238" y="152"/>
                    <a:pt x="1215" y="33"/>
                    <a:pt x="1143" y="9"/>
                  </a:cubicBezTo>
                  <a:cubicBezTo>
                    <a:pt x="1121" y="3"/>
                    <a:pt x="1097" y="0"/>
                    <a:pt x="107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55" name="Google Shape;13931;p27">
              <a:extLst>
                <a:ext uri="{FF2B5EF4-FFF2-40B4-BE49-F238E27FC236}">
                  <a16:creationId xmlns:a16="http://schemas.microsoft.com/office/drawing/2014/main" id="{80C5B6BE-7BEE-0AC6-A126-60AE2F835C3B}"/>
                </a:ext>
              </a:extLst>
            </p:cNvPr>
            <p:cNvSpPr/>
            <p:nvPr/>
          </p:nvSpPr>
          <p:spPr>
            <a:xfrm>
              <a:off x="5412338" y="1994983"/>
              <a:ext cx="13125" cy="13725"/>
            </a:xfrm>
            <a:custGeom>
              <a:avLst/>
              <a:gdLst/>
              <a:ahLst/>
              <a:cxnLst/>
              <a:rect l="l" t="t" r="r" b="b"/>
              <a:pathLst>
                <a:path w="525" h="549" extrusionOk="0">
                  <a:moveTo>
                    <a:pt x="263" y="1"/>
                  </a:moveTo>
                  <a:cubicBezTo>
                    <a:pt x="120" y="1"/>
                    <a:pt x="1" y="120"/>
                    <a:pt x="1" y="263"/>
                  </a:cubicBezTo>
                  <a:cubicBezTo>
                    <a:pt x="1" y="429"/>
                    <a:pt x="120" y="549"/>
                    <a:pt x="263" y="549"/>
                  </a:cubicBezTo>
                  <a:cubicBezTo>
                    <a:pt x="406" y="549"/>
                    <a:pt x="525" y="429"/>
                    <a:pt x="525" y="263"/>
                  </a:cubicBezTo>
                  <a:cubicBezTo>
                    <a:pt x="525" y="120"/>
                    <a:pt x="406" y="1"/>
                    <a:pt x="26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56" name="Google Shape;13932;p27">
              <a:extLst>
                <a:ext uri="{FF2B5EF4-FFF2-40B4-BE49-F238E27FC236}">
                  <a16:creationId xmlns:a16="http://schemas.microsoft.com/office/drawing/2014/main" id="{2DC23B86-7759-E79F-B827-2D70116BC47E}"/>
                </a:ext>
              </a:extLst>
            </p:cNvPr>
            <p:cNvSpPr/>
            <p:nvPr/>
          </p:nvSpPr>
          <p:spPr>
            <a:xfrm>
              <a:off x="5447463" y="2036058"/>
              <a:ext cx="13125" cy="13125"/>
            </a:xfrm>
            <a:custGeom>
              <a:avLst/>
              <a:gdLst/>
              <a:ahLst/>
              <a:cxnLst/>
              <a:rect l="l" t="t" r="r" b="b"/>
              <a:pathLst>
                <a:path w="525" h="525" extrusionOk="0">
                  <a:moveTo>
                    <a:pt x="263" y="1"/>
                  </a:moveTo>
                  <a:cubicBezTo>
                    <a:pt x="120" y="1"/>
                    <a:pt x="1" y="120"/>
                    <a:pt x="1" y="263"/>
                  </a:cubicBezTo>
                  <a:cubicBezTo>
                    <a:pt x="1" y="406"/>
                    <a:pt x="120" y="525"/>
                    <a:pt x="263" y="525"/>
                  </a:cubicBezTo>
                  <a:cubicBezTo>
                    <a:pt x="406" y="525"/>
                    <a:pt x="525" y="406"/>
                    <a:pt x="525" y="263"/>
                  </a:cubicBezTo>
                  <a:cubicBezTo>
                    <a:pt x="525" y="120"/>
                    <a:pt x="406" y="1"/>
                    <a:pt x="26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57" name="Google Shape;13933;p27">
            <a:extLst>
              <a:ext uri="{FF2B5EF4-FFF2-40B4-BE49-F238E27FC236}">
                <a16:creationId xmlns:a16="http://schemas.microsoft.com/office/drawing/2014/main" id="{26F110E8-4C7D-1997-8159-CC2D42A57965}"/>
              </a:ext>
            </a:extLst>
          </p:cNvPr>
          <p:cNvGrpSpPr/>
          <p:nvPr/>
        </p:nvGrpSpPr>
        <p:grpSpPr>
          <a:xfrm>
            <a:off x="12548189" y="3534199"/>
            <a:ext cx="712038" cy="707794"/>
            <a:chOff x="5676688" y="1930683"/>
            <a:chExt cx="297700" cy="295925"/>
          </a:xfrm>
        </p:grpSpPr>
        <p:sp>
          <p:nvSpPr>
            <p:cNvPr id="58" name="Google Shape;13934;p27">
              <a:extLst>
                <a:ext uri="{FF2B5EF4-FFF2-40B4-BE49-F238E27FC236}">
                  <a16:creationId xmlns:a16="http://schemas.microsoft.com/office/drawing/2014/main" id="{63FFD356-CAAC-7C79-F5ED-FFEBC58D7058}"/>
                </a:ext>
              </a:extLst>
            </p:cNvPr>
            <p:cNvSpPr/>
            <p:nvPr/>
          </p:nvSpPr>
          <p:spPr>
            <a:xfrm>
              <a:off x="5776113" y="2057508"/>
              <a:ext cx="86350" cy="8950"/>
            </a:xfrm>
            <a:custGeom>
              <a:avLst/>
              <a:gdLst/>
              <a:ahLst/>
              <a:cxnLst/>
              <a:rect l="l" t="t" r="r" b="b"/>
              <a:pathLst>
                <a:path w="3454" h="358" extrusionOk="0">
                  <a:moveTo>
                    <a:pt x="215" y="0"/>
                  </a:moveTo>
                  <a:cubicBezTo>
                    <a:pt x="120" y="0"/>
                    <a:pt x="72" y="72"/>
                    <a:pt x="48" y="167"/>
                  </a:cubicBezTo>
                  <a:cubicBezTo>
                    <a:pt x="1" y="286"/>
                    <a:pt x="96" y="358"/>
                    <a:pt x="191" y="358"/>
                  </a:cubicBezTo>
                  <a:lnTo>
                    <a:pt x="3239" y="358"/>
                  </a:lnTo>
                  <a:cubicBezTo>
                    <a:pt x="3335" y="358"/>
                    <a:pt x="3406" y="310"/>
                    <a:pt x="3430" y="215"/>
                  </a:cubicBezTo>
                  <a:cubicBezTo>
                    <a:pt x="3454" y="96"/>
                    <a:pt x="3358" y="0"/>
                    <a:pt x="323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59" name="Google Shape;13935;p27">
              <a:extLst>
                <a:ext uri="{FF2B5EF4-FFF2-40B4-BE49-F238E27FC236}">
                  <a16:creationId xmlns:a16="http://schemas.microsoft.com/office/drawing/2014/main" id="{25AE93A8-FB74-02EE-A117-5646BABA7B83}"/>
                </a:ext>
              </a:extLst>
            </p:cNvPr>
            <p:cNvSpPr/>
            <p:nvPr/>
          </p:nvSpPr>
          <p:spPr>
            <a:xfrm>
              <a:off x="5776113" y="2080133"/>
              <a:ext cx="87550" cy="8950"/>
            </a:xfrm>
            <a:custGeom>
              <a:avLst/>
              <a:gdLst/>
              <a:ahLst/>
              <a:cxnLst/>
              <a:rect l="l" t="t" r="r" b="b"/>
              <a:pathLst>
                <a:path w="3502" h="358" extrusionOk="0">
                  <a:moveTo>
                    <a:pt x="215" y="0"/>
                  </a:moveTo>
                  <a:cubicBezTo>
                    <a:pt x="120" y="0"/>
                    <a:pt x="72" y="48"/>
                    <a:pt x="48" y="143"/>
                  </a:cubicBezTo>
                  <a:cubicBezTo>
                    <a:pt x="1" y="262"/>
                    <a:pt x="96" y="357"/>
                    <a:pt x="215" y="357"/>
                  </a:cubicBezTo>
                  <a:lnTo>
                    <a:pt x="3287" y="357"/>
                  </a:lnTo>
                  <a:cubicBezTo>
                    <a:pt x="3406" y="357"/>
                    <a:pt x="3501" y="262"/>
                    <a:pt x="3454" y="143"/>
                  </a:cubicBezTo>
                  <a:cubicBezTo>
                    <a:pt x="3430" y="48"/>
                    <a:pt x="3335" y="0"/>
                    <a:pt x="328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60" name="Google Shape;13936;p27">
              <a:extLst>
                <a:ext uri="{FF2B5EF4-FFF2-40B4-BE49-F238E27FC236}">
                  <a16:creationId xmlns:a16="http://schemas.microsoft.com/office/drawing/2014/main" id="{AD338130-B0C7-5922-7F70-0AD32F208F89}"/>
                </a:ext>
              </a:extLst>
            </p:cNvPr>
            <p:cNvSpPr/>
            <p:nvPr/>
          </p:nvSpPr>
          <p:spPr>
            <a:xfrm>
              <a:off x="5795763" y="2101558"/>
              <a:ext cx="48850" cy="8950"/>
            </a:xfrm>
            <a:custGeom>
              <a:avLst/>
              <a:gdLst/>
              <a:ahLst/>
              <a:cxnLst/>
              <a:rect l="l" t="t" r="r" b="b"/>
              <a:pathLst>
                <a:path w="1954" h="358" extrusionOk="0">
                  <a:moveTo>
                    <a:pt x="215" y="1"/>
                  </a:moveTo>
                  <a:cubicBezTo>
                    <a:pt x="120" y="1"/>
                    <a:pt x="48" y="72"/>
                    <a:pt x="24" y="143"/>
                  </a:cubicBezTo>
                  <a:cubicBezTo>
                    <a:pt x="0" y="263"/>
                    <a:pt x="96" y="358"/>
                    <a:pt x="215" y="358"/>
                  </a:cubicBezTo>
                  <a:lnTo>
                    <a:pt x="1763" y="358"/>
                  </a:lnTo>
                  <a:cubicBezTo>
                    <a:pt x="1882" y="358"/>
                    <a:pt x="1953" y="263"/>
                    <a:pt x="1929" y="143"/>
                  </a:cubicBezTo>
                  <a:cubicBezTo>
                    <a:pt x="1882" y="72"/>
                    <a:pt x="1787" y="1"/>
                    <a:pt x="171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61" name="Google Shape;13937;p27">
              <a:extLst>
                <a:ext uri="{FF2B5EF4-FFF2-40B4-BE49-F238E27FC236}">
                  <a16:creationId xmlns:a16="http://schemas.microsoft.com/office/drawing/2014/main" id="{7EF45019-D6F9-3797-C782-E0F5ACC4F41E}"/>
                </a:ext>
              </a:extLst>
            </p:cNvPr>
            <p:cNvSpPr/>
            <p:nvPr/>
          </p:nvSpPr>
          <p:spPr>
            <a:xfrm>
              <a:off x="5676688" y="1930683"/>
              <a:ext cx="297700" cy="295925"/>
            </a:xfrm>
            <a:custGeom>
              <a:avLst/>
              <a:gdLst/>
              <a:ahLst/>
              <a:cxnLst/>
              <a:rect l="l" t="t" r="r" b="b"/>
              <a:pathLst>
                <a:path w="11908" h="11837" extrusionOk="0">
                  <a:moveTo>
                    <a:pt x="5740" y="310"/>
                  </a:moveTo>
                  <a:lnTo>
                    <a:pt x="5740" y="2668"/>
                  </a:lnTo>
                  <a:cubicBezTo>
                    <a:pt x="4073" y="2763"/>
                    <a:pt x="2763" y="4097"/>
                    <a:pt x="2644" y="5740"/>
                  </a:cubicBezTo>
                  <a:lnTo>
                    <a:pt x="334" y="5740"/>
                  </a:lnTo>
                  <a:cubicBezTo>
                    <a:pt x="382" y="4311"/>
                    <a:pt x="953" y="2978"/>
                    <a:pt x="1953" y="1954"/>
                  </a:cubicBezTo>
                  <a:cubicBezTo>
                    <a:pt x="2977" y="953"/>
                    <a:pt x="4311" y="382"/>
                    <a:pt x="5740" y="310"/>
                  </a:cubicBezTo>
                  <a:close/>
                  <a:moveTo>
                    <a:pt x="11003" y="6121"/>
                  </a:moveTo>
                  <a:cubicBezTo>
                    <a:pt x="10955" y="7407"/>
                    <a:pt x="10455" y="8622"/>
                    <a:pt x="9526" y="9550"/>
                  </a:cubicBezTo>
                  <a:cubicBezTo>
                    <a:pt x="8598" y="10479"/>
                    <a:pt x="7407" y="10979"/>
                    <a:pt x="6097" y="11027"/>
                  </a:cubicBezTo>
                  <a:lnTo>
                    <a:pt x="6097" y="9908"/>
                  </a:lnTo>
                  <a:cubicBezTo>
                    <a:pt x="7073" y="9884"/>
                    <a:pt x="8002" y="9455"/>
                    <a:pt x="8717" y="8741"/>
                  </a:cubicBezTo>
                  <a:cubicBezTo>
                    <a:pt x="9431" y="8026"/>
                    <a:pt x="9812" y="7098"/>
                    <a:pt x="9884" y="6121"/>
                  </a:cubicBezTo>
                  <a:close/>
                  <a:moveTo>
                    <a:pt x="5978" y="3001"/>
                  </a:moveTo>
                  <a:cubicBezTo>
                    <a:pt x="6764" y="3001"/>
                    <a:pt x="7478" y="3287"/>
                    <a:pt x="8002" y="3835"/>
                  </a:cubicBezTo>
                  <a:cubicBezTo>
                    <a:pt x="8550" y="4359"/>
                    <a:pt x="8860" y="5073"/>
                    <a:pt x="8860" y="5859"/>
                  </a:cubicBezTo>
                  <a:cubicBezTo>
                    <a:pt x="8860" y="6002"/>
                    <a:pt x="8979" y="6097"/>
                    <a:pt x="9098" y="6097"/>
                  </a:cubicBezTo>
                  <a:lnTo>
                    <a:pt x="9550" y="6097"/>
                  </a:lnTo>
                  <a:cubicBezTo>
                    <a:pt x="9526" y="6978"/>
                    <a:pt x="9145" y="7812"/>
                    <a:pt x="8502" y="8455"/>
                  </a:cubicBezTo>
                  <a:cubicBezTo>
                    <a:pt x="7883" y="9074"/>
                    <a:pt x="7050" y="9455"/>
                    <a:pt x="6121" y="9479"/>
                  </a:cubicBezTo>
                  <a:lnTo>
                    <a:pt x="6121" y="9050"/>
                  </a:lnTo>
                  <a:cubicBezTo>
                    <a:pt x="6097" y="8955"/>
                    <a:pt x="5978" y="8860"/>
                    <a:pt x="5859" y="8836"/>
                  </a:cubicBezTo>
                  <a:cubicBezTo>
                    <a:pt x="5025" y="8812"/>
                    <a:pt x="4216" y="8407"/>
                    <a:pt x="3692" y="7764"/>
                  </a:cubicBezTo>
                  <a:cubicBezTo>
                    <a:pt x="3650" y="7723"/>
                    <a:pt x="3593" y="7697"/>
                    <a:pt x="3542" y="7697"/>
                  </a:cubicBezTo>
                  <a:cubicBezTo>
                    <a:pt x="3506" y="7697"/>
                    <a:pt x="3474" y="7711"/>
                    <a:pt x="3454" y="7740"/>
                  </a:cubicBezTo>
                  <a:cubicBezTo>
                    <a:pt x="3382" y="7788"/>
                    <a:pt x="3358" y="7907"/>
                    <a:pt x="3430" y="7979"/>
                  </a:cubicBezTo>
                  <a:cubicBezTo>
                    <a:pt x="4025" y="8693"/>
                    <a:pt x="4859" y="9098"/>
                    <a:pt x="5764" y="9169"/>
                  </a:cubicBezTo>
                  <a:lnTo>
                    <a:pt x="5764" y="11503"/>
                  </a:lnTo>
                  <a:cubicBezTo>
                    <a:pt x="4335" y="11479"/>
                    <a:pt x="2977" y="10884"/>
                    <a:pt x="1953" y="9836"/>
                  </a:cubicBezTo>
                  <a:cubicBezTo>
                    <a:pt x="953" y="8836"/>
                    <a:pt x="382" y="7502"/>
                    <a:pt x="358" y="6097"/>
                  </a:cubicBezTo>
                  <a:lnTo>
                    <a:pt x="2715" y="6097"/>
                  </a:lnTo>
                  <a:cubicBezTo>
                    <a:pt x="2739" y="6502"/>
                    <a:pt x="2834" y="6907"/>
                    <a:pt x="3001" y="7264"/>
                  </a:cubicBezTo>
                  <a:cubicBezTo>
                    <a:pt x="3018" y="7316"/>
                    <a:pt x="3073" y="7355"/>
                    <a:pt x="3137" y="7355"/>
                  </a:cubicBezTo>
                  <a:cubicBezTo>
                    <a:pt x="3162" y="7355"/>
                    <a:pt x="3189" y="7349"/>
                    <a:pt x="3215" y="7336"/>
                  </a:cubicBezTo>
                  <a:cubicBezTo>
                    <a:pt x="3335" y="7312"/>
                    <a:pt x="3382" y="7193"/>
                    <a:pt x="3335" y="7098"/>
                  </a:cubicBezTo>
                  <a:cubicBezTo>
                    <a:pt x="3144" y="6716"/>
                    <a:pt x="3073" y="6335"/>
                    <a:pt x="3073" y="5907"/>
                  </a:cubicBezTo>
                  <a:cubicBezTo>
                    <a:pt x="3073" y="4311"/>
                    <a:pt x="4382" y="3001"/>
                    <a:pt x="5978" y="3001"/>
                  </a:cubicBezTo>
                  <a:close/>
                  <a:moveTo>
                    <a:pt x="5954" y="1"/>
                  </a:moveTo>
                  <a:cubicBezTo>
                    <a:pt x="4382" y="1"/>
                    <a:pt x="2882" y="620"/>
                    <a:pt x="1763" y="1715"/>
                  </a:cubicBezTo>
                  <a:cubicBezTo>
                    <a:pt x="620" y="2859"/>
                    <a:pt x="1" y="4335"/>
                    <a:pt x="1" y="5907"/>
                  </a:cubicBezTo>
                  <a:cubicBezTo>
                    <a:pt x="1" y="7502"/>
                    <a:pt x="620" y="8979"/>
                    <a:pt x="1715" y="10074"/>
                  </a:cubicBezTo>
                  <a:cubicBezTo>
                    <a:pt x="2834" y="11194"/>
                    <a:pt x="4311" y="11813"/>
                    <a:pt x="5883" y="11837"/>
                  </a:cubicBezTo>
                  <a:cubicBezTo>
                    <a:pt x="5954" y="11837"/>
                    <a:pt x="6049" y="11813"/>
                    <a:pt x="6073" y="11741"/>
                  </a:cubicBezTo>
                  <a:cubicBezTo>
                    <a:pt x="6097" y="11717"/>
                    <a:pt x="6121" y="11670"/>
                    <a:pt x="6121" y="11598"/>
                  </a:cubicBezTo>
                  <a:lnTo>
                    <a:pt x="6121" y="11336"/>
                  </a:lnTo>
                  <a:cubicBezTo>
                    <a:pt x="7502" y="11265"/>
                    <a:pt x="8812" y="10741"/>
                    <a:pt x="9788" y="9741"/>
                  </a:cubicBezTo>
                  <a:cubicBezTo>
                    <a:pt x="10765" y="8765"/>
                    <a:pt x="11336" y="7502"/>
                    <a:pt x="11360" y="6097"/>
                  </a:cubicBezTo>
                  <a:lnTo>
                    <a:pt x="11646" y="6097"/>
                  </a:lnTo>
                  <a:cubicBezTo>
                    <a:pt x="11693" y="6097"/>
                    <a:pt x="11717" y="6097"/>
                    <a:pt x="11789" y="6050"/>
                  </a:cubicBezTo>
                  <a:cubicBezTo>
                    <a:pt x="11836" y="6002"/>
                    <a:pt x="11908" y="5931"/>
                    <a:pt x="11908" y="5859"/>
                  </a:cubicBezTo>
                  <a:cubicBezTo>
                    <a:pt x="11884" y="5383"/>
                    <a:pt x="11813" y="4883"/>
                    <a:pt x="11693" y="4430"/>
                  </a:cubicBezTo>
                  <a:cubicBezTo>
                    <a:pt x="11675" y="4338"/>
                    <a:pt x="11599" y="4303"/>
                    <a:pt x="11522" y="4303"/>
                  </a:cubicBezTo>
                  <a:cubicBezTo>
                    <a:pt x="11499" y="4303"/>
                    <a:pt x="11477" y="4306"/>
                    <a:pt x="11455" y="4311"/>
                  </a:cubicBezTo>
                  <a:cubicBezTo>
                    <a:pt x="11408" y="4335"/>
                    <a:pt x="11336" y="4430"/>
                    <a:pt x="11360" y="4526"/>
                  </a:cubicBezTo>
                  <a:cubicBezTo>
                    <a:pt x="11479" y="4930"/>
                    <a:pt x="11551" y="5359"/>
                    <a:pt x="11551" y="5764"/>
                  </a:cubicBezTo>
                  <a:lnTo>
                    <a:pt x="9193" y="5764"/>
                  </a:lnTo>
                  <a:cubicBezTo>
                    <a:pt x="9169" y="4954"/>
                    <a:pt x="8812" y="4192"/>
                    <a:pt x="8217" y="3621"/>
                  </a:cubicBezTo>
                  <a:cubicBezTo>
                    <a:pt x="7645" y="3049"/>
                    <a:pt x="6907" y="2739"/>
                    <a:pt x="6097" y="2692"/>
                  </a:cubicBezTo>
                  <a:lnTo>
                    <a:pt x="6097" y="358"/>
                  </a:lnTo>
                  <a:cubicBezTo>
                    <a:pt x="8264" y="406"/>
                    <a:pt x="10217" y="1715"/>
                    <a:pt x="11074" y="3716"/>
                  </a:cubicBezTo>
                  <a:lnTo>
                    <a:pt x="11098" y="3740"/>
                  </a:lnTo>
                  <a:cubicBezTo>
                    <a:pt x="11122" y="3835"/>
                    <a:pt x="11217" y="3859"/>
                    <a:pt x="11312" y="3859"/>
                  </a:cubicBezTo>
                  <a:cubicBezTo>
                    <a:pt x="11431" y="3835"/>
                    <a:pt x="11479" y="3716"/>
                    <a:pt x="11431" y="3621"/>
                  </a:cubicBezTo>
                  <a:lnTo>
                    <a:pt x="11408" y="3597"/>
                  </a:lnTo>
                  <a:cubicBezTo>
                    <a:pt x="10455" y="1406"/>
                    <a:pt x="8336" y="25"/>
                    <a:pt x="595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62" name="Google Shape;13938;p27">
            <a:extLst>
              <a:ext uri="{FF2B5EF4-FFF2-40B4-BE49-F238E27FC236}">
                <a16:creationId xmlns:a16="http://schemas.microsoft.com/office/drawing/2014/main" id="{D6A1E0DB-264C-8BB6-E3CF-7C6CBD35644D}"/>
              </a:ext>
            </a:extLst>
          </p:cNvPr>
          <p:cNvSpPr/>
          <p:nvPr/>
        </p:nvSpPr>
        <p:spPr>
          <a:xfrm>
            <a:off x="14068936" y="3537017"/>
            <a:ext cx="605244" cy="714910"/>
          </a:xfrm>
          <a:custGeom>
            <a:avLst/>
            <a:gdLst/>
            <a:ahLst/>
            <a:cxnLst/>
            <a:rect l="l" t="t" r="r" b="b"/>
            <a:pathLst>
              <a:path w="10122" h="11956" extrusionOk="0">
                <a:moveTo>
                  <a:pt x="2644" y="1620"/>
                </a:moveTo>
                <a:lnTo>
                  <a:pt x="4858" y="4144"/>
                </a:lnTo>
                <a:lnTo>
                  <a:pt x="4096" y="4144"/>
                </a:lnTo>
                <a:cubicBezTo>
                  <a:pt x="4001" y="4144"/>
                  <a:pt x="3953" y="4239"/>
                  <a:pt x="3953" y="4311"/>
                </a:cubicBezTo>
                <a:lnTo>
                  <a:pt x="3953" y="11503"/>
                </a:lnTo>
                <a:lnTo>
                  <a:pt x="1358" y="11503"/>
                </a:lnTo>
                <a:lnTo>
                  <a:pt x="1358" y="4311"/>
                </a:lnTo>
                <a:cubicBezTo>
                  <a:pt x="1358" y="4239"/>
                  <a:pt x="1262" y="4144"/>
                  <a:pt x="1191" y="4144"/>
                </a:cubicBezTo>
                <a:lnTo>
                  <a:pt x="405" y="4144"/>
                </a:lnTo>
                <a:lnTo>
                  <a:pt x="2644" y="1620"/>
                </a:lnTo>
                <a:close/>
                <a:moveTo>
                  <a:pt x="5025" y="0"/>
                </a:moveTo>
                <a:cubicBezTo>
                  <a:pt x="4954" y="0"/>
                  <a:pt x="4930" y="24"/>
                  <a:pt x="4858" y="48"/>
                </a:cubicBezTo>
                <a:lnTo>
                  <a:pt x="4263" y="739"/>
                </a:lnTo>
                <a:cubicBezTo>
                  <a:pt x="4239" y="763"/>
                  <a:pt x="4239" y="810"/>
                  <a:pt x="4239" y="834"/>
                </a:cubicBezTo>
                <a:cubicBezTo>
                  <a:pt x="4254" y="954"/>
                  <a:pt x="4335" y="1007"/>
                  <a:pt x="4416" y="1007"/>
                </a:cubicBezTo>
                <a:cubicBezTo>
                  <a:pt x="4465" y="1007"/>
                  <a:pt x="4513" y="988"/>
                  <a:pt x="4549" y="953"/>
                </a:cubicBezTo>
                <a:lnTo>
                  <a:pt x="5049" y="381"/>
                </a:lnTo>
                <a:lnTo>
                  <a:pt x="7311" y="2953"/>
                </a:lnTo>
                <a:lnTo>
                  <a:pt x="6549" y="2953"/>
                </a:lnTo>
                <a:cubicBezTo>
                  <a:pt x="6454" y="2953"/>
                  <a:pt x="6359" y="3049"/>
                  <a:pt x="6359" y="3120"/>
                </a:cubicBezTo>
                <a:lnTo>
                  <a:pt x="6359" y="5906"/>
                </a:lnTo>
                <a:lnTo>
                  <a:pt x="4858" y="7573"/>
                </a:lnTo>
                <a:cubicBezTo>
                  <a:pt x="4787" y="7645"/>
                  <a:pt x="4787" y="7764"/>
                  <a:pt x="4834" y="7883"/>
                </a:cubicBezTo>
                <a:cubicBezTo>
                  <a:pt x="4906" y="7978"/>
                  <a:pt x="4977" y="8050"/>
                  <a:pt x="5096" y="8050"/>
                </a:cubicBezTo>
                <a:lnTo>
                  <a:pt x="5811" y="8050"/>
                </a:lnTo>
                <a:lnTo>
                  <a:pt x="5811" y="11550"/>
                </a:lnTo>
                <a:lnTo>
                  <a:pt x="4311" y="11550"/>
                </a:lnTo>
                <a:lnTo>
                  <a:pt x="4311" y="4549"/>
                </a:lnTo>
                <a:lnTo>
                  <a:pt x="5025" y="4549"/>
                </a:lnTo>
                <a:cubicBezTo>
                  <a:pt x="5144" y="4549"/>
                  <a:pt x="5215" y="4501"/>
                  <a:pt x="5287" y="4406"/>
                </a:cubicBezTo>
                <a:cubicBezTo>
                  <a:pt x="5335" y="4287"/>
                  <a:pt x="5311" y="4168"/>
                  <a:pt x="5263" y="4073"/>
                </a:cubicBezTo>
                <a:lnTo>
                  <a:pt x="3525" y="2120"/>
                </a:lnTo>
                <a:lnTo>
                  <a:pt x="4001" y="1572"/>
                </a:lnTo>
                <a:cubicBezTo>
                  <a:pt x="4072" y="1525"/>
                  <a:pt x="4072" y="1429"/>
                  <a:pt x="4001" y="1382"/>
                </a:cubicBezTo>
                <a:cubicBezTo>
                  <a:pt x="3977" y="1334"/>
                  <a:pt x="3924" y="1310"/>
                  <a:pt x="3870" y="1310"/>
                </a:cubicBezTo>
                <a:cubicBezTo>
                  <a:pt x="3816" y="1310"/>
                  <a:pt x="3763" y="1334"/>
                  <a:pt x="3739" y="1382"/>
                </a:cubicBezTo>
                <a:lnTo>
                  <a:pt x="3287" y="1882"/>
                </a:lnTo>
                <a:lnTo>
                  <a:pt x="2882" y="1429"/>
                </a:lnTo>
                <a:cubicBezTo>
                  <a:pt x="2834" y="1406"/>
                  <a:pt x="2810" y="1382"/>
                  <a:pt x="2786" y="1382"/>
                </a:cubicBezTo>
                <a:cubicBezTo>
                  <a:pt x="2739" y="1354"/>
                  <a:pt x="2689" y="1340"/>
                  <a:pt x="2640" y="1340"/>
                </a:cubicBezTo>
                <a:cubicBezTo>
                  <a:pt x="2566" y="1340"/>
                  <a:pt x="2496" y="1372"/>
                  <a:pt x="2453" y="1429"/>
                </a:cubicBezTo>
                <a:lnTo>
                  <a:pt x="72" y="4144"/>
                </a:lnTo>
                <a:cubicBezTo>
                  <a:pt x="0" y="4239"/>
                  <a:pt x="0" y="4335"/>
                  <a:pt x="48" y="4478"/>
                </a:cubicBezTo>
                <a:cubicBezTo>
                  <a:pt x="95" y="4549"/>
                  <a:pt x="191" y="4620"/>
                  <a:pt x="310" y="4620"/>
                </a:cubicBezTo>
                <a:lnTo>
                  <a:pt x="1048" y="4620"/>
                </a:lnTo>
                <a:lnTo>
                  <a:pt x="1048" y="11789"/>
                </a:lnTo>
                <a:cubicBezTo>
                  <a:pt x="1048" y="11884"/>
                  <a:pt x="1143" y="11955"/>
                  <a:pt x="1238" y="11955"/>
                </a:cubicBezTo>
                <a:lnTo>
                  <a:pt x="8954" y="11955"/>
                </a:lnTo>
                <a:cubicBezTo>
                  <a:pt x="9026" y="11955"/>
                  <a:pt x="9121" y="11884"/>
                  <a:pt x="9121" y="11789"/>
                </a:cubicBezTo>
                <a:lnTo>
                  <a:pt x="9121" y="10360"/>
                </a:lnTo>
                <a:cubicBezTo>
                  <a:pt x="9121" y="10264"/>
                  <a:pt x="9073" y="10217"/>
                  <a:pt x="8978" y="10169"/>
                </a:cubicBezTo>
                <a:cubicBezTo>
                  <a:pt x="8966" y="10167"/>
                  <a:pt x="8954" y="10166"/>
                  <a:pt x="8942" y="10166"/>
                </a:cubicBezTo>
                <a:cubicBezTo>
                  <a:pt x="8840" y="10166"/>
                  <a:pt x="8764" y="10253"/>
                  <a:pt x="8764" y="10360"/>
                </a:cubicBezTo>
                <a:lnTo>
                  <a:pt x="8764" y="11646"/>
                </a:lnTo>
                <a:lnTo>
                  <a:pt x="6168" y="11646"/>
                </a:lnTo>
                <a:lnTo>
                  <a:pt x="6168" y="7954"/>
                </a:lnTo>
                <a:cubicBezTo>
                  <a:pt x="6168" y="7859"/>
                  <a:pt x="6097" y="7764"/>
                  <a:pt x="6001" y="7764"/>
                </a:cubicBezTo>
                <a:lnTo>
                  <a:pt x="5192" y="7764"/>
                </a:lnTo>
                <a:lnTo>
                  <a:pt x="7454" y="5240"/>
                </a:lnTo>
                <a:lnTo>
                  <a:pt x="9716" y="7764"/>
                </a:lnTo>
                <a:lnTo>
                  <a:pt x="8954" y="7764"/>
                </a:lnTo>
                <a:cubicBezTo>
                  <a:pt x="8859" y="7764"/>
                  <a:pt x="8764" y="7859"/>
                  <a:pt x="8764" y="7954"/>
                </a:cubicBezTo>
                <a:lnTo>
                  <a:pt x="8764" y="9550"/>
                </a:lnTo>
                <a:cubicBezTo>
                  <a:pt x="8764" y="9645"/>
                  <a:pt x="8835" y="9693"/>
                  <a:pt x="8907" y="9741"/>
                </a:cubicBezTo>
                <a:cubicBezTo>
                  <a:pt x="8919" y="9743"/>
                  <a:pt x="8931" y="9744"/>
                  <a:pt x="8943" y="9744"/>
                </a:cubicBezTo>
                <a:cubicBezTo>
                  <a:pt x="9045" y="9744"/>
                  <a:pt x="9121" y="9657"/>
                  <a:pt x="9121" y="9550"/>
                </a:cubicBezTo>
                <a:lnTo>
                  <a:pt x="9121" y="8097"/>
                </a:lnTo>
                <a:lnTo>
                  <a:pt x="9835" y="8097"/>
                </a:lnTo>
                <a:cubicBezTo>
                  <a:pt x="9931" y="8097"/>
                  <a:pt x="10050" y="8050"/>
                  <a:pt x="10097" y="7954"/>
                </a:cubicBezTo>
                <a:cubicBezTo>
                  <a:pt x="10121" y="7716"/>
                  <a:pt x="10121" y="7573"/>
                  <a:pt x="10026" y="7478"/>
                </a:cubicBezTo>
                <a:lnTo>
                  <a:pt x="7645" y="4787"/>
                </a:lnTo>
                <a:cubicBezTo>
                  <a:pt x="7621" y="4763"/>
                  <a:pt x="7573" y="4740"/>
                  <a:pt x="7549" y="4740"/>
                </a:cubicBezTo>
                <a:cubicBezTo>
                  <a:pt x="7508" y="4715"/>
                  <a:pt x="7463" y="4704"/>
                  <a:pt x="7420" y="4704"/>
                </a:cubicBezTo>
                <a:cubicBezTo>
                  <a:pt x="7339" y="4704"/>
                  <a:pt x="7262" y="4741"/>
                  <a:pt x="7216" y="4787"/>
                </a:cubicBezTo>
                <a:lnTo>
                  <a:pt x="6692" y="5430"/>
                </a:lnTo>
                <a:lnTo>
                  <a:pt x="6692" y="3239"/>
                </a:lnTo>
                <a:lnTo>
                  <a:pt x="7406" y="3239"/>
                </a:lnTo>
                <a:cubicBezTo>
                  <a:pt x="7525" y="3239"/>
                  <a:pt x="7621" y="3192"/>
                  <a:pt x="7668" y="3096"/>
                </a:cubicBezTo>
                <a:cubicBezTo>
                  <a:pt x="7740" y="2977"/>
                  <a:pt x="7692" y="2858"/>
                  <a:pt x="7645" y="2763"/>
                </a:cubicBezTo>
                <a:lnTo>
                  <a:pt x="5263" y="96"/>
                </a:lnTo>
                <a:cubicBezTo>
                  <a:pt x="5192" y="24"/>
                  <a:pt x="5120" y="0"/>
                  <a:pt x="5049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63" name="Google Shape;13939;p27">
            <a:extLst>
              <a:ext uri="{FF2B5EF4-FFF2-40B4-BE49-F238E27FC236}">
                <a16:creationId xmlns:a16="http://schemas.microsoft.com/office/drawing/2014/main" id="{3D496C49-8680-0994-4A9F-3E83AC676F53}"/>
              </a:ext>
            </a:extLst>
          </p:cNvPr>
          <p:cNvGrpSpPr/>
          <p:nvPr/>
        </p:nvGrpSpPr>
        <p:grpSpPr>
          <a:xfrm>
            <a:off x="15484592" y="3535632"/>
            <a:ext cx="709228" cy="710664"/>
            <a:chOff x="6649513" y="1931283"/>
            <a:chExt cx="296525" cy="297125"/>
          </a:xfrm>
        </p:grpSpPr>
        <p:sp>
          <p:nvSpPr>
            <p:cNvPr id="64" name="Google Shape;13940;p27">
              <a:extLst>
                <a:ext uri="{FF2B5EF4-FFF2-40B4-BE49-F238E27FC236}">
                  <a16:creationId xmlns:a16="http://schemas.microsoft.com/office/drawing/2014/main" id="{A7B678C5-4308-3C72-0FB7-57796B3870C5}"/>
                </a:ext>
              </a:extLst>
            </p:cNvPr>
            <p:cNvSpPr/>
            <p:nvPr/>
          </p:nvSpPr>
          <p:spPr>
            <a:xfrm>
              <a:off x="6762638" y="1953308"/>
              <a:ext cx="69675" cy="8950"/>
            </a:xfrm>
            <a:custGeom>
              <a:avLst/>
              <a:gdLst/>
              <a:ahLst/>
              <a:cxnLst/>
              <a:rect l="l" t="t" r="r" b="b"/>
              <a:pathLst>
                <a:path w="2787" h="358" extrusionOk="0">
                  <a:moveTo>
                    <a:pt x="191" y="1"/>
                  </a:moveTo>
                  <a:cubicBezTo>
                    <a:pt x="119" y="1"/>
                    <a:pt x="48" y="72"/>
                    <a:pt x="24" y="167"/>
                  </a:cubicBezTo>
                  <a:cubicBezTo>
                    <a:pt x="0" y="287"/>
                    <a:pt x="72" y="358"/>
                    <a:pt x="191" y="358"/>
                  </a:cubicBezTo>
                  <a:lnTo>
                    <a:pt x="2572" y="358"/>
                  </a:lnTo>
                  <a:cubicBezTo>
                    <a:pt x="2691" y="358"/>
                    <a:pt x="2786" y="263"/>
                    <a:pt x="2763" y="167"/>
                  </a:cubicBezTo>
                  <a:cubicBezTo>
                    <a:pt x="2739" y="72"/>
                    <a:pt x="2644" y="1"/>
                    <a:pt x="254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65" name="Google Shape;13941;p27">
              <a:extLst>
                <a:ext uri="{FF2B5EF4-FFF2-40B4-BE49-F238E27FC236}">
                  <a16:creationId xmlns:a16="http://schemas.microsoft.com/office/drawing/2014/main" id="{909958DA-C11E-A650-E0B5-DE5CB06C4259}"/>
                </a:ext>
              </a:extLst>
            </p:cNvPr>
            <p:cNvSpPr/>
            <p:nvPr/>
          </p:nvSpPr>
          <p:spPr>
            <a:xfrm>
              <a:off x="6777513" y="1972958"/>
              <a:ext cx="39325" cy="8950"/>
            </a:xfrm>
            <a:custGeom>
              <a:avLst/>
              <a:gdLst/>
              <a:ahLst/>
              <a:cxnLst/>
              <a:rect l="l" t="t" r="r" b="b"/>
              <a:pathLst>
                <a:path w="1573" h="358" extrusionOk="0">
                  <a:moveTo>
                    <a:pt x="191" y="1"/>
                  </a:moveTo>
                  <a:cubicBezTo>
                    <a:pt x="72" y="1"/>
                    <a:pt x="1" y="96"/>
                    <a:pt x="24" y="215"/>
                  </a:cubicBezTo>
                  <a:cubicBezTo>
                    <a:pt x="48" y="286"/>
                    <a:pt x="120" y="358"/>
                    <a:pt x="191" y="358"/>
                  </a:cubicBezTo>
                  <a:lnTo>
                    <a:pt x="1358" y="358"/>
                  </a:lnTo>
                  <a:cubicBezTo>
                    <a:pt x="1453" y="358"/>
                    <a:pt x="1501" y="286"/>
                    <a:pt x="1548" y="215"/>
                  </a:cubicBezTo>
                  <a:cubicBezTo>
                    <a:pt x="1572" y="96"/>
                    <a:pt x="1477" y="1"/>
                    <a:pt x="135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66" name="Google Shape;13942;p27">
              <a:extLst>
                <a:ext uri="{FF2B5EF4-FFF2-40B4-BE49-F238E27FC236}">
                  <a16:creationId xmlns:a16="http://schemas.microsoft.com/office/drawing/2014/main" id="{0B905EBA-DF09-3FD7-7855-46E8D1765866}"/>
                </a:ext>
              </a:extLst>
            </p:cNvPr>
            <p:cNvSpPr/>
            <p:nvPr/>
          </p:nvSpPr>
          <p:spPr>
            <a:xfrm>
              <a:off x="6649513" y="1931283"/>
              <a:ext cx="296525" cy="297125"/>
            </a:xfrm>
            <a:custGeom>
              <a:avLst/>
              <a:gdLst/>
              <a:ahLst/>
              <a:cxnLst/>
              <a:rect l="l" t="t" r="r" b="b"/>
              <a:pathLst>
                <a:path w="11861" h="11885" extrusionOk="0">
                  <a:moveTo>
                    <a:pt x="11503" y="6550"/>
                  </a:moveTo>
                  <a:lnTo>
                    <a:pt x="11503" y="7716"/>
                  </a:lnTo>
                  <a:lnTo>
                    <a:pt x="8836" y="7716"/>
                  </a:lnTo>
                  <a:lnTo>
                    <a:pt x="8836" y="6550"/>
                  </a:lnTo>
                  <a:close/>
                  <a:moveTo>
                    <a:pt x="3001" y="6573"/>
                  </a:moveTo>
                  <a:lnTo>
                    <a:pt x="3001" y="7740"/>
                  </a:lnTo>
                  <a:lnTo>
                    <a:pt x="310" y="7740"/>
                  </a:lnTo>
                  <a:lnTo>
                    <a:pt x="310" y="6573"/>
                  </a:lnTo>
                  <a:close/>
                  <a:moveTo>
                    <a:pt x="7264" y="6573"/>
                  </a:moveTo>
                  <a:lnTo>
                    <a:pt x="7264" y="7740"/>
                  </a:lnTo>
                  <a:lnTo>
                    <a:pt x="4573" y="7740"/>
                  </a:lnTo>
                  <a:lnTo>
                    <a:pt x="4573" y="6573"/>
                  </a:lnTo>
                  <a:close/>
                  <a:moveTo>
                    <a:pt x="7216" y="10336"/>
                  </a:moveTo>
                  <a:lnTo>
                    <a:pt x="7216" y="11479"/>
                  </a:lnTo>
                  <a:lnTo>
                    <a:pt x="4549" y="11479"/>
                  </a:lnTo>
                  <a:lnTo>
                    <a:pt x="4549" y="10336"/>
                  </a:lnTo>
                  <a:close/>
                  <a:moveTo>
                    <a:pt x="11503" y="10336"/>
                  </a:moveTo>
                  <a:lnTo>
                    <a:pt x="11503" y="11479"/>
                  </a:lnTo>
                  <a:lnTo>
                    <a:pt x="8836" y="11479"/>
                  </a:lnTo>
                  <a:lnTo>
                    <a:pt x="8836" y="10336"/>
                  </a:lnTo>
                  <a:close/>
                  <a:moveTo>
                    <a:pt x="3358" y="1"/>
                  </a:moveTo>
                  <a:cubicBezTo>
                    <a:pt x="3168" y="1"/>
                    <a:pt x="3025" y="358"/>
                    <a:pt x="3025" y="358"/>
                  </a:cubicBezTo>
                  <a:lnTo>
                    <a:pt x="3025" y="2596"/>
                  </a:lnTo>
                  <a:cubicBezTo>
                    <a:pt x="3025" y="2763"/>
                    <a:pt x="3168" y="2954"/>
                    <a:pt x="3382" y="2954"/>
                  </a:cubicBezTo>
                  <a:lnTo>
                    <a:pt x="5764" y="2954"/>
                  </a:lnTo>
                  <a:lnTo>
                    <a:pt x="5764" y="4502"/>
                  </a:lnTo>
                  <a:lnTo>
                    <a:pt x="1977" y="4502"/>
                  </a:lnTo>
                  <a:cubicBezTo>
                    <a:pt x="1715" y="4502"/>
                    <a:pt x="1501" y="4692"/>
                    <a:pt x="1501" y="4978"/>
                  </a:cubicBezTo>
                  <a:lnTo>
                    <a:pt x="1501" y="6240"/>
                  </a:lnTo>
                  <a:lnTo>
                    <a:pt x="358" y="6240"/>
                  </a:lnTo>
                  <a:cubicBezTo>
                    <a:pt x="167" y="6240"/>
                    <a:pt x="0" y="6407"/>
                    <a:pt x="0" y="6597"/>
                  </a:cubicBezTo>
                  <a:lnTo>
                    <a:pt x="0" y="7740"/>
                  </a:lnTo>
                  <a:cubicBezTo>
                    <a:pt x="0" y="7907"/>
                    <a:pt x="143" y="8098"/>
                    <a:pt x="358" y="8098"/>
                  </a:cubicBezTo>
                  <a:lnTo>
                    <a:pt x="1501" y="8098"/>
                  </a:lnTo>
                  <a:lnTo>
                    <a:pt x="1501" y="10003"/>
                  </a:lnTo>
                  <a:lnTo>
                    <a:pt x="358" y="10003"/>
                  </a:lnTo>
                  <a:cubicBezTo>
                    <a:pt x="167" y="10003"/>
                    <a:pt x="0" y="10146"/>
                    <a:pt x="0" y="10360"/>
                  </a:cubicBezTo>
                  <a:lnTo>
                    <a:pt x="0" y="11693"/>
                  </a:lnTo>
                  <a:cubicBezTo>
                    <a:pt x="0" y="11789"/>
                    <a:pt x="72" y="11884"/>
                    <a:pt x="167" y="11884"/>
                  </a:cubicBezTo>
                  <a:lnTo>
                    <a:pt x="1001" y="11884"/>
                  </a:lnTo>
                  <a:cubicBezTo>
                    <a:pt x="1024" y="11884"/>
                    <a:pt x="1072" y="11884"/>
                    <a:pt x="1072" y="11836"/>
                  </a:cubicBezTo>
                  <a:cubicBezTo>
                    <a:pt x="1191" y="11693"/>
                    <a:pt x="1096" y="11527"/>
                    <a:pt x="953" y="11527"/>
                  </a:cubicBezTo>
                  <a:lnTo>
                    <a:pt x="310" y="11527"/>
                  </a:lnTo>
                  <a:lnTo>
                    <a:pt x="310" y="10360"/>
                  </a:lnTo>
                  <a:lnTo>
                    <a:pt x="3001" y="10360"/>
                  </a:lnTo>
                  <a:lnTo>
                    <a:pt x="3001" y="11527"/>
                  </a:lnTo>
                  <a:lnTo>
                    <a:pt x="1739" y="11527"/>
                  </a:lnTo>
                  <a:cubicBezTo>
                    <a:pt x="1667" y="11527"/>
                    <a:pt x="1596" y="11574"/>
                    <a:pt x="1572" y="11670"/>
                  </a:cubicBezTo>
                  <a:cubicBezTo>
                    <a:pt x="1548" y="11789"/>
                    <a:pt x="1620" y="11884"/>
                    <a:pt x="1739" y="11884"/>
                  </a:cubicBezTo>
                  <a:lnTo>
                    <a:pt x="3025" y="11884"/>
                  </a:lnTo>
                  <a:cubicBezTo>
                    <a:pt x="3215" y="11884"/>
                    <a:pt x="3382" y="11717"/>
                    <a:pt x="3382" y="11527"/>
                  </a:cubicBezTo>
                  <a:lnTo>
                    <a:pt x="3382" y="10360"/>
                  </a:lnTo>
                  <a:cubicBezTo>
                    <a:pt x="3382" y="10169"/>
                    <a:pt x="3239" y="10003"/>
                    <a:pt x="3025" y="10003"/>
                  </a:cubicBezTo>
                  <a:lnTo>
                    <a:pt x="1858" y="10003"/>
                  </a:lnTo>
                  <a:lnTo>
                    <a:pt x="1858" y="8098"/>
                  </a:lnTo>
                  <a:lnTo>
                    <a:pt x="3025" y="8098"/>
                  </a:lnTo>
                  <a:cubicBezTo>
                    <a:pt x="3215" y="8098"/>
                    <a:pt x="3382" y="7955"/>
                    <a:pt x="3382" y="7740"/>
                  </a:cubicBezTo>
                  <a:lnTo>
                    <a:pt x="3382" y="6597"/>
                  </a:lnTo>
                  <a:cubicBezTo>
                    <a:pt x="3382" y="6431"/>
                    <a:pt x="3239" y="6240"/>
                    <a:pt x="3025" y="6240"/>
                  </a:cubicBezTo>
                  <a:lnTo>
                    <a:pt x="1858" y="6240"/>
                  </a:lnTo>
                  <a:lnTo>
                    <a:pt x="1858" y="4978"/>
                  </a:lnTo>
                  <a:cubicBezTo>
                    <a:pt x="1858" y="4883"/>
                    <a:pt x="1929" y="4811"/>
                    <a:pt x="2025" y="4811"/>
                  </a:cubicBezTo>
                  <a:lnTo>
                    <a:pt x="5764" y="4811"/>
                  </a:lnTo>
                  <a:lnTo>
                    <a:pt x="5764" y="6240"/>
                  </a:lnTo>
                  <a:lnTo>
                    <a:pt x="4573" y="6240"/>
                  </a:lnTo>
                  <a:cubicBezTo>
                    <a:pt x="4406" y="6240"/>
                    <a:pt x="4216" y="6407"/>
                    <a:pt x="4216" y="6597"/>
                  </a:cubicBezTo>
                  <a:lnTo>
                    <a:pt x="4216" y="7740"/>
                  </a:lnTo>
                  <a:cubicBezTo>
                    <a:pt x="4216" y="7907"/>
                    <a:pt x="4358" y="8098"/>
                    <a:pt x="4573" y="8098"/>
                  </a:cubicBezTo>
                  <a:lnTo>
                    <a:pt x="5764" y="8098"/>
                  </a:lnTo>
                  <a:lnTo>
                    <a:pt x="5764" y="10003"/>
                  </a:lnTo>
                  <a:lnTo>
                    <a:pt x="4573" y="10003"/>
                  </a:lnTo>
                  <a:cubicBezTo>
                    <a:pt x="4406" y="10003"/>
                    <a:pt x="4216" y="10146"/>
                    <a:pt x="4216" y="10360"/>
                  </a:cubicBezTo>
                  <a:lnTo>
                    <a:pt x="4216" y="11527"/>
                  </a:lnTo>
                  <a:cubicBezTo>
                    <a:pt x="4216" y="11693"/>
                    <a:pt x="4358" y="11884"/>
                    <a:pt x="4573" y="11884"/>
                  </a:cubicBezTo>
                  <a:lnTo>
                    <a:pt x="7264" y="11884"/>
                  </a:lnTo>
                  <a:cubicBezTo>
                    <a:pt x="7431" y="11884"/>
                    <a:pt x="7621" y="11717"/>
                    <a:pt x="7621" y="11527"/>
                  </a:cubicBezTo>
                  <a:lnTo>
                    <a:pt x="7621" y="10360"/>
                  </a:lnTo>
                  <a:cubicBezTo>
                    <a:pt x="7621" y="10169"/>
                    <a:pt x="7454" y="10003"/>
                    <a:pt x="7264" y="10003"/>
                  </a:cubicBezTo>
                  <a:lnTo>
                    <a:pt x="6097" y="10003"/>
                  </a:lnTo>
                  <a:lnTo>
                    <a:pt x="6097" y="8098"/>
                  </a:lnTo>
                  <a:lnTo>
                    <a:pt x="7264" y="8098"/>
                  </a:lnTo>
                  <a:cubicBezTo>
                    <a:pt x="7431" y="8098"/>
                    <a:pt x="7621" y="7955"/>
                    <a:pt x="7621" y="7740"/>
                  </a:cubicBezTo>
                  <a:lnTo>
                    <a:pt x="7621" y="6597"/>
                  </a:lnTo>
                  <a:cubicBezTo>
                    <a:pt x="7621" y="6431"/>
                    <a:pt x="7454" y="6240"/>
                    <a:pt x="7264" y="6240"/>
                  </a:cubicBezTo>
                  <a:lnTo>
                    <a:pt x="6097" y="6240"/>
                  </a:lnTo>
                  <a:lnTo>
                    <a:pt x="6097" y="4811"/>
                  </a:lnTo>
                  <a:lnTo>
                    <a:pt x="9836" y="4811"/>
                  </a:lnTo>
                  <a:cubicBezTo>
                    <a:pt x="9931" y="4811"/>
                    <a:pt x="10002" y="4883"/>
                    <a:pt x="10002" y="4978"/>
                  </a:cubicBezTo>
                  <a:lnTo>
                    <a:pt x="10002" y="6240"/>
                  </a:lnTo>
                  <a:lnTo>
                    <a:pt x="8836" y="6240"/>
                  </a:lnTo>
                  <a:cubicBezTo>
                    <a:pt x="8645" y="6240"/>
                    <a:pt x="8478" y="6407"/>
                    <a:pt x="8478" y="6597"/>
                  </a:cubicBezTo>
                  <a:lnTo>
                    <a:pt x="8478" y="7740"/>
                  </a:lnTo>
                  <a:cubicBezTo>
                    <a:pt x="8478" y="7907"/>
                    <a:pt x="8621" y="8098"/>
                    <a:pt x="8836" y="8098"/>
                  </a:cubicBezTo>
                  <a:lnTo>
                    <a:pt x="10002" y="8098"/>
                  </a:lnTo>
                  <a:lnTo>
                    <a:pt x="10002" y="10003"/>
                  </a:lnTo>
                  <a:lnTo>
                    <a:pt x="8836" y="10003"/>
                  </a:lnTo>
                  <a:cubicBezTo>
                    <a:pt x="8645" y="10003"/>
                    <a:pt x="8478" y="10146"/>
                    <a:pt x="8478" y="10360"/>
                  </a:cubicBezTo>
                  <a:lnTo>
                    <a:pt x="8478" y="11527"/>
                  </a:lnTo>
                  <a:cubicBezTo>
                    <a:pt x="8478" y="11693"/>
                    <a:pt x="8621" y="11884"/>
                    <a:pt x="8836" y="11884"/>
                  </a:cubicBezTo>
                  <a:lnTo>
                    <a:pt x="11503" y="11884"/>
                  </a:lnTo>
                  <a:cubicBezTo>
                    <a:pt x="11693" y="11884"/>
                    <a:pt x="11860" y="11717"/>
                    <a:pt x="11860" y="11527"/>
                  </a:cubicBezTo>
                  <a:lnTo>
                    <a:pt x="11860" y="10360"/>
                  </a:lnTo>
                  <a:cubicBezTo>
                    <a:pt x="11860" y="10169"/>
                    <a:pt x="11717" y="10003"/>
                    <a:pt x="11503" y="10003"/>
                  </a:cubicBezTo>
                  <a:lnTo>
                    <a:pt x="10312" y="10003"/>
                  </a:lnTo>
                  <a:lnTo>
                    <a:pt x="10312" y="8098"/>
                  </a:lnTo>
                  <a:lnTo>
                    <a:pt x="11479" y="8074"/>
                  </a:lnTo>
                  <a:cubicBezTo>
                    <a:pt x="11670" y="8074"/>
                    <a:pt x="11836" y="7907"/>
                    <a:pt x="11836" y="7716"/>
                  </a:cubicBezTo>
                  <a:lnTo>
                    <a:pt x="11836" y="6573"/>
                  </a:lnTo>
                  <a:cubicBezTo>
                    <a:pt x="11836" y="6407"/>
                    <a:pt x="11693" y="6216"/>
                    <a:pt x="11479" y="6216"/>
                  </a:cubicBezTo>
                  <a:lnTo>
                    <a:pt x="10312" y="6216"/>
                  </a:lnTo>
                  <a:lnTo>
                    <a:pt x="10312" y="4930"/>
                  </a:lnTo>
                  <a:cubicBezTo>
                    <a:pt x="10312" y="4668"/>
                    <a:pt x="10122" y="4454"/>
                    <a:pt x="9836" y="4454"/>
                  </a:cubicBezTo>
                  <a:lnTo>
                    <a:pt x="6097" y="4454"/>
                  </a:lnTo>
                  <a:lnTo>
                    <a:pt x="6097" y="2906"/>
                  </a:lnTo>
                  <a:lnTo>
                    <a:pt x="8478" y="2906"/>
                  </a:lnTo>
                  <a:cubicBezTo>
                    <a:pt x="8645" y="2906"/>
                    <a:pt x="8836" y="2763"/>
                    <a:pt x="8836" y="2549"/>
                  </a:cubicBezTo>
                  <a:lnTo>
                    <a:pt x="8836" y="167"/>
                  </a:lnTo>
                  <a:cubicBezTo>
                    <a:pt x="8836" y="96"/>
                    <a:pt x="8740" y="1"/>
                    <a:pt x="8645" y="1"/>
                  </a:cubicBezTo>
                  <a:lnTo>
                    <a:pt x="7335" y="1"/>
                  </a:lnTo>
                  <a:cubicBezTo>
                    <a:pt x="7311" y="1"/>
                    <a:pt x="7288" y="1"/>
                    <a:pt x="7288" y="24"/>
                  </a:cubicBezTo>
                  <a:cubicBezTo>
                    <a:pt x="7169" y="167"/>
                    <a:pt x="7264" y="358"/>
                    <a:pt x="7407" y="358"/>
                  </a:cubicBezTo>
                  <a:lnTo>
                    <a:pt x="8502" y="358"/>
                  </a:lnTo>
                  <a:lnTo>
                    <a:pt x="8502" y="2596"/>
                  </a:lnTo>
                  <a:lnTo>
                    <a:pt x="3358" y="2596"/>
                  </a:lnTo>
                  <a:lnTo>
                    <a:pt x="3358" y="358"/>
                  </a:lnTo>
                  <a:lnTo>
                    <a:pt x="6597" y="358"/>
                  </a:lnTo>
                  <a:cubicBezTo>
                    <a:pt x="6692" y="358"/>
                    <a:pt x="6788" y="263"/>
                    <a:pt x="6788" y="167"/>
                  </a:cubicBezTo>
                  <a:cubicBezTo>
                    <a:pt x="6788" y="96"/>
                    <a:pt x="6692" y="1"/>
                    <a:pt x="659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67" name="Google Shape;13943;p27">
            <a:extLst>
              <a:ext uri="{FF2B5EF4-FFF2-40B4-BE49-F238E27FC236}">
                <a16:creationId xmlns:a16="http://schemas.microsoft.com/office/drawing/2014/main" id="{19F7806D-7BDD-669E-9B50-832E2FF4C1B7}"/>
              </a:ext>
            </a:extLst>
          </p:cNvPr>
          <p:cNvGrpSpPr/>
          <p:nvPr/>
        </p:nvGrpSpPr>
        <p:grpSpPr>
          <a:xfrm>
            <a:off x="15480287" y="4583720"/>
            <a:ext cx="713534" cy="709168"/>
            <a:chOff x="6647713" y="2369483"/>
            <a:chExt cx="298325" cy="296500"/>
          </a:xfrm>
        </p:grpSpPr>
        <p:sp>
          <p:nvSpPr>
            <p:cNvPr id="68" name="Google Shape;13944;p27">
              <a:extLst>
                <a:ext uri="{FF2B5EF4-FFF2-40B4-BE49-F238E27FC236}">
                  <a16:creationId xmlns:a16="http://schemas.microsoft.com/office/drawing/2014/main" id="{AC1D6E50-2353-D854-8E54-E420BA89EE00}"/>
                </a:ext>
              </a:extLst>
            </p:cNvPr>
            <p:cNvSpPr/>
            <p:nvPr/>
          </p:nvSpPr>
          <p:spPr>
            <a:xfrm>
              <a:off x="6648313" y="2370058"/>
              <a:ext cx="144700" cy="144100"/>
            </a:xfrm>
            <a:custGeom>
              <a:avLst/>
              <a:gdLst/>
              <a:ahLst/>
              <a:cxnLst/>
              <a:rect l="l" t="t" r="r" b="b"/>
              <a:pathLst>
                <a:path w="5788" h="5764" extrusionOk="0">
                  <a:moveTo>
                    <a:pt x="5550" y="1"/>
                  </a:moveTo>
                  <a:cubicBezTo>
                    <a:pt x="4573" y="1"/>
                    <a:pt x="3573" y="310"/>
                    <a:pt x="2739" y="811"/>
                  </a:cubicBezTo>
                  <a:cubicBezTo>
                    <a:pt x="1930" y="1287"/>
                    <a:pt x="1263" y="2001"/>
                    <a:pt x="787" y="2835"/>
                  </a:cubicBezTo>
                  <a:cubicBezTo>
                    <a:pt x="715" y="2930"/>
                    <a:pt x="739" y="3001"/>
                    <a:pt x="834" y="3073"/>
                  </a:cubicBezTo>
                  <a:cubicBezTo>
                    <a:pt x="867" y="3098"/>
                    <a:pt x="901" y="3108"/>
                    <a:pt x="932" y="3108"/>
                  </a:cubicBezTo>
                  <a:cubicBezTo>
                    <a:pt x="990" y="3108"/>
                    <a:pt x="1041" y="3072"/>
                    <a:pt x="1072" y="3025"/>
                  </a:cubicBezTo>
                  <a:cubicBezTo>
                    <a:pt x="1525" y="2239"/>
                    <a:pt x="2144" y="1573"/>
                    <a:pt x="2930" y="1144"/>
                  </a:cubicBezTo>
                  <a:cubicBezTo>
                    <a:pt x="3668" y="691"/>
                    <a:pt x="4573" y="429"/>
                    <a:pt x="5430" y="382"/>
                  </a:cubicBezTo>
                  <a:lnTo>
                    <a:pt x="5430" y="5454"/>
                  </a:lnTo>
                  <a:lnTo>
                    <a:pt x="358" y="5454"/>
                  </a:lnTo>
                  <a:cubicBezTo>
                    <a:pt x="406" y="4859"/>
                    <a:pt x="525" y="4287"/>
                    <a:pt x="715" y="3740"/>
                  </a:cubicBezTo>
                  <a:cubicBezTo>
                    <a:pt x="763" y="3644"/>
                    <a:pt x="715" y="3549"/>
                    <a:pt x="644" y="3478"/>
                  </a:cubicBezTo>
                  <a:cubicBezTo>
                    <a:pt x="621" y="3472"/>
                    <a:pt x="599" y="3469"/>
                    <a:pt x="577" y="3469"/>
                  </a:cubicBezTo>
                  <a:cubicBezTo>
                    <a:pt x="506" y="3469"/>
                    <a:pt x="442" y="3500"/>
                    <a:pt x="406" y="3573"/>
                  </a:cubicBezTo>
                  <a:cubicBezTo>
                    <a:pt x="167" y="4216"/>
                    <a:pt x="48" y="4859"/>
                    <a:pt x="1" y="5526"/>
                  </a:cubicBezTo>
                  <a:cubicBezTo>
                    <a:pt x="1" y="5573"/>
                    <a:pt x="48" y="5621"/>
                    <a:pt x="72" y="5669"/>
                  </a:cubicBezTo>
                  <a:cubicBezTo>
                    <a:pt x="120" y="5716"/>
                    <a:pt x="191" y="5764"/>
                    <a:pt x="287" y="5764"/>
                  </a:cubicBezTo>
                  <a:lnTo>
                    <a:pt x="5597" y="5764"/>
                  </a:lnTo>
                  <a:cubicBezTo>
                    <a:pt x="5692" y="5764"/>
                    <a:pt x="5788" y="5669"/>
                    <a:pt x="5788" y="5573"/>
                  </a:cubicBezTo>
                  <a:lnTo>
                    <a:pt x="5788" y="239"/>
                  </a:lnTo>
                  <a:cubicBezTo>
                    <a:pt x="5788" y="191"/>
                    <a:pt x="5764" y="120"/>
                    <a:pt x="5716" y="96"/>
                  </a:cubicBezTo>
                  <a:cubicBezTo>
                    <a:pt x="5669" y="48"/>
                    <a:pt x="5597" y="1"/>
                    <a:pt x="555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69" name="Google Shape;13945;p27">
              <a:extLst>
                <a:ext uri="{FF2B5EF4-FFF2-40B4-BE49-F238E27FC236}">
                  <a16:creationId xmlns:a16="http://schemas.microsoft.com/office/drawing/2014/main" id="{555EA9DC-1DCE-DE0F-A141-3FE989091BEF}"/>
                </a:ext>
              </a:extLst>
            </p:cNvPr>
            <p:cNvSpPr/>
            <p:nvPr/>
          </p:nvSpPr>
          <p:spPr>
            <a:xfrm>
              <a:off x="6647713" y="2521883"/>
              <a:ext cx="240550" cy="144100"/>
            </a:xfrm>
            <a:custGeom>
              <a:avLst/>
              <a:gdLst/>
              <a:ahLst/>
              <a:cxnLst/>
              <a:rect l="l" t="t" r="r" b="b"/>
              <a:pathLst>
                <a:path w="9622" h="5764" extrusionOk="0">
                  <a:moveTo>
                    <a:pt x="5859" y="358"/>
                  </a:moveTo>
                  <a:lnTo>
                    <a:pt x="9193" y="4025"/>
                  </a:lnTo>
                  <a:cubicBezTo>
                    <a:pt x="8217" y="4930"/>
                    <a:pt x="6979" y="5430"/>
                    <a:pt x="5621" y="5430"/>
                  </a:cubicBezTo>
                  <a:cubicBezTo>
                    <a:pt x="4216" y="5430"/>
                    <a:pt x="2930" y="4882"/>
                    <a:pt x="1930" y="3906"/>
                  </a:cubicBezTo>
                  <a:cubicBezTo>
                    <a:pt x="977" y="2953"/>
                    <a:pt x="430" y="1715"/>
                    <a:pt x="382" y="358"/>
                  </a:cubicBezTo>
                  <a:close/>
                  <a:moveTo>
                    <a:pt x="263" y="0"/>
                  </a:moveTo>
                  <a:cubicBezTo>
                    <a:pt x="215" y="0"/>
                    <a:pt x="191" y="0"/>
                    <a:pt x="120" y="48"/>
                  </a:cubicBezTo>
                  <a:cubicBezTo>
                    <a:pt x="49" y="96"/>
                    <a:pt x="1" y="167"/>
                    <a:pt x="1" y="239"/>
                  </a:cubicBezTo>
                  <a:cubicBezTo>
                    <a:pt x="25" y="1739"/>
                    <a:pt x="596" y="3096"/>
                    <a:pt x="1668" y="4144"/>
                  </a:cubicBezTo>
                  <a:cubicBezTo>
                    <a:pt x="2716" y="5192"/>
                    <a:pt x="4121" y="5764"/>
                    <a:pt x="5597" y="5764"/>
                  </a:cubicBezTo>
                  <a:cubicBezTo>
                    <a:pt x="7050" y="5764"/>
                    <a:pt x="8455" y="5192"/>
                    <a:pt x="9503" y="4168"/>
                  </a:cubicBezTo>
                  <a:cubicBezTo>
                    <a:pt x="9622" y="4120"/>
                    <a:pt x="9622" y="3954"/>
                    <a:pt x="9527" y="3858"/>
                  </a:cubicBezTo>
                  <a:lnTo>
                    <a:pt x="6050" y="72"/>
                  </a:lnTo>
                  <a:cubicBezTo>
                    <a:pt x="6002" y="48"/>
                    <a:pt x="5955" y="0"/>
                    <a:pt x="593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70" name="Google Shape;13946;p27">
              <a:extLst>
                <a:ext uri="{FF2B5EF4-FFF2-40B4-BE49-F238E27FC236}">
                  <a16:creationId xmlns:a16="http://schemas.microsoft.com/office/drawing/2014/main" id="{EF56544E-8924-6A7C-B5CF-9890620E26ED}"/>
                </a:ext>
              </a:extLst>
            </p:cNvPr>
            <p:cNvSpPr/>
            <p:nvPr/>
          </p:nvSpPr>
          <p:spPr>
            <a:xfrm>
              <a:off x="6801913" y="2369483"/>
              <a:ext cx="144125" cy="243525"/>
            </a:xfrm>
            <a:custGeom>
              <a:avLst/>
              <a:gdLst/>
              <a:ahLst/>
              <a:cxnLst/>
              <a:rect l="l" t="t" r="r" b="b"/>
              <a:pathLst>
                <a:path w="5765" h="9741" extrusionOk="0">
                  <a:moveTo>
                    <a:pt x="239" y="0"/>
                  </a:moveTo>
                  <a:cubicBezTo>
                    <a:pt x="144" y="0"/>
                    <a:pt x="49" y="71"/>
                    <a:pt x="25" y="143"/>
                  </a:cubicBezTo>
                  <a:cubicBezTo>
                    <a:pt x="1" y="191"/>
                    <a:pt x="1" y="214"/>
                    <a:pt x="1" y="262"/>
                  </a:cubicBezTo>
                  <a:lnTo>
                    <a:pt x="1" y="5596"/>
                  </a:lnTo>
                  <a:cubicBezTo>
                    <a:pt x="1" y="5620"/>
                    <a:pt x="25" y="5692"/>
                    <a:pt x="49" y="5715"/>
                  </a:cubicBezTo>
                  <a:lnTo>
                    <a:pt x="1001" y="6763"/>
                  </a:lnTo>
                  <a:cubicBezTo>
                    <a:pt x="1040" y="6789"/>
                    <a:pt x="1094" y="6808"/>
                    <a:pt x="1142" y="6808"/>
                  </a:cubicBezTo>
                  <a:cubicBezTo>
                    <a:pt x="1182" y="6808"/>
                    <a:pt x="1218" y="6796"/>
                    <a:pt x="1239" y="6763"/>
                  </a:cubicBezTo>
                  <a:cubicBezTo>
                    <a:pt x="1311" y="6692"/>
                    <a:pt x="1335" y="6573"/>
                    <a:pt x="1239" y="6525"/>
                  </a:cubicBezTo>
                  <a:lnTo>
                    <a:pt x="358" y="5525"/>
                  </a:lnTo>
                  <a:lnTo>
                    <a:pt x="358" y="381"/>
                  </a:lnTo>
                  <a:cubicBezTo>
                    <a:pt x="1692" y="405"/>
                    <a:pt x="2954" y="976"/>
                    <a:pt x="3906" y="1929"/>
                  </a:cubicBezTo>
                  <a:cubicBezTo>
                    <a:pt x="4883" y="2905"/>
                    <a:pt x="5407" y="4215"/>
                    <a:pt x="5407" y="5596"/>
                  </a:cubicBezTo>
                  <a:cubicBezTo>
                    <a:pt x="5407" y="6882"/>
                    <a:pt x="4811" y="8311"/>
                    <a:pt x="3835" y="9311"/>
                  </a:cubicBezTo>
                  <a:lnTo>
                    <a:pt x="1787" y="7073"/>
                  </a:lnTo>
                  <a:cubicBezTo>
                    <a:pt x="1748" y="7047"/>
                    <a:pt x="1694" y="7028"/>
                    <a:pt x="1646" y="7028"/>
                  </a:cubicBezTo>
                  <a:cubicBezTo>
                    <a:pt x="1606" y="7028"/>
                    <a:pt x="1570" y="7041"/>
                    <a:pt x="1549" y="7073"/>
                  </a:cubicBezTo>
                  <a:cubicBezTo>
                    <a:pt x="1477" y="7144"/>
                    <a:pt x="1454" y="7263"/>
                    <a:pt x="1549" y="7311"/>
                  </a:cubicBezTo>
                  <a:lnTo>
                    <a:pt x="3668" y="9645"/>
                  </a:lnTo>
                  <a:cubicBezTo>
                    <a:pt x="3716" y="9692"/>
                    <a:pt x="3787" y="9740"/>
                    <a:pt x="3835" y="9740"/>
                  </a:cubicBezTo>
                  <a:cubicBezTo>
                    <a:pt x="3906" y="9740"/>
                    <a:pt x="3954" y="9692"/>
                    <a:pt x="4026" y="9669"/>
                  </a:cubicBezTo>
                  <a:cubicBezTo>
                    <a:pt x="5097" y="8573"/>
                    <a:pt x="5764" y="7025"/>
                    <a:pt x="5764" y="5620"/>
                  </a:cubicBezTo>
                  <a:cubicBezTo>
                    <a:pt x="5740" y="4120"/>
                    <a:pt x="5169" y="2715"/>
                    <a:pt x="4145" y="1667"/>
                  </a:cubicBezTo>
                  <a:cubicBezTo>
                    <a:pt x="3097" y="619"/>
                    <a:pt x="1716" y="24"/>
                    <a:pt x="23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71" name="Google Shape;13947;p27">
            <a:extLst>
              <a:ext uri="{FF2B5EF4-FFF2-40B4-BE49-F238E27FC236}">
                <a16:creationId xmlns:a16="http://schemas.microsoft.com/office/drawing/2014/main" id="{2715A0B4-0E7A-2136-2D71-6247AFD0E13A}"/>
              </a:ext>
            </a:extLst>
          </p:cNvPr>
          <p:cNvGrpSpPr/>
          <p:nvPr/>
        </p:nvGrpSpPr>
        <p:grpSpPr>
          <a:xfrm>
            <a:off x="14014984" y="4583720"/>
            <a:ext cx="710604" cy="709168"/>
            <a:chOff x="6162513" y="2369483"/>
            <a:chExt cx="297100" cy="296500"/>
          </a:xfrm>
        </p:grpSpPr>
        <p:sp>
          <p:nvSpPr>
            <p:cNvPr id="72" name="Google Shape;13948;p27">
              <a:extLst>
                <a:ext uri="{FF2B5EF4-FFF2-40B4-BE49-F238E27FC236}">
                  <a16:creationId xmlns:a16="http://schemas.microsoft.com/office/drawing/2014/main" id="{9262F81B-BE59-AA5C-E722-7B6E2C218753}"/>
                </a:ext>
              </a:extLst>
            </p:cNvPr>
            <p:cNvSpPr/>
            <p:nvPr/>
          </p:nvSpPr>
          <p:spPr>
            <a:xfrm>
              <a:off x="6197638" y="2404608"/>
              <a:ext cx="87525" cy="87525"/>
            </a:xfrm>
            <a:custGeom>
              <a:avLst/>
              <a:gdLst/>
              <a:ahLst/>
              <a:cxnLst/>
              <a:rect l="l" t="t" r="r" b="b"/>
              <a:pathLst>
                <a:path w="3501" h="3501" extrusionOk="0">
                  <a:moveTo>
                    <a:pt x="1762" y="0"/>
                  </a:moveTo>
                  <a:cubicBezTo>
                    <a:pt x="1548" y="0"/>
                    <a:pt x="1334" y="24"/>
                    <a:pt x="1167" y="119"/>
                  </a:cubicBezTo>
                  <a:cubicBezTo>
                    <a:pt x="1072" y="143"/>
                    <a:pt x="1000" y="238"/>
                    <a:pt x="1072" y="333"/>
                  </a:cubicBezTo>
                  <a:cubicBezTo>
                    <a:pt x="1089" y="384"/>
                    <a:pt x="1141" y="434"/>
                    <a:pt x="1204" y="434"/>
                  </a:cubicBezTo>
                  <a:cubicBezTo>
                    <a:pt x="1230" y="434"/>
                    <a:pt x="1258" y="426"/>
                    <a:pt x="1286" y="405"/>
                  </a:cubicBezTo>
                  <a:cubicBezTo>
                    <a:pt x="1429" y="357"/>
                    <a:pt x="1596" y="333"/>
                    <a:pt x="1762" y="333"/>
                  </a:cubicBezTo>
                  <a:cubicBezTo>
                    <a:pt x="2525" y="333"/>
                    <a:pt x="3144" y="953"/>
                    <a:pt x="3144" y="1715"/>
                  </a:cubicBezTo>
                  <a:cubicBezTo>
                    <a:pt x="3144" y="2501"/>
                    <a:pt x="2525" y="3120"/>
                    <a:pt x="1762" y="3120"/>
                  </a:cubicBezTo>
                  <a:cubicBezTo>
                    <a:pt x="977" y="3120"/>
                    <a:pt x="357" y="2501"/>
                    <a:pt x="357" y="1715"/>
                  </a:cubicBezTo>
                  <a:cubicBezTo>
                    <a:pt x="357" y="1405"/>
                    <a:pt x="476" y="1072"/>
                    <a:pt x="691" y="834"/>
                  </a:cubicBezTo>
                  <a:cubicBezTo>
                    <a:pt x="738" y="762"/>
                    <a:pt x="738" y="643"/>
                    <a:pt x="643" y="595"/>
                  </a:cubicBezTo>
                  <a:cubicBezTo>
                    <a:pt x="621" y="562"/>
                    <a:pt x="584" y="544"/>
                    <a:pt x="543" y="544"/>
                  </a:cubicBezTo>
                  <a:cubicBezTo>
                    <a:pt x="495" y="544"/>
                    <a:pt x="443" y="568"/>
                    <a:pt x="405" y="619"/>
                  </a:cubicBezTo>
                  <a:cubicBezTo>
                    <a:pt x="143" y="953"/>
                    <a:pt x="0" y="1334"/>
                    <a:pt x="0" y="1762"/>
                  </a:cubicBezTo>
                  <a:cubicBezTo>
                    <a:pt x="0" y="2691"/>
                    <a:pt x="762" y="3501"/>
                    <a:pt x="1762" y="3501"/>
                  </a:cubicBezTo>
                  <a:cubicBezTo>
                    <a:pt x="2739" y="3501"/>
                    <a:pt x="3501" y="2739"/>
                    <a:pt x="3501" y="1739"/>
                  </a:cubicBezTo>
                  <a:cubicBezTo>
                    <a:pt x="3477" y="810"/>
                    <a:pt x="2715" y="0"/>
                    <a:pt x="176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73" name="Google Shape;13949;p27">
              <a:extLst>
                <a:ext uri="{FF2B5EF4-FFF2-40B4-BE49-F238E27FC236}">
                  <a16:creationId xmlns:a16="http://schemas.microsoft.com/office/drawing/2014/main" id="{B7587F71-9B18-D1E6-D411-BF3E42C0CA54}"/>
                </a:ext>
              </a:extLst>
            </p:cNvPr>
            <p:cNvSpPr/>
            <p:nvPr/>
          </p:nvSpPr>
          <p:spPr>
            <a:xfrm>
              <a:off x="6162513" y="2369483"/>
              <a:ext cx="158375" cy="157775"/>
            </a:xfrm>
            <a:custGeom>
              <a:avLst/>
              <a:gdLst/>
              <a:ahLst/>
              <a:cxnLst/>
              <a:rect l="l" t="t" r="r" b="b"/>
              <a:pathLst>
                <a:path w="6335" h="6311" extrusionOk="0">
                  <a:moveTo>
                    <a:pt x="3453" y="452"/>
                  </a:moveTo>
                  <a:lnTo>
                    <a:pt x="3453" y="738"/>
                  </a:lnTo>
                  <a:cubicBezTo>
                    <a:pt x="3453" y="881"/>
                    <a:pt x="3549" y="1000"/>
                    <a:pt x="3691" y="1072"/>
                  </a:cubicBezTo>
                  <a:cubicBezTo>
                    <a:pt x="3930" y="1119"/>
                    <a:pt x="4144" y="1215"/>
                    <a:pt x="4358" y="1334"/>
                  </a:cubicBezTo>
                  <a:cubicBezTo>
                    <a:pt x="4408" y="1373"/>
                    <a:pt x="4466" y="1392"/>
                    <a:pt x="4524" y="1392"/>
                  </a:cubicBezTo>
                  <a:cubicBezTo>
                    <a:pt x="4604" y="1392"/>
                    <a:pt x="4684" y="1355"/>
                    <a:pt x="4739" y="1286"/>
                  </a:cubicBezTo>
                  <a:lnTo>
                    <a:pt x="4977" y="1048"/>
                  </a:lnTo>
                  <a:lnTo>
                    <a:pt x="5335" y="1429"/>
                  </a:lnTo>
                  <a:lnTo>
                    <a:pt x="5096" y="1667"/>
                  </a:lnTo>
                  <a:cubicBezTo>
                    <a:pt x="4977" y="1786"/>
                    <a:pt x="4977" y="1929"/>
                    <a:pt x="5025" y="2048"/>
                  </a:cubicBezTo>
                  <a:cubicBezTo>
                    <a:pt x="5144" y="2262"/>
                    <a:pt x="5239" y="2477"/>
                    <a:pt x="5287" y="2715"/>
                  </a:cubicBezTo>
                  <a:cubicBezTo>
                    <a:pt x="5335" y="2858"/>
                    <a:pt x="5454" y="2953"/>
                    <a:pt x="5597" y="2953"/>
                  </a:cubicBezTo>
                  <a:lnTo>
                    <a:pt x="5930" y="2953"/>
                  </a:lnTo>
                  <a:lnTo>
                    <a:pt x="5930" y="3477"/>
                  </a:lnTo>
                  <a:lnTo>
                    <a:pt x="5597" y="3477"/>
                  </a:lnTo>
                  <a:cubicBezTo>
                    <a:pt x="5454" y="3477"/>
                    <a:pt x="5335" y="3572"/>
                    <a:pt x="5311" y="3715"/>
                  </a:cubicBezTo>
                  <a:cubicBezTo>
                    <a:pt x="5239" y="3953"/>
                    <a:pt x="5144" y="4168"/>
                    <a:pt x="5025" y="4382"/>
                  </a:cubicBezTo>
                  <a:cubicBezTo>
                    <a:pt x="4954" y="4501"/>
                    <a:pt x="4977" y="4668"/>
                    <a:pt x="5096" y="4763"/>
                  </a:cubicBezTo>
                  <a:lnTo>
                    <a:pt x="5335" y="5001"/>
                  </a:lnTo>
                  <a:lnTo>
                    <a:pt x="4977" y="5382"/>
                  </a:lnTo>
                  <a:lnTo>
                    <a:pt x="4739" y="5144"/>
                  </a:lnTo>
                  <a:cubicBezTo>
                    <a:pt x="4654" y="5058"/>
                    <a:pt x="4559" y="5015"/>
                    <a:pt x="4472" y="5015"/>
                  </a:cubicBezTo>
                  <a:cubicBezTo>
                    <a:pt x="4413" y="5015"/>
                    <a:pt x="4358" y="5034"/>
                    <a:pt x="4311" y="5072"/>
                  </a:cubicBezTo>
                  <a:cubicBezTo>
                    <a:pt x="4120" y="5192"/>
                    <a:pt x="3906" y="5263"/>
                    <a:pt x="3668" y="5334"/>
                  </a:cubicBezTo>
                  <a:cubicBezTo>
                    <a:pt x="3525" y="5358"/>
                    <a:pt x="3429" y="5477"/>
                    <a:pt x="3429" y="5668"/>
                  </a:cubicBezTo>
                  <a:lnTo>
                    <a:pt x="3429" y="5977"/>
                  </a:lnTo>
                  <a:lnTo>
                    <a:pt x="2882" y="5977"/>
                  </a:lnTo>
                  <a:lnTo>
                    <a:pt x="2882" y="5668"/>
                  </a:lnTo>
                  <a:cubicBezTo>
                    <a:pt x="2882" y="5501"/>
                    <a:pt x="2810" y="5382"/>
                    <a:pt x="2644" y="5334"/>
                  </a:cubicBezTo>
                  <a:cubicBezTo>
                    <a:pt x="2405" y="5263"/>
                    <a:pt x="2215" y="5192"/>
                    <a:pt x="2001" y="5072"/>
                  </a:cubicBezTo>
                  <a:cubicBezTo>
                    <a:pt x="1951" y="5033"/>
                    <a:pt x="1889" y="5014"/>
                    <a:pt x="1828" y="5014"/>
                  </a:cubicBezTo>
                  <a:cubicBezTo>
                    <a:pt x="1743" y="5014"/>
                    <a:pt x="1661" y="5051"/>
                    <a:pt x="1620" y="5120"/>
                  </a:cubicBezTo>
                  <a:lnTo>
                    <a:pt x="1381" y="5358"/>
                  </a:lnTo>
                  <a:lnTo>
                    <a:pt x="1024" y="4977"/>
                  </a:lnTo>
                  <a:lnTo>
                    <a:pt x="1262" y="4739"/>
                  </a:lnTo>
                  <a:cubicBezTo>
                    <a:pt x="1381" y="4620"/>
                    <a:pt x="1381" y="4477"/>
                    <a:pt x="1310" y="4358"/>
                  </a:cubicBezTo>
                  <a:cubicBezTo>
                    <a:pt x="1191" y="4144"/>
                    <a:pt x="1096" y="3929"/>
                    <a:pt x="1048" y="3691"/>
                  </a:cubicBezTo>
                  <a:cubicBezTo>
                    <a:pt x="1024" y="3548"/>
                    <a:pt x="905" y="3453"/>
                    <a:pt x="738" y="3453"/>
                  </a:cubicBezTo>
                  <a:lnTo>
                    <a:pt x="429" y="3453"/>
                  </a:lnTo>
                  <a:lnTo>
                    <a:pt x="429" y="2905"/>
                  </a:lnTo>
                  <a:lnTo>
                    <a:pt x="715" y="2905"/>
                  </a:lnTo>
                  <a:cubicBezTo>
                    <a:pt x="857" y="2905"/>
                    <a:pt x="977" y="2834"/>
                    <a:pt x="1048" y="2667"/>
                  </a:cubicBezTo>
                  <a:cubicBezTo>
                    <a:pt x="1096" y="2429"/>
                    <a:pt x="1191" y="2239"/>
                    <a:pt x="1310" y="2024"/>
                  </a:cubicBezTo>
                  <a:cubicBezTo>
                    <a:pt x="1405" y="1905"/>
                    <a:pt x="1381" y="1715"/>
                    <a:pt x="1262" y="1643"/>
                  </a:cubicBezTo>
                  <a:lnTo>
                    <a:pt x="1024" y="1405"/>
                  </a:lnTo>
                  <a:lnTo>
                    <a:pt x="1405" y="1048"/>
                  </a:lnTo>
                  <a:lnTo>
                    <a:pt x="1643" y="1286"/>
                  </a:lnTo>
                  <a:cubicBezTo>
                    <a:pt x="1710" y="1353"/>
                    <a:pt x="1785" y="1382"/>
                    <a:pt x="1859" y="1382"/>
                  </a:cubicBezTo>
                  <a:cubicBezTo>
                    <a:pt x="1916" y="1382"/>
                    <a:pt x="1972" y="1365"/>
                    <a:pt x="2024" y="1334"/>
                  </a:cubicBezTo>
                  <a:cubicBezTo>
                    <a:pt x="2239" y="1215"/>
                    <a:pt x="2453" y="1119"/>
                    <a:pt x="2691" y="1072"/>
                  </a:cubicBezTo>
                  <a:cubicBezTo>
                    <a:pt x="2834" y="1048"/>
                    <a:pt x="2929" y="929"/>
                    <a:pt x="2929" y="762"/>
                  </a:cubicBezTo>
                  <a:lnTo>
                    <a:pt x="2929" y="452"/>
                  </a:lnTo>
                  <a:close/>
                  <a:moveTo>
                    <a:pt x="2858" y="0"/>
                  </a:moveTo>
                  <a:cubicBezTo>
                    <a:pt x="2691" y="0"/>
                    <a:pt x="2524" y="143"/>
                    <a:pt x="2524" y="333"/>
                  </a:cubicBezTo>
                  <a:lnTo>
                    <a:pt x="2524" y="667"/>
                  </a:lnTo>
                  <a:cubicBezTo>
                    <a:pt x="2286" y="714"/>
                    <a:pt x="2024" y="810"/>
                    <a:pt x="1810" y="953"/>
                  </a:cubicBezTo>
                  <a:lnTo>
                    <a:pt x="1572" y="714"/>
                  </a:lnTo>
                  <a:cubicBezTo>
                    <a:pt x="1512" y="655"/>
                    <a:pt x="1435" y="625"/>
                    <a:pt x="1358" y="625"/>
                  </a:cubicBezTo>
                  <a:cubicBezTo>
                    <a:pt x="1280" y="625"/>
                    <a:pt x="1203" y="655"/>
                    <a:pt x="1143" y="714"/>
                  </a:cubicBezTo>
                  <a:lnTo>
                    <a:pt x="715" y="1119"/>
                  </a:lnTo>
                  <a:cubicBezTo>
                    <a:pt x="596" y="1262"/>
                    <a:pt x="596" y="1453"/>
                    <a:pt x="715" y="1572"/>
                  </a:cubicBezTo>
                  <a:lnTo>
                    <a:pt x="953" y="1810"/>
                  </a:lnTo>
                  <a:cubicBezTo>
                    <a:pt x="810" y="2048"/>
                    <a:pt x="715" y="2286"/>
                    <a:pt x="667" y="2524"/>
                  </a:cubicBezTo>
                  <a:lnTo>
                    <a:pt x="334" y="2524"/>
                  </a:lnTo>
                  <a:cubicBezTo>
                    <a:pt x="143" y="2524"/>
                    <a:pt x="0" y="2691"/>
                    <a:pt x="0" y="2858"/>
                  </a:cubicBezTo>
                  <a:lnTo>
                    <a:pt x="0" y="3453"/>
                  </a:lnTo>
                  <a:cubicBezTo>
                    <a:pt x="0" y="3644"/>
                    <a:pt x="143" y="3786"/>
                    <a:pt x="334" y="3786"/>
                  </a:cubicBezTo>
                  <a:lnTo>
                    <a:pt x="667" y="3786"/>
                  </a:lnTo>
                  <a:cubicBezTo>
                    <a:pt x="715" y="4025"/>
                    <a:pt x="810" y="4287"/>
                    <a:pt x="953" y="4501"/>
                  </a:cubicBezTo>
                  <a:lnTo>
                    <a:pt x="715" y="4739"/>
                  </a:lnTo>
                  <a:cubicBezTo>
                    <a:pt x="596" y="4858"/>
                    <a:pt x="596" y="5072"/>
                    <a:pt x="715" y="5192"/>
                  </a:cubicBezTo>
                  <a:lnTo>
                    <a:pt x="1143" y="5596"/>
                  </a:lnTo>
                  <a:cubicBezTo>
                    <a:pt x="1203" y="5656"/>
                    <a:pt x="1280" y="5686"/>
                    <a:pt x="1358" y="5686"/>
                  </a:cubicBezTo>
                  <a:cubicBezTo>
                    <a:pt x="1435" y="5686"/>
                    <a:pt x="1512" y="5656"/>
                    <a:pt x="1572" y="5596"/>
                  </a:cubicBezTo>
                  <a:lnTo>
                    <a:pt x="1810" y="5358"/>
                  </a:lnTo>
                  <a:cubicBezTo>
                    <a:pt x="2048" y="5501"/>
                    <a:pt x="2286" y="5596"/>
                    <a:pt x="2524" y="5644"/>
                  </a:cubicBezTo>
                  <a:lnTo>
                    <a:pt x="2524" y="5977"/>
                  </a:lnTo>
                  <a:cubicBezTo>
                    <a:pt x="2524" y="6168"/>
                    <a:pt x="2691" y="6311"/>
                    <a:pt x="2858" y="6311"/>
                  </a:cubicBezTo>
                  <a:lnTo>
                    <a:pt x="3453" y="6311"/>
                  </a:lnTo>
                  <a:cubicBezTo>
                    <a:pt x="3644" y="6311"/>
                    <a:pt x="3787" y="6168"/>
                    <a:pt x="3787" y="5977"/>
                  </a:cubicBezTo>
                  <a:lnTo>
                    <a:pt x="3787" y="5644"/>
                  </a:lnTo>
                  <a:cubicBezTo>
                    <a:pt x="4049" y="5596"/>
                    <a:pt x="4287" y="5501"/>
                    <a:pt x="4501" y="5358"/>
                  </a:cubicBezTo>
                  <a:lnTo>
                    <a:pt x="4739" y="5596"/>
                  </a:lnTo>
                  <a:cubicBezTo>
                    <a:pt x="4799" y="5656"/>
                    <a:pt x="4870" y="5686"/>
                    <a:pt x="4948" y="5686"/>
                  </a:cubicBezTo>
                  <a:cubicBezTo>
                    <a:pt x="5025" y="5686"/>
                    <a:pt x="5108" y="5656"/>
                    <a:pt x="5192" y="5596"/>
                  </a:cubicBezTo>
                  <a:lnTo>
                    <a:pt x="5597" y="5192"/>
                  </a:lnTo>
                  <a:cubicBezTo>
                    <a:pt x="5716" y="5072"/>
                    <a:pt x="5716" y="4858"/>
                    <a:pt x="5597" y="4739"/>
                  </a:cubicBezTo>
                  <a:lnTo>
                    <a:pt x="5358" y="4501"/>
                  </a:lnTo>
                  <a:cubicBezTo>
                    <a:pt x="5501" y="4287"/>
                    <a:pt x="5597" y="4025"/>
                    <a:pt x="5668" y="3786"/>
                  </a:cubicBezTo>
                  <a:lnTo>
                    <a:pt x="6025" y="3786"/>
                  </a:lnTo>
                  <a:cubicBezTo>
                    <a:pt x="6192" y="3786"/>
                    <a:pt x="6335" y="3644"/>
                    <a:pt x="6335" y="3453"/>
                  </a:cubicBezTo>
                  <a:lnTo>
                    <a:pt x="6335" y="2858"/>
                  </a:lnTo>
                  <a:cubicBezTo>
                    <a:pt x="6335" y="2691"/>
                    <a:pt x="6192" y="2524"/>
                    <a:pt x="6025" y="2524"/>
                  </a:cubicBezTo>
                  <a:lnTo>
                    <a:pt x="5668" y="2524"/>
                  </a:lnTo>
                  <a:cubicBezTo>
                    <a:pt x="5597" y="2286"/>
                    <a:pt x="5501" y="2024"/>
                    <a:pt x="5358" y="1810"/>
                  </a:cubicBezTo>
                  <a:lnTo>
                    <a:pt x="5597" y="1572"/>
                  </a:lnTo>
                  <a:cubicBezTo>
                    <a:pt x="5716" y="1453"/>
                    <a:pt x="5716" y="1262"/>
                    <a:pt x="5597" y="1119"/>
                  </a:cubicBezTo>
                  <a:lnTo>
                    <a:pt x="5192" y="714"/>
                  </a:lnTo>
                  <a:cubicBezTo>
                    <a:pt x="5132" y="655"/>
                    <a:pt x="5049" y="625"/>
                    <a:pt x="4965" y="625"/>
                  </a:cubicBezTo>
                  <a:cubicBezTo>
                    <a:pt x="4882" y="625"/>
                    <a:pt x="4799" y="655"/>
                    <a:pt x="4739" y="714"/>
                  </a:cubicBezTo>
                  <a:lnTo>
                    <a:pt x="4501" y="953"/>
                  </a:lnTo>
                  <a:cubicBezTo>
                    <a:pt x="4263" y="810"/>
                    <a:pt x="4025" y="714"/>
                    <a:pt x="3787" y="667"/>
                  </a:cubicBezTo>
                  <a:lnTo>
                    <a:pt x="3787" y="333"/>
                  </a:lnTo>
                  <a:cubicBezTo>
                    <a:pt x="3787" y="143"/>
                    <a:pt x="3644" y="0"/>
                    <a:pt x="345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74" name="Google Shape;13950;p27">
              <a:extLst>
                <a:ext uri="{FF2B5EF4-FFF2-40B4-BE49-F238E27FC236}">
                  <a16:creationId xmlns:a16="http://schemas.microsoft.com/office/drawing/2014/main" id="{90009687-608D-FFD6-6ACA-2118FAF14D9A}"/>
                </a:ext>
              </a:extLst>
            </p:cNvPr>
            <p:cNvSpPr/>
            <p:nvPr/>
          </p:nvSpPr>
          <p:spPr>
            <a:xfrm>
              <a:off x="6232763" y="2427808"/>
              <a:ext cx="16100" cy="41700"/>
            </a:xfrm>
            <a:custGeom>
              <a:avLst/>
              <a:gdLst/>
              <a:ahLst/>
              <a:cxnLst/>
              <a:rect l="l" t="t" r="r" b="b"/>
              <a:pathLst>
                <a:path w="644" h="1668" extrusionOk="0">
                  <a:moveTo>
                    <a:pt x="191" y="1"/>
                  </a:moveTo>
                  <a:cubicBezTo>
                    <a:pt x="119" y="1"/>
                    <a:pt x="48" y="48"/>
                    <a:pt x="24" y="144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310" y="358"/>
                  </a:lnTo>
                  <a:lnTo>
                    <a:pt x="310" y="1477"/>
                  </a:lnTo>
                  <a:cubicBezTo>
                    <a:pt x="286" y="1573"/>
                    <a:pt x="381" y="1668"/>
                    <a:pt x="477" y="1668"/>
                  </a:cubicBezTo>
                  <a:cubicBezTo>
                    <a:pt x="548" y="1668"/>
                    <a:pt x="643" y="1573"/>
                    <a:pt x="643" y="1477"/>
                  </a:cubicBezTo>
                  <a:lnTo>
                    <a:pt x="643" y="168"/>
                  </a:lnTo>
                  <a:cubicBezTo>
                    <a:pt x="643" y="72"/>
                    <a:pt x="548" y="1"/>
                    <a:pt x="47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75" name="Google Shape;13951;p27">
              <a:extLst>
                <a:ext uri="{FF2B5EF4-FFF2-40B4-BE49-F238E27FC236}">
                  <a16:creationId xmlns:a16="http://schemas.microsoft.com/office/drawing/2014/main" id="{80F2C03D-2BCB-2D30-BE77-FC384BA79C49}"/>
                </a:ext>
              </a:extLst>
            </p:cNvPr>
            <p:cNvSpPr/>
            <p:nvPr/>
          </p:nvSpPr>
          <p:spPr>
            <a:xfrm>
              <a:off x="6319088" y="2526658"/>
              <a:ext cx="100050" cy="99425"/>
            </a:xfrm>
            <a:custGeom>
              <a:avLst/>
              <a:gdLst/>
              <a:ahLst/>
              <a:cxnLst/>
              <a:rect l="l" t="t" r="r" b="b"/>
              <a:pathLst>
                <a:path w="4002" h="3977" extrusionOk="0">
                  <a:moveTo>
                    <a:pt x="1977" y="0"/>
                  </a:moveTo>
                  <a:cubicBezTo>
                    <a:pt x="881" y="0"/>
                    <a:pt x="0" y="881"/>
                    <a:pt x="0" y="1977"/>
                  </a:cubicBezTo>
                  <a:cubicBezTo>
                    <a:pt x="0" y="3096"/>
                    <a:pt x="881" y="3977"/>
                    <a:pt x="1977" y="3977"/>
                  </a:cubicBezTo>
                  <a:cubicBezTo>
                    <a:pt x="2334" y="3977"/>
                    <a:pt x="2691" y="3882"/>
                    <a:pt x="3001" y="3715"/>
                  </a:cubicBezTo>
                  <a:cubicBezTo>
                    <a:pt x="3072" y="3667"/>
                    <a:pt x="3120" y="3572"/>
                    <a:pt x="3049" y="3477"/>
                  </a:cubicBezTo>
                  <a:cubicBezTo>
                    <a:pt x="3020" y="3419"/>
                    <a:pt x="2973" y="3388"/>
                    <a:pt x="2920" y="3388"/>
                  </a:cubicBezTo>
                  <a:cubicBezTo>
                    <a:pt x="2886" y="3388"/>
                    <a:pt x="2848" y="3401"/>
                    <a:pt x="2810" y="3429"/>
                  </a:cubicBezTo>
                  <a:cubicBezTo>
                    <a:pt x="2572" y="3572"/>
                    <a:pt x="2287" y="3667"/>
                    <a:pt x="1977" y="3667"/>
                  </a:cubicBezTo>
                  <a:cubicBezTo>
                    <a:pt x="1072" y="3667"/>
                    <a:pt x="310" y="2905"/>
                    <a:pt x="310" y="1977"/>
                  </a:cubicBezTo>
                  <a:cubicBezTo>
                    <a:pt x="310" y="1072"/>
                    <a:pt x="1072" y="310"/>
                    <a:pt x="1977" y="310"/>
                  </a:cubicBezTo>
                  <a:cubicBezTo>
                    <a:pt x="2906" y="310"/>
                    <a:pt x="3644" y="1072"/>
                    <a:pt x="3644" y="1977"/>
                  </a:cubicBezTo>
                  <a:cubicBezTo>
                    <a:pt x="3644" y="2310"/>
                    <a:pt x="3573" y="2643"/>
                    <a:pt x="3358" y="2905"/>
                  </a:cubicBezTo>
                  <a:cubicBezTo>
                    <a:pt x="3287" y="3001"/>
                    <a:pt x="3334" y="3096"/>
                    <a:pt x="3406" y="3143"/>
                  </a:cubicBezTo>
                  <a:cubicBezTo>
                    <a:pt x="3443" y="3172"/>
                    <a:pt x="3481" y="3185"/>
                    <a:pt x="3516" y="3185"/>
                  </a:cubicBezTo>
                  <a:cubicBezTo>
                    <a:pt x="3569" y="3185"/>
                    <a:pt x="3615" y="3154"/>
                    <a:pt x="3644" y="3096"/>
                  </a:cubicBezTo>
                  <a:cubicBezTo>
                    <a:pt x="3882" y="2762"/>
                    <a:pt x="4001" y="2381"/>
                    <a:pt x="4001" y="1953"/>
                  </a:cubicBezTo>
                  <a:cubicBezTo>
                    <a:pt x="4001" y="881"/>
                    <a:pt x="3096" y="0"/>
                    <a:pt x="19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76" name="Google Shape;13952;p27">
              <a:extLst>
                <a:ext uri="{FF2B5EF4-FFF2-40B4-BE49-F238E27FC236}">
                  <a16:creationId xmlns:a16="http://schemas.microsoft.com/office/drawing/2014/main" id="{56F28EDC-7B55-79A7-E7C0-4C7EDAAFBE34}"/>
                </a:ext>
              </a:extLst>
            </p:cNvPr>
            <p:cNvSpPr/>
            <p:nvPr/>
          </p:nvSpPr>
          <p:spPr>
            <a:xfrm>
              <a:off x="6278588" y="2486158"/>
              <a:ext cx="181025" cy="179825"/>
            </a:xfrm>
            <a:custGeom>
              <a:avLst/>
              <a:gdLst/>
              <a:ahLst/>
              <a:cxnLst/>
              <a:rect l="l" t="t" r="r" b="b"/>
              <a:pathLst>
                <a:path w="7241" h="7193" extrusionOk="0">
                  <a:moveTo>
                    <a:pt x="3930" y="334"/>
                  </a:moveTo>
                  <a:lnTo>
                    <a:pt x="3930" y="715"/>
                  </a:lnTo>
                  <a:cubicBezTo>
                    <a:pt x="3930" y="858"/>
                    <a:pt x="4049" y="1025"/>
                    <a:pt x="4192" y="1048"/>
                  </a:cubicBezTo>
                  <a:cubicBezTo>
                    <a:pt x="4478" y="1096"/>
                    <a:pt x="4740" y="1215"/>
                    <a:pt x="4978" y="1382"/>
                  </a:cubicBezTo>
                  <a:cubicBezTo>
                    <a:pt x="5031" y="1417"/>
                    <a:pt x="5083" y="1433"/>
                    <a:pt x="5134" y="1433"/>
                  </a:cubicBezTo>
                  <a:cubicBezTo>
                    <a:pt x="5223" y="1433"/>
                    <a:pt x="5308" y="1386"/>
                    <a:pt x="5383" y="1310"/>
                  </a:cubicBezTo>
                  <a:lnTo>
                    <a:pt x="5693" y="1025"/>
                  </a:lnTo>
                  <a:lnTo>
                    <a:pt x="6169" y="1501"/>
                  </a:lnTo>
                  <a:lnTo>
                    <a:pt x="5859" y="1787"/>
                  </a:lnTo>
                  <a:cubicBezTo>
                    <a:pt x="5740" y="1906"/>
                    <a:pt x="5740" y="2096"/>
                    <a:pt x="5812" y="2215"/>
                  </a:cubicBezTo>
                  <a:cubicBezTo>
                    <a:pt x="5955" y="2454"/>
                    <a:pt x="6074" y="2715"/>
                    <a:pt x="6145" y="2977"/>
                  </a:cubicBezTo>
                  <a:cubicBezTo>
                    <a:pt x="6169" y="3144"/>
                    <a:pt x="6312" y="3263"/>
                    <a:pt x="6455" y="3263"/>
                  </a:cubicBezTo>
                  <a:lnTo>
                    <a:pt x="6883" y="3263"/>
                  </a:lnTo>
                  <a:lnTo>
                    <a:pt x="6883" y="3930"/>
                  </a:lnTo>
                  <a:lnTo>
                    <a:pt x="6502" y="3930"/>
                  </a:lnTo>
                  <a:cubicBezTo>
                    <a:pt x="6336" y="3930"/>
                    <a:pt x="6193" y="4049"/>
                    <a:pt x="6169" y="4192"/>
                  </a:cubicBezTo>
                  <a:cubicBezTo>
                    <a:pt x="6097" y="4478"/>
                    <a:pt x="5978" y="4740"/>
                    <a:pt x="5836" y="4978"/>
                  </a:cubicBezTo>
                  <a:cubicBezTo>
                    <a:pt x="5740" y="5121"/>
                    <a:pt x="5788" y="5287"/>
                    <a:pt x="5907" y="5383"/>
                  </a:cubicBezTo>
                  <a:lnTo>
                    <a:pt x="6193" y="5692"/>
                  </a:lnTo>
                  <a:lnTo>
                    <a:pt x="5716" y="6169"/>
                  </a:lnTo>
                  <a:lnTo>
                    <a:pt x="5431" y="5883"/>
                  </a:lnTo>
                  <a:cubicBezTo>
                    <a:pt x="5358" y="5810"/>
                    <a:pt x="5258" y="5782"/>
                    <a:pt x="5164" y="5782"/>
                  </a:cubicBezTo>
                  <a:cubicBezTo>
                    <a:pt x="5105" y="5782"/>
                    <a:pt x="5048" y="5793"/>
                    <a:pt x="5002" y="5811"/>
                  </a:cubicBezTo>
                  <a:cubicBezTo>
                    <a:pt x="4764" y="5954"/>
                    <a:pt x="4502" y="6073"/>
                    <a:pt x="4240" y="6145"/>
                  </a:cubicBezTo>
                  <a:cubicBezTo>
                    <a:pt x="4073" y="6169"/>
                    <a:pt x="3954" y="6311"/>
                    <a:pt x="3954" y="6478"/>
                  </a:cubicBezTo>
                  <a:lnTo>
                    <a:pt x="3954" y="6883"/>
                  </a:lnTo>
                  <a:lnTo>
                    <a:pt x="3287" y="6883"/>
                  </a:lnTo>
                  <a:lnTo>
                    <a:pt x="3287" y="6502"/>
                  </a:lnTo>
                  <a:cubicBezTo>
                    <a:pt x="3287" y="6359"/>
                    <a:pt x="3168" y="6192"/>
                    <a:pt x="3002" y="6169"/>
                  </a:cubicBezTo>
                  <a:cubicBezTo>
                    <a:pt x="2740" y="6121"/>
                    <a:pt x="2478" y="5978"/>
                    <a:pt x="2240" y="5835"/>
                  </a:cubicBezTo>
                  <a:cubicBezTo>
                    <a:pt x="2187" y="5800"/>
                    <a:pt x="2131" y="5784"/>
                    <a:pt x="2076" y="5784"/>
                  </a:cubicBezTo>
                  <a:cubicBezTo>
                    <a:pt x="1981" y="5784"/>
                    <a:pt x="1886" y="5831"/>
                    <a:pt x="1811" y="5907"/>
                  </a:cubicBezTo>
                  <a:lnTo>
                    <a:pt x="1525" y="6192"/>
                  </a:lnTo>
                  <a:lnTo>
                    <a:pt x="1049" y="5716"/>
                  </a:lnTo>
                  <a:lnTo>
                    <a:pt x="1335" y="5430"/>
                  </a:lnTo>
                  <a:cubicBezTo>
                    <a:pt x="1454" y="5311"/>
                    <a:pt x="1454" y="5121"/>
                    <a:pt x="1406" y="5002"/>
                  </a:cubicBezTo>
                  <a:cubicBezTo>
                    <a:pt x="1263" y="4763"/>
                    <a:pt x="1144" y="4502"/>
                    <a:pt x="1073" y="4240"/>
                  </a:cubicBezTo>
                  <a:cubicBezTo>
                    <a:pt x="1049" y="4073"/>
                    <a:pt x="906" y="3954"/>
                    <a:pt x="739" y="3954"/>
                  </a:cubicBezTo>
                  <a:lnTo>
                    <a:pt x="334" y="3954"/>
                  </a:lnTo>
                  <a:lnTo>
                    <a:pt x="334" y="3287"/>
                  </a:lnTo>
                  <a:lnTo>
                    <a:pt x="715" y="3287"/>
                  </a:lnTo>
                  <a:cubicBezTo>
                    <a:pt x="858" y="3287"/>
                    <a:pt x="1025" y="3168"/>
                    <a:pt x="1049" y="3001"/>
                  </a:cubicBezTo>
                  <a:cubicBezTo>
                    <a:pt x="1096" y="2739"/>
                    <a:pt x="1216" y="2477"/>
                    <a:pt x="1382" y="2239"/>
                  </a:cubicBezTo>
                  <a:cubicBezTo>
                    <a:pt x="1454" y="2096"/>
                    <a:pt x="1430" y="1930"/>
                    <a:pt x="1311" y="1811"/>
                  </a:cubicBezTo>
                  <a:lnTo>
                    <a:pt x="1025" y="1525"/>
                  </a:lnTo>
                  <a:lnTo>
                    <a:pt x="1501" y="1048"/>
                  </a:lnTo>
                  <a:lnTo>
                    <a:pt x="1787" y="1334"/>
                  </a:lnTo>
                  <a:cubicBezTo>
                    <a:pt x="1860" y="1407"/>
                    <a:pt x="1960" y="1435"/>
                    <a:pt x="2053" y="1435"/>
                  </a:cubicBezTo>
                  <a:cubicBezTo>
                    <a:pt x="2113" y="1435"/>
                    <a:pt x="2170" y="1424"/>
                    <a:pt x="2216" y="1406"/>
                  </a:cubicBezTo>
                  <a:cubicBezTo>
                    <a:pt x="2454" y="1263"/>
                    <a:pt x="2716" y="1144"/>
                    <a:pt x="2978" y="1072"/>
                  </a:cubicBezTo>
                  <a:cubicBezTo>
                    <a:pt x="3121" y="1048"/>
                    <a:pt x="3240" y="906"/>
                    <a:pt x="3240" y="739"/>
                  </a:cubicBezTo>
                  <a:lnTo>
                    <a:pt x="3240" y="334"/>
                  </a:lnTo>
                  <a:close/>
                  <a:moveTo>
                    <a:pt x="3240" y="1"/>
                  </a:moveTo>
                  <a:cubicBezTo>
                    <a:pt x="3073" y="1"/>
                    <a:pt x="2906" y="167"/>
                    <a:pt x="2906" y="334"/>
                  </a:cubicBezTo>
                  <a:lnTo>
                    <a:pt x="2906" y="763"/>
                  </a:lnTo>
                  <a:cubicBezTo>
                    <a:pt x="2621" y="810"/>
                    <a:pt x="2311" y="953"/>
                    <a:pt x="2049" y="1120"/>
                  </a:cubicBezTo>
                  <a:lnTo>
                    <a:pt x="1763" y="810"/>
                  </a:lnTo>
                  <a:cubicBezTo>
                    <a:pt x="1704" y="739"/>
                    <a:pt x="1614" y="703"/>
                    <a:pt x="1525" y="703"/>
                  </a:cubicBezTo>
                  <a:cubicBezTo>
                    <a:pt x="1436" y="703"/>
                    <a:pt x="1346" y="739"/>
                    <a:pt x="1287" y="810"/>
                  </a:cubicBezTo>
                  <a:lnTo>
                    <a:pt x="811" y="1287"/>
                  </a:lnTo>
                  <a:cubicBezTo>
                    <a:pt x="692" y="1406"/>
                    <a:pt x="692" y="1644"/>
                    <a:pt x="811" y="1763"/>
                  </a:cubicBezTo>
                  <a:lnTo>
                    <a:pt x="1096" y="2072"/>
                  </a:lnTo>
                  <a:cubicBezTo>
                    <a:pt x="930" y="2334"/>
                    <a:pt x="811" y="2620"/>
                    <a:pt x="739" y="2930"/>
                  </a:cubicBezTo>
                  <a:lnTo>
                    <a:pt x="334" y="2930"/>
                  </a:lnTo>
                  <a:cubicBezTo>
                    <a:pt x="144" y="2930"/>
                    <a:pt x="1" y="3073"/>
                    <a:pt x="1" y="3263"/>
                  </a:cubicBezTo>
                  <a:lnTo>
                    <a:pt x="1" y="3930"/>
                  </a:lnTo>
                  <a:cubicBezTo>
                    <a:pt x="1" y="4121"/>
                    <a:pt x="144" y="4263"/>
                    <a:pt x="334" y="4263"/>
                  </a:cubicBezTo>
                  <a:lnTo>
                    <a:pt x="715" y="4263"/>
                  </a:lnTo>
                  <a:cubicBezTo>
                    <a:pt x="763" y="4573"/>
                    <a:pt x="930" y="4859"/>
                    <a:pt x="1073" y="5121"/>
                  </a:cubicBezTo>
                  <a:lnTo>
                    <a:pt x="763" y="5430"/>
                  </a:lnTo>
                  <a:cubicBezTo>
                    <a:pt x="644" y="5549"/>
                    <a:pt x="644" y="5788"/>
                    <a:pt x="763" y="5907"/>
                  </a:cubicBezTo>
                  <a:lnTo>
                    <a:pt x="1239" y="6383"/>
                  </a:lnTo>
                  <a:cubicBezTo>
                    <a:pt x="1299" y="6442"/>
                    <a:pt x="1394" y="6472"/>
                    <a:pt x="1486" y="6472"/>
                  </a:cubicBezTo>
                  <a:cubicBezTo>
                    <a:pt x="1579" y="6472"/>
                    <a:pt x="1668" y="6442"/>
                    <a:pt x="1716" y="6383"/>
                  </a:cubicBezTo>
                  <a:lnTo>
                    <a:pt x="2025" y="6073"/>
                  </a:lnTo>
                  <a:cubicBezTo>
                    <a:pt x="2287" y="6264"/>
                    <a:pt x="2597" y="6383"/>
                    <a:pt x="2883" y="6431"/>
                  </a:cubicBezTo>
                  <a:lnTo>
                    <a:pt x="2883" y="6859"/>
                  </a:lnTo>
                  <a:cubicBezTo>
                    <a:pt x="2883" y="7026"/>
                    <a:pt x="3025" y="7193"/>
                    <a:pt x="3216" y="7193"/>
                  </a:cubicBezTo>
                  <a:lnTo>
                    <a:pt x="3907" y="7193"/>
                  </a:lnTo>
                  <a:cubicBezTo>
                    <a:pt x="4073" y="7193"/>
                    <a:pt x="4216" y="7026"/>
                    <a:pt x="4216" y="6859"/>
                  </a:cubicBezTo>
                  <a:lnTo>
                    <a:pt x="4216" y="6478"/>
                  </a:lnTo>
                  <a:cubicBezTo>
                    <a:pt x="4526" y="6407"/>
                    <a:pt x="4812" y="6264"/>
                    <a:pt x="5097" y="6121"/>
                  </a:cubicBezTo>
                  <a:lnTo>
                    <a:pt x="5383" y="6407"/>
                  </a:lnTo>
                  <a:cubicBezTo>
                    <a:pt x="5443" y="6466"/>
                    <a:pt x="5532" y="6496"/>
                    <a:pt x="5621" y="6496"/>
                  </a:cubicBezTo>
                  <a:cubicBezTo>
                    <a:pt x="5711" y="6496"/>
                    <a:pt x="5800" y="6466"/>
                    <a:pt x="5859" y="6407"/>
                  </a:cubicBezTo>
                  <a:lnTo>
                    <a:pt x="6336" y="5930"/>
                  </a:lnTo>
                  <a:cubicBezTo>
                    <a:pt x="6455" y="5811"/>
                    <a:pt x="6455" y="5573"/>
                    <a:pt x="6336" y="5454"/>
                  </a:cubicBezTo>
                  <a:lnTo>
                    <a:pt x="6050" y="5168"/>
                  </a:lnTo>
                  <a:cubicBezTo>
                    <a:pt x="6217" y="4883"/>
                    <a:pt x="6336" y="4597"/>
                    <a:pt x="6407" y="4287"/>
                  </a:cubicBezTo>
                  <a:lnTo>
                    <a:pt x="6812" y="4287"/>
                  </a:lnTo>
                  <a:cubicBezTo>
                    <a:pt x="7002" y="4287"/>
                    <a:pt x="7145" y="4144"/>
                    <a:pt x="7145" y="3978"/>
                  </a:cubicBezTo>
                  <a:lnTo>
                    <a:pt x="7145" y="3287"/>
                  </a:lnTo>
                  <a:cubicBezTo>
                    <a:pt x="7241" y="3073"/>
                    <a:pt x="7098" y="2930"/>
                    <a:pt x="6883" y="2930"/>
                  </a:cubicBezTo>
                  <a:lnTo>
                    <a:pt x="6455" y="2930"/>
                  </a:lnTo>
                  <a:cubicBezTo>
                    <a:pt x="6407" y="2620"/>
                    <a:pt x="6264" y="2334"/>
                    <a:pt x="6097" y="2072"/>
                  </a:cubicBezTo>
                  <a:lnTo>
                    <a:pt x="6407" y="1763"/>
                  </a:lnTo>
                  <a:cubicBezTo>
                    <a:pt x="6455" y="1715"/>
                    <a:pt x="6479" y="1644"/>
                    <a:pt x="6479" y="1596"/>
                  </a:cubicBezTo>
                  <a:cubicBezTo>
                    <a:pt x="6526" y="1477"/>
                    <a:pt x="6455" y="1382"/>
                    <a:pt x="6407" y="1287"/>
                  </a:cubicBezTo>
                  <a:lnTo>
                    <a:pt x="5931" y="810"/>
                  </a:lnTo>
                  <a:cubicBezTo>
                    <a:pt x="5859" y="763"/>
                    <a:pt x="5836" y="715"/>
                    <a:pt x="5740" y="715"/>
                  </a:cubicBezTo>
                  <a:cubicBezTo>
                    <a:pt x="5712" y="709"/>
                    <a:pt x="5684" y="706"/>
                    <a:pt x="5656" y="706"/>
                  </a:cubicBezTo>
                  <a:cubicBezTo>
                    <a:pt x="5566" y="706"/>
                    <a:pt x="5480" y="738"/>
                    <a:pt x="5407" y="810"/>
                  </a:cubicBezTo>
                  <a:lnTo>
                    <a:pt x="5121" y="1120"/>
                  </a:lnTo>
                  <a:cubicBezTo>
                    <a:pt x="4859" y="929"/>
                    <a:pt x="4550" y="810"/>
                    <a:pt x="4264" y="763"/>
                  </a:cubicBezTo>
                  <a:lnTo>
                    <a:pt x="4264" y="334"/>
                  </a:lnTo>
                  <a:cubicBezTo>
                    <a:pt x="4264" y="167"/>
                    <a:pt x="4097" y="1"/>
                    <a:pt x="393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77" name="Google Shape;13953;p27">
              <a:extLst>
                <a:ext uri="{FF2B5EF4-FFF2-40B4-BE49-F238E27FC236}">
                  <a16:creationId xmlns:a16="http://schemas.microsoft.com/office/drawing/2014/main" id="{390E8B6B-B06F-AE72-DCD2-CAE21406B6FA}"/>
                </a:ext>
              </a:extLst>
            </p:cNvPr>
            <p:cNvSpPr/>
            <p:nvPr/>
          </p:nvSpPr>
          <p:spPr>
            <a:xfrm>
              <a:off x="6355988" y="2553433"/>
              <a:ext cx="26825" cy="42900"/>
            </a:xfrm>
            <a:custGeom>
              <a:avLst/>
              <a:gdLst/>
              <a:ahLst/>
              <a:cxnLst/>
              <a:rect l="l" t="t" r="r" b="b"/>
              <a:pathLst>
                <a:path w="1073" h="1716" extrusionOk="0">
                  <a:moveTo>
                    <a:pt x="549" y="1"/>
                  </a:moveTo>
                  <a:cubicBezTo>
                    <a:pt x="310" y="1"/>
                    <a:pt x="96" y="167"/>
                    <a:pt x="25" y="382"/>
                  </a:cubicBezTo>
                  <a:cubicBezTo>
                    <a:pt x="1" y="477"/>
                    <a:pt x="72" y="572"/>
                    <a:pt x="120" y="596"/>
                  </a:cubicBezTo>
                  <a:cubicBezTo>
                    <a:pt x="136" y="599"/>
                    <a:pt x="151" y="601"/>
                    <a:pt x="166" y="601"/>
                  </a:cubicBezTo>
                  <a:cubicBezTo>
                    <a:pt x="263" y="601"/>
                    <a:pt x="337" y="539"/>
                    <a:pt x="358" y="477"/>
                  </a:cubicBezTo>
                  <a:cubicBezTo>
                    <a:pt x="382" y="382"/>
                    <a:pt x="453" y="358"/>
                    <a:pt x="501" y="358"/>
                  </a:cubicBezTo>
                  <a:cubicBezTo>
                    <a:pt x="596" y="358"/>
                    <a:pt x="644" y="405"/>
                    <a:pt x="644" y="501"/>
                  </a:cubicBezTo>
                  <a:lnTo>
                    <a:pt x="644" y="525"/>
                  </a:lnTo>
                  <a:cubicBezTo>
                    <a:pt x="620" y="644"/>
                    <a:pt x="596" y="739"/>
                    <a:pt x="549" y="810"/>
                  </a:cubicBezTo>
                  <a:cubicBezTo>
                    <a:pt x="334" y="1096"/>
                    <a:pt x="215" y="1239"/>
                    <a:pt x="144" y="1334"/>
                  </a:cubicBezTo>
                  <a:cubicBezTo>
                    <a:pt x="72" y="1453"/>
                    <a:pt x="25" y="1525"/>
                    <a:pt x="72" y="1596"/>
                  </a:cubicBezTo>
                  <a:cubicBezTo>
                    <a:pt x="96" y="1668"/>
                    <a:pt x="120" y="1691"/>
                    <a:pt x="191" y="1715"/>
                  </a:cubicBezTo>
                  <a:lnTo>
                    <a:pt x="906" y="1715"/>
                  </a:lnTo>
                  <a:cubicBezTo>
                    <a:pt x="977" y="1715"/>
                    <a:pt x="1073" y="1668"/>
                    <a:pt x="1073" y="1572"/>
                  </a:cubicBezTo>
                  <a:cubicBezTo>
                    <a:pt x="1073" y="1453"/>
                    <a:pt x="1025" y="1358"/>
                    <a:pt x="906" y="1358"/>
                  </a:cubicBezTo>
                  <a:lnTo>
                    <a:pt x="572" y="1358"/>
                  </a:lnTo>
                  <a:cubicBezTo>
                    <a:pt x="620" y="1263"/>
                    <a:pt x="715" y="1168"/>
                    <a:pt x="858" y="977"/>
                  </a:cubicBezTo>
                  <a:cubicBezTo>
                    <a:pt x="953" y="858"/>
                    <a:pt x="1025" y="739"/>
                    <a:pt x="1049" y="620"/>
                  </a:cubicBezTo>
                  <a:lnTo>
                    <a:pt x="1049" y="596"/>
                  </a:lnTo>
                  <a:lnTo>
                    <a:pt x="1049" y="525"/>
                  </a:lnTo>
                  <a:lnTo>
                    <a:pt x="1049" y="501"/>
                  </a:lnTo>
                  <a:cubicBezTo>
                    <a:pt x="1049" y="239"/>
                    <a:pt x="811" y="1"/>
                    <a:pt x="54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78" name="Google Shape;13954;p27">
            <a:extLst>
              <a:ext uri="{FF2B5EF4-FFF2-40B4-BE49-F238E27FC236}">
                <a16:creationId xmlns:a16="http://schemas.microsoft.com/office/drawing/2014/main" id="{C292A8CF-678C-BA1E-9EF5-7405A5F4C472}"/>
              </a:ext>
            </a:extLst>
          </p:cNvPr>
          <p:cNvGrpSpPr/>
          <p:nvPr/>
        </p:nvGrpSpPr>
        <p:grpSpPr>
          <a:xfrm>
            <a:off x="12546755" y="4585094"/>
            <a:ext cx="712038" cy="709228"/>
            <a:chOff x="5676088" y="2370058"/>
            <a:chExt cx="297700" cy="296525"/>
          </a:xfrm>
        </p:grpSpPr>
        <p:sp>
          <p:nvSpPr>
            <p:cNvPr id="79" name="Google Shape;13955;p27">
              <a:extLst>
                <a:ext uri="{FF2B5EF4-FFF2-40B4-BE49-F238E27FC236}">
                  <a16:creationId xmlns:a16="http://schemas.microsoft.com/office/drawing/2014/main" id="{3440ABD3-DB11-A0D1-229E-679571DB8012}"/>
                </a:ext>
              </a:extLst>
            </p:cNvPr>
            <p:cNvSpPr/>
            <p:nvPr/>
          </p:nvSpPr>
          <p:spPr>
            <a:xfrm>
              <a:off x="5787438" y="2492108"/>
              <a:ext cx="75025" cy="8950"/>
            </a:xfrm>
            <a:custGeom>
              <a:avLst/>
              <a:gdLst/>
              <a:ahLst/>
              <a:cxnLst/>
              <a:rect l="l" t="t" r="r" b="b"/>
              <a:pathLst>
                <a:path w="3001" h="358" extrusionOk="0">
                  <a:moveTo>
                    <a:pt x="214" y="1"/>
                  </a:moveTo>
                  <a:cubicBezTo>
                    <a:pt x="119" y="1"/>
                    <a:pt x="71" y="72"/>
                    <a:pt x="24" y="167"/>
                  </a:cubicBezTo>
                  <a:cubicBezTo>
                    <a:pt x="0" y="287"/>
                    <a:pt x="95" y="358"/>
                    <a:pt x="214" y="358"/>
                  </a:cubicBezTo>
                  <a:lnTo>
                    <a:pt x="2834" y="358"/>
                  </a:lnTo>
                  <a:cubicBezTo>
                    <a:pt x="2905" y="358"/>
                    <a:pt x="2977" y="310"/>
                    <a:pt x="3001" y="215"/>
                  </a:cubicBezTo>
                  <a:cubicBezTo>
                    <a:pt x="3001" y="120"/>
                    <a:pt x="2929" y="1"/>
                    <a:pt x="28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80" name="Google Shape;13956;p27">
              <a:extLst>
                <a:ext uri="{FF2B5EF4-FFF2-40B4-BE49-F238E27FC236}">
                  <a16:creationId xmlns:a16="http://schemas.microsoft.com/office/drawing/2014/main" id="{F122BDE8-7D23-506C-6A48-C87D4810F8D2}"/>
                </a:ext>
              </a:extLst>
            </p:cNvPr>
            <p:cNvSpPr/>
            <p:nvPr/>
          </p:nvSpPr>
          <p:spPr>
            <a:xfrm>
              <a:off x="5787438" y="2512958"/>
              <a:ext cx="75025" cy="8950"/>
            </a:xfrm>
            <a:custGeom>
              <a:avLst/>
              <a:gdLst/>
              <a:ahLst/>
              <a:cxnLst/>
              <a:rect l="l" t="t" r="r" b="b"/>
              <a:pathLst>
                <a:path w="3001" h="358" extrusionOk="0">
                  <a:moveTo>
                    <a:pt x="214" y="0"/>
                  </a:moveTo>
                  <a:cubicBezTo>
                    <a:pt x="119" y="0"/>
                    <a:pt x="71" y="72"/>
                    <a:pt x="24" y="143"/>
                  </a:cubicBezTo>
                  <a:cubicBezTo>
                    <a:pt x="0" y="262"/>
                    <a:pt x="95" y="357"/>
                    <a:pt x="214" y="357"/>
                  </a:cubicBezTo>
                  <a:lnTo>
                    <a:pt x="2834" y="357"/>
                  </a:lnTo>
                  <a:cubicBezTo>
                    <a:pt x="2929" y="357"/>
                    <a:pt x="3001" y="310"/>
                    <a:pt x="3001" y="191"/>
                  </a:cubicBezTo>
                  <a:cubicBezTo>
                    <a:pt x="3001" y="96"/>
                    <a:pt x="2929" y="0"/>
                    <a:pt x="283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81" name="Google Shape;13957;p27">
              <a:extLst>
                <a:ext uri="{FF2B5EF4-FFF2-40B4-BE49-F238E27FC236}">
                  <a16:creationId xmlns:a16="http://schemas.microsoft.com/office/drawing/2014/main" id="{F86A4040-51D3-FBB2-77F6-03EEA0A5D8F9}"/>
                </a:ext>
              </a:extLst>
            </p:cNvPr>
            <p:cNvSpPr/>
            <p:nvPr/>
          </p:nvSpPr>
          <p:spPr>
            <a:xfrm>
              <a:off x="5804088" y="2534983"/>
              <a:ext cx="42900" cy="8950"/>
            </a:xfrm>
            <a:custGeom>
              <a:avLst/>
              <a:gdLst/>
              <a:ahLst/>
              <a:cxnLst/>
              <a:rect l="l" t="t" r="r" b="b"/>
              <a:pathLst>
                <a:path w="1716" h="358" extrusionOk="0">
                  <a:moveTo>
                    <a:pt x="191" y="0"/>
                  </a:moveTo>
                  <a:cubicBezTo>
                    <a:pt x="72" y="0"/>
                    <a:pt x="1" y="72"/>
                    <a:pt x="25" y="191"/>
                  </a:cubicBezTo>
                  <a:cubicBezTo>
                    <a:pt x="48" y="286"/>
                    <a:pt x="120" y="358"/>
                    <a:pt x="191" y="358"/>
                  </a:cubicBezTo>
                  <a:lnTo>
                    <a:pt x="1501" y="358"/>
                  </a:lnTo>
                  <a:cubicBezTo>
                    <a:pt x="1596" y="358"/>
                    <a:pt x="1668" y="286"/>
                    <a:pt x="1692" y="191"/>
                  </a:cubicBezTo>
                  <a:cubicBezTo>
                    <a:pt x="1715" y="72"/>
                    <a:pt x="1620" y="0"/>
                    <a:pt x="150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82" name="Google Shape;13958;p27">
              <a:extLst>
                <a:ext uri="{FF2B5EF4-FFF2-40B4-BE49-F238E27FC236}">
                  <a16:creationId xmlns:a16="http://schemas.microsoft.com/office/drawing/2014/main" id="{EBF86068-1E43-0FA4-F2FE-4EA17A9114A4}"/>
                </a:ext>
              </a:extLst>
            </p:cNvPr>
            <p:cNvSpPr/>
            <p:nvPr/>
          </p:nvSpPr>
          <p:spPr>
            <a:xfrm>
              <a:off x="5753488" y="2448658"/>
              <a:ext cx="141125" cy="140525"/>
            </a:xfrm>
            <a:custGeom>
              <a:avLst/>
              <a:gdLst/>
              <a:ahLst/>
              <a:cxnLst/>
              <a:rect l="l" t="t" r="r" b="b"/>
              <a:pathLst>
                <a:path w="5645" h="5621" extrusionOk="0">
                  <a:moveTo>
                    <a:pt x="2811" y="0"/>
                  </a:moveTo>
                  <a:cubicBezTo>
                    <a:pt x="1263" y="0"/>
                    <a:pt x="1" y="1262"/>
                    <a:pt x="1" y="2810"/>
                  </a:cubicBezTo>
                  <a:cubicBezTo>
                    <a:pt x="48" y="4335"/>
                    <a:pt x="1310" y="5621"/>
                    <a:pt x="2882" y="5621"/>
                  </a:cubicBezTo>
                  <a:cubicBezTo>
                    <a:pt x="3358" y="5621"/>
                    <a:pt x="3835" y="5501"/>
                    <a:pt x="4240" y="5263"/>
                  </a:cubicBezTo>
                  <a:cubicBezTo>
                    <a:pt x="4335" y="5192"/>
                    <a:pt x="4359" y="5120"/>
                    <a:pt x="4311" y="5025"/>
                  </a:cubicBezTo>
                  <a:cubicBezTo>
                    <a:pt x="4263" y="4962"/>
                    <a:pt x="4216" y="4930"/>
                    <a:pt x="4161" y="4930"/>
                  </a:cubicBezTo>
                  <a:cubicBezTo>
                    <a:pt x="4134" y="4930"/>
                    <a:pt x="4105" y="4938"/>
                    <a:pt x="4073" y="4954"/>
                  </a:cubicBezTo>
                  <a:cubicBezTo>
                    <a:pt x="3716" y="5168"/>
                    <a:pt x="3287" y="5287"/>
                    <a:pt x="2858" y="5287"/>
                  </a:cubicBezTo>
                  <a:cubicBezTo>
                    <a:pt x="1477" y="5287"/>
                    <a:pt x="382" y="4192"/>
                    <a:pt x="382" y="2810"/>
                  </a:cubicBezTo>
                  <a:cubicBezTo>
                    <a:pt x="382" y="1453"/>
                    <a:pt x="1477" y="358"/>
                    <a:pt x="2858" y="358"/>
                  </a:cubicBezTo>
                  <a:cubicBezTo>
                    <a:pt x="4216" y="358"/>
                    <a:pt x="5311" y="1453"/>
                    <a:pt x="5311" y="2810"/>
                  </a:cubicBezTo>
                  <a:cubicBezTo>
                    <a:pt x="5311" y="3453"/>
                    <a:pt x="5073" y="4073"/>
                    <a:pt x="4644" y="4525"/>
                  </a:cubicBezTo>
                  <a:cubicBezTo>
                    <a:pt x="4573" y="4573"/>
                    <a:pt x="4573" y="4692"/>
                    <a:pt x="4644" y="4763"/>
                  </a:cubicBezTo>
                  <a:cubicBezTo>
                    <a:pt x="4668" y="4787"/>
                    <a:pt x="4710" y="4799"/>
                    <a:pt x="4755" y="4799"/>
                  </a:cubicBezTo>
                  <a:cubicBezTo>
                    <a:pt x="4799" y="4799"/>
                    <a:pt x="4847" y="4787"/>
                    <a:pt x="4883" y="4763"/>
                  </a:cubicBezTo>
                  <a:cubicBezTo>
                    <a:pt x="5383" y="4215"/>
                    <a:pt x="5645" y="3525"/>
                    <a:pt x="5645" y="2810"/>
                  </a:cubicBezTo>
                  <a:cubicBezTo>
                    <a:pt x="5645" y="1262"/>
                    <a:pt x="4359" y="0"/>
                    <a:pt x="281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83" name="Google Shape;13959;p27">
              <a:extLst>
                <a:ext uri="{FF2B5EF4-FFF2-40B4-BE49-F238E27FC236}">
                  <a16:creationId xmlns:a16="http://schemas.microsoft.com/office/drawing/2014/main" id="{B3550ABB-D138-839A-2BA7-4D5A6C8E4B3C}"/>
                </a:ext>
              </a:extLst>
            </p:cNvPr>
            <p:cNvSpPr/>
            <p:nvPr/>
          </p:nvSpPr>
          <p:spPr>
            <a:xfrm>
              <a:off x="5676088" y="2370058"/>
              <a:ext cx="297700" cy="296525"/>
            </a:xfrm>
            <a:custGeom>
              <a:avLst/>
              <a:gdLst/>
              <a:ahLst/>
              <a:cxnLst/>
              <a:rect l="l" t="t" r="r" b="b"/>
              <a:pathLst>
                <a:path w="11908" h="11861" extrusionOk="0">
                  <a:moveTo>
                    <a:pt x="8931" y="1168"/>
                  </a:moveTo>
                  <a:cubicBezTo>
                    <a:pt x="9693" y="1644"/>
                    <a:pt x="10336" y="2311"/>
                    <a:pt x="10789" y="3073"/>
                  </a:cubicBezTo>
                  <a:cubicBezTo>
                    <a:pt x="11265" y="3883"/>
                    <a:pt x="11527" y="4811"/>
                    <a:pt x="11575" y="5716"/>
                  </a:cubicBezTo>
                  <a:lnTo>
                    <a:pt x="10408" y="5716"/>
                  </a:lnTo>
                  <a:cubicBezTo>
                    <a:pt x="10384" y="5192"/>
                    <a:pt x="10265" y="4645"/>
                    <a:pt x="10050" y="4168"/>
                  </a:cubicBezTo>
                  <a:cubicBezTo>
                    <a:pt x="10027" y="4121"/>
                    <a:pt x="9955" y="4073"/>
                    <a:pt x="9908" y="4049"/>
                  </a:cubicBezTo>
                  <a:lnTo>
                    <a:pt x="9241" y="4002"/>
                  </a:lnTo>
                  <a:lnTo>
                    <a:pt x="9503" y="3406"/>
                  </a:lnTo>
                  <a:cubicBezTo>
                    <a:pt x="9550" y="3335"/>
                    <a:pt x="9550" y="3287"/>
                    <a:pt x="9479" y="3216"/>
                  </a:cubicBezTo>
                  <a:cubicBezTo>
                    <a:pt x="9145" y="2811"/>
                    <a:pt x="8764" y="2430"/>
                    <a:pt x="8312" y="2144"/>
                  </a:cubicBezTo>
                  <a:lnTo>
                    <a:pt x="8931" y="1168"/>
                  </a:lnTo>
                  <a:close/>
                  <a:moveTo>
                    <a:pt x="3025" y="1192"/>
                  </a:moveTo>
                  <a:lnTo>
                    <a:pt x="3621" y="2216"/>
                  </a:lnTo>
                  <a:cubicBezTo>
                    <a:pt x="3168" y="2501"/>
                    <a:pt x="2763" y="2859"/>
                    <a:pt x="2454" y="3287"/>
                  </a:cubicBezTo>
                  <a:cubicBezTo>
                    <a:pt x="2430" y="3335"/>
                    <a:pt x="2406" y="3406"/>
                    <a:pt x="2430" y="3454"/>
                  </a:cubicBezTo>
                  <a:lnTo>
                    <a:pt x="2692" y="4049"/>
                  </a:lnTo>
                  <a:lnTo>
                    <a:pt x="2049" y="4121"/>
                  </a:lnTo>
                  <a:cubicBezTo>
                    <a:pt x="1977" y="4121"/>
                    <a:pt x="1930" y="4168"/>
                    <a:pt x="1882" y="4240"/>
                  </a:cubicBezTo>
                  <a:cubicBezTo>
                    <a:pt x="1692" y="4740"/>
                    <a:pt x="1572" y="5240"/>
                    <a:pt x="1525" y="5788"/>
                  </a:cubicBezTo>
                  <a:lnTo>
                    <a:pt x="382" y="5788"/>
                  </a:lnTo>
                  <a:cubicBezTo>
                    <a:pt x="406" y="4692"/>
                    <a:pt x="763" y="3644"/>
                    <a:pt x="1382" y="2739"/>
                  </a:cubicBezTo>
                  <a:cubicBezTo>
                    <a:pt x="1834" y="2120"/>
                    <a:pt x="2406" y="1596"/>
                    <a:pt x="3025" y="1192"/>
                  </a:cubicBezTo>
                  <a:close/>
                  <a:moveTo>
                    <a:pt x="6550" y="1882"/>
                  </a:moveTo>
                  <a:cubicBezTo>
                    <a:pt x="7050" y="1977"/>
                    <a:pt x="7526" y="2120"/>
                    <a:pt x="7979" y="2382"/>
                  </a:cubicBezTo>
                  <a:cubicBezTo>
                    <a:pt x="8407" y="2668"/>
                    <a:pt x="8812" y="2978"/>
                    <a:pt x="9122" y="3382"/>
                  </a:cubicBezTo>
                  <a:lnTo>
                    <a:pt x="8860" y="3930"/>
                  </a:lnTo>
                  <a:cubicBezTo>
                    <a:pt x="8836" y="4025"/>
                    <a:pt x="8836" y="4121"/>
                    <a:pt x="8860" y="4216"/>
                  </a:cubicBezTo>
                  <a:cubicBezTo>
                    <a:pt x="8931" y="4287"/>
                    <a:pt x="8979" y="4359"/>
                    <a:pt x="9098" y="4359"/>
                  </a:cubicBezTo>
                  <a:lnTo>
                    <a:pt x="9717" y="4406"/>
                  </a:lnTo>
                  <a:cubicBezTo>
                    <a:pt x="9908" y="4883"/>
                    <a:pt x="10027" y="5407"/>
                    <a:pt x="10027" y="5907"/>
                  </a:cubicBezTo>
                  <a:cubicBezTo>
                    <a:pt x="10027" y="6407"/>
                    <a:pt x="9931" y="6907"/>
                    <a:pt x="9717" y="7383"/>
                  </a:cubicBezTo>
                  <a:lnTo>
                    <a:pt x="9098" y="7455"/>
                  </a:lnTo>
                  <a:cubicBezTo>
                    <a:pt x="9003" y="7455"/>
                    <a:pt x="8931" y="7502"/>
                    <a:pt x="8860" y="7598"/>
                  </a:cubicBezTo>
                  <a:cubicBezTo>
                    <a:pt x="8812" y="7693"/>
                    <a:pt x="8812" y="7788"/>
                    <a:pt x="8860" y="7860"/>
                  </a:cubicBezTo>
                  <a:lnTo>
                    <a:pt x="9122" y="8431"/>
                  </a:lnTo>
                  <a:cubicBezTo>
                    <a:pt x="8812" y="8836"/>
                    <a:pt x="8407" y="9169"/>
                    <a:pt x="7979" y="9407"/>
                  </a:cubicBezTo>
                  <a:cubicBezTo>
                    <a:pt x="7526" y="9669"/>
                    <a:pt x="7050" y="9836"/>
                    <a:pt x="6550" y="9908"/>
                  </a:cubicBezTo>
                  <a:lnTo>
                    <a:pt x="6192" y="9407"/>
                  </a:lnTo>
                  <a:cubicBezTo>
                    <a:pt x="6121" y="9312"/>
                    <a:pt x="6026" y="9288"/>
                    <a:pt x="5954" y="9288"/>
                  </a:cubicBezTo>
                  <a:cubicBezTo>
                    <a:pt x="5859" y="9288"/>
                    <a:pt x="5764" y="9360"/>
                    <a:pt x="5716" y="9407"/>
                  </a:cubicBezTo>
                  <a:lnTo>
                    <a:pt x="5359" y="9908"/>
                  </a:lnTo>
                  <a:cubicBezTo>
                    <a:pt x="4835" y="9836"/>
                    <a:pt x="4359" y="9669"/>
                    <a:pt x="3930" y="9407"/>
                  </a:cubicBezTo>
                  <a:cubicBezTo>
                    <a:pt x="3478" y="9146"/>
                    <a:pt x="3097" y="8812"/>
                    <a:pt x="2763" y="8431"/>
                  </a:cubicBezTo>
                  <a:lnTo>
                    <a:pt x="3025" y="7860"/>
                  </a:lnTo>
                  <a:cubicBezTo>
                    <a:pt x="3049" y="7764"/>
                    <a:pt x="3049" y="7693"/>
                    <a:pt x="3025" y="7598"/>
                  </a:cubicBezTo>
                  <a:cubicBezTo>
                    <a:pt x="2978" y="7502"/>
                    <a:pt x="2906" y="7455"/>
                    <a:pt x="2787" y="7455"/>
                  </a:cubicBezTo>
                  <a:lnTo>
                    <a:pt x="2168" y="7383"/>
                  </a:lnTo>
                  <a:cubicBezTo>
                    <a:pt x="1977" y="6955"/>
                    <a:pt x="1906" y="6502"/>
                    <a:pt x="1906" y="6026"/>
                  </a:cubicBezTo>
                  <a:lnTo>
                    <a:pt x="1906" y="5859"/>
                  </a:lnTo>
                  <a:cubicBezTo>
                    <a:pt x="1906" y="5359"/>
                    <a:pt x="1977" y="4859"/>
                    <a:pt x="2192" y="4383"/>
                  </a:cubicBezTo>
                  <a:lnTo>
                    <a:pt x="2811" y="4335"/>
                  </a:lnTo>
                  <a:cubicBezTo>
                    <a:pt x="2906" y="4335"/>
                    <a:pt x="3001" y="4264"/>
                    <a:pt x="3049" y="4168"/>
                  </a:cubicBezTo>
                  <a:cubicBezTo>
                    <a:pt x="3120" y="4073"/>
                    <a:pt x="3120" y="4002"/>
                    <a:pt x="3049" y="3906"/>
                  </a:cubicBezTo>
                  <a:lnTo>
                    <a:pt x="2787" y="3335"/>
                  </a:lnTo>
                  <a:cubicBezTo>
                    <a:pt x="3120" y="2954"/>
                    <a:pt x="3525" y="2597"/>
                    <a:pt x="3978" y="2358"/>
                  </a:cubicBezTo>
                  <a:cubicBezTo>
                    <a:pt x="4406" y="2120"/>
                    <a:pt x="4883" y="1977"/>
                    <a:pt x="5359" y="1882"/>
                  </a:cubicBezTo>
                  <a:lnTo>
                    <a:pt x="5716" y="2382"/>
                  </a:lnTo>
                  <a:cubicBezTo>
                    <a:pt x="5764" y="2478"/>
                    <a:pt x="5859" y="2501"/>
                    <a:pt x="5954" y="2501"/>
                  </a:cubicBezTo>
                  <a:cubicBezTo>
                    <a:pt x="6026" y="2501"/>
                    <a:pt x="6121" y="2454"/>
                    <a:pt x="6192" y="2382"/>
                  </a:cubicBezTo>
                  <a:lnTo>
                    <a:pt x="6550" y="1882"/>
                  </a:lnTo>
                  <a:close/>
                  <a:moveTo>
                    <a:pt x="11575" y="6073"/>
                  </a:moveTo>
                  <a:cubicBezTo>
                    <a:pt x="11551" y="7026"/>
                    <a:pt x="11265" y="7955"/>
                    <a:pt x="10789" y="8765"/>
                  </a:cubicBezTo>
                  <a:cubicBezTo>
                    <a:pt x="10360" y="9527"/>
                    <a:pt x="9693" y="10193"/>
                    <a:pt x="8931" y="10670"/>
                  </a:cubicBezTo>
                  <a:lnTo>
                    <a:pt x="8336" y="9646"/>
                  </a:lnTo>
                  <a:cubicBezTo>
                    <a:pt x="8764" y="9360"/>
                    <a:pt x="9169" y="9003"/>
                    <a:pt x="9479" y="8574"/>
                  </a:cubicBezTo>
                  <a:cubicBezTo>
                    <a:pt x="9527" y="8526"/>
                    <a:pt x="9550" y="8455"/>
                    <a:pt x="9527" y="8407"/>
                  </a:cubicBezTo>
                  <a:lnTo>
                    <a:pt x="9241" y="7812"/>
                  </a:lnTo>
                  <a:lnTo>
                    <a:pt x="9908" y="7740"/>
                  </a:lnTo>
                  <a:cubicBezTo>
                    <a:pt x="9955" y="7740"/>
                    <a:pt x="10027" y="7693"/>
                    <a:pt x="10050" y="7621"/>
                  </a:cubicBezTo>
                  <a:cubicBezTo>
                    <a:pt x="10265" y="7121"/>
                    <a:pt x="10384" y="6621"/>
                    <a:pt x="10408" y="6073"/>
                  </a:cubicBezTo>
                  <a:close/>
                  <a:moveTo>
                    <a:pt x="1549" y="6121"/>
                  </a:moveTo>
                  <a:lnTo>
                    <a:pt x="1549" y="6169"/>
                  </a:lnTo>
                  <a:cubicBezTo>
                    <a:pt x="1549" y="6407"/>
                    <a:pt x="1596" y="6669"/>
                    <a:pt x="1620" y="6907"/>
                  </a:cubicBezTo>
                  <a:cubicBezTo>
                    <a:pt x="1692" y="7145"/>
                    <a:pt x="1739" y="7383"/>
                    <a:pt x="1858" y="7621"/>
                  </a:cubicBezTo>
                  <a:cubicBezTo>
                    <a:pt x="1858" y="7669"/>
                    <a:pt x="1858" y="7669"/>
                    <a:pt x="1882" y="7693"/>
                  </a:cubicBezTo>
                  <a:cubicBezTo>
                    <a:pt x="1930" y="7740"/>
                    <a:pt x="1977" y="7788"/>
                    <a:pt x="2049" y="7812"/>
                  </a:cubicBezTo>
                  <a:lnTo>
                    <a:pt x="2692" y="7860"/>
                  </a:lnTo>
                  <a:lnTo>
                    <a:pt x="2430" y="8455"/>
                  </a:lnTo>
                  <a:cubicBezTo>
                    <a:pt x="2406" y="8526"/>
                    <a:pt x="2406" y="8574"/>
                    <a:pt x="2454" y="8645"/>
                  </a:cubicBezTo>
                  <a:cubicBezTo>
                    <a:pt x="2787" y="9050"/>
                    <a:pt x="3168" y="9431"/>
                    <a:pt x="3621" y="9717"/>
                  </a:cubicBezTo>
                  <a:lnTo>
                    <a:pt x="3049" y="10693"/>
                  </a:lnTo>
                  <a:cubicBezTo>
                    <a:pt x="2263" y="10193"/>
                    <a:pt x="1596" y="9527"/>
                    <a:pt x="1144" y="8765"/>
                  </a:cubicBezTo>
                  <a:cubicBezTo>
                    <a:pt x="668" y="7955"/>
                    <a:pt x="406" y="7026"/>
                    <a:pt x="382" y="6121"/>
                  </a:cubicBezTo>
                  <a:close/>
                  <a:moveTo>
                    <a:pt x="5978" y="9741"/>
                  </a:moveTo>
                  <a:lnTo>
                    <a:pt x="6359" y="10289"/>
                  </a:lnTo>
                  <a:cubicBezTo>
                    <a:pt x="6377" y="10323"/>
                    <a:pt x="6420" y="10346"/>
                    <a:pt x="6460" y="10346"/>
                  </a:cubicBezTo>
                  <a:cubicBezTo>
                    <a:pt x="6475" y="10346"/>
                    <a:pt x="6489" y="10343"/>
                    <a:pt x="6502" y="10336"/>
                  </a:cubicBezTo>
                  <a:cubicBezTo>
                    <a:pt x="7050" y="10289"/>
                    <a:pt x="7550" y="10098"/>
                    <a:pt x="8026" y="9860"/>
                  </a:cubicBezTo>
                  <a:lnTo>
                    <a:pt x="8288" y="10336"/>
                  </a:lnTo>
                  <a:lnTo>
                    <a:pt x="8598" y="10884"/>
                  </a:lnTo>
                  <a:cubicBezTo>
                    <a:pt x="7788" y="11289"/>
                    <a:pt x="6907" y="11527"/>
                    <a:pt x="5978" y="11527"/>
                  </a:cubicBezTo>
                  <a:cubicBezTo>
                    <a:pt x="5049" y="11527"/>
                    <a:pt x="4121" y="11289"/>
                    <a:pt x="3335" y="10884"/>
                  </a:cubicBezTo>
                  <a:lnTo>
                    <a:pt x="3930" y="9860"/>
                  </a:lnTo>
                  <a:cubicBezTo>
                    <a:pt x="4406" y="10098"/>
                    <a:pt x="4907" y="10289"/>
                    <a:pt x="5430" y="10336"/>
                  </a:cubicBezTo>
                  <a:cubicBezTo>
                    <a:pt x="5502" y="10336"/>
                    <a:pt x="5549" y="10312"/>
                    <a:pt x="5597" y="10289"/>
                  </a:cubicBezTo>
                  <a:lnTo>
                    <a:pt x="5978" y="9741"/>
                  </a:lnTo>
                  <a:close/>
                  <a:moveTo>
                    <a:pt x="5978" y="1"/>
                  </a:moveTo>
                  <a:cubicBezTo>
                    <a:pt x="5526" y="1"/>
                    <a:pt x="5073" y="72"/>
                    <a:pt x="4645" y="168"/>
                  </a:cubicBezTo>
                  <a:cubicBezTo>
                    <a:pt x="4549" y="191"/>
                    <a:pt x="4478" y="287"/>
                    <a:pt x="4525" y="358"/>
                  </a:cubicBezTo>
                  <a:cubicBezTo>
                    <a:pt x="4545" y="437"/>
                    <a:pt x="4614" y="483"/>
                    <a:pt x="4678" y="483"/>
                  </a:cubicBezTo>
                  <a:cubicBezTo>
                    <a:pt x="4691" y="483"/>
                    <a:pt x="4704" y="481"/>
                    <a:pt x="4716" y="477"/>
                  </a:cubicBezTo>
                  <a:cubicBezTo>
                    <a:pt x="5145" y="382"/>
                    <a:pt x="5549" y="334"/>
                    <a:pt x="5978" y="334"/>
                  </a:cubicBezTo>
                  <a:cubicBezTo>
                    <a:pt x="6931" y="334"/>
                    <a:pt x="7812" y="572"/>
                    <a:pt x="8622" y="977"/>
                  </a:cubicBezTo>
                  <a:lnTo>
                    <a:pt x="8026" y="2001"/>
                  </a:lnTo>
                  <a:cubicBezTo>
                    <a:pt x="7550" y="1763"/>
                    <a:pt x="7050" y="1573"/>
                    <a:pt x="6502" y="1525"/>
                  </a:cubicBezTo>
                  <a:cubicBezTo>
                    <a:pt x="6454" y="1525"/>
                    <a:pt x="6383" y="1549"/>
                    <a:pt x="6359" y="1573"/>
                  </a:cubicBezTo>
                  <a:lnTo>
                    <a:pt x="5978" y="2120"/>
                  </a:lnTo>
                  <a:lnTo>
                    <a:pt x="5597" y="1573"/>
                  </a:lnTo>
                  <a:cubicBezTo>
                    <a:pt x="5562" y="1538"/>
                    <a:pt x="5527" y="1516"/>
                    <a:pt x="5483" y="1516"/>
                  </a:cubicBezTo>
                  <a:cubicBezTo>
                    <a:pt x="5467" y="1516"/>
                    <a:pt x="5450" y="1519"/>
                    <a:pt x="5430" y="1525"/>
                  </a:cubicBezTo>
                  <a:cubicBezTo>
                    <a:pt x="4907" y="1573"/>
                    <a:pt x="4406" y="1763"/>
                    <a:pt x="3930" y="2001"/>
                  </a:cubicBezTo>
                  <a:lnTo>
                    <a:pt x="3335" y="977"/>
                  </a:lnTo>
                  <a:cubicBezTo>
                    <a:pt x="3525" y="858"/>
                    <a:pt x="3740" y="787"/>
                    <a:pt x="3954" y="691"/>
                  </a:cubicBezTo>
                  <a:lnTo>
                    <a:pt x="3978" y="691"/>
                  </a:lnTo>
                  <a:cubicBezTo>
                    <a:pt x="4073" y="668"/>
                    <a:pt x="4121" y="549"/>
                    <a:pt x="4073" y="453"/>
                  </a:cubicBezTo>
                  <a:cubicBezTo>
                    <a:pt x="4056" y="384"/>
                    <a:pt x="3987" y="339"/>
                    <a:pt x="3914" y="339"/>
                  </a:cubicBezTo>
                  <a:cubicBezTo>
                    <a:pt x="3888" y="339"/>
                    <a:pt x="3860" y="345"/>
                    <a:pt x="3835" y="358"/>
                  </a:cubicBezTo>
                  <a:lnTo>
                    <a:pt x="3811" y="358"/>
                  </a:lnTo>
                  <a:cubicBezTo>
                    <a:pt x="2692" y="787"/>
                    <a:pt x="1739" y="1525"/>
                    <a:pt x="1072" y="2501"/>
                  </a:cubicBezTo>
                  <a:cubicBezTo>
                    <a:pt x="382" y="3525"/>
                    <a:pt x="1" y="4668"/>
                    <a:pt x="1" y="5907"/>
                  </a:cubicBezTo>
                  <a:cubicBezTo>
                    <a:pt x="1" y="6978"/>
                    <a:pt x="286" y="8002"/>
                    <a:pt x="834" y="8907"/>
                  </a:cubicBezTo>
                  <a:cubicBezTo>
                    <a:pt x="1334" y="9789"/>
                    <a:pt x="2073" y="10503"/>
                    <a:pt x="2978" y="11051"/>
                  </a:cubicBezTo>
                  <a:cubicBezTo>
                    <a:pt x="3859" y="11551"/>
                    <a:pt x="4907" y="11860"/>
                    <a:pt x="5954" y="11860"/>
                  </a:cubicBezTo>
                  <a:cubicBezTo>
                    <a:pt x="6978" y="11860"/>
                    <a:pt x="8026" y="11575"/>
                    <a:pt x="8931" y="11051"/>
                  </a:cubicBezTo>
                  <a:cubicBezTo>
                    <a:pt x="9812" y="10551"/>
                    <a:pt x="10551" y="9789"/>
                    <a:pt x="11074" y="8907"/>
                  </a:cubicBezTo>
                  <a:cubicBezTo>
                    <a:pt x="11598" y="7979"/>
                    <a:pt x="11908" y="6931"/>
                    <a:pt x="11908" y="5907"/>
                  </a:cubicBezTo>
                  <a:cubicBezTo>
                    <a:pt x="11908" y="4859"/>
                    <a:pt x="11622" y="3811"/>
                    <a:pt x="11098" y="2930"/>
                  </a:cubicBezTo>
                  <a:cubicBezTo>
                    <a:pt x="10598" y="2073"/>
                    <a:pt x="9884" y="1358"/>
                    <a:pt x="9003" y="834"/>
                  </a:cubicBezTo>
                  <a:cubicBezTo>
                    <a:pt x="8098" y="310"/>
                    <a:pt x="7050" y="1"/>
                    <a:pt x="597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84" name="Google Shape;13960;p27">
            <a:extLst>
              <a:ext uri="{FF2B5EF4-FFF2-40B4-BE49-F238E27FC236}">
                <a16:creationId xmlns:a16="http://schemas.microsoft.com/office/drawing/2014/main" id="{28609432-FA87-3AE3-A9AF-10B68F1A4F05}"/>
              </a:ext>
            </a:extLst>
          </p:cNvPr>
          <p:cNvGrpSpPr/>
          <p:nvPr/>
        </p:nvGrpSpPr>
        <p:grpSpPr>
          <a:xfrm>
            <a:off x="11028713" y="4585094"/>
            <a:ext cx="712098" cy="710664"/>
            <a:chOff x="5168838" y="2370058"/>
            <a:chExt cx="297725" cy="297125"/>
          </a:xfrm>
        </p:grpSpPr>
        <p:sp>
          <p:nvSpPr>
            <p:cNvPr id="85" name="Google Shape;13961;p27">
              <a:extLst>
                <a:ext uri="{FF2B5EF4-FFF2-40B4-BE49-F238E27FC236}">
                  <a16:creationId xmlns:a16="http://schemas.microsoft.com/office/drawing/2014/main" id="{C5098A3A-CA44-D462-4533-E4B67D802FDF}"/>
                </a:ext>
              </a:extLst>
            </p:cNvPr>
            <p:cNvSpPr/>
            <p:nvPr/>
          </p:nvSpPr>
          <p:spPr>
            <a:xfrm>
              <a:off x="5208738" y="2424833"/>
              <a:ext cx="11925" cy="8950"/>
            </a:xfrm>
            <a:custGeom>
              <a:avLst/>
              <a:gdLst/>
              <a:ahLst/>
              <a:cxnLst/>
              <a:rect l="l" t="t" r="r" b="b"/>
              <a:pathLst>
                <a:path w="477" h="358" extrusionOk="0">
                  <a:moveTo>
                    <a:pt x="167" y="1"/>
                  </a:moveTo>
                  <a:cubicBezTo>
                    <a:pt x="72" y="1"/>
                    <a:pt x="0" y="48"/>
                    <a:pt x="0" y="144"/>
                  </a:cubicBezTo>
                  <a:cubicBezTo>
                    <a:pt x="0" y="263"/>
                    <a:pt x="72" y="358"/>
                    <a:pt x="167" y="358"/>
                  </a:cubicBezTo>
                  <a:lnTo>
                    <a:pt x="286" y="358"/>
                  </a:lnTo>
                  <a:cubicBezTo>
                    <a:pt x="381" y="358"/>
                    <a:pt x="477" y="287"/>
                    <a:pt x="477" y="191"/>
                  </a:cubicBezTo>
                  <a:cubicBezTo>
                    <a:pt x="477" y="72"/>
                    <a:pt x="405" y="1"/>
                    <a:pt x="28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86" name="Google Shape;13962;p27">
              <a:extLst>
                <a:ext uri="{FF2B5EF4-FFF2-40B4-BE49-F238E27FC236}">
                  <a16:creationId xmlns:a16="http://schemas.microsoft.com/office/drawing/2014/main" id="{15C68F93-FB8A-EEC4-0F54-C7F20B579D1E}"/>
                </a:ext>
              </a:extLst>
            </p:cNvPr>
            <p:cNvSpPr/>
            <p:nvPr/>
          </p:nvSpPr>
          <p:spPr>
            <a:xfrm>
              <a:off x="5276013" y="2424833"/>
              <a:ext cx="14900" cy="8950"/>
            </a:xfrm>
            <a:custGeom>
              <a:avLst/>
              <a:gdLst/>
              <a:ahLst/>
              <a:cxnLst/>
              <a:rect l="l" t="t" r="r" b="b"/>
              <a:pathLst>
                <a:path w="596" h="358" extrusionOk="0">
                  <a:moveTo>
                    <a:pt x="191" y="1"/>
                  </a:moveTo>
                  <a:cubicBezTo>
                    <a:pt x="96" y="1"/>
                    <a:pt x="0" y="48"/>
                    <a:pt x="0" y="144"/>
                  </a:cubicBezTo>
                  <a:cubicBezTo>
                    <a:pt x="0" y="263"/>
                    <a:pt x="96" y="358"/>
                    <a:pt x="191" y="358"/>
                  </a:cubicBezTo>
                  <a:lnTo>
                    <a:pt x="429" y="358"/>
                  </a:lnTo>
                  <a:cubicBezTo>
                    <a:pt x="500" y="358"/>
                    <a:pt x="596" y="287"/>
                    <a:pt x="596" y="191"/>
                  </a:cubicBezTo>
                  <a:cubicBezTo>
                    <a:pt x="596" y="72"/>
                    <a:pt x="548" y="1"/>
                    <a:pt x="4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87" name="Google Shape;13963;p27">
              <a:extLst>
                <a:ext uri="{FF2B5EF4-FFF2-40B4-BE49-F238E27FC236}">
                  <a16:creationId xmlns:a16="http://schemas.microsoft.com/office/drawing/2014/main" id="{DF0A85AD-AA77-5994-CA25-C6EFF7018758}"/>
                </a:ext>
              </a:extLst>
            </p:cNvPr>
            <p:cNvSpPr/>
            <p:nvPr/>
          </p:nvSpPr>
          <p:spPr>
            <a:xfrm>
              <a:off x="5299813" y="2424833"/>
              <a:ext cx="14925" cy="8950"/>
            </a:xfrm>
            <a:custGeom>
              <a:avLst/>
              <a:gdLst/>
              <a:ahLst/>
              <a:cxnLst/>
              <a:rect l="l" t="t" r="r" b="b"/>
              <a:pathLst>
                <a:path w="597" h="358" extrusionOk="0">
                  <a:moveTo>
                    <a:pt x="191" y="1"/>
                  </a:moveTo>
                  <a:cubicBezTo>
                    <a:pt x="96" y="1"/>
                    <a:pt x="1" y="48"/>
                    <a:pt x="1" y="144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430" y="358"/>
                  </a:lnTo>
                  <a:cubicBezTo>
                    <a:pt x="501" y="358"/>
                    <a:pt x="596" y="287"/>
                    <a:pt x="596" y="191"/>
                  </a:cubicBezTo>
                  <a:cubicBezTo>
                    <a:pt x="596" y="72"/>
                    <a:pt x="549" y="1"/>
                    <a:pt x="43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88" name="Google Shape;13964;p27">
              <a:extLst>
                <a:ext uri="{FF2B5EF4-FFF2-40B4-BE49-F238E27FC236}">
                  <a16:creationId xmlns:a16="http://schemas.microsoft.com/office/drawing/2014/main" id="{20730A56-9CDB-18C0-2BBD-A1C0C37FD1AB}"/>
                </a:ext>
              </a:extLst>
            </p:cNvPr>
            <p:cNvSpPr/>
            <p:nvPr/>
          </p:nvSpPr>
          <p:spPr>
            <a:xfrm>
              <a:off x="5253388" y="2424833"/>
              <a:ext cx="14900" cy="8950"/>
            </a:xfrm>
            <a:custGeom>
              <a:avLst/>
              <a:gdLst/>
              <a:ahLst/>
              <a:cxnLst/>
              <a:rect l="l" t="t" r="r" b="b"/>
              <a:pathLst>
                <a:path w="596" h="358" extrusionOk="0">
                  <a:moveTo>
                    <a:pt x="167" y="1"/>
                  </a:moveTo>
                  <a:cubicBezTo>
                    <a:pt x="72" y="1"/>
                    <a:pt x="0" y="48"/>
                    <a:pt x="0" y="144"/>
                  </a:cubicBezTo>
                  <a:cubicBezTo>
                    <a:pt x="0" y="263"/>
                    <a:pt x="48" y="358"/>
                    <a:pt x="167" y="358"/>
                  </a:cubicBezTo>
                  <a:lnTo>
                    <a:pt x="405" y="358"/>
                  </a:lnTo>
                  <a:cubicBezTo>
                    <a:pt x="501" y="358"/>
                    <a:pt x="596" y="287"/>
                    <a:pt x="596" y="191"/>
                  </a:cubicBezTo>
                  <a:cubicBezTo>
                    <a:pt x="596" y="72"/>
                    <a:pt x="524" y="1"/>
                    <a:pt x="40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89" name="Google Shape;13965;p27">
              <a:extLst>
                <a:ext uri="{FF2B5EF4-FFF2-40B4-BE49-F238E27FC236}">
                  <a16:creationId xmlns:a16="http://schemas.microsoft.com/office/drawing/2014/main" id="{BE3A2959-F797-8CC5-A5A9-130EF63A6CAE}"/>
                </a:ext>
              </a:extLst>
            </p:cNvPr>
            <p:cNvSpPr/>
            <p:nvPr/>
          </p:nvSpPr>
          <p:spPr>
            <a:xfrm>
              <a:off x="5228988" y="2424833"/>
              <a:ext cx="14900" cy="8950"/>
            </a:xfrm>
            <a:custGeom>
              <a:avLst/>
              <a:gdLst/>
              <a:ahLst/>
              <a:cxnLst/>
              <a:rect l="l" t="t" r="r" b="b"/>
              <a:pathLst>
                <a:path w="596" h="358" extrusionOk="0">
                  <a:moveTo>
                    <a:pt x="191" y="1"/>
                  </a:moveTo>
                  <a:cubicBezTo>
                    <a:pt x="95" y="1"/>
                    <a:pt x="0" y="48"/>
                    <a:pt x="0" y="144"/>
                  </a:cubicBezTo>
                  <a:cubicBezTo>
                    <a:pt x="0" y="263"/>
                    <a:pt x="95" y="358"/>
                    <a:pt x="191" y="358"/>
                  </a:cubicBezTo>
                  <a:lnTo>
                    <a:pt x="429" y="358"/>
                  </a:lnTo>
                  <a:cubicBezTo>
                    <a:pt x="524" y="358"/>
                    <a:pt x="595" y="287"/>
                    <a:pt x="595" y="191"/>
                  </a:cubicBezTo>
                  <a:cubicBezTo>
                    <a:pt x="595" y="72"/>
                    <a:pt x="548" y="1"/>
                    <a:pt x="4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90" name="Google Shape;13966;p27">
              <a:extLst>
                <a:ext uri="{FF2B5EF4-FFF2-40B4-BE49-F238E27FC236}">
                  <a16:creationId xmlns:a16="http://schemas.microsoft.com/office/drawing/2014/main" id="{911FEE29-B46A-34DC-0219-62C612B3C5B1}"/>
                </a:ext>
              </a:extLst>
            </p:cNvPr>
            <p:cNvSpPr/>
            <p:nvPr/>
          </p:nvSpPr>
          <p:spPr>
            <a:xfrm>
              <a:off x="5323638" y="2424833"/>
              <a:ext cx="11925" cy="8950"/>
            </a:xfrm>
            <a:custGeom>
              <a:avLst/>
              <a:gdLst/>
              <a:ahLst/>
              <a:cxnLst/>
              <a:rect l="l" t="t" r="r" b="b"/>
              <a:pathLst>
                <a:path w="477" h="358" extrusionOk="0">
                  <a:moveTo>
                    <a:pt x="191" y="1"/>
                  </a:moveTo>
                  <a:cubicBezTo>
                    <a:pt x="96" y="1"/>
                    <a:pt x="1" y="48"/>
                    <a:pt x="1" y="144"/>
                  </a:cubicBezTo>
                  <a:cubicBezTo>
                    <a:pt x="1" y="263"/>
                    <a:pt x="72" y="358"/>
                    <a:pt x="191" y="358"/>
                  </a:cubicBezTo>
                  <a:lnTo>
                    <a:pt x="310" y="358"/>
                  </a:lnTo>
                  <a:cubicBezTo>
                    <a:pt x="382" y="358"/>
                    <a:pt x="477" y="287"/>
                    <a:pt x="477" y="191"/>
                  </a:cubicBezTo>
                  <a:cubicBezTo>
                    <a:pt x="477" y="72"/>
                    <a:pt x="429" y="1"/>
                    <a:pt x="31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91" name="Google Shape;13967;p27">
              <a:extLst>
                <a:ext uri="{FF2B5EF4-FFF2-40B4-BE49-F238E27FC236}">
                  <a16:creationId xmlns:a16="http://schemas.microsoft.com/office/drawing/2014/main" id="{9A6D885B-91F4-57E1-E698-DEB8528413A7}"/>
                </a:ext>
              </a:extLst>
            </p:cNvPr>
            <p:cNvSpPr/>
            <p:nvPr/>
          </p:nvSpPr>
          <p:spPr>
            <a:xfrm>
              <a:off x="5394488" y="2424833"/>
              <a:ext cx="11925" cy="8950"/>
            </a:xfrm>
            <a:custGeom>
              <a:avLst/>
              <a:gdLst/>
              <a:ahLst/>
              <a:cxnLst/>
              <a:rect l="l" t="t" r="r" b="b"/>
              <a:pathLst>
                <a:path w="477" h="358" extrusionOk="0">
                  <a:moveTo>
                    <a:pt x="191" y="1"/>
                  </a:moveTo>
                  <a:cubicBezTo>
                    <a:pt x="96" y="1"/>
                    <a:pt x="0" y="48"/>
                    <a:pt x="0" y="144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310" y="358"/>
                  </a:lnTo>
                  <a:cubicBezTo>
                    <a:pt x="382" y="358"/>
                    <a:pt x="477" y="287"/>
                    <a:pt x="477" y="191"/>
                  </a:cubicBezTo>
                  <a:cubicBezTo>
                    <a:pt x="477" y="72"/>
                    <a:pt x="429" y="1"/>
                    <a:pt x="31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92" name="Google Shape;13968;p27">
              <a:extLst>
                <a:ext uri="{FF2B5EF4-FFF2-40B4-BE49-F238E27FC236}">
                  <a16:creationId xmlns:a16="http://schemas.microsoft.com/office/drawing/2014/main" id="{10592769-15A6-1F99-F737-F851BC8812A3}"/>
                </a:ext>
              </a:extLst>
            </p:cNvPr>
            <p:cNvSpPr/>
            <p:nvPr/>
          </p:nvSpPr>
          <p:spPr>
            <a:xfrm>
              <a:off x="5415913" y="2424833"/>
              <a:ext cx="14925" cy="8950"/>
            </a:xfrm>
            <a:custGeom>
              <a:avLst/>
              <a:gdLst/>
              <a:ahLst/>
              <a:cxnLst/>
              <a:rect l="l" t="t" r="r" b="b"/>
              <a:pathLst>
                <a:path w="597" h="358" extrusionOk="0">
                  <a:moveTo>
                    <a:pt x="191" y="1"/>
                  </a:moveTo>
                  <a:cubicBezTo>
                    <a:pt x="96" y="1"/>
                    <a:pt x="1" y="48"/>
                    <a:pt x="1" y="144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429" y="358"/>
                  </a:lnTo>
                  <a:cubicBezTo>
                    <a:pt x="501" y="358"/>
                    <a:pt x="596" y="287"/>
                    <a:pt x="596" y="191"/>
                  </a:cubicBezTo>
                  <a:cubicBezTo>
                    <a:pt x="596" y="72"/>
                    <a:pt x="549" y="1"/>
                    <a:pt x="4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93" name="Google Shape;13969;p27">
              <a:extLst>
                <a:ext uri="{FF2B5EF4-FFF2-40B4-BE49-F238E27FC236}">
                  <a16:creationId xmlns:a16="http://schemas.microsoft.com/office/drawing/2014/main" id="{0382253F-76EC-F630-6AAD-32ADAE979285}"/>
                </a:ext>
              </a:extLst>
            </p:cNvPr>
            <p:cNvSpPr/>
            <p:nvPr/>
          </p:nvSpPr>
          <p:spPr>
            <a:xfrm>
              <a:off x="5441513" y="2424833"/>
              <a:ext cx="11950" cy="8950"/>
            </a:xfrm>
            <a:custGeom>
              <a:avLst/>
              <a:gdLst/>
              <a:ahLst/>
              <a:cxnLst/>
              <a:rect l="l" t="t" r="r" b="b"/>
              <a:pathLst>
                <a:path w="478" h="358" extrusionOk="0">
                  <a:moveTo>
                    <a:pt x="215" y="1"/>
                  </a:moveTo>
                  <a:cubicBezTo>
                    <a:pt x="120" y="1"/>
                    <a:pt x="25" y="48"/>
                    <a:pt x="25" y="144"/>
                  </a:cubicBezTo>
                  <a:cubicBezTo>
                    <a:pt x="1" y="263"/>
                    <a:pt x="96" y="358"/>
                    <a:pt x="168" y="358"/>
                  </a:cubicBezTo>
                  <a:lnTo>
                    <a:pt x="287" y="358"/>
                  </a:lnTo>
                  <a:cubicBezTo>
                    <a:pt x="382" y="358"/>
                    <a:pt x="477" y="287"/>
                    <a:pt x="477" y="191"/>
                  </a:cubicBezTo>
                  <a:cubicBezTo>
                    <a:pt x="477" y="72"/>
                    <a:pt x="406" y="1"/>
                    <a:pt x="28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94" name="Google Shape;13970;p27">
              <a:extLst>
                <a:ext uri="{FF2B5EF4-FFF2-40B4-BE49-F238E27FC236}">
                  <a16:creationId xmlns:a16="http://schemas.microsoft.com/office/drawing/2014/main" id="{699A3EEE-5E6B-17A6-907B-CAA6F8E92734}"/>
                </a:ext>
              </a:extLst>
            </p:cNvPr>
            <p:cNvSpPr/>
            <p:nvPr/>
          </p:nvSpPr>
          <p:spPr>
            <a:xfrm>
              <a:off x="5168838" y="2370058"/>
              <a:ext cx="297725" cy="297125"/>
            </a:xfrm>
            <a:custGeom>
              <a:avLst/>
              <a:gdLst/>
              <a:ahLst/>
              <a:cxnLst/>
              <a:rect l="l" t="t" r="r" b="b"/>
              <a:pathLst>
                <a:path w="11909" h="11885" extrusionOk="0">
                  <a:moveTo>
                    <a:pt x="11527" y="11051"/>
                  </a:moveTo>
                  <a:lnTo>
                    <a:pt x="11527" y="11527"/>
                  </a:lnTo>
                  <a:lnTo>
                    <a:pt x="334" y="11527"/>
                  </a:lnTo>
                  <a:lnTo>
                    <a:pt x="334" y="11051"/>
                  </a:lnTo>
                  <a:close/>
                  <a:moveTo>
                    <a:pt x="930" y="1"/>
                  </a:moveTo>
                  <a:cubicBezTo>
                    <a:pt x="810" y="1"/>
                    <a:pt x="715" y="72"/>
                    <a:pt x="715" y="191"/>
                  </a:cubicBezTo>
                  <a:lnTo>
                    <a:pt x="715" y="977"/>
                  </a:lnTo>
                  <a:lnTo>
                    <a:pt x="501" y="977"/>
                  </a:lnTo>
                  <a:cubicBezTo>
                    <a:pt x="429" y="977"/>
                    <a:pt x="334" y="1049"/>
                    <a:pt x="334" y="1144"/>
                  </a:cubicBezTo>
                  <a:cubicBezTo>
                    <a:pt x="334" y="1263"/>
                    <a:pt x="382" y="1334"/>
                    <a:pt x="501" y="1334"/>
                  </a:cubicBezTo>
                  <a:lnTo>
                    <a:pt x="715" y="1334"/>
                  </a:lnTo>
                  <a:lnTo>
                    <a:pt x="715" y="2239"/>
                  </a:lnTo>
                  <a:lnTo>
                    <a:pt x="501" y="2239"/>
                  </a:lnTo>
                  <a:cubicBezTo>
                    <a:pt x="429" y="2239"/>
                    <a:pt x="334" y="2287"/>
                    <a:pt x="334" y="2382"/>
                  </a:cubicBezTo>
                  <a:cubicBezTo>
                    <a:pt x="334" y="2501"/>
                    <a:pt x="382" y="2597"/>
                    <a:pt x="501" y="2597"/>
                  </a:cubicBezTo>
                  <a:lnTo>
                    <a:pt x="715" y="2597"/>
                  </a:lnTo>
                  <a:lnTo>
                    <a:pt x="715" y="3478"/>
                  </a:lnTo>
                  <a:lnTo>
                    <a:pt x="501" y="3478"/>
                  </a:lnTo>
                  <a:cubicBezTo>
                    <a:pt x="429" y="3478"/>
                    <a:pt x="334" y="3549"/>
                    <a:pt x="334" y="3644"/>
                  </a:cubicBezTo>
                  <a:cubicBezTo>
                    <a:pt x="334" y="3763"/>
                    <a:pt x="382" y="3835"/>
                    <a:pt x="501" y="3835"/>
                  </a:cubicBezTo>
                  <a:lnTo>
                    <a:pt x="715" y="3835"/>
                  </a:lnTo>
                  <a:lnTo>
                    <a:pt x="715" y="4740"/>
                  </a:lnTo>
                  <a:lnTo>
                    <a:pt x="501" y="4740"/>
                  </a:lnTo>
                  <a:cubicBezTo>
                    <a:pt x="429" y="4740"/>
                    <a:pt x="334" y="4788"/>
                    <a:pt x="334" y="4883"/>
                  </a:cubicBezTo>
                  <a:cubicBezTo>
                    <a:pt x="334" y="5002"/>
                    <a:pt x="382" y="5097"/>
                    <a:pt x="501" y="5097"/>
                  </a:cubicBezTo>
                  <a:lnTo>
                    <a:pt x="715" y="5097"/>
                  </a:lnTo>
                  <a:lnTo>
                    <a:pt x="715" y="5978"/>
                  </a:lnTo>
                  <a:lnTo>
                    <a:pt x="501" y="5978"/>
                  </a:lnTo>
                  <a:cubicBezTo>
                    <a:pt x="429" y="5978"/>
                    <a:pt x="334" y="6050"/>
                    <a:pt x="334" y="6145"/>
                  </a:cubicBezTo>
                  <a:cubicBezTo>
                    <a:pt x="334" y="6264"/>
                    <a:pt x="382" y="6335"/>
                    <a:pt x="501" y="6335"/>
                  </a:cubicBezTo>
                  <a:lnTo>
                    <a:pt x="715" y="6335"/>
                  </a:lnTo>
                  <a:lnTo>
                    <a:pt x="715" y="7240"/>
                  </a:lnTo>
                  <a:lnTo>
                    <a:pt x="501" y="7240"/>
                  </a:lnTo>
                  <a:cubicBezTo>
                    <a:pt x="429" y="7240"/>
                    <a:pt x="334" y="7288"/>
                    <a:pt x="334" y="7383"/>
                  </a:cubicBezTo>
                  <a:cubicBezTo>
                    <a:pt x="334" y="7502"/>
                    <a:pt x="382" y="7598"/>
                    <a:pt x="501" y="7598"/>
                  </a:cubicBezTo>
                  <a:lnTo>
                    <a:pt x="715" y="7598"/>
                  </a:lnTo>
                  <a:lnTo>
                    <a:pt x="715" y="8479"/>
                  </a:lnTo>
                  <a:lnTo>
                    <a:pt x="501" y="8479"/>
                  </a:lnTo>
                  <a:cubicBezTo>
                    <a:pt x="429" y="8479"/>
                    <a:pt x="334" y="8550"/>
                    <a:pt x="334" y="8645"/>
                  </a:cubicBezTo>
                  <a:cubicBezTo>
                    <a:pt x="334" y="8765"/>
                    <a:pt x="382" y="8836"/>
                    <a:pt x="501" y="8836"/>
                  </a:cubicBezTo>
                  <a:lnTo>
                    <a:pt x="715" y="8836"/>
                  </a:lnTo>
                  <a:lnTo>
                    <a:pt x="715" y="9741"/>
                  </a:lnTo>
                  <a:lnTo>
                    <a:pt x="501" y="9741"/>
                  </a:lnTo>
                  <a:cubicBezTo>
                    <a:pt x="429" y="9741"/>
                    <a:pt x="334" y="9789"/>
                    <a:pt x="334" y="9884"/>
                  </a:cubicBezTo>
                  <a:cubicBezTo>
                    <a:pt x="334" y="10003"/>
                    <a:pt x="382" y="10098"/>
                    <a:pt x="501" y="10098"/>
                  </a:cubicBezTo>
                  <a:lnTo>
                    <a:pt x="715" y="10098"/>
                  </a:lnTo>
                  <a:lnTo>
                    <a:pt x="715" y="10717"/>
                  </a:lnTo>
                  <a:lnTo>
                    <a:pt x="310" y="10717"/>
                  </a:lnTo>
                  <a:cubicBezTo>
                    <a:pt x="144" y="10717"/>
                    <a:pt x="1" y="10836"/>
                    <a:pt x="1" y="11027"/>
                  </a:cubicBezTo>
                  <a:lnTo>
                    <a:pt x="1" y="11575"/>
                  </a:lnTo>
                  <a:cubicBezTo>
                    <a:pt x="1" y="11741"/>
                    <a:pt x="120" y="11884"/>
                    <a:pt x="310" y="11884"/>
                  </a:cubicBezTo>
                  <a:lnTo>
                    <a:pt x="11622" y="11884"/>
                  </a:lnTo>
                  <a:cubicBezTo>
                    <a:pt x="11765" y="11884"/>
                    <a:pt x="11908" y="11765"/>
                    <a:pt x="11908" y="11575"/>
                  </a:cubicBezTo>
                  <a:lnTo>
                    <a:pt x="11908" y="10979"/>
                  </a:lnTo>
                  <a:cubicBezTo>
                    <a:pt x="11884" y="10908"/>
                    <a:pt x="11860" y="10813"/>
                    <a:pt x="11789" y="10789"/>
                  </a:cubicBezTo>
                  <a:cubicBezTo>
                    <a:pt x="11765" y="10741"/>
                    <a:pt x="11741" y="10717"/>
                    <a:pt x="11670" y="10717"/>
                  </a:cubicBezTo>
                  <a:cubicBezTo>
                    <a:pt x="11646" y="10717"/>
                    <a:pt x="11622" y="10717"/>
                    <a:pt x="11598" y="10693"/>
                  </a:cubicBezTo>
                  <a:cubicBezTo>
                    <a:pt x="11479" y="10670"/>
                    <a:pt x="11313" y="10670"/>
                    <a:pt x="11194" y="10598"/>
                  </a:cubicBezTo>
                  <a:cubicBezTo>
                    <a:pt x="11051" y="10551"/>
                    <a:pt x="10908" y="10432"/>
                    <a:pt x="10813" y="10265"/>
                  </a:cubicBezTo>
                  <a:cubicBezTo>
                    <a:pt x="10717" y="10122"/>
                    <a:pt x="10670" y="9955"/>
                    <a:pt x="10646" y="9765"/>
                  </a:cubicBezTo>
                  <a:lnTo>
                    <a:pt x="10646" y="9741"/>
                  </a:lnTo>
                  <a:lnTo>
                    <a:pt x="9717" y="4526"/>
                  </a:lnTo>
                  <a:lnTo>
                    <a:pt x="9717" y="4478"/>
                  </a:lnTo>
                  <a:cubicBezTo>
                    <a:pt x="9693" y="4383"/>
                    <a:pt x="9622" y="4311"/>
                    <a:pt x="9527" y="4311"/>
                  </a:cubicBezTo>
                  <a:cubicBezTo>
                    <a:pt x="9408" y="4311"/>
                    <a:pt x="9360" y="4406"/>
                    <a:pt x="9384" y="4526"/>
                  </a:cubicBezTo>
                  <a:lnTo>
                    <a:pt x="10336" y="9836"/>
                  </a:lnTo>
                  <a:cubicBezTo>
                    <a:pt x="10360" y="10193"/>
                    <a:pt x="10527" y="10479"/>
                    <a:pt x="10717" y="10693"/>
                  </a:cubicBezTo>
                  <a:lnTo>
                    <a:pt x="6740" y="10693"/>
                  </a:lnTo>
                  <a:lnTo>
                    <a:pt x="6740" y="10717"/>
                  </a:lnTo>
                  <a:cubicBezTo>
                    <a:pt x="6740" y="10717"/>
                    <a:pt x="6264" y="10455"/>
                    <a:pt x="6240" y="10146"/>
                  </a:cubicBezTo>
                  <a:lnTo>
                    <a:pt x="6240" y="10122"/>
                  </a:lnTo>
                  <a:lnTo>
                    <a:pt x="5788" y="7598"/>
                  </a:lnTo>
                  <a:lnTo>
                    <a:pt x="6407" y="4002"/>
                  </a:lnTo>
                  <a:cubicBezTo>
                    <a:pt x="6431" y="3763"/>
                    <a:pt x="6526" y="3525"/>
                    <a:pt x="6669" y="3311"/>
                  </a:cubicBezTo>
                  <a:cubicBezTo>
                    <a:pt x="6836" y="3097"/>
                    <a:pt x="6978" y="2930"/>
                    <a:pt x="7193" y="2763"/>
                  </a:cubicBezTo>
                  <a:cubicBezTo>
                    <a:pt x="7393" y="2630"/>
                    <a:pt x="7629" y="2555"/>
                    <a:pt x="7867" y="2555"/>
                  </a:cubicBezTo>
                  <a:cubicBezTo>
                    <a:pt x="7968" y="2555"/>
                    <a:pt x="8070" y="2568"/>
                    <a:pt x="8169" y="2597"/>
                  </a:cubicBezTo>
                  <a:cubicBezTo>
                    <a:pt x="8741" y="2739"/>
                    <a:pt x="9122" y="3287"/>
                    <a:pt x="9265" y="3811"/>
                  </a:cubicBezTo>
                  <a:cubicBezTo>
                    <a:pt x="9284" y="3890"/>
                    <a:pt x="9353" y="3936"/>
                    <a:pt x="9430" y="3936"/>
                  </a:cubicBezTo>
                  <a:cubicBezTo>
                    <a:pt x="9446" y="3936"/>
                    <a:pt x="9463" y="3934"/>
                    <a:pt x="9479" y="3930"/>
                  </a:cubicBezTo>
                  <a:cubicBezTo>
                    <a:pt x="9574" y="3906"/>
                    <a:pt x="9622" y="3811"/>
                    <a:pt x="9598" y="3716"/>
                  </a:cubicBezTo>
                  <a:cubicBezTo>
                    <a:pt x="9574" y="3573"/>
                    <a:pt x="9503" y="3430"/>
                    <a:pt x="9408" y="3287"/>
                  </a:cubicBezTo>
                  <a:lnTo>
                    <a:pt x="9336" y="3097"/>
                  </a:lnTo>
                  <a:cubicBezTo>
                    <a:pt x="9146" y="2835"/>
                    <a:pt x="8931" y="2597"/>
                    <a:pt x="8669" y="2454"/>
                  </a:cubicBezTo>
                  <a:cubicBezTo>
                    <a:pt x="8410" y="2291"/>
                    <a:pt x="8095" y="2207"/>
                    <a:pt x="7785" y="2207"/>
                  </a:cubicBezTo>
                  <a:cubicBezTo>
                    <a:pt x="7640" y="2207"/>
                    <a:pt x="7496" y="2225"/>
                    <a:pt x="7359" y="2263"/>
                  </a:cubicBezTo>
                  <a:cubicBezTo>
                    <a:pt x="7074" y="2358"/>
                    <a:pt x="6836" y="2525"/>
                    <a:pt x="6645" y="2739"/>
                  </a:cubicBezTo>
                  <a:cubicBezTo>
                    <a:pt x="6526" y="2859"/>
                    <a:pt x="6431" y="2978"/>
                    <a:pt x="6383" y="3097"/>
                  </a:cubicBezTo>
                  <a:cubicBezTo>
                    <a:pt x="6240" y="3335"/>
                    <a:pt x="6145" y="3597"/>
                    <a:pt x="6073" y="3906"/>
                  </a:cubicBezTo>
                  <a:lnTo>
                    <a:pt x="5597" y="6574"/>
                  </a:lnTo>
                  <a:lnTo>
                    <a:pt x="5550" y="6193"/>
                  </a:lnTo>
                  <a:cubicBezTo>
                    <a:pt x="5550" y="6169"/>
                    <a:pt x="5550" y="6097"/>
                    <a:pt x="5526" y="6073"/>
                  </a:cubicBezTo>
                  <a:cubicBezTo>
                    <a:pt x="5454" y="5835"/>
                    <a:pt x="5335" y="5621"/>
                    <a:pt x="5192" y="5454"/>
                  </a:cubicBezTo>
                  <a:cubicBezTo>
                    <a:pt x="4960" y="5186"/>
                    <a:pt x="4621" y="5012"/>
                    <a:pt x="4275" y="5012"/>
                  </a:cubicBezTo>
                  <a:cubicBezTo>
                    <a:pt x="4159" y="5012"/>
                    <a:pt x="4043" y="5032"/>
                    <a:pt x="3930" y="5073"/>
                  </a:cubicBezTo>
                  <a:cubicBezTo>
                    <a:pt x="3859" y="5097"/>
                    <a:pt x="3763" y="5145"/>
                    <a:pt x="3668" y="5216"/>
                  </a:cubicBezTo>
                  <a:cubicBezTo>
                    <a:pt x="3502" y="5335"/>
                    <a:pt x="3382" y="5478"/>
                    <a:pt x="3263" y="5669"/>
                  </a:cubicBezTo>
                  <a:cubicBezTo>
                    <a:pt x="3144" y="5835"/>
                    <a:pt x="3073" y="6026"/>
                    <a:pt x="3049" y="6216"/>
                  </a:cubicBezTo>
                  <a:lnTo>
                    <a:pt x="2620" y="8574"/>
                  </a:lnTo>
                  <a:cubicBezTo>
                    <a:pt x="2597" y="8669"/>
                    <a:pt x="2692" y="8765"/>
                    <a:pt x="2787" y="8788"/>
                  </a:cubicBezTo>
                  <a:cubicBezTo>
                    <a:pt x="2795" y="8791"/>
                    <a:pt x="2803" y="8792"/>
                    <a:pt x="2811" y="8792"/>
                  </a:cubicBezTo>
                  <a:cubicBezTo>
                    <a:pt x="2878" y="8792"/>
                    <a:pt x="2956" y="8709"/>
                    <a:pt x="2978" y="8645"/>
                  </a:cubicBezTo>
                  <a:lnTo>
                    <a:pt x="3406" y="6288"/>
                  </a:lnTo>
                  <a:cubicBezTo>
                    <a:pt x="3430" y="6145"/>
                    <a:pt x="3502" y="5978"/>
                    <a:pt x="3573" y="5835"/>
                  </a:cubicBezTo>
                  <a:cubicBezTo>
                    <a:pt x="3738" y="5571"/>
                    <a:pt x="4040" y="5376"/>
                    <a:pt x="4353" y="5376"/>
                  </a:cubicBezTo>
                  <a:cubicBezTo>
                    <a:pt x="4492" y="5376"/>
                    <a:pt x="4632" y="5414"/>
                    <a:pt x="4764" y="5502"/>
                  </a:cubicBezTo>
                  <a:cubicBezTo>
                    <a:pt x="4859" y="5573"/>
                    <a:pt x="4930" y="5669"/>
                    <a:pt x="5002" y="5740"/>
                  </a:cubicBezTo>
                  <a:cubicBezTo>
                    <a:pt x="5121" y="5907"/>
                    <a:pt x="5216" y="6073"/>
                    <a:pt x="5240" y="6288"/>
                  </a:cubicBezTo>
                  <a:lnTo>
                    <a:pt x="5931" y="10193"/>
                  </a:lnTo>
                  <a:cubicBezTo>
                    <a:pt x="5954" y="10384"/>
                    <a:pt x="6097" y="10693"/>
                    <a:pt x="6097" y="10693"/>
                  </a:cubicBezTo>
                  <a:lnTo>
                    <a:pt x="2501" y="10693"/>
                  </a:lnTo>
                  <a:cubicBezTo>
                    <a:pt x="2501" y="10693"/>
                    <a:pt x="2692" y="10384"/>
                    <a:pt x="2692" y="10193"/>
                  </a:cubicBezTo>
                  <a:lnTo>
                    <a:pt x="2811" y="9431"/>
                  </a:lnTo>
                  <a:cubicBezTo>
                    <a:pt x="2835" y="9360"/>
                    <a:pt x="2739" y="9265"/>
                    <a:pt x="2644" y="9241"/>
                  </a:cubicBezTo>
                  <a:cubicBezTo>
                    <a:pt x="2631" y="9232"/>
                    <a:pt x="2617" y="9228"/>
                    <a:pt x="2603" y="9228"/>
                  </a:cubicBezTo>
                  <a:cubicBezTo>
                    <a:pt x="2540" y="9228"/>
                    <a:pt x="2473" y="9306"/>
                    <a:pt x="2454" y="9384"/>
                  </a:cubicBezTo>
                  <a:lnTo>
                    <a:pt x="2335" y="10122"/>
                  </a:lnTo>
                  <a:lnTo>
                    <a:pt x="2335" y="10146"/>
                  </a:lnTo>
                  <a:cubicBezTo>
                    <a:pt x="2287" y="10455"/>
                    <a:pt x="2096" y="10693"/>
                    <a:pt x="1811" y="10693"/>
                  </a:cubicBezTo>
                  <a:cubicBezTo>
                    <a:pt x="1811" y="10693"/>
                    <a:pt x="1787" y="10693"/>
                    <a:pt x="1763" y="10717"/>
                  </a:cubicBezTo>
                  <a:lnTo>
                    <a:pt x="1072" y="10717"/>
                  </a:lnTo>
                  <a:lnTo>
                    <a:pt x="1072" y="191"/>
                  </a:lnTo>
                  <a:cubicBezTo>
                    <a:pt x="1072" y="96"/>
                    <a:pt x="1025" y="1"/>
                    <a:pt x="93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95" name="Google Shape;13971;p27">
            <a:extLst>
              <a:ext uri="{FF2B5EF4-FFF2-40B4-BE49-F238E27FC236}">
                <a16:creationId xmlns:a16="http://schemas.microsoft.com/office/drawing/2014/main" id="{D1DF2A3F-8C44-1649-2F44-810E0BDC7BBD}"/>
              </a:ext>
            </a:extLst>
          </p:cNvPr>
          <p:cNvGrpSpPr/>
          <p:nvPr/>
        </p:nvGrpSpPr>
        <p:grpSpPr>
          <a:xfrm>
            <a:off x="9540570" y="4711861"/>
            <a:ext cx="710664" cy="455698"/>
            <a:chOff x="4674088" y="2423058"/>
            <a:chExt cx="297125" cy="190525"/>
          </a:xfrm>
        </p:grpSpPr>
        <p:sp>
          <p:nvSpPr>
            <p:cNvPr id="96" name="Google Shape;13972;p27">
              <a:extLst>
                <a:ext uri="{FF2B5EF4-FFF2-40B4-BE49-F238E27FC236}">
                  <a16:creationId xmlns:a16="http://schemas.microsoft.com/office/drawing/2014/main" id="{E2A8CBD9-C400-C773-2A59-7E184DDA8546}"/>
                </a:ext>
              </a:extLst>
            </p:cNvPr>
            <p:cNvSpPr/>
            <p:nvPr/>
          </p:nvSpPr>
          <p:spPr>
            <a:xfrm>
              <a:off x="4674088" y="2423058"/>
              <a:ext cx="297125" cy="190525"/>
            </a:xfrm>
            <a:custGeom>
              <a:avLst/>
              <a:gdLst/>
              <a:ahLst/>
              <a:cxnLst/>
              <a:rect l="l" t="t" r="r" b="b"/>
              <a:pathLst>
                <a:path w="11885" h="7621" extrusionOk="0">
                  <a:moveTo>
                    <a:pt x="5931" y="1048"/>
                  </a:moveTo>
                  <a:cubicBezTo>
                    <a:pt x="6764" y="1667"/>
                    <a:pt x="7264" y="2691"/>
                    <a:pt x="7264" y="3787"/>
                  </a:cubicBezTo>
                  <a:cubicBezTo>
                    <a:pt x="7264" y="4882"/>
                    <a:pt x="6740" y="5906"/>
                    <a:pt x="5931" y="6525"/>
                  </a:cubicBezTo>
                  <a:cubicBezTo>
                    <a:pt x="5121" y="5930"/>
                    <a:pt x="4597" y="4906"/>
                    <a:pt x="4597" y="3811"/>
                  </a:cubicBezTo>
                  <a:cubicBezTo>
                    <a:pt x="4597" y="3096"/>
                    <a:pt x="4788" y="2406"/>
                    <a:pt x="5216" y="1810"/>
                  </a:cubicBezTo>
                  <a:cubicBezTo>
                    <a:pt x="5431" y="1524"/>
                    <a:pt x="5669" y="1286"/>
                    <a:pt x="5931" y="1048"/>
                  </a:cubicBezTo>
                  <a:close/>
                  <a:moveTo>
                    <a:pt x="8074" y="0"/>
                  </a:moveTo>
                  <a:cubicBezTo>
                    <a:pt x="7884" y="0"/>
                    <a:pt x="7693" y="0"/>
                    <a:pt x="7503" y="24"/>
                  </a:cubicBezTo>
                  <a:cubicBezTo>
                    <a:pt x="7407" y="24"/>
                    <a:pt x="7360" y="119"/>
                    <a:pt x="7360" y="238"/>
                  </a:cubicBezTo>
                  <a:cubicBezTo>
                    <a:pt x="7360" y="334"/>
                    <a:pt x="7431" y="381"/>
                    <a:pt x="7574" y="381"/>
                  </a:cubicBezTo>
                  <a:cubicBezTo>
                    <a:pt x="7741" y="358"/>
                    <a:pt x="7884" y="358"/>
                    <a:pt x="8074" y="358"/>
                  </a:cubicBezTo>
                  <a:cubicBezTo>
                    <a:pt x="9979" y="358"/>
                    <a:pt x="11551" y="1905"/>
                    <a:pt x="11551" y="3834"/>
                  </a:cubicBezTo>
                  <a:cubicBezTo>
                    <a:pt x="11551" y="5787"/>
                    <a:pt x="10003" y="7311"/>
                    <a:pt x="8074" y="7311"/>
                  </a:cubicBezTo>
                  <a:cubicBezTo>
                    <a:pt x="7407" y="7311"/>
                    <a:pt x="6788" y="7145"/>
                    <a:pt x="6264" y="6811"/>
                  </a:cubicBezTo>
                  <a:cubicBezTo>
                    <a:pt x="7121" y="6097"/>
                    <a:pt x="7645" y="5073"/>
                    <a:pt x="7645" y="3882"/>
                  </a:cubicBezTo>
                  <a:cubicBezTo>
                    <a:pt x="7645" y="2691"/>
                    <a:pt x="7121" y="1620"/>
                    <a:pt x="6264" y="929"/>
                  </a:cubicBezTo>
                  <a:cubicBezTo>
                    <a:pt x="6431" y="810"/>
                    <a:pt x="6645" y="715"/>
                    <a:pt x="6812" y="619"/>
                  </a:cubicBezTo>
                  <a:cubicBezTo>
                    <a:pt x="6907" y="596"/>
                    <a:pt x="6979" y="477"/>
                    <a:pt x="6907" y="381"/>
                  </a:cubicBezTo>
                  <a:cubicBezTo>
                    <a:pt x="6890" y="331"/>
                    <a:pt x="6826" y="280"/>
                    <a:pt x="6756" y="280"/>
                  </a:cubicBezTo>
                  <a:cubicBezTo>
                    <a:pt x="6727" y="280"/>
                    <a:pt x="6697" y="289"/>
                    <a:pt x="6669" y="310"/>
                  </a:cubicBezTo>
                  <a:cubicBezTo>
                    <a:pt x="6407" y="381"/>
                    <a:pt x="6169" y="548"/>
                    <a:pt x="5931" y="691"/>
                  </a:cubicBezTo>
                  <a:cubicBezTo>
                    <a:pt x="5335" y="262"/>
                    <a:pt x="4597" y="24"/>
                    <a:pt x="3811" y="24"/>
                  </a:cubicBezTo>
                  <a:cubicBezTo>
                    <a:pt x="1692" y="24"/>
                    <a:pt x="1" y="1763"/>
                    <a:pt x="1" y="3834"/>
                  </a:cubicBezTo>
                  <a:cubicBezTo>
                    <a:pt x="1" y="4168"/>
                    <a:pt x="25" y="4477"/>
                    <a:pt x="120" y="4787"/>
                  </a:cubicBezTo>
                  <a:cubicBezTo>
                    <a:pt x="140" y="4866"/>
                    <a:pt x="209" y="4912"/>
                    <a:pt x="286" y="4912"/>
                  </a:cubicBezTo>
                  <a:cubicBezTo>
                    <a:pt x="302" y="4912"/>
                    <a:pt x="318" y="4910"/>
                    <a:pt x="334" y="4906"/>
                  </a:cubicBezTo>
                  <a:cubicBezTo>
                    <a:pt x="430" y="4882"/>
                    <a:pt x="477" y="4787"/>
                    <a:pt x="453" y="4692"/>
                  </a:cubicBezTo>
                  <a:cubicBezTo>
                    <a:pt x="382" y="4430"/>
                    <a:pt x="334" y="4144"/>
                    <a:pt x="334" y="3834"/>
                  </a:cubicBezTo>
                  <a:cubicBezTo>
                    <a:pt x="334" y="1929"/>
                    <a:pt x="1882" y="358"/>
                    <a:pt x="3811" y="358"/>
                  </a:cubicBezTo>
                  <a:cubicBezTo>
                    <a:pt x="4454" y="358"/>
                    <a:pt x="5097" y="548"/>
                    <a:pt x="5621" y="858"/>
                  </a:cubicBezTo>
                  <a:cubicBezTo>
                    <a:pt x="5359" y="1072"/>
                    <a:pt x="5121" y="1334"/>
                    <a:pt x="4907" y="1643"/>
                  </a:cubicBezTo>
                  <a:cubicBezTo>
                    <a:pt x="4478" y="2286"/>
                    <a:pt x="4240" y="3049"/>
                    <a:pt x="4240" y="3811"/>
                  </a:cubicBezTo>
                  <a:cubicBezTo>
                    <a:pt x="4240" y="5001"/>
                    <a:pt x="4764" y="6073"/>
                    <a:pt x="5621" y="6764"/>
                  </a:cubicBezTo>
                  <a:cubicBezTo>
                    <a:pt x="5097" y="7073"/>
                    <a:pt x="4478" y="7264"/>
                    <a:pt x="3811" y="7264"/>
                  </a:cubicBezTo>
                  <a:cubicBezTo>
                    <a:pt x="2501" y="7264"/>
                    <a:pt x="1311" y="6549"/>
                    <a:pt x="715" y="5382"/>
                  </a:cubicBezTo>
                  <a:cubicBezTo>
                    <a:pt x="697" y="5310"/>
                    <a:pt x="623" y="5279"/>
                    <a:pt x="547" y="5279"/>
                  </a:cubicBezTo>
                  <a:cubicBezTo>
                    <a:pt x="524" y="5279"/>
                    <a:pt x="500" y="5281"/>
                    <a:pt x="477" y="5287"/>
                  </a:cubicBezTo>
                  <a:cubicBezTo>
                    <a:pt x="382" y="5335"/>
                    <a:pt x="358" y="5454"/>
                    <a:pt x="382" y="5525"/>
                  </a:cubicBezTo>
                  <a:cubicBezTo>
                    <a:pt x="1049" y="6811"/>
                    <a:pt x="2359" y="7621"/>
                    <a:pt x="3787" y="7621"/>
                  </a:cubicBezTo>
                  <a:cubicBezTo>
                    <a:pt x="4550" y="7621"/>
                    <a:pt x="5288" y="7383"/>
                    <a:pt x="5883" y="6954"/>
                  </a:cubicBezTo>
                  <a:cubicBezTo>
                    <a:pt x="6502" y="7383"/>
                    <a:pt x="7241" y="7621"/>
                    <a:pt x="8003" y="7621"/>
                  </a:cubicBezTo>
                  <a:cubicBezTo>
                    <a:pt x="10122" y="7621"/>
                    <a:pt x="11813" y="5882"/>
                    <a:pt x="11813" y="3811"/>
                  </a:cubicBezTo>
                  <a:cubicBezTo>
                    <a:pt x="11884" y="1691"/>
                    <a:pt x="10194" y="0"/>
                    <a:pt x="807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97" name="Google Shape;13973;p27">
              <a:extLst>
                <a:ext uri="{FF2B5EF4-FFF2-40B4-BE49-F238E27FC236}">
                  <a16:creationId xmlns:a16="http://schemas.microsoft.com/office/drawing/2014/main" id="{91E619FE-2523-EFC2-013A-88AC34B6E564}"/>
                </a:ext>
              </a:extLst>
            </p:cNvPr>
            <p:cNvSpPr/>
            <p:nvPr/>
          </p:nvSpPr>
          <p:spPr>
            <a:xfrm>
              <a:off x="4703263" y="2505208"/>
              <a:ext cx="57200" cy="8950"/>
            </a:xfrm>
            <a:custGeom>
              <a:avLst/>
              <a:gdLst/>
              <a:ahLst/>
              <a:cxnLst/>
              <a:rect l="l" t="t" r="r" b="b"/>
              <a:pathLst>
                <a:path w="2288" h="358" extrusionOk="0">
                  <a:moveTo>
                    <a:pt x="168" y="1"/>
                  </a:moveTo>
                  <a:cubicBezTo>
                    <a:pt x="96" y="1"/>
                    <a:pt x="25" y="48"/>
                    <a:pt x="1" y="144"/>
                  </a:cubicBezTo>
                  <a:cubicBezTo>
                    <a:pt x="1" y="239"/>
                    <a:pt x="96" y="358"/>
                    <a:pt x="168" y="358"/>
                  </a:cubicBezTo>
                  <a:lnTo>
                    <a:pt x="2073" y="358"/>
                  </a:lnTo>
                  <a:cubicBezTo>
                    <a:pt x="2168" y="358"/>
                    <a:pt x="2239" y="286"/>
                    <a:pt x="2263" y="191"/>
                  </a:cubicBezTo>
                  <a:cubicBezTo>
                    <a:pt x="2287" y="72"/>
                    <a:pt x="2192" y="1"/>
                    <a:pt x="207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98" name="Google Shape;13974;p27">
              <a:extLst>
                <a:ext uri="{FF2B5EF4-FFF2-40B4-BE49-F238E27FC236}">
                  <a16:creationId xmlns:a16="http://schemas.microsoft.com/office/drawing/2014/main" id="{937BF42A-C9B7-8789-BF26-5935838E1247}"/>
                </a:ext>
              </a:extLst>
            </p:cNvPr>
            <p:cNvSpPr/>
            <p:nvPr/>
          </p:nvSpPr>
          <p:spPr>
            <a:xfrm>
              <a:off x="4703263" y="2523083"/>
              <a:ext cx="39325" cy="8350"/>
            </a:xfrm>
            <a:custGeom>
              <a:avLst/>
              <a:gdLst/>
              <a:ahLst/>
              <a:cxnLst/>
              <a:rect l="l" t="t" r="r" b="b"/>
              <a:pathLst>
                <a:path w="1573" h="334" extrusionOk="0">
                  <a:moveTo>
                    <a:pt x="168" y="0"/>
                  </a:moveTo>
                  <a:cubicBezTo>
                    <a:pt x="96" y="0"/>
                    <a:pt x="25" y="48"/>
                    <a:pt x="1" y="143"/>
                  </a:cubicBezTo>
                  <a:cubicBezTo>
                    <a:pt x="1" y="238"/>
                    <a:pt x="96" y="334"/>
                    <a:pt x="168" y="334"/>
                  </a:cubicBezTo>
                  <a:lnTo>
                    <a:pt x="1358" y="334"/>
                  </a:lnTo>
                  <a:cubicBezTo>
                    <a:pt x="1454" y="334"/>
                    <a:pt x="1525" y="286"/>
                    <a:pt x="1549" y="191"/>
                  </a:cubicBezTo>
                  <a:cubicBezTo>
                    <a:pt x="1573" y="72"/>
                    <a:pt x="1477" y="0"/>
                    <a:pt x="135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99" name="Google Shape;13975;p27">
              <a:extLst>
                <a:ext uri="{FF2B5EF4-FFF2-40B4-BE49-F238E27FC236}">
                  <a16:creationId xmlns:a16="http://schemas.microsoft.com/office/drawing/2014/main" id="{A613D195-5E53-AA66-CB60-D1A9A7E5D52C}"/>
                </a:ext>
              </a:extLst>
            </p:cNvPr>
            <p:cNvSpPr/>
            <p:nvPr/>
          </p:nvSpPr>
          <p:spPr>
            <a:xfrm>
              <a:off x="4884863" y="2505208"/>
              <a:ext cx="57775" cy="8950"/>
            </a:xfrm>
            <a:custGeom>
              <a:avLst/>
              <a:gdLst/>
              <a:ahLst/>
              <a:cxnLst/>
              <a:rect l="l" t="t" r="r" b="b"/>
              <a:pathLst>
                <a:path w="2311" h="358" extrusionOk="0">
                  <a:moveTo>
                    <a:pt x="215" y="1"/>
                  </a:moveTo>
                  <a:cubicBezTo>
                    <a:pt x="119" y="1"/>
                    <a:pt x="48" y="48"/>
                    <a:pt x="24" y="144"/>
                  </a:cubicBezTo>
                  <a:cubicBezTo>
                    <a:pt x="0" y="263"/>
                    <a:pt x="96" y="358"/>
                    <a:pt x="215" y="358"/>
                  </a:cubicBezTo>
                  <a:lnTo>
                    <a:pt x="2120" y="358"/>
                  </a:lnTo>
                  <a:cubicBezTo>
                    <a:pt x="2191" y="358"/>
                    <a:pt x="2263" y="286"/>
                    <a:pt x="2286" y="191"/>
                  </a:cubicBezTo>
                  <a:cubicBezTo>
                    <a:pt x="2310" y="72"/>
                    <a:pt x="2239" y="1"/>
                    <a:pt x="212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00" name="Google Shape;13976;p27">
              <a:extLst>
                <a:ext uri="{FF2B5EF4-FFF2-40B4-BE49-F238E27FC236}">
                  <a16:creationId xmlns:a16="http://schemas.microsoft.com/office/drawing/2014/main" id="{D6FE4EA9-5A8B-9A22-8417-72F5F29FE9E0}"/>
                </a:ext>
              </a:extLst>
            </p:cNvPr>
            <p:cNvSpPr/>
            <p:nvPr/>
          </p:nvSpPr>
          <p:spPr>
            <a:xfrm>
              <a:off x="4902713" y="2523083"/>
              <a:ext cx="39325" cy="8350"/>
            </a:xfrm>
            <a:custGeom>
              <a:avLst/>
              <a:gdLst/>
              <a:ahLst/>
              <a:cxnLst/>
              <a:rect l="l" t="t" r="r" b="b"/>
              <a:pathLst>
                <a:path w="1573" h="334" extrusionOk="0">
                  <a:moveTo>
                    <a:pt x="215" y="0"/>
                  </a:moveTo>
                  <a:cubicBezTo>
                    <a:pt x="120" y="0"/>
                    <a:pt x="48" y="48"/>
                    <a:pt x="25" y="143"/>
                  </a:cubicBezTo>
                  <a:cubicBezTo>
                    <a:pt x="1" y="262"/>
                    <a:pt x="96" y="334"/>
                    <a:pt x="215" y="334"/>
                  </a:cubicBezTo>
                  <a:lnTo>
                    <a:pt x="1406" y="334"/>
                  </a:lnTo>
                  <a:cubicBezTo>
                    <a:pt x="1477" y="334"/>
                    <a:pt x="1572" y="286"/>
                    <a:pt x="1572" y="191"/>
                  </a:cubicBezTo>
                  <a:cubicBezTo>
                    <a:pt x="1572" y="72"/>
                    <a:pt x="1525" y="0"/>
                    <a:pt x="140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101" name="Google Shape;13977;p27">
            <a:extLst>
              <a:ext uri="{FF2B5EF4-FFF2-40B4-BE49-F238E27FC236}">
                <a16:creationId xmlns:a16="http://schemas.microsoft.com/office/drawing/2014/main" id="{E4FD14A1-D46A-B055-3EBE-F49BFF882380}"/>
              </a:ext>
            </a:extLst>
          </p:cNvPr>
          <p:cNvSpPr/>
          <p:nvPr/>
        </p:nvSpPr>
        <p:spPr>
          <a:xfrm>
            <a:off x="8176211" y="5155828"/>
            <a:ext cx="21466" cy="37312"/>
          </a:xfrm>
          <a:custGeom>
            <a:avLst/>
            <a:gdLst/>
            <a:ahLst/>
            <a:cxnLst/>
            <a:rect l="l" t="t" r="r" b="b"/>
            <a:pathLst>
              <a:path w="359" h="624" extrusionOk="0">
                <a:moveTo>
                  <a:pt x="179" y="1"/>
                </a:moveTo>
                <a:cubicBezTo>
                  <a:pt x="77" y="1"/>
                  <a:pt x="1" y="88"/>
                  <a:pt x="1" y="195"/>
                </a:cubicBezTo>
                <a:lnTo>
                  <a:pt x="1" y="433"/>
                </a:lnTo>
                <a:cubicBezTo>
                  <a:pt x="1" y="528"/>
                  <a:pt x="72" y="624"/>
                  <a:pt x="168" y="624"/>
                </a:cubicBezTo>
                <a:cubicBezTo>
                  <a:pt x="287" y="624"/>
                  <a:pt x="358" y="552"/>
                  <a:pt x="358" y="433"/>
                </a:cubicBezTo>
                <a:lnTo>
                  <a:pt x="358" y="195"/>
                </a:lnTo>
                <a:cubicBezTo>
                  <a:pt x="358" y="100"/>
                  <a:pt x="311" y="52"/>
                  <a:pt x="215" y="4"/>
                </a:cubicBezTo>
                <a:cubicBezTo>
                  <a:pt x="203" y="2"/>
                  <a:pt x="191" y="1"/>
                  <a:pt x="179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02" name="Google Shape;13978;p27">
            <a:extLst>
              <a:ext uri="{FF2B5EF4-FFF2-40B4-BE49-F238E27FC236}">
                <a16:creationId xmlns:a16="http://schemas.microsoft.com/office/drawing/2014/main" id="{D83B7A21-8CC5-83BE-29AA-ABF2832B48EF}"/>
              </a:ext>
            </a:extLst>
          </p:cNvPr>
          <p:cNvSpPr/>
          <p:nvPr/>
        </p:nvSpPr>
        <p:spPr>
          <a:xfrm>
            <a:off x="8637629" y="5089159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72" y="0"/>
                  <a:pt x="1" y="95"/>
                  <a:pt x="1" y="191"/>
                </a:cubicBezTo>
                <a:lnTo>
                  <a:pt x="1" y="429"/>
                </a:lnTo>
                <a:cubicBezTo>
                  <a:pt x="1" y="500"/>
                  <a:pt x="72" y="595"/>
                  <a:pt x="167" y="595"/>
                </a:cubicBezTo>
                <a:cubicBezTo>
                  <a:pt x="263" y="595"/>
                  <a:pt x="358" y="500"/>
                  <a:pt x="358" y="429"/>
                </a:cubicBezTo>
                <a:lnTo>
                  <a:pt x="358" y="191"/>
                </a:lnTo>
                <a:cubicBezTo>
                  <a:pt x="358" y="72"/>
                  <a:pt x="286" y="0"/>
                  <a:pt x="1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03" name="Google Shape;13979;p27">
            <a:extLst>
              <a:ext uri="{FF2B5EF4-FFF2-40B4-BE49-F238E27FC236}">
                <a16:creationId xmlns:a16="http://schemas.microsoft.com/office/drawing/2014/main" id="{B8EA67EA-E1CB-37B2-C265-C1D2DBAE4B80}"/>
              </a:ext>
            </a:extLst>
          </p:cNvPr>
          <p:cNvSpPr/>
          <p:nvPr/>
        </p:nvSpPr>
        <p:spPr>
          <a:xfrm>
            <a:off x="8637629" y="5144649"/>
            <a:ext cx="21406" cy="35698"/>
          </a:xfrm>
          <a:custGeom>
            <a:avLst/>
            <a:gdLst/>
            <a:ahLst/>
            <a:cxnLst/>
            <a:rect l="l" t="t" r="r" b="b"/>
            <a:pathLst>
              <a:path w="358" h="597" extrusionOk="0">
                <a:moveTo>
                  <a:pt x="167" y="1"/>
                </a:moveTo>
                <a:cubicBezTo>
                  <a:pt x="72" y="1"/>
                  <a:pt x="1" y="96"/>
                  <a:pt x="1" y="168"/>
                </a:cubicBezTo>
                <a:lnTo>
                  <a:pt x="1" y="406"/>
                </a:lnTo>
                <a:cubicBezTo>
                  <a:pt x="1" y="501"/>
                  <a:pt x="72" y="596"/>
                  <a:pt x="167" y="596"/>
                </a:cubicBezTo>
                <a:cubicBezTo>
                  <a:pt x="263" y="596"/>
                  <a:pt x="358" y="501"/>
                  <a:pt x="358" y="406"/>
                </a:cubicBezTo>
                <a:lnTo>
                  <a:pt x="358" y="168"/>
                </a:lnTo>
                <a:cubicBezTo>
                  <a:pt x="358" y="48"/>
                  <a:pt x="286" y="1"/>
                  <a:pt x="167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04" name="Google Shape;13980;p27">
            <a:extLst>
              <a:ext uri="{FF2B5EF4-FFF2-40B4-BE49-F238E27FC236}">
                <a16:creationId xmlns:a16="http://schemas.microsoft.com/office/drawing/2014/main" id="{7A884957-BCE6-B724-9D3C-650B8F4D7A1B}"/>
              </a:ext>
            </a:extLst>
          </p:cNvPr>
          <p:cNvSpPr/>
          <p:nvPr/>
        </p:nvSpPr>
        <p:spPr>
          <a:xfrm>
            <a:off x="8637629" y="5032175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1"/>
                </a:moveTo>
                <a:cubicBezTo>
                  <a:pt x="72" y="1"/>
                  <a:pt x="1" y="96"/>
                  <a:pt x="1" y="191"/>
                </a:cubicBezTo>
                <a:lnTo>
                  <a:pt x="1" y="429"/>
                </a:lnTo>
                <a:cubicBezTo>
                  <a:pt x="1" y="501"/>
                  <a:pt x="72" y="596"/>
                  <a:pt x="167" y="596"/>
                </a:cubicBezTo>
                <a:cubicBezTo>
                  <a:pt x="263" y="596"/>
                  <a:pt x="358" y="501"/>
                  <a:pt x="358" y="429"/>
                </a:cubicBezTo>
                <a:lnTo>
                  <a:pt x="358" y="191"/>
                </a:lnTo>
                <a:cubicBezTo>
                  <a:pt x="358" y="96"/>
                  <a:pt x="286" y="1"/>
                  <a:pt x="167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05" name="Google Shape;13981;p27">
            <a:extLst>
              <a:ext uri="{FF2B5EF4-FFF2-40B4-BE49-F238E27FC236}">
                <a16:creationId xmlns:a16="http://schemas.microsoft.com/office/drawing/2014/main" id="{4518545E-3E86-77A3-B1BD-57DEA6406853}"/>
              </a:ext>
            </a:extLst>
          </p:cNvPr>
          <p:cNvSpPr/>
          <p:nvPr/>
        </p:nvSpPr>
        <p:spPr>
          <a:xfrm>
            <a:off x="8637629" y="4976625"/>
            <a:ext cx="21406" cy="35698"/>
          </a:xfrm>
          <a:custGeom>
            <a:avLst/>
            <a:gdLst/>
            <a:ahLst/>
            <a:cxnLst/>
            <a:rect l="l" t="t" r="r" b="b"/>
            <a:pathLst>
              <a:path w="358" h="597" extrusionOk="0">
                <a:moveTo>
                  <a:pt x="167" y="1"/>
                </a:moveTo>
                <a:cubicBezTo>
                  <a:pt x="72" y="1"/>
                  <a:pt x="1" y="96"/>
                  <a:pt x="1" y="191"/>
                </a:cubicBezTo>
                <a:lnTo>
                  <a:pt x="1" y="429"/>
                </a:lnTo>
                <a:cubicBezTo>
                  <a:pt x="1" y="525"/>
                  <a:pt x="72" y="596"/>
                  <a:pt x="167" y="596"/>
                </a:cubicBezTo>
                <a:cubicBezTo>
                  <a:pt x="263" y="596"/>
                  <a:pt x="358" y="525"/>
                  <a:pt x="358" y="429"/>
                </a:cubicBezTo>
                <a:lnTo>
                  <a:pt x="358" y="191"/>
                </a:lnTo>
                <a:cubicBezTo>
                  <a:pt x="358" y="96"/>
                  <a:pt x="286" y="1"/>
                  <a:pt x="167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06" name="Google Shape;13982;p27">
            <a:extLst>
              <a:ext uri="{FF2B5EF4-FFF2-40B4-BE49-F238E27FC236}">
                <a16:creationId xmlns:a16="http://schemas.microsoft.com/office/drawing/2014/main" id="{2892B2D6-D002-4B85-4E91-2CC0DC4C2B90}"/>
              </a:ext>
            </a:extLst>
          </p:cNvPr>
          <p:cNvSpPr/>
          <p:nvPr/>
        </p:nvSpPr>
        <p:spPr>
          <a:xfrm>
            <a:off x="8637629" y="4922513"/>
            <a:ext cx="21406" cy="35698"/>
          </a:xfrm>
          <a:custGeom>
            <a:avLst/>
            <a:gdLst/>
            <a:ahLst/>
            <a:cxnLst/>
            <a:rect l="l" t="t" r="r" b="b"/>
            <a:pathLst>
              <a:path w="358" h="597" extrusionOk="0">
                <a:moveTo>
                  <a:pt x="167" y="1"/>
                </a:moveTo>
                <a:cubicBezTo>
                  <a:pt x="72" y="1"/>
                  <a:pt x="1" y="72"/>
                  <a:pt x="1" y="168"/>
                </a:cubicBezTo>
                <a:lnTo>
                  <a:pt x="1" y="406"/>
                </a:lnTo>
                <a:cubicBezTo>
                  <a:pt x="1" y="501"/>
                  <a:pt x="72" y="596"/>
                  <a:pt x="167" y="596"/>
                </a:cubicBezTo>
                <a:cubicBezTo>
                  <a:pt x="263" y="596"/>
                  <a:pt x="358" y="501"/>
                  <a:pt x="358" y="406"/>
                </a:cubicBezTo>
                <a:lnTo>
                  <a:pt x="358" y="168"/>
                </a:lnTo>
                <a:cubicBezTo>
                  <a:pt x="358" y="72"/>
                  <a:pt x="286" y="1"/>
                  <a:pt x="167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07" name="Google Shape;13983;p27">
            <a:extLst>
              <a:ext uri="{FF2B5EF4-FFF2-40B4-BE49-F238E27FC236}">
                <a16:creationId xmlns:a16="http://schemas.microsoft.com/office/drawing/2014/main" id="{C17600F9-E157-AC38-58E0-56B426E5025C}"/>
              </a:ext>
            </a:extLst>
          </p:cNvPr>
          <p:cNvSpPr/>
          <p:nvPr/>
        </p:nvSpPr>
        <p:spPr>
          <a:xfrm>
            <a:off x="8637629" y="4867023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72" y="0"/>
                  <a:pt x="1" y="95"/>
                  <a:pt x="1" y="167"/>
                </a:cubicBezTo>
                <a:lnTo>
                  <a:pt x="1" y="405"/>
                </a:lnTo>
                <a:cubicBezTo>
                  <a:pt x="1" y="500"/>
                  <a:pt x="72" y="595"/>
                  <a:pt x="167" y="595"/>
                </a:cubicBezTo>
                <a:cubicBezTo>
                  <a:pt x="263" y="595"/>
                  <a:pt x="358" y="500"/>
                  <a:pt x="358" y="405"/>
                </a:cubicBezTo>
                <a:lnTo>
                  <a:pt x="358" y="167"/>
                </a:lnTo>
                <a:cubicBezTo>
                  <a:pt x="358" y="95"/>
                  <a:pt x="286" y="0"/>
                  <a:pt x="1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08" name="Google Shape;13984;p27">
            <a:extLst>
              <a:ext uri="{FF2B5EF4-FFF2-40B4-BE49-F238E27FC236}">
                <a16:creationId xmlns:a16="http://schemas.microsoft.com/office/drawing/2014/main" id="{6B2F3404-8B8A-4E8E-F301-CB5C6147DB9C}"/>
              </a:ext>
            </a:extLst>
          </p:cNvPr>
          <p:cNvSpPr/>
          <p:nvPr/>
        </p:nvSpPr>
        <p:spPr>
          <a:xfrm>
            <a:off x="8546501" y="5183095"/>
            <a:ext cx="21406" cy="35698"/>
          </a:xfrm>
          <a:custGeom>
            <a:avLst/>
            <a:gdLst/>
            <a:ahLst/>
            <a:cxnLst/>
            <a:rect l="l" t="t" r="r" b="b"/>
            <a:pathLst>
              <a:path w="358" h="597" extrusionOk="0">
                <a:moveTo>
                  <a:pt x="167" y="1"/>
                </a:moveTo>
                <a:cubicBezTo>
                  <a:pt x="96" y="1"/>
                  <a:pt x="1" y="96"/>
                  <a:pt x="1" y="191"/>
                </a:cubicBezTo>
                <a:lnTo>
                  <a:pt x="1" y="430"/>
                </a:lnTo>
                <a:cubicBezTo>
                  <a:pt x="1" y="525"/>
                  <a:pt x="96" y="596"/>
                  <a:pt x="167" y="596"/>
                </a:cubicBezTo>
                <a:cubicBezTo>
                  <a:pt x="263" y="596"/>
                  <a:pt x="358" y="525"/>
                  <a:pt x="358" y="430"/>
                </a:cubicBezTo>
                <a:lnTo>
                  <a:pt x="358" y="191"/>
                </a:lnTo>
                <a:cubicBezTo>
                  <a:pt x="358" y="72"/>
                  <a:pt x="263" y="1"/>
                  <a:pt x="167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09" name="Google Shape;13985;p27">
            <a:extLst>
              <a:ext uri="{FF2B5EF4-FFF2-40B4-BE49-F238E27FC236}">
                <a16:creationId xmlns:a16="http://schemas.microsoft.com/office/drawing/2014/main" id="{22C5D4DB-06E0-A6B6-0B1D-9B12DE5AF64C}"/>
              </a:ext>
            </a:extLst>
          </p:cNvPr>
          <p:cNvSpPr/>
          <p:nvPr/>
        </p:nvSpPr>
        <p:spPr>
          <a:xfrm>
            <a:off x="8546501" y="5072057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96" y="0"/>
                  <a:pt x="1" y="72"/>
                  <a:pt x="1" y="167"/>
                </a:cubicBezTo>
                <a:lnTo>
                  <a:pt x="1" y="405"/>
                </a:lnTo>
                <a:cubicBezTo>
                  <a:pt x="1" y="500"/>
                  <a:pt x="96" y="596"/>
                  <a:pt x="167" y="596"/>
                </a:cubicBezTo>
                <a:cubicBezTo>
                  <a:pt x="263" y="596"/>
                  <a:pt x="358" y="500"/>
                  <a:pt x="358" y="405"/>
                </a:cubicBezTo>
                <a:lnTo>
                  <a:pt x="358" y="167"/>
                </a:lnTo>
                <a:cubicBezTo>
                  <a:pt x="358" y="72"/>
                  <a:pt x="263" y="0"/>
                  <a:pt x="1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10" name="Google Shape;13986;p27">
            <a:extLst>
              <a:ext uri="{FF2B5EF4-FFF2-40B4-BE49-F238E27FC236}">
                <a16:creationId xmlns:a16="http://schemas.microsoft.com/office/drawing/2014/main" id="{FC2D3E00-2D72-2332-5923-0C060756FA22}"/>
              </a:ext>
            </a:extLst>
          </p:cNvPr>
          <p:cNvSpPr/>
          <p:nvPr/>
        </p:nvSpPr>
        <p:spPr>
          <a:xfrm>
            <a:off x="8546501" y="5126171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96" y="0"/>
                  <a:pt x="1" y="96"/>
                  <a:pt x="1" y="191"/>
                </a:cubicBezTo>
                <a:lnTo>
                  <a:pt x="1" y="429"/>
                </a:lnTo>
                <a:cubicBezTo>
                  <a:pt x="1" y="524"/>
                  <a:pt x="96" y="596"/>
                  <a:pt x="167" y="596"/>
                </a:cubicBezTo>
                <a:cubicBezTo>
                  <a:pt x="263" y="596"/>
                  <a:pt x="358" y="524"/>
                  <a:pt x="358" y="429"/>
                </a:cubicBezTo>
                <a:lnTo>
                  <a:pt x="358" y="191"/>
                </a:lnTo>
                <a:cubicBezTo>
                  <a:pt x="358" y="96"/>
                  <a:pt x="263" y="0"/>
                  <a:pt x="1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11" name="Google Shape;13987;p27">
            <a:extLst>
              <a:ext uri="{FF2B5EF4-FFF2-40B4-BE49-F238E27FC236}">
                <a16:creationId xmlns:a16="http://schemas.microsoft.com/office/drawing/2014/main" id="{7EAEBE84-4D55-96FB-C46D-7D384C3E48D9}"/>
              </a:ext>
            </a:extLst>
          </p:cNvPr>
          <p:cNvSpPr/>
          <p:nvPr/>
        </p:nvSpPr>
        <p:spPr>
          <a:xfrm>
            <a:off x="8546501" y="5017943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96" y="0"/>
                  <a:pt x="1" y="96"/>
                  <a:pt x="1" y="191"/>
                </a:cubicBezTo>
                <a:lnTo>
                  <a:pt x="1" y="429"/>
                </a:lnTo>
                <a:cubicBezTo>
                  <a:pt x="1" y="500"/>
                  <a:pt x="96" y="596"/>
                  <a:pt x="167" y="596"/>
                </a:cubicBezTo>
                <a:cubicBezTo>
                  <a:pt x="263" y="596"/>
                  <a:pt x="358" y="500"/>
                  <a:pt x="358" y="429"/>
                </a:cubicBezTo>
                <a:lnTo>
                  <a:pt x="358" y="191"/>
                </a:lnTo>
                <a:cubicBezTo>
                  <a:pt x="358" y="72"/>
                  <a:pt x="263" y="0"/>
                  <a:pt x="1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12" name="Google Shape;13988;p27">
            <a:extLst>
              <a:ext uri="{FF2B5EF4-FFF2-40B4-BE49-F238E27FC236}">
                <a16:creationId xmlns:a16="http://schemas.microsoft.com/office/drawing/2014/main" id="{45666C8D-0478-625B-36F6-5AB822616813}"/>
              </a:ext>
            </a:extLst>
          </p:cNvPr>
          <p:cNvSpPr/>
          <p:nvPr/>
        </p:nvSpPr>
        <p:spPr>
          <a:xfrm>
            <a:off x="8271643" y="5044971"/>
            <a:ext cx="21406" cy="35698"/>
          </a:xfrm>
          <a:custGeom>
            <a:avLst/>
            <a:gdLst/>
            <a:ahLst/>
            <a:cxnLst/>
            <a:rect l="l" t="t" r="r" b="b"/>
            <a:pathLst>
              <a:path w="358" h="597" extrusionOk="0">
                <a:moveTo>
                  <a:pt x="167" y="1"/>
                </a:moveTo>
                <a:cubicBezTo>
                  <a:pt x="72" y="1"/>
                  <a:pt x="1" y="96"/>
                  <a:pt x="1" y="168"/>
                </a:cubicBezTo>
                <a:lnTo>
                  <a:pt x="1" y="406"/>
                </a:lnTo>
                <a:cubicBezTo>
                  <a:pt x="1" y="501"/>
                  <a:pt x="72" y="596"/>
                  <a:pt x="167" y="596"/>
                </a:cubicBezTo>
                <a:cubicBezTo>
                  <a:pt x="262" y="596"/>
                  <a:pt x="358" y="501"/>
                  <a:pt x="358" y="406"/>
                </a:cubicBezTo>
                <a:lnTo>
                  <a:pt x="358" y="168"/>
                </a:lnTo>
                <a:cubicBezTo>
                  <a:pt x="358" y="96"/>
                  <a:pt x="286" y="1"/>
                  <a:pt x="167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13" name="Google Shape;13989;p27">
            <a:extLst>
              <a:ext uri="{FF2B5EF4-FFF2-40B4-BE49-F238E27FC236}">
                <a16:creationId xmlns:a16="http://schemas.microsoft.com/office/drawing/2014/main" id="{7C505DB8-3484-3418-7D4A-AB7AC0D57DFF}"/>
              </a:ext>
            </a:extLst>
          </p:cNvPr>
          <p:cNvSpPr/>
          <p:nvPr/>
        </p:nvSpPr>
        <p:spPr>
          <a:xfrm>
            <a:off x="8271643" y="4933933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72" y="0"/>
                  <a:pt x="1" y="96"/>
                  <a:pt x="1" y="191"/>
                </a:cubicBezTo>
                <a:lnTo>
                  <a:pt x="1" y="429"/>
                </a:lnTo>
                <a:cubicBezTo>
                  <a:pt x="1" y="524"/>
                  <a:pt x="72" y="596"/>
                  <a:pt x="167" y="596"/>
                </a:cubicBezTo>
                <a:cubicBezTo>
                  <a:pt x="262" y="596"/>
                  <a:pt x="358" y="524"/>
                  <a:pt x="358" y="429"/>
                </a:cubicBezTo>
                <a:lnTo>
                  <a:pt x="358" y="191"/>
                </a:lnTo>
                <a:cubicBezTo>
                  <a:pt x="358" y="96"/>
                  <a:pt x="286" y="0"/>
                  <a:pt x="1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14" name="Google Shape;13990;p27">
            <a:extLst>
              <a:ext uri="{FF2B5EF4-FFF2-40B4-BE49-F238E27FC236}">
                <a16:creationId xmlns:a16="http://schemas.microsoft.com/office/drawing/2014/main" id="{C4033B3C-15FC-35D9-47AC-8E37F3858CDB}"/>
              </a:ext>
            </a:extLst>
          </p:cNvPr>
          <p:cNvSpPr/>
          <p:nvPr/>
        </p:nvSpPr>
        <p:spPr>
          <a:xfrm>
            <a:off x="8271643" y="4989481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72" y="0"/>
                  <a:pt x="1" y="95"/>
                  <a:pt x="1" y="191"/>
                </a:cubicBezTo>
                <a:lnTo>
                  <a:pt x="1" y="429"/>
                </a:lnTo>
                <a:cubicBezTo>
                  <a:pt x="1" y="500"/>
                  <a:pt x="72" y="595"/>
                  <a:pt x="167" y="595"/>
                </a:cubicBezTo>
                <a:cubicBezTo>
                  <a:pt x="262" y="595"/>
                  <a:pt x="358" y="500"/>
                  <a:pt x="358" y="429"/>
                </a:cubicBezTo>
                <a:lnTo>
                  <a:pt x="358" y="191"/>
                </a:lnTo>
                <a:cubicBezTo>
                  <a:pt x="358" y="95"/>
                  <a:pt x="286" y="0"/>
                  <a:pt x="1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15" name="Google Shape;13991;p27">
            <a:extLst>
              <a:ext uri="{FF2B5EF4-FFF2-40B4-BE49-F238E27FC236}">
                <a16:creationId xmlns:a16="http://schemas.microsoft.com/office/drawing/2014/main" id="{B00B4893-16F7-6236-EE6A-63C8C1661F29}"/>
              </a:ext>
            </a:extLst>
          </p:cNvPr>
          <p:cNvSpPr/>
          <p:nvPr/>
        </p:nvSpPr>
        <p:spPr>
          <a:xfrm>
            <a:off x="8271643" y="5101955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72" y="0"/>
                  <a:pt x="1" y="96"/>
                  <a:pt x="1" y="167"/>
                </a:cubicBezTo>
                <a:lnTo>
                  <a:pt x="1" y="405"/>
                </a:lnTo>
                <a:cubicBezTo>
                  <a:pt x="1" y="501"/>
                  <a:pt x="72" y="596"/>
                  <a:pt x="167" y="596"/>
                </a:cubicBezTo>
                <a:cubicBezTo>
                  <a:pt x="262" y="596"/>
                  <a:pt x="358" y="501"/>
                  <a:pt x="358" y="405"/>
                </a:cubicBezTo>
                <a:lnTo>
                  <a:pt x="358" y="167"/>
                </a:lnTo>
                <a:cubicBezTo>
                  <a:pt x="358" y="48"/>
                  <a:pt x="286" y="0"/>
                  <a:pt x="1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16" name="Google Shape;13992;p27">
            <a:extLst>
              <a:ext uri="{FF2B5EF4-FFF2-40B4-BE49-F238E27FC236}">
                <a16:creationId xmlns:a16="http://schemas.microsoft.com/office/drawing/2014/main" id="{84DDA4CD-3DF9-5772-643E-0B35172CE882}"/>
              </a:ext>
            </a:extLst>
          </p:cNvPr>
          <p:cNvSpPr/>
          <p:nvPr/>
        </p:nvSpPr>
        <p:spPr>
          <a:xfrm>
            <a:off x="8271643" y="5157503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72" y="0"/>
                  <a:pt x="1" y="72"/>
                  <a:pt x="1" y="167"/>
                </a:cubicBezTo>
                <a:lnTo>
                  <a:pt x="1" y="405"/>
                </a:lnTo>
                <a:cubicBezTo>
                  <a:pt x="1" y="500"/>
                  <a:pt x="72" y="596"/>
                  <a:pt x="167" y="596"/>
                </a:cubicBezTo>
                <a:cubicBezTo>
                  <a:pt x="262" y="596"/>
                  <a:pt x="358" y="500"/>
                  <a:pt x="358" y="405"/>
                </a:cubicBezTo>
                <a:lnTo>
                  <a:pt x="358" y="167"/>
                </a:lnTo>
                <a:cubicBezTo>
                  <a:pt x="310" y="48"/>
                  <a:pt x="262" y="0"/>
                  <a:pt x="1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17" name="Google Shape;13993;p27">
            <a:extLst>
              <a:ext uri="{FF2B5EF4-FFF2-40B4-BE49-F238E27FC236}">
                <a16:creationId xmlns:a16="http://schemas.microsoft.com/office/drawing/2014/main" id="{FA49695F-F93B-54E4-943D-B4169EB252B8}"/>
              </a:ext>
            </a:extLst>
          </p:cNvPr>
          <p:cNvSpPr/>
          <p:nvPr/>
        </p:nvSpPr>
        <p:spPr>
          <a:xfrm>
            <a:off x="8523721" y="4717477"/>
            <a:ext cx="35638" cy="21406"/>
          </a:xfrm>
          <a:custGeom>
            <a:avLst/>
            <a:gdLst/>
            <a:ahLst/>
            <a:cxnLst/>
            <a:rect l="l" t="t" r="r" b="b"/>
            <a:pathLst>
              <a:path w="596" h="358" extrusionOk="0">
                <a:moveTo>
                  <a:pt x="167" y="1"/>
                </a:moveTo>
                <a:cubicBezTo>
                  <a:pt x="72" y="1"/>
                  <a:pt x="1" y="48"/>
                  <a:pt x="1" y="143"/>
                </a:cubicBezTo>
                <a:cubicBezTo>
                  <a:pt x="1" y="263"/>
                  <a:pt x="48" y="358"/>
                  <a:pt x="167" y="358"/>
                </a:cubicBezTo>
                <a:lnTo>
                  <a:pt x="405" y="358"/>
                </a:lnTo>
                <a:cubicBezTo>
                  <a:pt x="501" y="358"/>
                  <a:pt x="596" y="286"/>
                  <a:pt x="596" y="215"/>
                </a:cubicBezTo>
                <a:cubicBezTo>
                  <a:pt x="596" y="96"/>
                  <a:pt x="524" y="1"/>
                  <a:pt x="405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18" name="Google Shape;13994;p27">
            <a:extLst>
              <a:ext uri="{FF2B5EF4-FFF2-40B4-BE49-F238E27FC236}">
                <a16:creationId xmlns:a16="http://schemas.microsoft.com/office/drawing/2014/main" id="{739EDA09-DEBE-D2EB-EDFC-4D4E1068225F}"/>
              </a:ext>
            </a:extLst>
          </p:cNvPr>
          <p:cNvSpPr/>
          <p:nvPr/>
        </p:nvSpPr>
        <p:spPr>
          <a:xfrm>
            <a:off x="8633383" y="4717477"/>
            <a:ext cx="35638" cy="21406"/>
          </a:xfrm>
          <a:custGeom>
            <a:avLst/>
            <a:gdLst/>
            <a:ahLst/>
            <a:cxnLst/>
            <a:rect l="l" t="t" r="r" b="b"/>
            <a:pathLst>
              <a:path w="596" h="358" extrusionOk="0">
                <a:moveTo>
                  <a:pt x="191" y="1"/>
                </a:moveTo>
                <a:cubicBezTo>
                  <a:pt x="96" y="1"/>
                  <a:pt x="0" y="48"/>
                  <a:pt x="0" y="143"/>
                </a:cubicBezTo>
                <a:cubicBezTo>
                  <a:pt x="0" y="263"/>
                  <a:pt x="96" y="358"/>
                  <a:pt x="191" y="358"/>
                </a:cubicBezTo>
                <a:lnTo>
                  <a:pt x="429" y="358"/>
                </a:lnTo>
                <a:cubicBezTo>
                  <a:pt x="500" y="358"/>
                  <a:pt x="596" y="286"/>
                  <a:pt x="596" y="215"/>
                </a:cubicBezTo>
                <a:cubicBezTo>
                  <a:pt x="596" y="96"/>
                  <a:pt x="548" y="1"/>
                  <a:pt x="429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19" name="Google Shape;13995;p27">
            <a:extLst>
              <a:ext uri="{FF2B5EF4-FFF2-40B4-BE49-F238E27FC236}">
                <a16:creationId xmlns:a16="http://schemas.microsoft.com/office/drawing/2014/main" id="{38004B2E-B5CA-06A2-158D-EEB82F73E4F0}"/>
              </a:ext>
            </a:extLst>
          </p:cNvPr>
          <p:cNvSpPr/>
          <p:nvPr/>
        </p:nvSpPr>
        <p:spPr>
          <a:xfrm>
            <a:off x="8147749" y="4717477"/>
            <a:ext cx="35698" cy="21406"/>
          </a:xfrm>
          <a:custGeom>
            <a:avLst/>
            <a:gdLst/>
            <a:ahLst/>
            <a:cxnLst/>
            <a:rect l="l" t="t" r="r" b="b"/>
            <a:pathLst>
              <a:path w="597" h="358" extrusionOk="0">
                <a:moveTo>
                  <a:pt x="191" y="1"/>
                </a:moveTo>
                <a:cubicBezTo>
                  <a:pt x="96" y="1"/>
                  <a:pt x="48" y="48"/>
                  <a:pt x="1" y="143"/>
                </a:cubicBezTo>
                <a:cubicBezTo>
                  <a:pt x="1" y="263"/>
                  <a:pt x="72" y="358"/>
                  <a:pt x="191" y="358"/>
                </a:cubicBezTo>
                <a:lnTo>
                  <a:pt x="429" y="358"/>
                </a:lnTo>
                <a:cubicBezTo>
                  <a:pt x="525" y="358"/>
                  <a:pt x="596" y="286"/>
                  <a:pt x="596" y="215"/>
                </a:cubicBezTo>
                <a:cubicBezTo>
                  <a:pt x="596" y="96"/>
                  <a:pt x="548" y="1"/>
                  <a:pt x="429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20" name="Google Shape;13996;p27">
            <a:extLst>
              <a:ext uri="{FF2B5EF4-FFF2-40B4-BE49-F238E27FC236}">
                <a16:creationId xmlns:a16="http://schemas.microsoft.com/office/drawing/2014/main" id="{EA29F4AA-8E3E-E081-EF8B-8C657634EF15}"/>
              </a:ext>
            </a:extLst>
          </p:cNvPr>
          <p:cNvSpPr/>
          <p:nvPr/>
        </p:nvSpPr>
        <p:spPr>
          <a:xfrm>
            <a:off x="8577833" y="4717477"/>
            <a:ext cx="35638" cy="21406"/>
          </a:xfrm>
          <a:custGeom>
            <a:avLst/>
            <a:gdLst/>
            <a:ahLst/>
            <a:cxnLst/>
            <a:rect l="l" t="t" r="r" b="b"/>
            <a:pathLst>
              <a:path w="596" h="358" extrusionOk="0">
                <a:moveTo>
                  <a:pt x="191" y="1"/>
                </a:moveTo>
                <a:cubicBezTo>
                  <a:pt x="96" y="1"/>
                  <a:pt x="48" y="48"/>
                  <a:pt x="1" y="143"/>
                </a:cubicBezTo>
                <a:cubicBezTo>
                  <a:pt x="1" y="263"/>
                  <a:pt x="72" y="358"/>
                  <a:pt x="191" y="358"/>
                </a:cubicBezTo>
                <a:lnTo>
                  <a:pt x="429" y="358"/>
                </a:lnTo>
                <a:cubicBezTo>
                  <a:pt x="524" y="358"/>
                  <a:pt x="596" y="286"/>
                  <a:pt x="596" y="215"/>
                </a:cubicBezTo>
                <a:cubicBezTo>
                  <a:pt x="596" y="96"/>
                  <a:pt x="548" y="1"/>
                  <a:pt x="429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21" name="Google Shape;13997;p27">
            <a:extLst>
              <a:ext uri="{FF2B5EF4-FFF2-40B4-BE49-F238E27FC236}">
                <a16:creationId xmlns:a16="http://schemas.microsoft.com/office/drawing/2014/main" id="{DBA2105E-F071-4D90-5CA3-235C3F6AE5F5}"/>
              </a:ext>
            </a:extLst>
          </p:cNvPr>
          <p:cNvSpPr/>
          <p:nvPr/>
        </p:nvSpPr>
        <p:spPr>
          <a:xfrm>
            <a:off x="8203297" y="4717477"/>
            <a:ext cx="35638" cy="21406"/>
          </a:xfrm>
          <a:custGeom>
            <a:avLst/>
            <a:gdLst/>
            <a:ahLst/>
            <a:cxnLst/>
            <a:rect l="l" t="t" r="r" b="b"/>
            <a:pathLst>
              <a:path w="596" h="358" extrusionOk="0">
                <a:moveTo>
                  <a:pt x="191" y="1"/>
                </a:moveTo>
                <a:cubicBezTo>
                  <a:pt x="96" y="1"/>
                  <a:pt x="0" y="48"/>
                  <a:pt x="0" y="143"/>
                </a:cubicBezTo>
                <a:cubicBezTo>
                  <a:pt x="0" y="263"/>
                  <a:pt x="96" y="358"/>
                  <a:pt x="191" y="358"/>
                </a:cubicBezTo>
                <a:lnTo>
                  <a:pt x="429" y="358"/>
                </a:lnTo>
                <a:cubicBezTo>
                  <a:pt x="501" y="358"/>
                  <a:pt x="596" y="286"/>
                  <a:pt x="596" y="215"/>
                </a:cubicBezTo>
                <a:cubicBezTo>
                  <a:pt x="596" y="96"/>
                  <a:pt x="548" y="1"/>
                  <a:pt x="429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22" name="Google Shape;13998;p27">
            <a:extLst>
              <a:ext uri="{FF2B5EF4-FFF2-40B4-BE49-F238E27FC236}">
                <a16:creationId xmlns:a16="http://schemas.microsoft.com/office/drawing/2014/main" id="{2D3D24F3-64BE-3C93-E258-207C28D8E16A}"/>
              </a:ext>
            </a:extLst>
          </p:cNvPr>
          <p:cNvSpPr/>
          <p:nvPr/>
        </p:nvSpPr>
        <p:spPr>
          <a:xfrm>
            <a:off x="8466736" y="4717477"/>
            <a:ext cx="37132" cy="21406"/>
          </a:xfrm>
          <a:custGeom>
            <a:avLst/>
            <a:gdLst/>
            <a:ahLst/>
            <a:cxnLst/>
            <a:rect l="l" t="t" r="r" b="b"/>
            <a:pathLst>
              <a:path w="621" h="358" extrusionOk="0">
                <a:moveTo>
                  <a:pt x="191" y="1"/>
                </a:moveTo>
                <a:cubicBezTo>
                  <a:pt x="120" y="1"/>
                  <a:pt x="49" y="48"/>
                  <a:pt x="25" y="143"/>
                </a:cubicBezTo>
                <a:cubicBezTo>
                  <a:pt x="1" y="263"/>
                  <a:pt x="72" y="358"/>
                  <a:pt x="191" y="358"/>
                </a:cubicBezTo>
                <a:lnTo>
                  <a:pt x="430" y="358"/>
                </a:lnTo>
                <a:cubicBezTo>
                  <a:pt x="525" y="358"/>
                  <a:pt x="620" y="286"/>
                  <a:pt x="620" y="215"/>
                </a:cubicBezTo>
                <a:cubicBezTo>
                  <a:pt x="620" y="96"/>
                  <a:pt x="549" y="1"/>
                  <a:pt x="430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23" name="Google Shape;13999;p27">
            <a:extLst>
              <a:ext uri="{FF2B5EF4-FFF2-40B4-BE49-F238E27FC236}">
                <a16:creationId xmlns:a16="http://schemas.microsoft.com/office/drawing/2014/main" id="{C5774194-D4B9-E95F-43E7-BBC9C813A9B9}"/>
              </a:ext>
            </a:extLst>
          </p:cNvPr>
          <p:cNvSpPr/>
          <p:nvPr/>
        </p:nvSpPr>
        <p:spPr>
          <a:xfrm>
            <a:off x="8258846" y="4717477"/>
            <a:ext cx="37072" cy="21406"/>
          </a:xfrm>
          <a:custGeom>
            <a:avLst/>
            <a:gdLst/>
            <a:ahLst/>
            <a:cxnLst/>
            <a:rect l="l" t="t" r="r" b="b"/>
            <a:pathLst>
              <a:path w="620" h="358" extrusionOk="0">
                <a:moveTo>
                  <a:pt x="215" y="1"/>
                </a:moveTo>
                <a:cubicBezTo>
                  <a:pt x="119" y="1"/>
                  <a:pt x="48" y="48"/>
                  <a:pt x="24" y="143"/>
                </a:cubicBezTo>
                <a:cubicBezTo>
                  <a:pt x="0" y="263"/>
                  <a:pt x="95" y="358"/>
                  <a:pt x="215" y="358"/>
                </a:cubicBezTo>
                <a:lnTo>
                  <a:pt x="453" y="358"/>
                </a:lnTo>
                <a:cubicBezTo>
                  <a:pt x="524" y="358"/>
                  <a:pt x="619" y="286"/>
                  <a:pt x="619" y="215"/>
                </a:cubicBezTo>
                <a:cubicBezTo>
                  <a:pt x="619" y="96"/>
                  <a:pt x="572" y="1"/>
                  <a:pt x="453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24" name="Google Shape;14000;p27">
            <a:extLst>
              <a:ext uri="{FF2B5EF4-FFF2-40B4-BE49-F238E27FC236}">
                <a16:creationId xmlns:a16="http://schemas.microsoft.com/office/drawing/2014/main" id="{6466CFBA-B547-89D8-F938-5C8C31F4DFFB}"/>
              </a:ext>
            </a:extLst>
          </p:cNvPr>
          <p:cNvSpPr/>
          <p:nvPr/>
        </p:nvSpPr>
        <p:spPr>
          <a:xfrm>
            <a:off x="8770072" y="4689014"/>
            <a:ext cx="78392" cy="78392"/>
          </a:xfrm>
          <a:custGeom>
            <a:avLst/>
            <a:gdLst/>
            <a:ahLst/>
            <a:cxnLst/>
            <a:rect l="l" t="t" r="r" b="b"/>
            <a:pathLst>
              <a:path w="1311" h="1311" extrusionOk="0">
                <a:moveTo>
                  <a:pt x="667" y="357"/>
                </a:moveTo>
                <a:cubicBezTo>
                  <a:pt x="810" y="357"/>
                  <a:pt x="953" y="500"/>
                  <a:pt x="953" y="643"/>
                </a:cubicBezTo>
                <a:cubicBezTo>
                  <a:pt x="953" y="810"/>
                  <a:pt x="834" y="953"/>
                  <a:pt x="667" y="953"/>
                </a:cubicBezTo>
                <a:cubicBezTo>
                  <a:pt x="524" y="953"/>
                  <a:pt x="358" y="834"/>
                  <a:pt x="358" y="643"/>
                </a:cubicBezTo>
                <a:cubicBezTo>
                  <a:pt x="358" y="500"/>
                  <a:pt x="477" y="357"/>
                  <a:pt x="667" y="357"/>
                </a:cubicBezTo>
                <a:close/>
                <a:moveTo>
                  <a:pt x="667" y="0"/>
                </a:moveTo>
                <a:cubicBezTo>
                  <a:pt x="310" y="0"/>
                  <a:pt x="0" y="286"/>
                  <a:pt x="0" y="643"/>
                </a:cubicBezTo>
                <a:cubicBezTo>
                  <a:pt x="0" y="1000"/>
                  <a:pt x="310" y="1310"/>
                  <a:pt x="667" y="1310"/>
                </a:cubicBezTo>
                <a:cubicBezTo>
                  <a:pt x="1024" y="1310"/>
                  <a:pt x="1310" y="1000"/>
                  <a:pt x="1310" y="643"/>
                </a:cubicBezTo>
                <a:cubicBezTo>
                  <a:pt x="1310" y="286"/>
                  <a:pt x="1024" y="0"/>
                  <a:pt x="6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25" name="Google Shape;14001;p27">
            <a:extLst>
              <a:ext uri="{FF2B5EF4-FFF2-40B4-BE49-F238E27FC236}">
                <a16:creationId xmlns:a16="http://schemas.microsoft.com/office/drawing/2014/main" id="{3CD09B21-4E03-0DB1-D2F0-583F15FB0797}"/>
              </a:ext>
            </a:extLst>
          </p:cNvPr>
          <p:cNvSpPr/>
          <p:nvPr/>
        </p:nvSpPr>
        <p:spPr>
          <a:xfrm>
            <a:off x="8147748" y="4644886"/>
            <a:ext cx="592448" cy="495580"/>
          </a:xfrm>
          <a:custGeom>
            <a:avLst/>
            <a:gdLst/>
            <a:ahLst/>
            <a:cxnLst/>
            <a:rect l="l" t="t" r="r" b="b"/>
            <a:pathLst>
              <a:path w="9908" h="8288" extrusionOk="0">
                <a:moveTo>
                  <a:pt x="5811" y="2334"/>
                </a:moveTo>
                <a:cubicBezTo>
                  <a:pt x="5954" y="2334"/>
                  <a:pt x="6121" y="2453"/>
                  <a:pt x="6121" y="2643"/>
                </a:cubicBezTo>
                <a:cubicBezTo>
                  <a:pt x="6121" y="2810"/>
                  <a:pt x="6002" y="2929"/>
                  <a:pt x="5811" y="2929"/>
                </a:cubicBezTo>
                <a:cubicBezTo>
                  <a:pt x="5645" y="2929"/>
                  <a:pt x="5526" y="2810"/>
                  <a:pt x="5526" y="2643"/>
                </a:cubicBezTo>
                <a:cubicBezTo>
                  <a:pt x="5526" y="2453"/>
                  <a:pt x="5669" y="2334"/>
                  <a:pt x="5811" y="2334"/>
                </a:cubicBezTo>
                <a:close/>
                <a:moveTo>
                  <a:pt x="2215" y="3596"/>
                </a:moveTo>
                <a:cubicBezTo>
                  <a:pt x="2358" y="3596"/>
                  <a:pt x="2501" y="3715"/>
                  <a:pt x="2501" y="3882"/>
                </a:cubicBezTo>
                <a:cubicBezTo>
                  <a:pt x="2501" y="4048"/>
                  <a:pt x="2382" y="4191"/>
                  <a:pt x="2215" y="4191"/>
                </a:cubicBezTo>
                <a:cubicBezTo>
                  <a:pt x="2025" y="4191"/>
                  <a:pt x="1906" y="4072"/>
                  <a:pt x="1906" y="3882"/>
                </a:cubicBezTo>
                <a:cubicBezTo>
                  <a:pt x="1906" y="3715"/>
                  <a:pt x="2073" y="3596"/>
                  <a:pt x="2215" y="3596"/>
                </a:cubicBezTo>
                <a:close/>
                <a:moveTo>
                  <a:pt x="4287" y="4834"/>
                </a:moveTo>
                <a:cubicBezTo>
                  <a:pt x="4454" y="4834"/>
                  <a:pt x="4597" y="4953"/>
                  <a:pt x="4597" y="5144"/>
                </a:cubicBezTo>
                <a:cubicBezTo>
                  <a:pt x="4597" y="5311"/>
                  <a:pt x="4478" y="5430"/>
                  <a:pt x="4287" y="5430"/>
                </a:cubicBezTo>
                <a:cubicBezTo>
                  <a:pt x="4121" y="5430"/>
                  <a:pt x="4002" y="5311"/>
                  <a:pt x="4002" y="5144"/>
                </a:cubicBezTo>
                <a:cubicBezTo>
                  <a:pt x="4002" y="4953"/>
                  <a:pt x="4121" y="4834"/>
                  <a:pt x="4287" y="4834"/>
                </a:cubicBezTo>
                <a:close/>
                <a:moveTo>
                  <a:pt x="667" y="7382"/>
                </a:moveTo>
                <a:cubicBezTo>
                  <a:pt x="810" y="7382"/>
                  <a:pt x="953" y="7502"/>
                  <a:pt x="953" y="7668"/>
                </a:cubicBezTo>
                <a:cubicBezTo>
                  <a:pt x="953" y="7811"/>
                  <a:pt x="834" y="7978"/>
                  <a:pt x="667" y="7978"/>
                </a:cubicBezTo>
                <a:cubicBezTo>
                  <a:pt x="477" y="7978"/>
                  <a:pt x="358" y="7859"/>
                  <a:pt x="358" y="7668"/>
                </a:cubicBezTo>
                <a:cubicBezTo>
                  <a:pt x="358" y="7502"/>
                  <a:pt x="477" y="7382"/>
                  <a:pt x="667" y="7382"/>
                </a:cubicBezTo>
                <a:close/>
                <a:moveTo>
                  <a:pt x="8598" y="0"/>
                </a:moveTo>
                <a:cubicBezTo>
                  <a:pt x="7907" y="0"/>
                  <a:pt x="7312" y="595"/>
                  <a:pt x="7312" y="1310"/>
                </a:cubicBezTo>
                <a:cubicBezTo>
                  <a:pt x="7312" y="1453"/>
                  <a:pt x="7336" y="1572"/>
                  <a:pt x="7359" y="1691"/>
                </a:cubicBezTo>
                <a:lnTo>
                  <a:pt x="6407" y="2143"/>
                </a:lnTo>
                <a:cubicBezTo>
                  <a:pt x="6288" y="1977"/>
                  <a:pt x="6121" y="1905"/>
                  <a:pt x="5930" y="1905"/>
                </a:cubicBezTo>
                <a:cubicBezTo>
                  <a:pt x="5573" y="1905"/>
                  <a:pt x="5264" y="2191"/>
                  <a:pt x="5264" y="2548"/>
                </a:cubicBezTo>
                <a:cubicBezTo>
                  <a:pt x="5264" y="2739"/>
                  <a:pt x="5335" y="2882"/>
                  <a:pt x="5454" y="3001"/>
                </a:cubicBezTo>
                <a:lnTo>
                  <a:pt x="4573" y="4453"/>
                </a:lnTo>
                <a:cubicBezTo>
                  <a:pt x="4502" y="4429"/>
                  <a:pt x="4454" y="4429"/>
                  <a:pt x="4383" y="4429"/>
                </a:cubicBezTo>
                <a:cubicBezTo>
                  <a:pt x="4192" y="4429"/>
                  <a:pt x="4025" y="4525"/>
                  <a:pt x="3906" y="4620"/>
                </a:cubicBezTo>
                <a:lnTo>
                  <a:pt x="2930" y="4025"/>
                </a:lnTo>
                <a:cubicBezTo>
                  <a:pt x="2954" y="3977"/>
                  <a:pt x="2954" y="3882"/>
                  <a:pt x="2954" y="3834"/>
                </a:cubicBezTo>
                <a:cubicBezTo>
                  <a:pt x="2954" y="3477"/>
                  <a:pt x="2644" y="3167"/>
                  <a:pt x="2287" y="3167"/>
                </a:cubicBezTo>
                <a:cubicBezTo>
                  <a:pt x="1953" y="3167"/>
                  <a:pt x="1644" y="3477"/>
                  <a:pt x="1644" y="3834"/>
                </a:cubicBezTo>
                <a:cubicBezTo>
                  <a:pt x="1644" y="3977"/>
                  <a:pt x="1692" y="4120"/>
                  <a:pt x="1787" y="4239"/>
                </a:cubicBezTo>
                <a:lnTo>
                  <a:pt x="787" y="6954"/>
                </a:lnTo>
                <a:lnTo>
                  <a:pt x="715" y="6954"/>
                </a:lnTo>
                <a:cubicBezTo>
                  <a:pt x="358" y="6954"/>
                  <a:pt x="72" y="7240"/>
                  <a:pt x="72" y="7597"/>
                </a:cubicBezTo>
                <a:cubicBezTo>
                  <a:pt x="1" y="8002"/>
                  <a:pt x="310" y="8287"/>
                  <a:pt x="667" y="8287"/>
                </a:cubicBezTo>
                <a:cubicBezTo>
                  <a:pt x="1025" y="8287"/>
                  <a:pt x="1310" y="8002"/>
                  <a:pt x="1310" y="7644"/>
                </a:cubicBezTo>
                <a:cubicBezTo>
                  <a:pt x="1310" y="7430"/>
                  <a:pt x="1239" y="7240"/>
                  <a:pt x="1049" y="7144"/>
                </a:cubicBezTo>
                <a:lnTo>
                  <a:pt x="2025" y="4477"/>
                </a:lnTo>
                <a:cubicBezTo>
                  <a:pt x="2096" y="4525"/>
                  <a:pt x="2144" y="4525"/>
                  <a:pt x="2215" y="4525"/>
                </a:cubicBezTo>
                <a:cubicBezTo>
                  <a:pt x="2358" y="4525"/>
                  <a:pt x="2501" y="4453"/>
                  <a:pt x="2596" y="4358"/>
                </a:cubicBezTo>
                <a:lnTo>
                  <a:pt x="3644" y="5001"/>
                </a:lnTo>
                <a:lnTo>
                  <a:pt x="3644" y="5120"/>
                </a:lnTo>
                <a:cubicBezTo>
                  <a:pt x="3644" y="5477"/>
                  <a:pt x="3930" y="5763"/>
                  <a:pt x="4287" y="5763"/>
                </a:cubicBezTo>
                <a:cubicBezTo>
                  <a:pt x="4645" y="5763"/>
                  <a:pt x="4954" y="5477"/>
                  <a:pt x="4954" y="5120"/>
                </a:cubicBezTo>
                <a:cubicBezTo>
                  <a:pt x="4954" y="4930"/>
                  <a:pt x="4883" y="4787"/>
                  <a:pt x="4764" y="4668"/>
                </a:cubicBezTo>
                <a:lnTo>
                  <a:pt x="5669" y="3215"/>
                </a:lnTo>
                <a:cubicBezTo>
                  <a:pt x="5716" y="3239"/>
                  <a:pt x="5788" y="3239"/>
                  <a:pt x="5835" y="3239"/>
                </a:cubicBezTo>
                <a:cubicBezTo>
                  <a:pt x="6192" y="3239"/>
                  <a:pt x="6502" y="2929"/>
                  <a:pt x="6502" y="2572"/>
                </a:cubicBezTo>
                <a:lnTo>
                  <a:pt x="6502" y="2501"/>
                </a:lnTo>
                <a:lnTo>
                  <a:pt x="7455" y="2048"/>
                </a:lnTo>
                <a:cubicBezTo>
                  <a:pt x="7693" y="2405"/>
                  <a:pt x="8098" y="2643"/>
                  <a:pt x="8550" y="2643"/>
                </a:cubicBezTo>
                <a:cubicBezTo>
                  <a:pt x="8812" y="2643"/>
                  <a:pt x="9050" y="2548"/>
                  <a:pt x="9288" y="2405"/>
                </a:cubicBezTo>
                <a:cubicBezTo>
                  <a:pt x="9384" y="2334"/>
                  <a:pt x="9384" y="2262"/>
                  <a:pt x="9360" y="2167"/>
                </a:cubicBezTo>
                <a:cubicBezTo>
                  <a:pt x="9312" y="2104"/>
                  <a:pt x="9265" y="2082"/>
                  <a:pt x="9210" y="2082"/>
                </a:cubicBezTo>
                <a:cubicBezTo>
                  <a:pt x="9182" y="2082"/>
                  <a:pt x="9153" y="2088"/>
                  <a:pt x="9122" y="2096"/>
                </a:cubicBezTo>
                <a:cubicBezTo>
                  <a:pt x="8979" y="2215"/>
                  <a:pt x="8764" y="2286"/>
                  <a:pt x="8574" y="2286"/>
                </a:cubicBezTo>
                <a:cubicBezTo>
                  <a:pt x="8050" y="2286"/>
                  <a:pt x="7597" y="1834"/>
                  <a:pt x="7597" y="1310"/>
                </a:cubicBezTo>
                <a:cubicBezTo>
                  <a:pt x="7597" y="762"/>
                  <a:pt x="8050" y="310"/>
                  <a:pt x="8574" y="310"/>
                </a:cubicBezTo>
                <a:cubicBezTo>
                  <a:pt x="9122" y="310"/>
                  <a:pt x="9574" y="762"/>
                  <a:pt x="9574" y="1310"/>
                </a:cubicBezTo>
                <a:cubicBezTo>
                  <a:pt x="9574" y="1381"/>
                  <a:pt x="9574" y="1477"/>
                  <a:pt x="9526" y="1572"/>
                </a:cubicBezTo>
                <a:cubicBezTo>
                  <a:pt x="9503" y="1667"/>
                  <a:pt x="9574" y="1738"/>
                  <a:pt x="9646" y="1786"/>
                </a:cubicBezTo>
                <a:cubicBezTo>
                  <a:pt x="9658" y="1789"/>
                  <a:pt x="9671" y="1791"/>
                  <a:pt x="9684" y="1791"/>
                </a:cubicBezTo>
                <a:cubicBezTo>
                  <a:pt x="9765" y="1791"/>
                  <a:pt x="9839" y="1729"/>
                  <a:pt x="9860" y="1667"/>
                </a:cubicBezTo>
                <a:cubicBezTo>
                  <a:pt x="9884" y="1548"/>
                  <a:pt x="9908" y="1429"/>
                  <a:pt x="9908" y="1310"/>
                </a:cubicBezTo>
                <a:cubicBezTo>
                  <a:pt x="9908" y="595"/>
                  <a:pt x="9312" y="0"/>
                  <a:pt x="8598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26" name="Google Shape;14002;p27">
            <a:extLst>
              <a:ext uri="{FF2B5EF4-FFF2-40B4-BE49-F238E27FC236}">
                <a16:creationId xmlns:a16="http://schemas.microsoft.com/office/drawing/2014/main" id="{069B810A-19F4-C971-849F-A0E237AD046B}"/>
              </a:ext>
            </a:extLst>
          </p:cNvPr>
          <p:cNvSpPr/>
          <p:nvPr/>
        </p:nvSpPr>
        <p:spPr>
          <a:xfrm>
            <a:off x="8798535" y="4941049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91" y="0"/>
                </a:moveTo>
                <a:cubicBezTo>
                  <a:pt x="96" y="0"/>
                  <a:pt x="1" y="96"/>
                  <a:pt x="1" y="191"/>
                </a:cubicBezTo>
                <a:lnTo>
                  <a:pt x="1" y="429"/>
                </a:lnTo>
                <a:cubicBezTo>
                  <a:pt x="1" y="524"/>
                  <a:pt x="96" y="596"/>
                  <a:pt x="191" y="596"/>
                </a:cubicBezTo>
                <a:cubicBezTo>
                  <a:pt x="287" y="596"/>
                  <a:pt x="358" y="524"/>
                  <a:pt x="358" y="429"/>
                </a:cubicBezTo>
                <a:lnTo>
                  <a:pt x="358" y="191"/>
                </a:lnTo>
                <a:cubicBezTo>
                  <a:pt x="358" y="96"/>
                  <a:pt x="287" y="0"/>
                  <a:pt x="191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27" name="Google Shape;14003;p27">
            <a:extLst>
              <a:ext uri="{FF2B5EF4-FFF2-40B4-BE49-F238E27FC236}">
                <a16:creationId xmlns:a16="http://schemas.microsoft.com/office/drawing/2014/main" id="{E21FFDD5-46F4-6105-5E06-7601A8689107}"/>
              </a:ext>
            </a:extLst>
          </p:cNvPr>
          <p:cNvSpPr/>
          <p:nvPr/>
        </p:nvSpPr>
        <p:spPr>
          <a:xfrm>
            <a:off x="8798535" y="4831385"/>
            <a:ext cx="21406" cy="35698"/>
          </a:xfrm>
          <a:custGeom>
            <a:avLst/>
            <a:gdLst/>
            <a:ahLst/>
            <a:cxnLst/>
            <a:rect l="l" t="t" r="r" b="b"/>
            <a:pathLst>
              <a:path w="358" h="597" extrusionOk="0">
                <a:moveTo>
                  <a:pt x="191" y="1"/>
                </a:moveTo>
                <a:cubicBezTo>
                  <a:pt x="96" y="1"/>
                  <a:pt x="1" y="96"/>
                  <a:pt x="1" y="167"/>
                </a:cubicBezTo>
                <a:lnTo>
                  <a:pt x="1" y="406"/>
                </a:lnTo>
                <a:cubicBezTo>
                  <a:pt x="1" y="501"/>
                  <a:pt x="96" y="596"/>
                  <a:pt x="191" y="596"/>
                </a:cubicBezTo>
                <a:cubicBezTo>
                  <a:pt x="287" y="596"/>
                  <a:pt x="358" y="501"/>
                  <a:pt x="358" y="406"/>
                </a:cubicBezTo>
                <a:lnTo>
                  <a:pt x="358" y="167"/>
                </a:lnTo>
                <a:cubicBezTo>
                  <a:pt x="358" y="48"/>
                  <a:pt x="287" y="1"/>
                  <a:pt x="191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28" name="Google Shape;14004;p27">
            <a:extLst>
              <a:ext uri="{FF2B5EF4-FFF2-40B4-BE49-F238E27FC236}">
                <a16:creationId xmlns:a16="http://schemas.microsoft.com/office/drawing/2014/main" id="{2BF04C40-CB50-B97B-1328-4F5B86735BA0}"/>
              </a:ext>
            </a:extLst>
          </p:cNvPr>
          <p:cNvSpPr/>
          <p:nvPr/>
        </p:nvSpPr>
        <p:spPr>
          <a:xfrm>
            <a:off x="8798535" y="4996597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91" y="0"/>
                </a:moveTo>
                <a:cubicBezTo>
                  <a:pt x="96" y="0"/>
                  <a:pt x="1" y="95"/>
                  <a:pt x="1" y="191"/>
                </a:cubicBezTo>
                <a:lnTo>
                  <a:pt x="1" y="429"/>
                </a:lnTo>
                <a:cubicBezTo>
                  <a:pt x="1" y="500"/>
                  <a:pt x="96" y="596"/>
                  <a:pt x="191" y="596"/>
                </a:cubicBezTo>
                <a:cubicBezTo>
                  <a:pt x="287" y="596"/>
                  <a:pt x="358" y="500"/>
                  <a:pt x="358" y="429"/>
                </a:cubicBezTo>
                <a:lnTo>
                  <a:pt x="358" y="191"/>
                </a:lnTo>
                <a:cubicBezTo>
                  <a:pt x="358" y="95"/>
                  <a:pt x="287" y="0"/>
                  <a:pt x="191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29" name="Google Shape;14005;p27">
            <a:extLst>
              <a:ext uri="{FF2B5EF4-FFF2-40B4-BE49-F238E27FC236}">
                <a16:creationId xmlns:a16="http://schemas.microsoft.com/office/drawing/2014/main" id="{739E9BB7-DF73-90E8-4193-BB479005DC49}"/>
              </a:ext>
            </a:extLst>
          </p:cNvPr>
          <p:cNvSpPr/>
          <p:nvPr/>
        </p:nvSpPr>
        <p:spPr>
          <a:xfrm>
            <a:off x="8798535" y="4886935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91" y="0"/>
                </a:moveTo>
                <a:cubicBezTo>
                  <a:pt x="96" y="0"/>
                  <a:pt x="1" y="72"/>
                  <a:pt x="1" y="167"/>
                </a:cubicBezTo>
                <a:lnTo>
                  <a:pt x="1" y="405"/>
                </a:lnTo>
                <a:cubicBezTo>
                  <a:pt x="1" y="501"/>
                  <a:pt x="96" y="596"/>
                  <a:pt x="191" y="596"/>
                </a:cubicBezTo>
                <a:cubicBezTo>
                  <a:pt x="287" y="596"/>
                  <a:pt x="358" y="501"/>
                  <a:pt x="358" y="405"/>
                </a:cubicBezTo>
                <a:lnTo>
                  <a:pt x="358" y="167"/>
                </a:lnTo>
                <a:cubicBezTo>
                  <a:pt x="358" y="48"/>
                  <a:pt x="287" y="0"/>
                  <a:pt x="191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0" name="Google Shape;14006;p27">
            <a:extLst>
              <a:ext uri="{FF2B5EF4-FFF2-40B4-BE49-F238E27FC236}">
                <a16:creationId xmlns:a16="http://schemas.microsoft.com/office/drawing/2014/main" id="{1D480E6C-0F14-5392-5D9B-1D18BA55B9F5}"/>
              </a:ext>
            </a:extLst>
          </p:cNvPr>
          <p:cNvSpPr/>
          <p:nvPr/>
        </p:nvSpPr>
        <p:spPr>
          <a:xfrm>
            <a:off x="8798535" y="5109071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91" y="1"/>
                </a:moveTo>
                <a:cubicBezTo>
                  <a:pt x="96" y="1"/>
                  <a:pt x="1" y="96"/>
                  <a:pt x="1" y="167"/>
                </a:cubicBezTo>
                <a:lnTo>
                  <a:pt x="1" y="405"/>
                </a:lnTo>
                <a:cubicBezTo>
                  <a:pt x="1" y="501"/>
                  <a:pt x="96" y="596"/>
                  <a:pt x="191" y="596"/>
                </a:cubicBezTo>
                <a:cubicBezTo>
                  <a:pt x="287" y="596"/>
                  <a:pt x="358" y="501"/>
                  <a:pt x="358" y="405"/>
                </a:cubicBezTo>
                <a:lnTo>
                  <a:pt x="358" y="167"/>
                </a:lnTo>
                <a:cubicBezTo>
                  <a:pt x="358" y="48"/>
                  <a:pt x="287" y="1"/>
                  <a:pt x="191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1" name="Google Shape;14007;p27">
            <a:extLst>
              <a:ext uri="{FF2B5EF4-FFF2-40B4-BE49-F238E27FC236}">
                <a16:creationId xmlns:a16="http://schemas.microsoft.com/office/drawing/2014/main" id="{E48ED85E-B963-11FD-7CF9-B002933CCA4C}"/>
              </a:ext>
            </a:extLst>
          </p:cNvPr>
          <p:cNvSpPr/>
          <p:nvPr/>
        </p:nvSpPr>
        <p:spPr>
          <a:xfrm>
            <a:off x="8798535" y="5164619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91" y="0"/>
                </a:moveTo>
                <a:cubicBezTo>
                  <a:pt x="96" y="0"/>
                  <a:pt x="1" y="72"/>
                  <a:pt x="1" y="167"/>
                </a:cubicBezTo>
                <a:lnTo>
                  <a:pt x="1" y="405"/>
                </a:lnTo>
                <a:cubicBezTo>
                  <a:pt x="1" y="500"/>
                  <a:pt x="96" y="596"/>
                  <a:pt x="191" y="596"/>
                </a:cubicBezTo>
                <a:cubicBezTo>
                  <a:pt x="287" y="596"/>
                  <a:pt x="358" y="500"/>
                  <a:pt x="358" y="405"/>
                </a:cubicBezTo>
                <a:lnTo>
                  <a:pt x="358" y="167"/>
                </a:lnTo>
                <a:cubicBezTo>
                  <a:pt x="358" y="48"/>
                  <a:pt x="287" y="0"/>
                  <a:pt x="191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2" name="Google Shape;14008;p27">
            <a:extLst>
              <a:ext uri="{FF2B5EF4-FFF2-40B4-BE49-F238E27FC236}">
                <a16:creationId xmlns:a16="http://schemas.microsoft.com/office/drawing/2014/main" id="{840353DF-EB47-DD55-F752-C26F10352A91}"/>
              </a:ext>
            </a:extLst>
          </p:cNvPr>
          <p:cNvSpPr/>
          <p:nvPr/>
        </p:nvSpPr>
        <p:spPr>
          <a:xfrm>
            <a:off x="8798535" y="5052087"/>
            <a:ext cx="21406" cy="35698"/>
          </a:xfrm>
          <a:custGeom>
            <a:avLst/>
            <a:gdLst/>
            <a:ahLst/>
            <a:cxnLst/>
            <a:rect l="l" t="t" r="r" b="b"/>
            <a:pathLst>
              <a:path w="358" h="597" extrusionOk="0">
                <a:moveTo>
                  <a:pt x="191" y="1"/>
                </a:moveTo>
                <a:cubicBezTo>
                  <a:pt x="96" y="1"/>
                  <a:pt x="1" y="96"/>
                  <a:pt x="1" y="168"/>
                </a:cubicBezTo>
                <a:lnTo>
                  <a:pt x="1" y="406"/>
                </a:lnTo>
                <a:cubicBezTo>
                  <a:pt x="1" y="501"/>
                  <a:pt x="96" y="596"/>
                  <a:pt x="191" y="596"/>
                </a:cubicBezTo>
                <a:cubicBezTo>
                  <a:pt x="287" y="596"/>
                  <a:pt x="358" y="501"/>
                  <a:pt x="358" y="406"/>
                </a:cubicBezTo>
                <a:lnTo>
                  <a:pt x="358" y="168"/>
                </a:lnTo>
                <a:cubicBezTo>
                  <a:pt x="358" y="96"/>
                  <a:pt x="287" y="1"/>
                  <a:pt x="191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3" name="Google Shape;14009;p27">
            <a:extLst>
              <a:ext uri="{FF2B5EF4-FFF2-40B4-BE49-F238E27FC236}">
                <a16:creationId xmlns:a16="http://schemas.microsoft.com/office/drawing/2014/main" id="{9C241445-E112-F71B-464E-C0E39F3A7C18}"/>
              </a:ext>
            </a:extLst>
          </p:cNvPr>
          <p:cNvSpPr/>
          <p:nvPr/>
        </p:nvSpPr>
        <p:spPr>
          <a:xfrm>
            <a:off x="8045261" y="4585032"/>
            <a:ext cx="712038" cy="710664"/>
          </a:xfrm>
          <a:custGeom>
            <a:avLst/>
            <a:gdLst/>
            <a:ahLst/>
            <a:cxnLst/>
            <a:rect l="l" t="t" r="r" b="b"/>
            <a:pathLst>
              <a:path w="11908" h="11885" extrusionOk="0">
                <a:moveTo>
                  <a:pt x="905" y="1"/>
                </a:moveTo>
                <a:cubicBezTo>
                  <a:pt x="786" y="1"/>
                  <a:pt x="714" y="72"/>
                  <a:pt x="714" y="191"/>
                </a:cubicBezTo>
                <a:lnTo>
                  <a:pt x="714" y="1001"/>
                </a:lnTo>
                <a:lnTo>
                  <a:pt x="500" y="1001"/>
                </a:lnTo>
                <a:cubicBezTo>
                  <a:pt x="405" y="1001"/>
                  <a:pt x="333" y="1049"/>
                  <a:pt x="333" y="1144"/>
                </a:cubicBezTo>
                <a:cubicBezTo>
                  <a:pt x="333" y="1263"/>
                  <a:pt x="381" y="1358"/>
                  <a:pt x="500" y="1358"/>
                </a:cubicBezTo>
                <a:lnTo>
                  <a:pt x="714" y="1358"/>
                </a:lnTo>
                <a:lnTo>
                  <a:pt x="714" y="2239"/>
                </a:lnTo>
                <a:lnTo>
                  <a:pt x="500" y="2239"/>
                </a:lnTo>
                <a:cubicBezTo>
                  <a:pt x="405" y="2239"/>
                  <a:pt x="333" y="2287"/>
                  <a:pt x="333" y="2382"/>
                </a:cubicBezTo>
                <a:cubicBezTo>
                  <a:pt x="333" y="2501"/>
                  <a:pt x="381" y="2597"/>
                  <a:pt x="500" y="2597"/>
                </a:cubicBezTo>
                <a:lnTo>
                  <a:pt x="714" y="2597"/>
                </a:lnTo>
                <a:lnTo>
                  <a:pt x="714" y="3478"/>
                </a:lnTo>
                <a:lnTo>
                  <a:pt x="500" y="3478"/>
                </a:lnTo>
                <a:cubicBezTo>
                  <a:pt x="405" y="3478"/>
                  <a:pt x="333" y="3549"/>
                  <a:pt x="333" y="3644"/>
                </a:cubicBezTo>
                <a:cubicBezTo>
                  <a:pt x="333" y="3763"/>
                  <a:pt x="381" y="3835"/>
                  <a:pt x="500" y="3835"/>
                </a:cubicBezTo>
                <a:lnTo>
                  <a:pt x="714" y="3835"/>
                </a:lnTo>
                <a:lnTo>
                  <a:pt x="714" y="4740"/>
                </a:lnTo>
                <a:lnTo>
                  <a:pt x="500" y="4740"/>
                </a:lnTo>
                <a:cubicBezTo>
                  <a:pt x="405" y="4740"/>
                  <a:pt x="333" y="4788"/>
                  <a:pt x="333" y="4883"/>
                </a:cubicBezTo>
                <a:cubicBezTo>
                  <a:pt x="333" y="5002"/>
                  <a:pt x="381" y="5097"/>
                  <a:pt x="500" y="5097"/>
                </a:cubicBezTo>
                <a:lnTo>
                  <a:pt x="714" y="5097"/>
                </a:lnTo>
                <a:lnTo>
                  <a:pt x="714" y="5978"/>
                </a:lnTo>
                <a:lnTo>
                  <a:pt x="500" y="5978"/>
                </a:lnTo>
                <a:cubicBezTo>
                  <a:pt x="405" y="5978"/>
                  <a:pt x="333" y="6050"/>
                  <a:pt x="333" y="6145"/>
                </a:cubicBezTo>
                <a:cubicBezTo>
                  <a:pt x="333" y="6264"/>
                  <a:pt x="381" y="6335"/>
                  <a:pt x="500" y="6335"/>
                </a:cubicBezTo>
                <a:lnTo>
                  <a:pt x="714" y="6335"/>
                </a:lnTo>
                <a:lnTo>
                  <a:pt x="714" y="7240"/>
                </a:lnTo>
                <a:lnTo>
                  <a:pt x="500" y="7240"/>
                </a:lnTo>
                <a:cubicBezTo>
                  <a:pt x="405" y="7240"/>
                  <a:pt x="333" y="7288"/>
                  <a:pt x="333" y="7383"/>
                </a:cubicBezTo>
                <a:cubicBezTo>
                  <a:pt x="333" y="7502"/>
                  <a:pt x="381" y="7598"/>
                  <a:pt x="500" y="7598"/>
                </a:cubicBezTo>
                <a:lnTo>
                  <a:pt x="714" y="7598"/>
                </a:lnTo>
                <a:lnTo>
                  <a:pt x="714" y="8479"/>
                </a:lnTo>
                <a:lnTo>
                  <a:pt x="500" y="8479"/>
                </a:lnTo>
                <a:cubicBezTo>
                  <a:pt x="405" y="8479"/>
                  <a:pt x="333" y="8550"/>
                  <a:pt x="333" y="8645"/>
                </a:cubicBezTo>
                <a:cubicBezTo>
                  <a:pt x="333" y="8765"/>
                  <a:pt x="381" y="8836"/>
                  <a:pt x="500" y="8836"/>
                </a:cubicBezTo>
                <a:lnTo>
                  <a:pt x="714" y="8836"/>
                </a:lnTo>
                <a:lnTo>
                  <a:pt x="714" y="9741"/>
                </a:lnTo>
                <a:lnTo>
                  <a:pt x="500" y="9741"/>
                </a:lnTo>
                <a:cubicBezTo>
                  <a:pt x="405" y="9741"/>
                  <a:pt x="333" y="9789"/>
                  <a:pt x="333" y="9884"/>
                </a:cubicBezTo>
                <a:cubicBezTo>
                  <a:pt x="333" y="10003"/>
                  <a:pt x="381" y="10098"/>
                  <a:pt x="500" y="10098"/>
                </a:cubicBezTo>
                <a:lnTo>
                  <a:pt x="714" y="10098"/>
                </a:lnTo>
                <a:lnTo>
                  <a:pt x="714" y="10717"/>
                </a:lnTo>
                <a:lnTo>
                  <a:pt x="286" y="10717"/>
                </a:lnTo>
                <a:cubicBezTo>
                  <a:pt x="143" y="10717"/>
                  <a:pt x="0" y="10836"/>
                  <a:pt x="0" y="11027"/>
                </a:cubicBezTo>
                <a:lnTo>
                  <a:pt x="0" y="11575"/>
                </a:lnTo>
                <a:cubicBezTo>
                  <a:pt x="0" y="11741"/>
                  <a:pt x="119" y="11884"/>
                  <a:pt x="286" y="11884"/>
                </a:cubicBezTo>
                <a:lnTo>
                  <a:pt x="11598" y="11884"/>
                </a:lnTo>
                <a:cubicBezTo>
                  <a:pt x="11764" y="11884"/>
                  <a:pt x="11907" y="11765"/>
                  <a:pt x="11907" y="11575"/>
                </a:cubicBezTo>
                <a:lnTo>
                  <a:pt x="11907" y="10979"/>
                </a:lnTo>
                <a:cubicBezTo>
                  <a:pt x="11907" y="10813"/>
                  <a:pt x="11764" y="10693"/>
                  <a:pt x="11598" y="10693"/>
                </a:cubicBezTo>
                <a:lnTo>
                  <a:pt x="10383" y="10693"/>
                </a:lnTo>
                <a:cubicBezTo>
                  <a:pt x="10359" y="10646"/>
                  <a:pt x="10288" y="10574"/>
                  <a:pt x="10240" y="10574"/>
                </a:cubicBezTo>
                <a:cubicBezTo>
                  <a:pt x="10169" y="10574"/>
                  <a:pt x="10097" y="10646"/>
                  <a:pt x="10097" y="10693"/>
                </a:cubicBezTo>
                <a:lnTo>
                  <a:pt x="7740" y="10693"/>
                </a:lnTo>
                <a:lnTo>
                  <a:pt x="7740" y="10455"/>
                </a:lnTo>
                <a:cubicBezTo>
                  <a:pt x="7740" y="10360"/>
                  <a:pt x="7644" y="10289"/>
                  <a:pt x="7549" y="10289"/>
                </a:cubicBezTo>
                <a:cubicBezTo>
                  <a:pt x="7478" y="10289"/>
                  <a:pt x="7383" y="10360"/>
                  <a:pt x="7383" y="10455"/>
                </a:cubicBezTo>
                <a:lnTo>
                  <a:pt x="7383" y="10693"/>
                </a:lnTo>
                <a:lnTo>
                  <a:pt x="5454" y="10693"/>
                </a:lnTo>
                <a:cubicBezTo>
                  <a:pt x="5358" y="10693"/>
                  <a:pt x="5263" y="10765"/>
                  <a:pt x="5263" y="10836"/>
                </a:cubicBezTo>
                <a:cubicBezTo>
                  <a:pt x="5263" y="10955"/>
                  <a:pt x="5311" y="11051"/>
                  <a:pt x="5454" y="11051"/>
                </a:cubicBezTo>
                <a:lnTo>
                  <a:pt x="11574" y="11051"/>
                </a:lnTo>
                <a:lnTo>
                  <a:pt x="11574" y="11527"/>
                </a:lnTo>
                <a:lnTo>
                  <a:pt x="381" y="11527"/>
                </a:lnTo>
                <a:lnTo>
                  <a:pt x="381" y="11051"/>
                </a:lnTo>
                <a:lnTo>
                  <a:pt x="4596" y="11051"/>
                </a:lnTo>
                <a:cubicBezTo>
                  <a:pt x="4691" y="11051"/>
                  <a:pt x="4787" y="11003"/>
                  <a:pt x="4787" y="10908"/>
                </a:cubicBezTo>
                <a:cubicBezTo>
                  <a:pt x="4787" y="10789"/>
                  <a:pt x="4739" y="10693"/>
                  <a:pt x="4596" y="10693"/>
                </a:cubicBezTo>
                <a:lnTo>
                  <a:pt x="4120" y="10693"/>
                </a:lnTo>
                <a:lnTo>
                  <a:pt x="4120" y="10646"/>
                </a:lnTo>
                <a:cubicBezTo>
                  <a:pt x="4120" y="10551"/>
                  <a:pt x="4048" y="10455"/>
                  <a:pt x="3953" y="10455"/>
                </a:cubicBezTo>
                <a:cubicBezTo>
                  <a:pt x="3858" y="10455"/>
                  <a:pt x="3763" y="10551"/>
                  <a:pt x="3763" y="10646"/>
                </a:cubicBezTo>
                <a:lnTo>
                  <a:pt x="3763" y="10693"/>
                </a:lnTo>
                <a:lnTo>
                  <a:pt x="2548" y="10693"/>
                </a:lnTo>
                <a:lnTo>
                  <a:pt x="2548" y="10670"/>
                </a:lnTo>
                <a:cubicBezTo>
                  <a:pt x="2548" y="10574"/>
                  <a:pt x="2501" y="10479"/>
                  <a:pt x="2405" y="10479"/>
                </a:cubicBezTo>
                <a:cubicBezTo>
                  <a:pt x="2286" y="10479"/>
                  <a:pt x="2191" y="10551"/>
                  <a:pt x="2191" y="10670"/>
                </a:cubicBezTo>
                <a:lnTo>
                  <a:pt x="2191" y="10693"/>
                </a:lnTo>
                <a:lnTo>
                  <a:pt x="1072" y="10693"/>
                </a:lnTo>
                <a:lnTo>
                  <a:pt x="1072" y="191"/>
                </a:lnTo>
                <a:cubicBezTo>
                  <a:pt x="1072" y="96"/>
                  <a:pt x="1000" y="1"/>
                  <a:pt x="905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134" name="Google Shape;14010;p27">
            <a:extLst>
              <a:ext uri="{FF2B5EF4-FFF2-40B4-BE49-F238E27FC236}">
                <a16:creationId xmlns:a16="http://schemas.microsoft.com/office/drawing/2014/main" id="{437D8133-698E-A917-E28E-158CF0F03204}"/>
              </a:ext>
            </a:extLst>
          </p:cNvPr>
          <p:cNvGrpSpPr/>
          <p:nvPr/>
        </p:nvGrpSpPr>
        <p:grpSpPr>
          <a:xfrm>
            <a:off x="6491692" y="4582165"/>
            <a:ext cx="723460" cy="717838"/>
            <a:chOff x="3654238" y="2368833"/>
            <a:chExt cx="302475" cy="300125"/>
          </a:xfrm>
        </p:grpSpPr>
        <p:sp>
          <p:nvSpPr>
            <p:cNvPr id="135" name="Google Shape;14011;p27">
              <a:extLst>
                <a:ext uri="{FF2B5EF4-FFF2-40B4-BE49-F238E27FC236}">
                  <a16:creationId xmlns:a16="http://schemas.microsoft.com/office/drawing/2014/main" id="{57D5FE1B-7515-9D9F-6467-0A4735031FC0}"/>
                </a:ext>
              </a:extLst>
            </p:cNvPr>
            <p:cNvSpPr/>
            <p:nvPr/>
          </p:nvSpPr>
          <p:spPr>
            <a:xfrm>
              <a:off x="3654238" y="2368833"/>
              <a:ext cx="302475" cy="300125"/>
            </a:xfrm>
            <a:custGeom>
              <a:avLst/>
              <a:gdLst/>
              <a:ahLst/>
              <a:cxnLst/>
              <a:rect l="l" t="t" r="r" b="b"/>
              <a:pathLst>
                <a:path w="12099" h="12005" extrusionOk="0">
                  <a:moveTo>
                    <a:pt x="9550" y="407"/>
                  </a:moveTo>
                  <a:cubicBezTo>
                    <a:pt x="9717" y="407"/>
                    <a:pt x="9908" y="455"/>
                    <a:pt x="10074" y="478"/>
                  </a:cubicBezTo>
                  <a:cubicBezTo>
                    <a:pt x="10622" y="621"/>
                    <a:pt x="11051" y="955"/>
                    <a:pt x="11336" y="1455"/>
                  </a:cubicBezTo>
                  <a:cubicBezTo>
                    <a:pt x="11598" y="1931"/>
                    <a:pt x="11694" y="2503"/>
                    <a:pt x="11527" y="3027"/>
                  </a:cubicBezTo>
                  <a:cubicBezTo>
                    <a:pt x="11384" y="3574"/>
                    <a:pt x="11051" y="4027"/>
                    <a:pt x="10551" y="4289"/>
                  </a:cubicBezTo>
                  <a:cubicBezTo>
                    <a:pt x="10217" y="4455"/>
                    <a:pt x="9908" y="4551"/>
                    <a:pt x="9550" y="4551"/>
                  </a:cubicBezTo>
                  <a:cubicBezTo>
                    <a:pt x="9145" y="3598"/>
                    <a:pt x="8383" y="2860"/>
                    <a:pt x="7431" y="2479"/>
                  </a:cubicBezTo>
                  <a:lnTo>
                    <a:pt x="7526" y="1931"/>
                  </a:lnTo>
                  <a:cubicBezTo>
                    <a:pt x="7669" y="1407"/>
                    <a:pt x="8002" y="955"/>
                    <a:pt x="8502" y="693"/>
                  </a:cubicBezTo>
                  <a:cubicBezTo>
                    <a:pt x="8836" y="502"/>
                    <a:pt x="9193" y="407"/>
                    <a:pt x="9550" y="407"/>
                  </a:cubicBezTo>
                  <a:close/>
                  <a:moveTo>
                    <a:pt x="2525" y="7408"/>
                  </a:moveTo>
                  <a:cubicBezTo>
                    <a:pt x="2906" y="8361"/>
                    <a:pt x="3668" y="9147"/>
                    <a:pt x="4621" y="9528"/>
                  </a:cubicBezTo>
                  <a:cubicBezTo>
                    <a:pt x="4597" y="10647"/>
                    <a:pt x="3668" y="11576"/>
                    <a:pt x="2549" y="11576"/>
                  </a:cubicBezTo>
                  <a:cubicBezTo>
                    <a:pt x="1382" y="11576"/>
                    <a:pt x="453" y="10647"/>
                    <a:pt x="453" y="9480"/>
                  </a:cubicBezTo>
                  <a:cubicBezTo>
                    <a:pt x="453" y="8361"/>
                    <a:pt x="1382" y="7432"/>
                    <a:pt x="2525" y="7408"/>
                  </a:cubicBezTo>
                  <a:close/>
                  <a:moveTo>
                    <a:pt x="6026" y="2527"/>
                  </a:moveTo>
                  <a:cubicBezTo>
                    <a:pt x="7931" y="2527"/>
                    <a:pt x="9479" y="4074"/>
                    <a:pt x="9479" y="5980"/>
                  </a:cubicBezTo>
                  <a:cubicBezTo>
                    <a:pt x="9479" y="6932"/>
                    <a:pt x="9074" y="7885"/>
                    <a:pt x="8360" y="8552"/>
                  </a:cubicBezTo>
                  <a:cubicBezTo>
                    <a:pt x="8288" y="8599"/>
                    <a:pt x="8264" y="8718"/>
                    <a:pt x="8360" y="8790"/>
                  </a:cubicBezTo>
                  <a:cubicBezTo>
                    <a:pt x="8386" y="8816"/>
                    <a:pt x="8433" y="8835"/>
                    <a:pt x="8483" y="8835"/>
                  </a:cubicBezTo>
                  <a:cubicBezTo>
                    <a:pt x="8524" y="8835"/>
                    <a:pt x="8566" y="8822"/>
                    <a:pt x="8598" y="8790"/>
                  </a:cubicBezTo>
                  <a:cubicBezTo>
                    <a:pt x="9003" y="8385"/>
                    <a:pt x="9336" y="7909"/>
                    <a:pt x="9550" y="7408"/>
                  </a:cubicBezTo>
                  <a:cubicBezTo>
                    <a:pt x="9908" y="7408"/>
                    <a:pt x="10217" y="7504"/>
                    <a:pt x="10551" y="7670"/>
                  </a:cubicBezTo>
                  <a:cubicBezTo>
                    <a:pt x="11027" y="7956"/>
                    <a:pt x="11384" y="8385"/>
                    <a:pt x="11527" y="8933"/>
                  </a:cubicBezTo>
                  <a:cubicBezTo>
                    <a:pt x="11694" y="9480"/>
                    <a:pt x="11622" y="10052"/>
                    <a:pt x="11336" y="10528"/>
                  </a:cubicBezTo>
                  <a:cubicBezTo>
                    <a:pt x="11051" y="11004"/>
                    <a:pt x="10622" y="11362"/>
                    <a:pt x="10074" y="11528"/>
                  </a:cubicBezTo>
                  <a:cubicBezTo>
                    <a:pt x="9909" y="11573"/>
                    <a:pt x="9740" y="11595"/>
                    <a:pt x="9570" y="11595"/>
                  </a:cubicBezTo>
                  <a:cubicBezTo>
                    <a:pt x="9200" y="11595"/>
                    <a:pt x="8829" y="11493"/>
                    <a:pt x="8502" y="11314"/>
                  </a:cubicBezTo>
                  <a:cubicBezTo>
                    <a:pt x="8026" y="11052"/>
                    <a:pt x="7669" y="10600"/>
                    <a:pt x="7526" y="10052"/>
                  </a:cubicBezTo>
                  <a:cubicBezTo>
                    <a:pt x="7455" y="9885"/>
                    <a:pt x="7455" y="9742"/>
                    <a:pt x="7455" y="9552"/>
                  </a:cubicBezTo>
                  <a:cubicBezTo>
                    <a:pt x="7645" y="9504"/>
                    <a:pt x="7788" y="9409"/>
                    <a:pt x="7931" y="9314"/>
                  </a:cubicBezTo>
                  <a:cubicBezTo>
                    <a:pt x="8026" y="9266"/>
                    <a:pt x="8050" y="9171"/>
                    <a:pt x="8002" y="9075"/>
                  </a:cubicBezTo>
                  <a:cubicBezTo>
                    <a:pt x="7959" y="9018"/>
                    <a:pt x="7907" y="8986"/>
                    <a:pt x="7857" y="8986"/>
                  </a:cubicBezTo>
                  <a:cubicBezTo>
                    <a:pt x="7824" y="8986"/>
                    <a:pt x="7792" y="9000"/>
                    <a:pt x="7764" y="9028"/>
                  </a:cubicBezTo>
                  <a:cubicBezTo>
                    <a:pt x="7217" y="9314"/>
                    <a:pt x="6645" y="9456"/>
                    <a:pt x="6026" y="9456"/>
                  </a:cubicBezTo>
                  <a:cubicBezTo>
                    <a:pt x="4121" y="9456"/>
                    <a:pt x="2573" y="7909"/>
                    <a:pt x="2573" y="6003"/>
                  </a:cubicBezTo>
                  <a:cubicBezTo>
                    <a:pt x="2573" y="4098"/>
                    <a:pt x="4121" y="2527"/>
                    <a:pt x="6026" y="2527"/>
                  </a:cubicBezTo>
                  <a:close/>
                  <a:moveTo>
                    <a:pt x="9487" y="0"/>
                  </a:moveTo>
                  <a:cubicBezTo>
                    <a:pt x="9070" y="0"/>
                    <a:pt x="8664" y="117"/>
                    <a:pt x="8288" y="336"/>
                  </a:cubicBezTo>
                  <a:cubicBezTo>
                    <a:pt x="7717" y="645"/>
                    <a:pt x="7336" y="1169"/>
                    <a:pt x="7169" y="1812"/>
                  </a:cubicBezTo>
                  <a:cubicBezTo>
                    <a:pt x="7121" y="2003"/>
                    <a:pt x="7097" y="2145"/>
                    <a:pt x="7074" y="2312"/>
                  </a:cubicBezTo>
                  <a:cubicBezTo>
                    <a:pt x="6740" y="2217"/>
                    <a:pt x="6383" y="2169"/>
                    <a:pt x="6002" y="2169"/>
                  </a:cubicBezTo>
                  <a:cubicBezTo>
                    <a:pt x="5645" y="2169"/>
                    <a:pt x="5240" y="2217"/>
                    <a:pt x="4930" y="2312"/>
                  </a:cubicBezTo>
                  <a:cubicBezTo>
                    <a:pt x="4930" y="2050"/>
                    <a:pt x="4859" y="1812"/>
                    <a:pt x="4764" y="1574"/>
                  </a:cubicBezTo>
                  <a:cubicBezTo>
                    <a:pt x="4745" y="1501"/>
                    <a:pt x="4672" y="1470"/>
                    <a:pt x="4595" y="1470"/>
                  </a:cubicBezTo>
                  <a:cubicBezTo>
                    <a:pt x="4572" y="1470"/>
                    <a:pt x="4548" y="1473"/>
                    <a:pt x="4525" y="1479"/>
                  </a:cubicBezTo>
                  <a:cubicBezTo>
                    <a:pt x="4454" y="1503"/>
                    <a:pt x="4406" y="1622"/>
                    <a:pt x="4454" y="1717"/>
                  </a:cubicBezTo>
                  <a:cubicBezTo>
                    <a:pt x="4525" y="1955"/>
                    <a:pt x="4597" y="2217"/>
                    <a:pt x="4597" y="2479"/>
                  </a:cubicBezTo>
                  <a:cubicBezTo>
                    <a:pt x="3644" y="2860"/>
                    <a:pt x="2858" y="3598"/>
                    <a:pt x="2477" y="4551"/>
                  </a:cubicBezTo>
                  <a:cubicBezTo>
                    <a:pt x="2311" y="4551"/>
                    <a:pt x="2144" y="4527"/>
                    <a:pt x="1977" y="4503"/>
                  </a:cubicBezTo>
                  <a:cubicBezTo>
                    <a:pt x="1430" y="4336"/>
                    <a:pt x="1001" y="4027"/>
                    <a:pt x="715" y="3503"/>
                  </a:cubicBezTo>
                  <a:cubicBezTo>
                    <a:pt x="453" y="3027"/>
                    <a:pt x="358" y="2479"/>
                    <a:pt x="525" y="1931"/>
                  </a:cubicBezTo>
                  <a:cubicBezTo>
                    <a:pt x="668" y="1383"/>
                    <a:pt x="1001" y="955"/>
                    <a:pt x="1501" y="693"/>
                  </a:cubicBezTo>
                  <a:cubicBezTo>
                    <a:pt x="1833" y="508"/>
                    <a:pt x="2198" y="417"/>
                    <a:pt x="2558" y="417"/>
                  </a:cubicBezTo>
                  <a:cubicBezTo>
                    <a:pt x="3128" y="417"/>
                    <a:pt x="3688" y="645"/>
                    <a:pt x="4097" y="1098"/>
                  </a:cubicBezTo>
                  <a:cubicBezTo>
                    <a:pt x="4124" y="1125"/>
                    <a:pt x="4176" y="1153"/>
                    <a:pt x="4228" y="1153"/>
                  </a:cubicBezTo>
                  <a:cubicBezTo>
                    <a:pt x="4266" y="1153"/>
                    <a:pt x="4305" y="1138"/>
                    <a:pt x="4335" y="1098"/>
                  </a:cubicBezTo>
                  <a:cubicBezTo>
                    <a:pt x="4383" y="1050"/>
                    <a:pt x="4406" y="931"/>
                    <a:pt x="4335" y="860"/>
                  </a:cubicBezTo>
                  <a:cubicBezTo>
                    <a:pt x="3978" y="431"/>
                    <a:pt x="3454" y="169"/>
                    <a:pt x="2930" y="97"/>
                  </a:cubicBezTo>
                  <a:cubicBezTo>
                    <a:pt x="2787" y="74"/>
                    <a:pt x="2644" y="62"/>
                    <a:pt x="2503" y="62"/>
                  </a:cubicBezTo>
                  <a:cubicBezTo>
                    <a:pt x="2080" y="62"/>
                    <a:pt x="1674" y="169"/>
                    <a:pt x="1334" y="383"/>
                  </a:cubicBezTo>
                  <a:cubicBezTo>
                    <a:pt x="763" y="717"/>
                    <a:pt x="382" y="1217"/>
                    <a:pt x="191" y="1884"/>
                  </a:cubicBezTo>
                  <a:cubicBezTo>
                    <a:pt x="1" y="2503"/>
                    <a:pt x="96" y="3146"/>
                    <a:pt x="429" y="3717"/>
                  </a:cubicBezTo>
                  <a:cubicBezTo>
                    <a:pt x="763" y="4289"/>
                    <a:pt x="1263" y="4670"/>
                    <a:pt x="1930" y="4860"/>
                  </a:cubicBezTo>
                  <a:cubicBezTo>
                    <a:pt x="2073" y="4884"/>
                    <a:pt x="2239" y="4908"/>
                    <a:pt x="2406" y="4932"/>
                  </a:cubicBezTo>
                  <a:cubicBezTo>
                    <a:pt x="2287" y="5289"/>
                    <a:pt x="2239" y="5646"/>
                    <a:pt x="2239" y="6027"/>
                  </a:cubicBezTo>
                  <a:cubicBezTo>
                    <a:pt x="2239" y="6432"/>
                    <a:pt x="2311" y="6789"/>
                    <a:pt x="2406" y="7099"/>
                  </a:cubicBezTo>
                  <a:cubicBezTo>
                    <a:pt x="1120" y="7194"/>
                    <a:pt x="144" y="8242"/>
                    <a:pt x="144" y="9528"/>
                  </a:cubicBezTo>
                  <a:cubicBezTo>
                    <a:pt x="144" y="10862"/>
                    <a:pt x="1239" y="11957"/>
                    <a:pt x="2573" y="11957"/>
                  </a:cubicBezTo>
                  <a:cubicBezTo>
                    <a:pt x="3859" y="11957"/>
                    <a:pt x="4930" y="10957"/>
                    <a:pt x="4978" y="9695"/>
                  </a:cubicBezTo>
                  <a:cubicBezTo>
                    <a:pt x="5311" y="9790"/>
                    <a:pt x="5692" y="9838"/>
                    <a:pt x="6050" y="9838"/>
                  </a:cubicBezTo>
                  <a:cubicBezTo>
                    <a:pt x="6407" y="9838"/>
                    <a:pt x="6764" y="9790"/>
                    <a:pt x="7121" y="9695"/>
                  </a:cubicBezTo>
                  <a:cubicBezTo>
                    <a:pt x="7121" y="9838"/>
                    <a:pt x="7169" y="10028"/>
                    <a:pt x="7217" y="10171"/>
                  </a:cubicBezTo>
                  <a:cubicBezTo>
                    <a:pt x="7407" y="10814"/>
                    <a:pt x="7788" y="11338"/>
                    <a:pt x="8360" y="11671"/>
                  </a:cubicBezTo>
                  <a:cubicBezTo>
                    <a:pt x="8741" y="11862"/>
                    <a:pt x="9145" y="12005"/>
                    <a:pt x="9574" y="12005"/>
                  </a:cubicBezTo>
                  <a:cubicBezTo>
                    <a:pt x="9788" y="12005"/>
                    <a:pt x="9979" y="11957"/>
                    <a:pt x="10193" y="11909"/>
                  </a:cubicBezTo>
                  <a:cubicBezTo>
                    <a:pt x="10813" y="11719"/>
                    <a:pt x="11360" y="11338"/>
                    <a:pt x="11694" y="10766"/>
                  </a:cubicBezTo>
                  <a:cubicBezTo>
                    <a:pt x="12003" y="10219"/>
                    <a:pt x="12098" y="9552"/>
                    <a:pt x="11932" y="8933"/>
                  </a:cubicBezTo>
                  <a:cubicBezTo>
                    <a:pt x="11717" y="8242"/>
                    <a:pt x="11289" y="7694"/>
                    <a:pt x="10741" y="7385"/>
                  </a:cubicBezTo>
                  <a:cubicBezTo>
                    <a:pt x="10408" y="7194"/>
                    <a:pt x="10050" y="7075"/>
                    <a:pt x="9669" y="7051"/>
                  </a:cubicBezTo>
                  <a:cubicBezTo>
                    <a:pt x="9741" y="6694"/>
                    <a:pt x="9812" y="6337"/>
                    <a:pt x="9812" y="5980"/>
                  </a:cubicBezTo>
                  <a:cubicBezTo>
                    <a:pt x="9812" y="5599"/>
                    <a:pt x="9741" y="5241"/>
                    <a:pt x="9669" y="4884"/>
                  </a:cubicBezTo>
                  <a:cubicBezTo>
                    <a:pt x="10003" y="4860"/>
                    <a:pt x="10408" y="4765"/>
                    <a:pt x="10741" y="4551"/>
                  </a:cubicBezTo>
                  <a:cubicBezTo>
                    <a:pt x="11289" y="4217"/>
                    <a:pt x="11694" y="3717"/>
                    <a:pt x="11860" y="3074"/>
                  </a:cubicBezTo>
                  <a:cubicBezTo>
                    <a:pt x="12051" y="2431"/>
                    <a:pt x="11956" y="1788"/>
                    <a:pt x="11622" y="1217"/>
                  </a:cubicBezTo>
                  <a:cubicBezTo>
                    <a:pt x="11289" y="645"/>
                    <a:pt x="10789" y="264"/>
                    <a:pt x="10146" y="97"/>
                  </a:cubicBezTo>
                  <a:cubicBezTo>
                    <a:pt x="9925" y="32"/>
                    <a:pt x="9704" y="0"/>
                    <a:pt x="948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6" name="Google Shape;14012;p27">
              <a:extLst>
                <a:ext uri="{FF2B5EF4-FFF2-40B4-BE49-F238E27FC236}">
                  <a16:creationId xmlns:a16="http://schemas.microsoft.com/office/drawing/2014/main" id="{06269072-8189-8B55-D0F2-9A8047A7D22F}"/>
                </a:ext>
              </a:extLst>
            </p:cNvPr>
            <p:cNvSpPr/>
            <p:nvPr/>
          </p:nvSpPr>
          <p:spPr>
            <a:xfrm>
              <a:off x="3863813" y="2416508"/>
              <a:ext cx="57775" cy="8950"/>
            </a:xfrm>
            <a:custGeom>
              <a:avLst/>
              <a:gdLst/>
              <a:ahLst/>
              <a:cxnLst/>
              <a:rect l="l" t="t" r="r" b="b"/>
              <a:pathLst>
                <a:path w="2311" h="358" extrusionOk="0">
                  <a:moveTo>
                    <a:pt x="215" y="0"/>
                  </a:moveTo>
                  <a:cubicBezTo>
                    <a:pt x="119" y="0"/>
                    <a:pt x="48" y="48"/>
                    <a:pt x="24" y="143"/>
                  </a:cubicBezTo>
                  <a:cubicBezTo>
                    <a:pt x="0" y="262"/>
                    <a:pt x="96" y="358"/>
                    <a:pt x="215" y="358"/>
                  </a:cubicBezTo>
                  <a:lnTo>
                    <a:pt x="2120" y="358"/>
                  </a:lnTo>
                  <a:cubicBezTo>
                    <a:pt x="2215" y="358"/>
                    <a:pt x="2310" y="262"/>
                    <a:pt x="2287" y="143"/>
                  </a:cubicBezTo>
                  <a:cubicBezTo>
                    <a:pt x="2263" y="48"/>
                    <a:pt x="2168" y="0"/>
                    <a:pt x="207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7" name="Google Shape;14013;p27">
              <a:extLst>
                <a:ext uri="{FF2B5EF4-FFF2-40B4-BE49-F238E27FC236}">
                  <a16:creationId xmlns:a16="http://schemas.microsoft.com/office/drawing/2014/main" id="{88589C14-8B99-8D5F-B4A2-D8CD754EBC14}"/>
                </a:ext>
              </a:extLst>
            </p:cNvPr>
            <p:cNvSpPr/>
            <p:nvPr/>
          </p:nvSpPr>
          <p:spPr>
            <a:xfrm>
              <a:off x="3881663" y="2434958"/>
              <a:ext cx="39325" cy="8950"/>
            </a:xfrm>
            <a:custGeom>
              <a:avLst/>
              <a:gdLst/>
              <a:ahLst/>
              <a:cxnLst/>
              <a:rect l="l" t="t" r="r" b="b"/>
              <a:pathLst>
                <a:path w="1573" h="358" extrusionOk="0">
                  <a:moveTo>
                    <a:pt x="215" y="1"/>
                  </a:moveTo>
                  <a:cubicBezTo>
                    <a:pt x="120" y="1"/>
                    <a:pt x="48" y="72"/>
                    <a:pt x="25" y="143"/>
                  </a:cubicBezTo>
                  <a:cubicBezTo>
                    <a:pt x="1" y="263"/>
                    <a:pt x="96" y="358"/>
                    <a:pt x="215" y="358"/>
                  </a:cubicBezTo>
                  <a:lnTo>
                    <a:pt x="1358" y="358"/>
                  </a:lnTo>
                  <a:cubicBezTo>
                    <a:pt x="1454" y="358"/>
                    <a:pt x="1525" y="310"/>
                    <a:pt x="1549" y="215"/>
                  </a:cubicBezTo>
                  <a:cubicBezTo>
                    <a:pt x="1573" y="120"/>
                    <a:pt x="1477" y="1"/>
                    <a:pt x="135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8" name="Google Shape;14014;p27">
              <a:extLst>
                <a:ext uri="{FF2B5EF4-FFF2-40B4-BE49-F238E27FC236}">
                  <a16:creationId xmlns:a16="http://schemas.microsoft.com/office/drawing/2014/main" id="{0EBB59D8-F18E-6A17-3390-06A2EE7A9DD7}"/>
                </a:ext>
              </a:extLst>
            </p:cNvPr>
            <p:cNvSpPr/>
            <p:nvPr/>
          </p:nvSpPr>
          <p:spPr>
            <a:xfrm>
              <a:off x="3688188" y="2610583"/>
              <a:ext cx="57775" cy="8975"/>
            </a:xfrm>
            <a:custGeom>
              <a:avLst/>
              <a:gdLst/>
              <a:ahLst/>
              <a:cxnLst/>
              <a:rect l="l" t="t" r="r" b="b"/>
              <a:pathLst>
                <a:path w="2311" h="359" extrusionOk="0">
                  <a:moveTo>
                    <a:pt x="214" y="1"/>
                  </a:moveTo>
                  <a:cubicBezTo>
                    <a:pt x="95" y="1"/>
                    <a:pt x="0" y="96"/>
                    <a:pt x="24" y="215"/>
                  </a:cubicBezTo>
                  <a:cubicBezTo>
                    <a:pt x="95" y="310"/>
                    <a:pt x="143" y="358"/>
                    <a:pt x="238" y="358"/>
                  </a:cubicBezTo>
                  <a:lnTo>
                    <a:pt x="2120" y="358"/>
                  </a:lnTo>
                  <a:cubicBezTo>
                    <a:pt x="2191" y="358"/>
                    <a:pt x="2263" y="310"/>
                    <a:pt x="2286" y="215"/>
                  </a:cubicBezTo>
                  <a:cubicBezTo>
                    <a:pt x="2310" y="96"/>
                    <a:pt x="2239" y="1"/>
                    <a:pt x="212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" name="Google Shape;14015;p27">
              <a:extLst>
                <a:ext uri="{FF2B5EF4-FFF2-40B4-BE49-F238E27FC236}">
                  <a16:creationId xmlns:a16="http://schemas.microsoft.com/office/drawing/2014/main" id="{50ECCFF2-FB3F-E355-B255-DE87BECBEDDD}"/>
                </a:ext>
              </a:extLst>
            </p:cNvPr>
            <p:cNvSpPr/>
            <p:nvPr/>
          </p:nvSpPr>
          <p:spPr>
            <a:xfrm>
              <a:off x="3689363" y="2592133"/>
              <a:ext cx="38725" cy="8950"/>
            </a:xfrm>
            <a:custGeom>
              <a:avLst/>
              <a:gdLst/>
              <a:ahLst/>
              <a:cxnLst/>
              <a:rect l="l" t="t" r="r" b="b"/>
              <a:pathLst>
                <a:path w="1549" h="358" extrusionOk="0">
                  <a:moveTo>
                    <a:pt x="191" y="1"/>
                  </a:moveTo>
                  <a:cubicBezTo>
                    <a:pt x="96" y="1"/>
                    <a:pt x="48" y="48"/>
                    <a:pt x="1" y="143"/>
                  </a:cubicBezTo>
                  <a:cubicBezTo>
                    <a:pt x="1" y="263"/>
                    <a:pt x="72" y="358"/>
                    <a:pt x="191" y="358"/>
                  </a:cubicBezTo>
                  <a:lnTo>
                    <a:pt x="1358" y="358"/>
                  </a:lnTo>
                  <a:cubicBezTo>
                    <a:pt x="1430" y="358"/>
                    <a:pt x="1501" y="286"/>
                    <a:pt x="1525" y="215"/>
                  </a:cubicBezTo>
                  <a:cubicBezTo>
                    <a:pt x="1549" y="96"/>
                    <a:pt x="1477" y="1"/>
                    <a:pt x="135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" name="Google Shape;14016;p27">
              <a:extLst>
                <a:ext uri="{FF2B5EF4-FFF2-40B4-BE49-F238E27FC236}">
                  <a16:creationId xmlns:a16="http://schemas.microsoft.com/office/drawing/2014/main" id="{F4BCE68B-03F8-AA15-3F86-FDF61B114534}"/>
                </a:ext>
              </a:extLst>
            </p:cNvPr>
            <p:cNvSpPr/>
            <p:nvPr/>
          </p:nvSpPr>
          <p:spPr>
            <a:xfrm>
              <a:off x="3863813" y="2611183"/>
              <a:ext cx="57175" cy="8950"/>
            </a:xfrm>
            <a:custGeom>
              <a:avLst/>
              <a:gdLst/>
              <a:ahLst/>
              <a:cxnLst/>
              <a:rect l="l" t="t" r="r" b="b"/>
              <a:pathLst>
                <a:path w="2287" h="358" extrusionOk="0">
                  <a:moveTo>
                    <a:pt x="215" y="1"/>
                  </a:moveTo>
                  <a:cubicBezTo>
                    <a:pt x="119" y="1"/>
                    <a:pt x="48" y="72"/>
                    <a:pt x="24" y="167"/>
                  </a:cubicBezTo>
                  <a:cubicBezTo>
                    <a:pt x="0" y="286"/>
                    <a:pt x="96" y="358"/>
                    <a:pt x="215" y="358"/>
                  </a:cubicBezTo>
                  <a:lnTo>
                    <a:pt x="2072" y="358"/>
                  </a:lnTo>
                  <a:cubicBezTo>
                    <a:pt x="2168" y="358"/>
                    <a:pt x="2239" y="310"/>
                    <a:pt x="2263" y="215"/>
                  </a:cubicBezTo>
                  <a:cubicBezTo>
                    <a:pt x="2287" y="96"/>
                    <a:pt x="2191" y="1"/>
                    <a:pt x="212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" name="Google Shape;14017;p27">
              <a:extLst>
                <a:ext uri="{FF2B5EF4-FFF2-40B4-BE49-F238E27FC236}">
                  <a16:creationId xmlns:a16="http://schemas.microsoft.com/office/drawing/2014/main" id="{8A861F01-C45E-24B4-0D0A-3EC04E6BBE20}"/>
                </a:ext>
              </a:extLst>
            </p:cNvPr>
            <p:cNvSpPr/>
            <p:nvPr/>
          </p:nvSpPr>
          <p:spPr>
            <a:xfrm>
              <a:off x="3881663" y="2592733"/>
              <a:ext cx="39325" cy="8950"/>
            </a:xfrm>
            <a:custGeom>
              <a:avLst/>
              <a:gdLst/>
              <a:ahLst/>
              <a:cxnLst/>
              <a:rect l="l" t="t" r="r" b="b"/>
              <a:pathLst>
                <a:path w="1573" h="358" extrusionOk="0">
                  <a:moveTo>
                    <a:pt x="215" y="0"/>
                  </a:moveTo>
                  <a:cubicBezTo>
                    <a:pt x="120" y="0"/>
                    <a:pt x="48" y="72"/>
                    <a:pt x="25" y="143"/>
                  </a:cubicBezTo>
                  <a:cubicBezTo>
                    <a:pt x="1" y="262"/>
                    <a:pt x="96" y="358"/>
                    <a:pt x="215" y="358"/>
                  </a:cubicBezTo>
                  <a:lnTo>
                    <a:pt x="1358" y="358"/>
                  </a:lnTo>
                  <a:cubicBezTo>
                    <a:pt x="1454" y="358"/>
                    <a:pt x="1525" y="310"/>
                    <a:pt x="1549" y="215"/>
                  </a:cubicBezTo>
                  <a:cubicBezTo>
                    <a:pt x="1573" y="96"/>
                    <a:pt x="1477" y="0"/>
                    <a:pt x="135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" name="Google Shape;14018;p27">
              <a:extLst>
                <a:ext uri="{FF2B5EF4-FFF2-40B4-BE49-F238E27FC236}">
                  <a16:creationId xmlns:a16="http://schemas.microsoft.com/office/drawing/2014/main" id="{FD11FA6B-15EE-9C92-329D-37E03D13F973}"/>
                </a:ext>
              </a:extLst>
            </p:cNvPr>
            <p:cNvSpPr/>
            <p:nvPr/>
          </p:nvSpPr>
          <p:spPr>
            <a:xfrm>
              <a:off x="3759613" y="2491508"/>
              <a:ext cx="90525" cy="8975"/>
            </a:xfrm>
            <a:custGeom>
              <a:avLst/>
              <a:gdLst/>
              <a:ahLst/>
              <a:cxnLst/>
              <a:rect l="l" t="t" r="r" b="b"/>
              <a:pathLst>
                <a:path w="3621" h="359" extrusionOk="0">
                  <a:moveTo>
                    <a:pt x="215" y="1"/>
                  </a:moveTo>
                  <a:cubicBezTo>
                    <a:pt x="120" y="1"/>
                    <a:pt x="49" y="72"/>
                    <a:pt x="25" y="144"/>
                  </a:cubicBezTo>
                  <a:cubicBezTo>
                    <a:pt x="1" y="263"/>
                    <a:pt x="96" y="358"/>
                    <a:pt x="215" y="358"/>
                  </a:cubicBezTo>
                  <a:lnTo>
                    <a:pt x="3430" y="358"/>
                  </a:lnTo>
                  <a:cubicBezTo>
                    <a:pt x="3502" y="358"/>
                    <a:pt x="3573" y="311"/>
                    <a:pt x="3597" y="215"/>
                  </a:cubicBezTo>
                  <a:cubicBezTo>
                    <a:pt x="3621" y="96"/>
                    <a:pt x="3549" y="1"/>
                    <a:pt x="345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3" name="Google Shape;14019;p27">
              <a:extLst>
                <a:ext uri="{FF2B5EF4-FFF2-40B4-BE49-F238E27FC236}">
                  <a16:creationId xmlns:a16="http://schemas.microsoft.com/office/drawing/2014/main" id="{31CABACE-CB16-8EB4-9B99-22EC2701F11F}"/>
                </a:ext>
              </a:extLst>
            </p:cNvPr>
            <p:cNvSpPr/>
            <p:nvPr/>
          </p:nvSpPr>
          <p:spPr>
            <a:xfrm>
              <a:off x="3759613" y="2514133"/>
              <a:ext cx="90525" cy="8975"/>
            </a:xfrm>
            <a:custGeom>
              <a:avLst/>
              <a:gdLst/>
              <a:ahLst/>
              <a:cxnLst/>
              <a:rect l="l" t="t" r="r" b="b"/>
              <a:pathLst>
                <a:path w="3621" h="359" extrusionOk="0">
                  <a:moveTo>
                    <a:pt x="215" y="1"/>
                  </a:moveTo>
                  <a:cubicBezTo>
                    <a:pt x="120" y="1"/>
                    <a:pt x="49" y="49"/>
                    <a:pt x="25" y="144"/>
                  </a:cubicBezTo>
                  <a:cubicBezTo>
                    <a:pt x="1" y="263"/>
                    <a:pt x="96" y="358"/>
                    <a:pt x="215" y="358"/>
                  </a:cubicBezTo>
                  <a:lnTo>
                    <a:pt x="3430" y="358"/>
                  </a:lnTo>
                  <a:cubicBezTo>
                    <a:pt x="3502" y="358"/>
                    <a:pt x="3573" y="287"/>
                    <a:pt x="3597" y="191"/>
                  </a:cubicBezTo>
                  <a:cubicBezTo>
                    <a:pt x="3621" y="96"/>
                    <a:pt x="3549" y="1"/>
                    <a:pt x="345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4" name="Google Shape;14020;p27">
              <a:extLst>
                <a:ext uri="{FF2B5EF4-FFF2-40B4-BE49-F238E27FC236}">
                  <a16:creationId xmlns:a16="http://schemas.microsoft.com/office/drawing/2014/main" id="{B6FD61D8-E97B-361C-4D0F-EFCB5D749927}"/>
                </a:ext>
              </a:extLst>
            </p:cNvPr>
            <p:cNvSpPr/>
            <p:nvPr/>
          </p:nvSpPr>
          <p:spPr>
            <a:xfrm>
              <a:off x="3779863" y="2536758"/>
              <a:ext cx="50625" cy="8975"/>
            </a:xfrm>
            <a:custGeom>
              <a:avLst/>
              <a:gdLst/>
              <a:ahLst/>
              <a:cxnLst/>
              <a:rect l="l" t="t" r="r" b="b"/>
              <a:pathLst>
                <a:path w="2025" h="359" extrusionOk="0">
                  <a:moveTo>
                    <a:pt x="191" y="1"/>
                  </a:moveTo>
                  <a:cubicBezTo>
                    <a:pt x="120" y="1"/>
                    <a:pt x="48" y="72"/>
                    <a:pt x="24" y="168"/>
                  </a:cubicBezTo>
                  <a:cubicBezTo>
                    <a:pt x="1" y="287"/>
                    <a:pt x="72" y="358"/>
                    <a:pt x="191" y="358"/>
                  </a:cubicBezTo>
                  <a:lnTo>
                    <a:pt x="1810" y="358"/>
                  </a:lnTo>
                  <a:cubicBezTo>
                    <a:pt x="1906" y="358"/>
                    <a:pt x="1953" y="310"/>
                    <a:pt x="1977" y="215"/>
                  </a:cubicBezTo>
                  <a:cubicBezTo>
                    <a:pt x="2025" y="96"/>
                    <a:pt x="1930" y="1"/>
                    <a:pt x="181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5" name="Google Shape;14021;p27">
              <a:extLst>
                <a:ext uri="{FF2B5EF4-FFF2-40B4-BE49-F238E27FC236}">
                  <a16:creationId xmlns:a16="http://schemas.microsoft.com/office/drawing/2014/main" id="{4E034E6E-50EF-4F43-99A6-0D419735EB7D}"/>
                </a:ext>
              </a:extLst>
            </p:cNvPr>
            <p:cNvSpPr/>
            <p:nvPr/>
          </p:nvSpPr>
          <p:spPr>
            <a:xfrm>
              <a:off x="3689363" y="2416508"/>
              <a:ext cx="58375" cy="8950"/>
            </a:xfrm>
            <a:custGeom>
              <a:avLst/>
              <a:gdLst/>
              <a:ahLst/>
              <a:cxnLst/>
              <a:rect l="l" t="t" r="r" b="b"/>
              <a:pathLst>
                <a:path w="2335" h="358" extrusionOk="0">
                  <a:moveTo>
                    <a:pt x="215" y="0"/>
                  </a:moveTo>
                  <a:cubicBezTo>
                    <a:pt x="120" y="0"/>
                    <a:pt x="72" y="48"/>
                    <a:pt x="25" y="143"/>
                  </a:cubicBezTo>
                  <a:cubicBezTo>
                    <a:pt x="1" y="262"/>
                    <a:pt x="96" y="358"/>
                    <a:pt x="215" y="358"/>
                  </a:cubicBezTo>
                  <a:lnTo>
                    <a:pt x="2120" y="358"/>
                  </a:lnTo>
                  <a:cubicBezTo>
                    <a:pt x="2239" y="358"/>
                    <a:pt x="2335" y="262"/>
                    <a:pt x="2311" y="143"/>
                  </a:cubicBezTo>
                  <a:cubicBezTo>
                    <a:pt x="2239" y="48"/>
                    <a:pt x="2144" y="0"/>
                    <a:pt x="209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6" name="Google Shape;14022;p27">
              <a:extLst>
                <a:ext uri="{FF2B5EF4-FFF2-40B4-BE49-F238E27FC236}">
                  <a16:creationId xmlns:a16="http://schemas.microsoft.com/office/drawing/2014/main" id="{D06ADB6E-06BD-0EFB-3886-C7E086575430}"/>
                </a:ext>
              </a:extLst>
            </p:cNvPr>
            <p:cNvSpPr/>
            <p:nvPr/>
          </p:nvSpPr>
          <p:spPr>
            <a:xfrm>
              <a:off x="3688763" y="2434958"/>
              <a:ext cx="39325" cy="8950"/>
            </a:xfrm>
            <a:custGeom>
              <a:avLst/>
              <a:gdLst/>
              <a:ahLst/>
              <a:cxnLst/>
              <a:rect l="l" t="t" r="r" b="b"/>
              <a:pathLst>
                <a:path w="1573" h="358" extrusionOk="0">
                  <a:moveTo>
                    <a:pt x="215" y="1"/>
                  </a:moveTo>
                  <a:cubicBezTo>
                    <a:pt x="96" y="1"/>
                    <a:pt x="1" y="96"/>
                    <a:pt x="25" y="215"/>
                  </a:cubicBezTo>
                  <a:cubicBezTo>
                    <a:pt x="72" y="310"/>
                    <a:pt x="120" y="358"/>
                    <a:pt x="215" y="358"/>
                  </a:cubicBezTo>
                  <a:lnTo>
                    <a:pt x="1382" y="358"/>
                  </a:lnTo>
                  <a:cubicBezTo>
                    <a:pt x="1454" y="358"/>
                    <a:pt x="1525" y="310"/>
                    <a:pt x="1549" y="215"/>
                  </a:cubicBezTo>
                  <a:cubicBezTo>
                    <a:pt x="1573" y="96"/>
                    <a:pt x="1501" y="1"/>
                    <a:pt x="1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7" name="Google Shape;14023;p27">
            <a:extLst>
              <a:ext uri="{FF2B5EF4-FFF2-40B4-BE49-F238E27FC236}">
                <a16:creationId xmlns:a16="http://schemas.microsoft.com/office/drawing/2014/main" id="{55B58531-E79C-6FD3-8CCD-58845FD26BC0}"/>
              </a:ext>
            </a:extLst>
          </p:cNvPr>
          <p:cNvGrpSpPr/>
          <p:nvPr/>
        </p:nvGrpSpPr>
        <p:grpSpPr>
          <a:xfrm>
            <a:off x="5088997" y="4582104"/>
            <a:ext cx="706358" cy="710664"/>
            <a:chOff x="3195213" y="2368808"/>
            <a:chExt cx="295325" cy="297125"/>
          </a:xfrm>
        </p:grpSpPr>
        <p:sp>
          <p:nvSpPr>
            <p:cNvPr id="148" name="Google Shape;14024;p27">
              <a:extLst>
                <a:ext uri="{FF2B5EF4-FFF2-40B4-BE49-F238E27FC236}">
                  <a16:creationId xmlns:a16="http://schemas.microsoft.com/office/drawing/2014/main" id="{976B88F2-E26A-C17D-1806-DAB9FB355473}"/>
                </a:ext>
              </a:extLst>
            </p:cNvPr>
            <p:cNvSpPr/>
            <p:nvPr/>
          </p:nvSpPr>
          <p:spPr>
            <a:xfrm>
              <a:off x="3312513" y="2401033"/>
              <a:ext cx="141125" cy="8950"/>
            </a:xfrm>
            <a:custGeom>
              <a:avLst/>
              <a:gdLst/>
              <a:ahLst/>
              <a:cxnLst/>
              <a:rect l="l" t="t" r="r" b="b"/>
              <a:pathLst>
                <a:path w="5645" h="358" extrusionOk="0">
                  <a:moveTo>
                    <a:pt x="167" y="0"/>
                  </a:moveTo>
                  <a:cubicBezTo>
                    <a:pt x="72" y="0"/>
                    <a:pt x="0" y="48"/>
                    <a:pt x="0" y="143"/>
                  </a:cubicBezTo>
                  <a:cubicBezTo>
                    <a:pt x="0" y="262"/>
                    <a:pt x="72" y="357"/>
                    <a:pt x="167" y="357"/>
                  </a:cubicBezTo>
                  <a:lnTo>
                    <a:pt x="5478" y="357"/>
                  </a:lnTo>
                  <a:cubicBezTo>
                    <a:pt x="5549" y="357"/>
                    <a:pt x="5644" y="286"/>
                    <a:pt x="5644" y="191"/>
                  </a:cubicBezTo>
                  <a:cubicBezTo>
                    <a:pt x="5644" y="72"/>
                    <a:pt x="5597" y="0"/>
                    <a:pt x="547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9" name="Google Shape;14025;p27">
              <a:extLst>
                <a:ext uri="{FF2B5EF4-FFF2-40B4-BE49-F238E27FC236}">
                  <a16:creationId xmlns:a16="http://schemas.microsoft.com/office/drawing/2014/main" id="{F9BDE01C-0AE4-9B81-E8E0-D23C68175891}"/>
                </a:ext>
              </a:extLst>
            </p:cNvPr>
            <p:cNvSpPr/>
            <p:nvPr/>
          </p:nvSpPr>
          <p:spPr>
            <a:xfrm>
              <a:off x="3312513" y="2419483"/>
              <a:ext cx="141125" cy="8950"/>
            </a:xfrm>
            <a:custGeom>
              <a:avLst/>
              <a:gdLst/>
              <a:ahLst/>
              <a:cxnLst/>
              <a:rect l="l" t="t" r="r" b="b"/>
              <a:pathLst>
                <a:path w="5645" h="358" extrusionOk="0">
                  <a:moveTo>
                    <a:pt x="167" y="0"/>
                  </a:moveTo>
                  <a:cubicBezTo>
                    <a:pt x="72" y="0"/>
                    <a:pt x="0" y="48"/>
                    <a:pt x="0" y="143"/>
                  </a:cubicBezTo>
                  <a:cubicBezTo>
                    <a:pt x="0" y="262"/>
                    <a:pt x="72" y="358"/>
                    <a:pt x="167" y="358"/>
                  </a:cubicBezTo>
                  <a:lnTo>
                    <a:pt x="5478" y="358"/>
                  </a:lnTo>
                  <a:cubicBezTo>
                    <a:pt x="5549" y="358"/>
                    <a:pt x="5644" y="286"/>
                    <a:pt x="5644" y="215"/>
                  </a:cubicBezTo>
                  <a:cubicBezTo>
                    <a:pt x="5644" y="96"/>
                    <a:pt x="5597" y="0"/>
                    <a:pt x="547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50" name="Google Shape;14026;p27">
              <a:extLst>
                <a:ext uri="{FF2B5EF4-FFF2-40B4-BE49-F238E27FC236}">
                  <a16:creationId xmlns:a16="http://schemas.microsoft.com/office/drawing/2014/main" id="{5130785E-0008-3ACB-5AB6-C2DDADA6650C}"/>
                </a:ext>
              </a:extLst>
            </p:cNvPr>
            <p:cNvSpPr/>
            <p:nvPr/>
          </p:nvSpPr>
          <p:spPr>
            <a:xfrm>
              <a:off x="3195813" y="2368808"/>
              <a:ext cx="294125" cy="90575"/>
            </a:xfrm>
            <a:custGeom>
              <a:avLst/>
              <a:gdLst/>
              <a:ahLst/>
              <a:cxnLst/>
              <a:rect l="l" t="t" r="r" b="b"/>
              <a:pathLst>
                <a:path w="11765" h="3623" extrusionOk="0">
                  <a:moveTo>
                    <a:pt x="1858" y="384"/>
                  </a:moveTo>
                  <a:cubicBezTo>
                    <a:pt x="2668" y="384"/>
                    <a:pt x="3311" y="1051"/>
                    <a:pt x="3311" y="1837"/>
                  </a:cubicBezTo>
                  <a:cubicBezTo>
                    <a:pt x="3311" y="2647"/>
                    <a:pt x="2668" y="3313"/>
                    <a:pt x="1858" y="3313"/>
                  </a:cubicBezTo>
                  <a:cubicBezTo>
                    <a:pt x="1048" y="3313"/>
                    <a:pt x="405" y="2647"/>
                    <a:pt x="405" y="1837"/>
                  </a:cubicBezTo>
                  <a:cubicBezTo>
                    <a:pt x="405" y="1051"/>
                    <a:pt x="1048" y="384"/>
                    <a:pt x="1858" y="384"/>
                  </a:cubicBezTo>
                  <a:close/>
                  <a:moveTo>
                    <a:pt x="1836" y="1"/>
                  </a:moveTo>
                  <a:cubicBezTo>
                    <a:pt x="1804" y="1"/>
                    <a:pt x="1772" y="1"/>
                    <a:pt x="1739" y="3"/>
                  </a:cubicBezTo>
                  <a:cubicBezTo>
                    <a:pt x="810" y="27"/>
                    <a:pt x="72" y="765"/>
                    <a:pt x="1" y="1694"/>
                  </a:cubicBezTo>
                  <a:cubicBezTo>
                    <a:pt x="24" y="2789"/>
                    <a:pt x="810" y="3623"/>
                    <a:pt x="1858" y="3623"/>
                  </a:cubicBezTo>
                  <a:cubicBezTo>
                    <a:pt x="2287" y="3623"/>
                    <a:pt x="2644" y="3480"/>
                    <a:pt x="2930" y="3266"/>
                  </a:cubicBezTo>
                  <a:lnTo>
                    <a:pt x="8264" y="3266"/>
                  </a:lnTo>
                  <a:cubicBezTo>
                    <a:pt x="8359" y="3266"/>
                    <a:pt x="8431" y="3218"/>
                    <a:pt x="8431" y="3123"/>
                  </a:cubicBezTo>
                  <a:cubicBezTo>
                    <a:pt x="8431" y="3004"/>
                    <a:pt x="8383" y="2909"/>
                    <a:pt x="8264" y="2909"/>
                  </a:cubicBezTo>
                  <a:lnTo>
                    <a:pt x="3263" y="2909"/>
                  </a:lnTo>
                  <a:cubicBezTo>
                    <a:pt x="3501" y="2623"/>
                    <a:pt x="3620" y="2242"/>
                    <a:pt x="3620" y="1813"/>
                  </a:cubicBezTo>
                  <a:cubicBezTo>
                    <a:pt x="3620" y="1408"/>
                    <a:pt x="3477" y="1051"/>
                    <a:pt x="3263" y="718"/>
                  </a:cubicBezTo>
                  <a:lnTo>
                    <a:pt x="10193" y="718"/>
                  </a:lnTo>
                  <a:cubicBezTo>
                    <a:pt x="10550" y="718"/>
                    <a:pt x="10884" y="884"/>
                    <a:pt x="11098" y="1194"/>
                  </a:cubicBezTo>
                  <a:cubicBezTo>
                    <a:pt x="11360" y="1575"/>
                    <a:pt x="11360" y="2051"/>
                    <a:pt x="11098" y="2432"/>
                  </a:cubicBezTo>
                  <a:cubicBezTo>
                    <a:pt x="10884" y="2742"/>
                    <a:pt x="10550" y="2909"/>
                    <a:pt x="10193" y="2909"/>
                  </a:cubicBezTo>
                  <a:lnTo>
                    <a:pt x="9074" y="2909"/>
                  </a:lnTo>
                  <a:cubicBezTo>
                    <a:pt x="8979" y="2909"/>
                    <a:pt x="8883" y="2980"/>
                    <a:pt x="8883" y="3075"/>
                  </a:cubicBezTo>
                  <a:cubicBezTo>
                    <a:pt x="8883" y="3194"/>
                    <a:pt x="8931" y="3266"/>
                    <a:pt x="9074" y="3266"/>
                  </a:cubicBezTo>
                  <a:lnTo>
                    <a:pt x="10217" y="3266"/>
                  </a:lnTo>
                  <a:cubicBezTo>
                    <a:pt x="10693" y="3266"/>
                    <a:pt x="11146" y="3028"/>
                    <a:pt x="11408" y="2647"/>
                  </a:cubicBezTo>
                  <a:cubicBezTo>
                    <a:pt x="11765" y="2146"/>
                    <a:pt x="11765" y="1480"/>
                    <a:pt x="11408" y="980"/>
                  </a:cubicBezTo>
                  <a:cubicBezTo>
                    <a:pt x="11146" y="599"/>
                    <a:pt x="10693" y="360"/>
                    <a:pt x="10217" y="360"/>
                  </a:cubicBezTo>
                  <a:lnTo>
                    <a:pt x="2906" y="360"/>
                  </a:lnTo>
                  <a:cubicBezTo>
                    <a:pt x="2597" y="140"/>
                    <a:pt x="2247" y="1"/>
                    <a:pt x="183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51" name="Google Shape;14027;p27">
              <a:extLst>
                <a:ext uri="{FF2B5EF4-FFF2-40B4-BE49-F238E27FC236}">
                  <a16:creationId xmlns:a16="http://schemas.microsoft.com/office/drawing/2014/main" id="{663A4E97-9442-988E-67CB-18F489C495AB}"/>
                </a:ext>
              </a:extLst>
            </p:cNvPr>
            <p:cNvSpPr/>
            <p:nvPr/>
          </p:nvSpPr>
          <p:spPr>
            <a:xfrm>
              <a:off x="3223788" y="2392083"/>
              <a:ext cx="36350" cy="42450"/>
            </a:xfrm>
            <a:custGeom>
              <a:avLst/>
              <a:gdLst/>
              <a:ahLst/>
              <a:cxnLst/>
              <a:rect l="l" t="t" r="r" b="b"/>
              <a:pathLst>
                <a:path w="1454" h="1698" extrusionOk="0">
                  <a:moveTo>
                    <a:pt x="739" y="620"/>
                  </a:moveTo>
                  <a:lnTo>
                    <a:pt x="882" y="1025"/>
                  </a:lnTo>
                  <a:lnTo>
                    <a:pt x="572" y="1025"/>
                  </a:lnTo>
                  <a:lnTo>
                    <a:pt x="739" y="620"/>
                  </a:lnTo>
                  <a:close/>
                  <a:moveTo>
                    <a:pt x="739" y="1"/>
                  </a:moveTo>
                  <a:cubicBezTo>
                    <a:pt x="644" y="1"/>
                    <a:pt x="596" y="49"/>
                    <a:pt x="549" y="120"/>
                  </a:cubicBezTo>
                  <a:lnTo>
                    <a:pt x="48" y="1454"/>
                  </a:lnTo>
                  <a:cubicBezTo>
                    <a:pt x="1" y="1573"/>
                    <a:pt x="48" y="1668"/>
                    <a:pt x="144" y="1692"/>
                  </a:cubicBezTo>
                  <a:lnTo>
                    <a:pt x="215" y="1692"/>
                  </a:lnTo>
                  <a:cubicBezTo>
                    <a:pt x="263" y="1692"/>
                    <a:pt x="358" y="1668"/>
                    <a:pt x="358" y="1573"/>
                  </a:cubicBezTo>
                  <a:lnTo>
                    <a:pt x="453" y="1358"/>
                  </a:lnTo>
                  <a:lnTo>
                    <a:pt x="1001" y="1358"/>
                  </a:lnTo>
                  <a:lnTo>
                    <a:pt x="1096" y="1573"/>
                  </a:lnTo>
                  <a:cubicBezTo>
                    <a:pt x="1116" y="1652"/>
                    <a:pt x="1185" y="1698"/>
                    <a:pt x="1262" y="1698"/>
                  </a:cubicBezTo>
                  <a:cubicBezTo>
                    <a:pt x="1278" y="1698"/>
                    <a:pt x="1294" y="1696"/>
                    <a:pt x="1311" y="1692"/>
                  </a:cubicBezTo>
                  <a:cubicBezTo>
                    <a:pt x="1406" y="1668"/>
                    <a:pt x="1454" y="1573"/>
                    <a:pt x="1430" y="1454"/>
                  </a:cubicBezTo>
                  <a:lnTo>
                    <a:pt x="906" y="120"/>
                  </a:lnTo>
                  <a:cubicBezTo>
                    <a:pt x="882" y="25"/>
                    <a:pt x="811" y="1"/>
                    <a:pt x="73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52" name="Google Shape;14028;p27">
              <a:extLst>
                <a:ext uri="{FF2B5EF4-FFF2-40B4-BE49-F238E27FC236}">
                  <a16:creationId xmlns:a16="http://schemas.microsoft.com/office/drawing/2014/main" id="{01128B42-5246-6F4B-3B7E-F17CF3B2A506}"/>
                </a:ext>
              </a:extLst>
            </p:cNvPr>
            <p:cNvSpPr/>
            <p:nvPr/>
          </p:nvSpPr>
          <p:spPr>
            <a:xfrm>
              <a:off x="3312513" y="2504033"/>
              <a:ext cx="141125" cy="8950"/>
            </a:xfrm>
            <a:custGeom>
              <a:avLst/>
              <a:gdLst/>
              <a:ahLst/>
              <a:cxnLst/>
              <a:rect l="l" t="t" r="r" b="b"/>
              <a:pathLst>
                <a:path w="5645" h="358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62"/>
                    <a:pt x="48" y="357"/>
                    <a:pt x="167" y="357"/>
                  </a:cubicBezTo>
                  <a:lnTo>
                    <a:pt x="5478" y="357"/>
                  </a:lnTo>
                  <a:cubicBezTo>
                    <a:pt x="5549" y="357"/>
                    <a:pt x="5644" y="310"/>
                    <a:pt x="5644" y="214"/>
                  </a:cubicBezTo>
                  <a:cubicBezTo>
                    <a:pt x="5644" y="95"/>
                    <a:pt x="5597" y="0"/>
                    <a:pt x="547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53" name="Google Shape;14029;p27">
              <a:extLst>
                <a:ext uri="{FF2B5EF4-FFF2-40B4-BE49-F238E27FC236}">
                  <a16:creationId xmlns:a16="http://schemas.microsoft.com/office/drawing/2014/main" id="{999B1403-6A2C-73E2-E13A-438E32A5C2C4}"/>
                </a:ext>
              </a:extLst>
            </p:cNvPr>
            <p:cNvSpPr/>
            <p:nvPr/>
          </p:nvSpPr>
          <p:spPr>
            <a:xfrm>
              <a:off x="3312513" y="2523658"/>
              <a:ext cx="141125" cy="8975"/>
            </a:xfrm>
            <a:custGeom>
              <a:avLst/>
              <a:gdLst/>
              <a:ahLst/>
              <a:cxnLst/>
              <a:rect l="l" t="t" r="r" b="b"/>
              <a:pathLst>
                <a:path w="5645" h="359" extrusionOk="0">
                  <a:moveTo>
                    <a:pt x="167" y="1"/>
                  </a:moveTo>
                  <a:cubicBezTo>
                    <a:pt x="72" y="1"/>
                    <a:pt x="0" y="49"/>
                    <a:pt x="0" y="144"/>
                  </a:cubicBezTo>
                  <a:cubicBezTo>
                    <a:pt x="0" y="263"/>
                    <a:pt x="48" y="358"/>
                    <a:pt x="167" y="358"/>
                  </a:cubicBezTo>
                  <a:lnTo>
                    <a:pt x="5478" y="358"/>
                  </a:lnTo>
                  <a:cubicBezTo>
                    <a:pt x="5549" y="358"/>
                    <a:pt x="5644" y="287"/>
                    <a:pt x="5644" y="215"/>
                  </a:cubicBezTo>
                  <a:cubicBezTo>
                    <a:pt x="5644" y="96"/>
                    <a:pt x="5597" y="1"/>
                    <a:pt x="547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54" name="Google Shape;14030;p27">
              <a:extLst>
                <a:ext uri="{FF2B5EF4-FFF2-40B4-BE49-F238E27FC236}">
                  <a16:creationId xmlns:a16="http://schemas.microsoft.com/office/drawing/2014/main" id="{29F8D83A-A829-F96C-5EE1-491AFE2F3656}"/>
                </a:ext>
              </a:extLst>
            </p:cNvPr>
            <p:cNvSpPr/>
            <p:nvPr/>
          </p:nvSpPr>
          <p:spPr>
            <a:xfrm>
              <a:off x="3195213" y="2472858"/>
              <a:ext cx="294150" cy="90125"/>
            </a:xfrm>
            <a:custGeom>
              <a:avLst/>
              <a:gdLst/>
              <a:ahLst/>
              <a:cxnLst/>
              <a:rect l="l" t="t" r="r" b="b"/>
              <a:pathLst>
                <a:path w="11766" h="3605" extrusionOk="0">
                  <a:moveTo>
                    <a:pt x="10241" y="723"/>
                  </a:moveTo>
                  <a:cubicBezTo>
                    <a:pt x="10598" y="723"/>
                    <a:pt x="10932" y="890"/>
                    <a:pt x="11146" y="1199"/>
                  </a:cubicBezTo>
                  <a:cubicBezTo>
                    <a:pt x="11408" y="1557"/>
                    <a:pt x="11408" y="2057"/>
                    <a:pt x="11146" y="2438"/>
                  </a:cubicBezTo>
                  <a:cubicBezTo>
                    <a:pt x="10932" y="2747"/>
                    <a:pt x="10598" y="2914"/>
                    <a:pt x="10241" y="2914"/>
                  </a:cubicBezTo>
                  <a:lnTo>
                    <a:pt x="3311" y="2914"/>
                  </a:lnTo>
                  <a:cubicBezTo>
                    <a:pt x="3549" y="2628"/>
                    <a:pt x="3668" y="2247"/>
                    <a:pt x="3668" y="1819"/>
                  </a:cubicBezTo>
                  <a:cubicBezTo>
                    <a:pt x="3668" y="1414"/>
                    <a:pt x="3525" y="1057"/>
                    <a:pt x="3311" y="723"/>
                  </a:cubicBezTo>
                  <a:close/>
                  <a:moveTo>
                    <a:pt x="1882" y="366"/>
                  </a:moveTo>
                  <a:cubicBezTo>
                    <a:pt x="2692" y="366"/>
                    <a:pt x="3335" y="1009"/>
                    <a:pt x="3335" y="1819"/>
                  </a:cubicBezTo>
                  <a:cubicBezTo>
                    <a:pt x="3335" y="2628"/>
                    <a:pt x="2692" y="3271"/>
                    <a:pt x="1882" y="3271"/>
                  </a:cubicBezTo>
                  <a:cubicBezTo>
                    <a:pt x="1072" y="3271"/>
                    <a:pt x="429" y="2628"/>
                    <a:pt x="429" y="1819"/>
                  </a:cubicBezTo>
                  <a:cubicBezTo>
                    <a:pt x="429" y="1009"/>
                    <a:pt x="1072" y="366"/>
                    <a:pt x="1882" y="366"/>
                  </a:cubicBezTo>
                  <a:close/>
                  <a:moveTo>
                    <a:pt x="1941" y="1"/>
                  </a:moveTo>
                  <a:cubicBezTo>
                    <a:pt x="1890" y="1"/>
                    <a:pt x="1839" y="3"/>
                    <a:pt x="1787" y="9"/>
                  </a:cubicBezTo>
                  <a:cubicBezTo>
                    <a:pt x="858" y="33"/>
                    <a:pt x="120" y="771"/>
                    <a:pt x="72" y="1700"/>
                  </a:cubicBezTo>
                  <a:cubicBezTo>
                    <a:pt x="1" y="2747"/>
                    <a:pt x="834" y="3605"/>
                    <a:pt x="1858" y="3605"/>
                  </a:cubicBezTo>
                  <a:cubicBezTo>
                    <a:pt x="2263" y="3605"/>
                    <a:pt x="2620" y="3462"/>
                    <a:pt x="2930" y="3247"/>
                  </a:cubicBezTo>
                  <a:lnTo>
                    <a:pt x="10217" y="3247"/>
                  </a:lnTo>
                  <a:cubicBezTo>
                    <a:pt x="10693" y="3247"/>
                    <a:pt x="11146" y="3009"/>
                    <a:pt x="11408" y="2628"/>
                  </a:cubicBezTo>
                  <a:cubicBezTo>
                    <a:pt x="11765" y="2104"/>
                    <a:pt x="11765" y="1461"/>
                    <a:pt x="11408" y="961"/>
                  </a:cubicBezTo>
                  <a:cubicBezTo>
                    <a:pt x="11170" y="604"/>
                    <a:pt x="10717" y="366"/>
                    <a:pt x="10241" y="366"/>
                  </a:cubicBezTo>
                  <a:lnTo>
                    <a:pt x="2954" y="366"/>
                  </a:lnTo>
                  <a:cubicBezTo>
                    <a:pt x="2659" y="155"/>
                    <a:pt x="2327" y="1"/>
                    <a:pt x="194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55" name="Google Shape;14031;p27">
              <a:extLst>
                <a:ext uri="{FF2B5EF4-FFF2-40B4-BE49-F238E27FC236}">
                  <a16:creationId xmlns:a16="http://schemas.microsoft.com/office/drawing/2014/main" id="{D8B8012C-E9DC-F675-C095-1EF0F3771699}"/>
                </a:ext>
              </a:extLst>
            </p:cNvPr>
            <p:cNvSpPr/>
            <p:nvPr/>
          </p:nvSpPr>
          <p:spPr>
            <a:xfrm>
              <a:off x="3227363" y="2496883"/>
              <a:ext cx="29800" cy="42875"/>
            </a:xfrm>
            <a:custGeom>
              <a:avLst/>
              <a:gdLst/>
              <a:ahLst/>
              <a:cxnLst/>
              <a:rect l="l" t="t" r="r" b="b"/>
              <a:pathLst>
                <a:path w="1192" h="1715" extrusionOk="0">
                  <a:moveTo>
                    <a:pt x="572" y="357"/>
                  </a:moveTo>
                  <a:cubicBezTo>
                    <a:pt x="620" y="357"/>
                    <a:pt x="691" y="381"/>
                    <a:pt x="715" y="477"/>
                  </a:cubicBezTo>
                  <a:cubicBezTo>
                    <a:pt x="739" y="548"/>
                    <a:pt x="668" y="643"/>
                    <a:pt x="572" y="643"/>
                  </a:cubicBezTo>
                  <a:lnTo>
                    <a:pt x="358" y="643"/>
                  </a:lnTo>
                  <a:lnTo>
                    <a:pt x="358" y="357"/>
                  </a:lnTo>
                  <a:close/>
                  <a:moveTo>
                    <a:pt x="668" y="977"/>
                  </a:moveTo>
                  <a:cubicBezTo>
                    <a:pt x="739" y="977"/>
                    <a:pt x="834" y="1048"/>
                    <a:pt x="858" y="1120"/>
                  </a:cubicBezTo>
                  <a:cubicBezTo>
                    <a:pt x="858" y="1239"/>
                    <a:pt x="739" y="1358"/>
                    <a:pt x="668" y="1358"/>
                  </a:cubicBezTo>
                  <a:lnTo>
                    <a:pt x="358" y="1358"/>
                  </a:lnTo>
                  <a:lnTo>
                    <a:pt x="358" y="977"/>
                  </a:lnTo>
                  <a:close/>
                  <a:moveTo>
                    <a:pt x="167" y="0"/>
                  </a:moveTo>
                  <a:cubicBezTo>
                    <a:pt x="96" y="0"/>
                    <a:pt x="1" y="96"/>
                    <a:pt x="1" y="167"/>
                  </a:cubicBezTo>
                  <a:lnTo>
                    <a:pt x="1" y="1548"/>
                  </a:lnTo>
                  <a:lnTo>
                    <a:pt x="1" y="1596"/>
                  </a:lnTo>
                  <a:cubicBezTo>
                    <a:pt x="25" y="1691"/>
                    <a:pt x="96" y="1715"/>
                    <a:pt x="167" y="1715"/>
                  </a:cubicBezTo>
                  <a:lnTo>
                    <a:pt x="668" y="1715"/>
                  </a:lnTo>
                  <a:cubicBezTo>
                    <a:pt x="953" y="1715"/>
                    <a:pt x="1191" y="1477"/>
                    <a:pt x="1191" y="1191"/>
                  </a:cubicBezTo>
                  <a:cubicBezTo>
                    <a:pt x="1191" y="1000"/>
                    <a:pt x="1096" y="858"/>
                    <a:pt x="977" y="739"/>
                  </a:cubicBezTo>
                  <a:cubicBezTo>
                    <a:pt x="1049" y="643"/>
                    <a:pt x="1072" y="524"/>
                    <a:pt x="1049" y="381"/>
                  </a:cubicBezTo>
                  <a:cubicBezTo>
                    <a:pt x="1025" y="143"/>
                    <a:pt x="810" y="0"/>
                    <a:pt x="57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56" name="Google Shape;14032;p27">
              <a:extLst>
                <a:ext uri="{FF2B5EF4-FFF2-40B4-BE49-F238E27FC236}">
                  <a16:creationId xmlns:a16="http://schemas.microsoft.com/office/drawing/2014/main" id="{6CBBC5F7-5E64-C898-A527-04FC2DF956C5}"/>
                </a:ext>
              </a:extLst>
            </p:cNvPr>
            <p:cNvSpPr/>
            <p:nvPr/>
          </p:nvSpPr>
          <p:spPr>
            <a:xfrm>
              <a:off x="3312513" y="2608208"/>
              <a:ext cx="141125" cy="8950"/>
            </a:xfrm>
            <a:custGeom>
              <a:avLst/>
              <a:gdLst/>
              <a:ahLst/>
              <a:cxnLst/>
              <a:rect l="l" t="t" r="r" b="b"/>
              <a:pathLst>
                <a:path w="5645" h="358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63"/>
                    <a:pt x="48" y="358"/>
                    <a:pt x="167" y="358"/>
                  </a:cubicBezTo>
                  <a:lnTo>
                    <a:pt x="5478" y="358"/>
                  </a:lnTo>
                  <a:cubicBezTo>
                    <a:pt x="5549" y="358"/>
                    <a:pt x="5644" y="310"/>
                    <a:pt x="5644" y="215"/>
                  </a:cubicBezTo>
                  <a:cubicBezTo>
                    <a:pt x="5644" y="96"/>
                    <a:pt x="5597" y="1"/>
                    <a:pt x="547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57" name="Google Shape;14033;p27">
              <a:extLst>
                <a:ext uri="{FF2B5EF4-FFF2-40B4-BE49-F238E27FC236}">
                  <a16:creationId xmlns:a16="http://schemas.microsoft.com/office/drawing/2014/main" id="{EE9452B3-9ADD-CB84-0EB6-15D986CE99CA}"/>
                </a:ext>
              </a:extLst>
            </p:cNvPr>
            <p:cNvSpPr/>
            <p:nvPr/>
          </p:nvSpPr>
          <p:spPr>
            <a:xfrm>
              <a:off x="3312513" y="2627258"/>
              <a:ext cx="141125" cy="8375"/>
            </a:xfrm>
            <a:custGeom>
              <a:avLst/>
              <a:gdLst/>
              <a:ahLst/>
              <a:cxnLst/>
              <a:rect l="l" t="t" r="r" b="b"/>
              <a:pathLst>
                <a:path w="5645" h="335" extrusionOk="0">
                  <a:moveTo>
                    <a:pt x="167" y="1"/>
                  </a:moveTo>
                  <a:cubicBezTo>
                    <a:pt x="72" y="1"/>
                    <a:pt x="0" y="48"/>
                    <a:pt x="0" y="144"/>
                  </a:cubicBezTo>
                  <a:cubicBezTo>
                    <a:pt x="0" y="263"/>
                    <a:pt x="48" y="334"/>
                    <a:pt x="167" y="334"/>
                  </a:cubicBezTo>
                  <a:lnTo>
                    <a:pt x="5478" y="334"/>
                  </a:lnTo>
                  <a:cubicBezTo>
                    <a:pt x="5549" y="334"/>
                    <a:pt x="5644" y="286"/>
                    <a:pt x="5644" y="191"/>
                  </a:cubicBezTo>
                  <a:cubicBezTo>
                    <a:pt x="5644" y="72"/>
                    <a:pt x="5597" y="1"/>
                    <a:pt x="547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58" name="Google Shape;14034;p27">
              <a:extLst>
                <a:ext uri="{FF2B5EF4-FFF2-40B4-BE49-F238E27FC236}">
                  <a16:creationId xmlns:a16="http://schemas.microsoft.com/office/drawing/2014/main" id="{B083319F-ACAF-399F-51D7-B058EA7A1D8E}"/>
                </a:ext>
              </a:extLst>
            </p:cNvPr>
            <p:cNvSpPr/>
            <p:nvPr/>
          </p:nvSpPr>
          <p:spPr>
            <a:xfrm>
              <a:off x="3195813" y="2576658"/>
              <a:ext cx="294725" cy="89275"/>
            </a:xfrm>
            <a:custGeom>
              <a:avLst/>
              <a:gdLst/>
              <a:ahLst/>
              <a:cxnLst/>
              <a:rect l="l" t="t" r="r" b="b"/>
              <a:pathLst>
                <a:path w="11789" h="3571" extrusionOk="0">
                  <a:moveTo>
                    <a:pt x="10217" y="715"/>
                  </a:moveTo>
                  <a:cubicBezTo>
                    <a:pt x="10574" y="715"/>
                    <a:pt x="10908" y="882"/>
                    <a:pt x="11122" y="1191"/>
                  </a:cubicBezTo>
                  <a:cubicBezTo>
                    <a:pt x="11384" y="1548"/>
                    <a:pt x="11384" y="2048"/>
                    <a:pt x="11122" y="2429"/>
                  </a:cubicBezTo>
                  <a:cubicBezTo>
                    <a:pt x="10908" y="2739"/>
                    <a:pt x="10574" y="2906"/>
                    <a:pt x="10217" y="2906"/>
                  </a:cubicBezTo>
                  <a:lnTo>
                    <a:pt x="3287" y="2906"/>
                  </a:lnTo>
                  <a:cubicBezTo>
                    <a:pt x="3525" y="2620"/>
                    <a:pt x="3644" y="2215"/>
                    <a:pt x="3644" y="1810"/>
                  </a:cubicBezTo>
                  <a:cubicBezTo>
                    <a:pt x="3644" y="1382"/>
                    <a:pt x="3501" y="1024"/>
                    <a:pt x="3287" y="715"/>
                  </a:cubicBezTo>
                  <a:close/>
                  <a:moveTo>
                    <a:pt x="1858" y="0"/>
                  </a:moveTo>
                  <a:cubicBezTo>
                    <a:pt x="1596" y="0"/>
                    <a:pt x="1358" y="48"/>
                    <a:pt x="1120" y="167"/>
                  </a:cubicBezTo>
                  <a:cubicBezTo>
                    <a:pt x="1025" y="191"/>
                    <a:pt x="1001" y="286"/>
                    <a:pt x="1025" y="381"/>
                  </a:cubicBezTo>
                  <a:cubicBezTo>
                    <a:pt x="1042" y="470"/>
                    <a:pt x="1112" y="519"/>
                    <a:pt x="1186" y="519"/>
                  </a:cubicBezTo>
                  <a:cubicBezTo>
                    <a:pt x="1212" y="519"/>
                    <a:pt x="1238" y="513"/>
                    <a:pt x="1263" y="501"/>
                  </a:cubicBezTo>
                  <a:cubicBezTo>
                    <a:pt x="1429" y="405"/>
                    <a:pt x="1644" y="358"/>
                    <a:pt x="1882" y="358"/>
                  </a:cubicBezTo>
                  <a:cubicBezTo>
                    <a:pt x="2715" y="358"/>
                    <a:pt x="3382" y="1024"/>
                    <a:pt x="3335" y="1858"/>
                  </a:cubicBezTo>
                  <a:cubicBezTo>
                    <a:pt x="3311" y="2620"/>
                    <a:pt x="2715" y="3215"/>
                    <a:pt x="1977" y="3239"/>
                  </a:cubicBezTo>
                  <a:cubicBezTo>
                    <a:pt x="1962" y="3240"/>
                    <a:pt x="1947" y="3240"/>
                    <a:pt x="1932" y="3240"/>
                  </a:cubicBezTo>
                  <a:cubicBezTo>
                    <a:pt x="1119" y="3240"/>
                    <a:pt x="453" y="2605"/>
                    <a:pt x="453" y="1786"/>
                  </a:cubicBezTo>
                  <a:cubicBezTo>
                    <a:pt x="453" y="1477"/>
                    <a:pt x="548" y="1191"/>
                    <a:pt x="715" y="905"/>
                  </a:cubicBezTo>
                  <a:cubicBezTo>
                    <a:pt x="786" y="858"/>
                    <a:pt x="786" y="739"/>
                    <a:pt x="691" y="667"/>
                  </a:cubicBezTo>
                  <a:cubicBezTo>
                    <a:pt x="652" y="647"/>
                    <a:pt x="608" y="636"/>
                    <a:pt x="567" y="636"/>
                  </a:cubicBezTo>
                  <a:cubicBezTo>
                    <a:pt x="510" y="636"/>
                    <a:pt x="457" y="659"/>
                    <a:pt x="429" y="715"/>
                  </a:cubicBezTo>
                  <a:cubicBezTo>
                    <a:pt x="120" y="1120"/>
                    <a:pt x="1" y="1620"/>
                    <a:pt x="120" y="2168"/>
                  </a:cubicBezTo>
                  <a:cubicBezTo>
                    <a:pt x="286" y="2858"/>
                    <a:pt x="810" y="3382"/>
                    <a:pt x="1477" y="3525"/>
                  </a:cubicBezTo>
                  <a:cubicBezTo>
                    <a:pt x="1618" y="3555"/>
                    <a:pt x="1758" y="3570"/>
                    <a:pt x="1896" y="3570"/>
                  </a:cubicBezTo>
                  <a:cubicBezTo>
                    <a:pt x="2295" y="3570"/>
                    <a:pt x="2670" y="3445"/>
                    <a:pt x="2954" y="3215"/>
                  </a:cubicBezTo>
                  <a:lnTo>
                    <a:pt x="10241" y="3215"/>
                  </a:lnTo>
                  <a:cubicBezTo>
                    <a:pt x="10717" y="3215"/>
                    <a:pt x="11170" y="2977"/>
                    <a:pt x="11432" y="2572"/>
                  </a:cubicBezTo>
                  <a:cubicBezTo>
                    <a:pt x="11789" y="2072"/>
                    <a:pt x="11789" y="1429"/>
                    <a:pt x="11432" y="905"/>
                  </a:cubicBezTo>
                  <a:cubicBezTo>
                    <a:pt x="11146" y="572"/>
                    <a:pt x="10693" y="358"/>
                    <a:pt x="10217" y="358"/>
                  </a:cubicBezTo>
                  <a:lnTo>
                    <a:pt x="2930" y="358"/>
                  </a:lnTo>
                  <a:cubicBezTo>
                    <a:pt x="2620" y="119"/>
                    <a:pt x="2239" y="0"/>
                    <a:pt x="185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59" name="Google Shape;14035;p27">
              <a:extLst>
                <a:ext uri="{FF2B5EF4-FFF2-40B4-BE49-F238E27FC236}">
                  <a16:creationId xmlns:a16="http://schemas.microsoft.com/office/drawing/2014/main" id="{AC81B560-3B2F-0FAC-663C-A93C6AB76982}"/>
                </a:ext>
              </a:extLst>
            </p:cNvPr>
            <p:cNvSpPr/>
            <p:nvPr/>
          </p:nvSpPr>
          <p:spPr>
            <a:xfrm>
              <a:off x="3223788" y="2600458"/>
              <a:ext cx="36350" cy="42900"/>
            </a:xfrm>
            <a:custGeom>
              <a:avLst/>
              <a:gdLst/>
              <a:ahLst/>
              <a:cxnLst/>
              <a:rect l="l" t="t" r="r" b="b"/>
              <a:pathLst>
                <a:path w="1454" h="1716" extrusionOk="0">
                  <a:moveTo>
                    <a:pt x="858" y="1"/>
                  </a:moveTo>
                  <a:cubicBezTo>
                    <a:pt x="382" y="1"/>
                    <a:pt x="1" y="382"/>
                    <a:pt x="1" y="858"/>
                  </a:cubicBezTo>
                  <a:cubicBezTo>
                    <a:pt x="1" y="1335"/>
                    <a:pt x="382" y="1716"/>
                    <a:pt x="858" y="1716"/>
                  </a:cubicBezTo>
                  <a:cubicBezTo>
                    <a:pt x="1049" y="1716"/>
                    <a:pt x="1215" y="1668"/>
                    <a:pt x="1334" y="1525"/>
                  </a:cubicBezTo>
                  <a:cubicBezTo>
                    <a:pt x="1358" y="1501"/>
                    <a:pt x="1406" y="1477"/>
                    <a:pt x="1406" y="1454"/>
                  </a:cubicBezTo>
                  <a:cubicBezTo>
                    <a:pt x="1454" y="1382"/>
                    <a:pt x="1454" y="1263"/>
                    <a:pt x="1358" y="1216"/>
                  </a:cubicBezTo>
                  <a:cubicBezTo>
                    <a:pt x="1336" y="1182"/>
                    <a:pt x="1299" y="1165"/>
                    <a:pt x="1258" y="1165"/>
                  </a:cubicBezTo>
                  <a:cubicBezTo>
                    <a:pt x="1210" y="1165"/>
                    <a:pt x="1158" y="1188"/>
                    <a:pt x="1120" y="1239"/>
                  </a:cubicBezTo>
                  <a:lnTo>
                    <a:pt x="1096" y="1263"/>
                  </a:lnTo>
                  <a:cubicBezTo>
                    <a:pt x="1025" y="1335"/>
                    <a:pt x="953" y="1358"/>
                    <a:pt x="834" y="1358"/>
                  </a:cubicBezTo>
                  <a:cubicBezTo>
                    <a:pt x="572" y="1358"/>
                    <a:pt x="310" y="1120"/>
                    <a:pt x="310" y="858"/>
                  </a:cubicBezTo>
                  <a:cubicBezTo>
                    <a:pt x="310" y="596"/>
                    <a:pt x="596" y="358"/>
                    <a:pt x="858" y="358"/>
                  </a:cubicBezTo>
                  <a:cubicBezTo>
                    <a:pt x="953" y="358"/>
                    <a:pt x="1073" y="382"/>
                    <a:pt x="1168" y="430"/>
                  </a:cubicBezTo>
                  <a:cubicBezTo>
                    <a:pt x="1196" y="458"/>
                    <a:pt x="1228" y="471"/>
                    <a:pt x="1260" y="471"/>
                  </a:cubicBezTo>
                  <a:cubicBezTo>
                    <a:pt x="1311" y="471"/>
                    <a:pt x="1363" y="440"/>
                    <a:pt x="1406" y="382"/>
                  </a:cubicBezTo>
                  <a:cubicBezTo>
                    <a:pt x="1454" y="287"/>
                    <a:pt x="1430" y="191"/>
                    <a:pt x="1334" y="144"/>
                  </a:cubicBezTo>
                  <a:cubicBezTo>
                    <a:pt x="1192" y="49"/>
                    <a:pt x="1049" y="1"/>
                    <a:pt x="85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60" name="Google Shape;14036;p27">
            <a:extLst>
              <a:ext uri="{FF2B5EF4-FFF2-40B4-BE49-F238E27FC236}">
                <a16:creationId xmlns:a16="http://schemas.microsoft.com/office/drawing/2014/main" id="{87CBD5B3-92E9-1563-C391-8A57FD52783F}"/>
              </a:ext>
            </a:extLst>
          </p:cNvPr>
          <p:cNvGrpSpPr/>
          <p:nvPr/>
        </p:nvGrpSpPr>
        <p:grpSpPr>
          <a:xfrm>
            <a:off x="3562406" y="4583720"/>
            <a:ext cx="736316" cy="710604"/>
            <a:chOff x="2684388" y="2369483"/>
            <a:chExt cx="307850" cy="297100"/>
          </a:xfrm>
        </p:grpSpPr>
        <p:sp>
          <p:nvSpPr>
            <p:cNvPr id="161" name="Google Shape;14037;p27">
              <a:extLst>
                <a:ext uri="{FF2B5EF4-FFF2-40B4-BE49-F238E27FC236}">
                  <a16:creationId xmlns:a16="http://schemas.microsoft.com/office/drawing/2014/main" id="{77D3BAC1-FAC9-36C5-CBD1-79CAF6E05833}"/>
                </a:ext>
              </a:extLst>
            </p:cNvPr>
            <p:cNvSpPr/>
            <p:nvPr/>
          </p:nvSpPr>
          <p:spPr>
            <a:xfrm>
              <a:off x="2792763" y="2506408"/>
              <a:ext cx="88725" cy="8950"/>
            </a:xfrm>
            <a:custGeom>
              <a:avLst/>
              <a:gdLst/>
              <a:ahLst/>
              <a:cxnLst/>
              <a:rect l="l" t="t" r="r" b="b"/>
              <a:pathLst>
                <a:path w="3549" h="358" extrusionOk="0">
                  <a:moveTo>
                    <a:pt x="191" y="0"/>
                  </a:moveTo>
                  <a:cubicBezTo>
                    <a:pt x="95" y="0"/>
                    <a:pt x="24" y="72"/>
                    <a:pt x="0" y="143"/>
                  </a:cubicBezTo>
                  <a:cubicBezTo>
                    <a:pt x="0" y="262"/>
                    <a:pt x="95" y="358"/>
                    <a:pt x="191" y="358"/>
                  </a:cubicBezTo>
                  <a:lnTo>
                    <a:pt x="3334" y="358"/>
                  </a:lnTo>
                  <a:cubicBezTo>
                    <a:pt x="3429" y="358"/>
                    <a:pt x="3477" y="310"/>
                    <a:pt x="3525" y="215"/>
                  </a:cubicBezTo>
                  <a:cubicBezTo>
                    <a:pt x="3549" y="96"/>
                    <a:pt x="3453" y="0"/>
                    <a:pt x="333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62" name="Google Shape;14038;p27">
              <a:extLst>
                <a:ext uri="{FF2B5EF4-FFF2-40B4-BE49-F238E27FC236}">
                  <a16:creationId xmlns:a16="http://schemas.microsoft.com/office/drawing/2014/main" id="{A1CB7BF5-03CC-FC2F-BF1C-A45624B02E0A}"/>
                </a:ext>
              </a:extLst>
            </p:cNvPr>
            <p:cNvSpPr/>
            <p:nvPr/>
          </p:nvSpPr>
          <p:spPr>
            <a:xfrm>
              <a:off x="2792763" y="2529033"/>
              <a:ext cx="88725" cy="8950"/>
            </a:xfrm>
            <a:custGeom>
              <a:avLst/>
              <a:gdLst/>
              <a:ahLst/>
              <a:cxnLst/>
              <a:rect l="l" t="t" r="r" b="b"/>
              <a:pathLst>
                <a:path w="3549" h="358" extrusionOk="0">
                  <a:moveTo>
                    <a:pt x="191" y="0"/>
                  </a:moveTo>
                  <a:cubicBezTo>
                    <a:pt x="95" y="0"/>
                    <a:pt x="24" y="48"/>
                    <a:pt x="0" y="143"/>
                  </a:cubicBezTo>
                  <a:cubicBezTo>
                    <a:pt x="0" y="262"/>
                    <a:pt x="95" y="357"/>
                    <a:pt x="191" y="357"/>
                  </a:cubicBezTo>
                  <a:lnTo>
                    <a:pt x="3334" y="357"/>
                  </a:lnTo>
                  <a:cubicBezTo>
                    <a:pt x="3429" y="357"/>
                    <a:pt x="3477" y="286"/>
                    <a:pt x="3525" y="191"/>
                  </a:cubicBezTo>
                  <a:cubicBezTo>
                    <a:pt x="3549" y="72"/>
                    <a:pt x="3453" y="0"/>
                    <a:pt x="333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63" name="Google Shape;14039;p27">
              <a:extLst>
                <a:ext uri="{FF2B5EF4-FFF2-40B4-BE49-F238E27FC236}">
                  <a16:creationId xmlns:a16="http://schemas.microsoft.com/office/drawing/2014/main" id="{59D8A3F2-9FF7-088D-2EB3-F2E662D25934}"/>
                </a:ext>
              </a:extLst>
            </p:cNvPr>
            <p:cNvSpPr/>
            <p:nvPr/>
          </p:nvSpPr>
          <p:spPr>
            <a:xfrm>
              <a:off x="2812413" y="2551058"/>
              <a:ext cx="48825" cy="8950"/>
            </a:xfrm>
            <a:custGeom>
              <a:avLst/>
              <a:gdLst/>
              <a:ahLst/>
              <a:cxnLst/>
              <a:rect l="l" t="t" r="r" b="b"/>
              <a:pathLst>
                <a:path w="1953" h="358" extrusionOk="0">
                  <a:moveTo>
                    <a:pt x="191" y="0"/>
                  </a:moveTo>
                  <a:cubicBezTo>
                    <a:pt x="95" y="0"/>
                    <a:pt x="48" y="72"/>
                    <a:pt x="24" y="143"/>
                  </a:cubicBezTo>
                  <a:cubicBezTo>
                    <a:pt x="0" y="262"/>
                    <a:pt x="71" y="358"/>
                    <a:pt x="191" y="358"/>
                  </a:cubicBezTo>
                  <a:lnTo>
                    <a:pt x="1786" y="358"/>
                  </a:lnTo>
                  <a:cubicBezTo>
                    <a:pt x="1858" y="358"/>
                    <a:pt x="1929" y="310"/>
                    <a:pt x="1953" y="215"/>
                  </a:cubicBezTo>
                  <a:cubicBezTo>
                    <a:pt x="1953" y="96"/>
                    <a:pt x="1858" y="0"/>
                    <a:pt x="178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64" name="Google Shape;14040;p27">
              <a:extLst>
                <a:ext uri="{FF2B5EF4-FFF2-40B4-BE49-F238E27FC236}">
                  <a16:creationId xmlns:a16="http://schemas.microsoft.com/office/drawing/2014/main" id="{3AB42458-49CD-A886-0752-3DB3EC9DCD25}"/>
                </a:ext>
              </a:extLst>
            </p:cNvPr>
            <p:cNvSpPr/>
            <p:nvPr/>
          </p:nvSpPr>
          <p:spPr>
            <a:xfrm>
              <a:off x="2684388" y="2369483"/>
              <a:ext cx="307850" cy="297100"/>
            </a:xfrm>
            <a:custGeom>
              <a:avLst/>
              <a:gdLst/>
              <a:ahLst/>
              <a:cxnLst/>
              <a:rect l="l" t="t" r="r" b="b"/>
              <a:pathLst>
                <a:path w="12314" h="11884" extrusionOk="0">
                  <a:moveTo>
                    <a:pt x="6336" y="1143"/>
                  </a:moveTo>
                  <a:cubicBezTo>
                    <a:pt x="7669" y="1143"/>
                    <a:pt x="8931" y="1643"/>
                    <a:pt x="9908" y="2524"/>
                  </a:cubicBezTo>
                  <a:lnTo>
                    <a:pt x="9074" y="3358"/>
                  </a:lnTo>
                  <a:cubicBezTo>
                    <a:pt x="8267" y="2643"/>
                    <a:pt x="7258" y="2285"/>
                    <a:pt x="6243" y="2285"/>
                  </a:cubicBezTo>
                  <a:cubicBezTo>
                    <a:pt x="6211" y="2285"/>
                    <a:pt x="6178" y="2285"/>
                    <a:pt x="6145" y="2286"/>
                  </a:cubicBezTo>
                  <a:lnTo>
                    <a:pt x="6145" y="1143"/>
                  </a:lnTo>
                  <a:close/>
                  <a:moveTo>
                    <a:pt x="5764" y="357"/>
                  </a:moveTo>
                  <a:lnTo>
                    <a:pt x="5764" y="2715"/>
                  </a:lnTo>
                  <a:cubicBezTo>
                    <a:pt x="4954" y="2739"/>
                    <a:pt x="4216" y="3096"/>
                    <a:pt x="3621" y="3667"/>
                  </a:cubicBezTo>
                  <a:cubicBezTo>
                    <a:pt x="3049" y="4239"/>
                    <a:pt x="2692" y="4977"/>
                    <a:pt x="2668" y="5787"/>
                  </a:cubicBezTo>
                  <a:lnTo>
                    <a:pt x="358" y="5787"/>
                  </a:lnTo>
                  <a:cubicBezTo>
                    <a:pt x="406" y="4358"/>
                    <a:pt x="977" y="3001"/>
                    <a:pt x="1978" y="2000"/>
                  </a:cubicBezTo>
                  <a:cubicBezTo>
                    <a:pt x="3002" y="976"/>
                    <a:pt x="4335" y="381"/>
                    <a:pt x="5764" y="357"/>
                  </a:cubicBezTo>
                  <a:close/>
                  <a:moveTo>
                    <a:pt x="6359" y="2643"/>
                  </a:moveTo>
                  <a:cubicBezTo>
                    <a:pt x="7312" y="2643"/>
                    <a:pt x="8265" y="3001"/>
                    <a:pt x="8979" y="3715"/>
                  </a:cubicBezTo>
                  <a:cubicBezTo>
                    <a:pt x="10408" y="5144"/>
                    <a:pt x="10408" y="7502"/>
                    <a:pt x="8979" y="8954"/>
                  </a:cubicBezTo>
                  <a:cubicBezTo>
                    <a:pt x="8265" y="9669"/>
                    <a:pt x="7318" y="10026"/>
                    <a:pt x="6368" y="10026"/>
                  </a:cubicBezTo>
                  <a:cubicBezTo>
                    <a:pt x="5419" y="10026"/>
                    <a:pt x="4466" y="9669"/>
                    <a:pt x="3740" y="8954"/>
                  </a:cubicBezTo>
                  <a:cubicBezTo>
                    <a:pt x="2930" y="8168"/>
                    <a:pt x="2573" y="7144"/>
                    <a:pt x="2644" y="6144"/>
                  </a:cubicBezTo>
                  <a:lnTo>
                    <a:pt x="2811" y="6144"/>
                  </a:lnTo>
                  <a:cubicBezTo>
                    <a:pt x="2930" y="6144"/>
                    <a:pt x="3049" y="6025"/>
                    <a:pt x="3049" y="5882"/>
                  </a:cubicBezTo>
                  <a:cubicBezTo>
                    <a:pt x="3097" y="4358"/>
                    <a:pt x="4335" y="3096"/>
                    <a:pt x="5907" y="3072"/>
                  </a:cubicBezTo>
                  <a:cubicBezTo>
                    <a:pt x="6074" y="3072"/>
                    <a:pt x="6145" y="2953"/>
                    <a:pt x="6145" y="2834"/>
                  </a:cubicBezTo>
                  <a:lnTo>
                    <a:pt x="6145" y="2643"/>
                  </a:lnTo>
                  <a:close/>
                  <a:moveTo>
                    <a:pt x="5883" y="0"/>
                  </a:moveTo>
                  <a:cubicBezTo>
                    <a:pt x="4335" y="24"/>
                    <a:pt x="2859" y="619"/>
                    <a:pt x="1739" y="1738"/>
                  </a:cubicBezTo>
                  <a:cubicBezTo>
                    <a:pt x="644" y="2834"/>
                    <a:pt x="25" y="4287"/>
                    <a:pt x="1" y="5858"/>
                  </a:cubicBezTo>
                  <a:cubicBezTo>
                    <a:pt x="1" y="5954"/>
                    <a:pt x="49" y="6049"/>
                    <a:pt x="144" y="6096"/>
                  </a:cubicBezTo>
                  <a:lnTo>
                    <a:pt x="739" y="6096"/>
                  </a:lnTo>
                  <a:cubicBezTo>
                    <a:pt x="715" y="6930"/>
                    <a:pt x="858" y="7740"/>
                    <a:pt x="1192" y="8526"/>
                  </a:cubicBezTo>
                  <a:cubicBezTo>
                    <a:pt x="1215" y="8573"/>
                    <a:pt x="1263" y="8645"/>
                    <a:pt x="1335" y="8645"/>
                  </a:cubicBezTo>
                  <a:lnTo>
                    <a:pt x="1382" y="8645"/>
                  </a:lnTo>
                  <a:cubicBezTo>
                    <a:pt x="1477" y="8597"/>
                    <a:pt x="1501" y="8478"/>
                    <a:pt x="1477" y="8406"/>
                  </a:cubicBezTo>
                  <a:cubicBezTo>
                    <a:pt x="1144" y="7692"/>
                    <a:pt x="1025" y="6906"/>
                    <a:pt x="1073" y="6096"/>
                  </a:cubicBezTo>
                  <a:lnTo>
                    <a:pt x="2263" y="6096"/>
                  </a:lnTo>
                  <a:cubicBezTo>
                    <a:pt x="2192" y="7144"/>
                    <a:pt x="2549" y="8216"/>
                    <a:pt x="3335" y="9049"/>
                  </a:cubicBezTo>
                  <a:lnTo>
                    <a:pt x="2501" y="9883"/>
                  </a:lnTo>
                  <a:cubicBezTo>
                    <a:pt x="2239" y="9645"/>
                    <a:pt x="2049" y="9383"/>
                    <a:pt x="1906" y="9073"/>
                  </a:cubicBezTo>
                  <a:cubicBezTo>
                    <a:pt x="1873" y="9019"/>
                    <a:pt x="1816" y="8989"/>
                    <a:pt x="1756" y="8989"/>
                  </a:cubicBezTo>
                  <a:cubicBezTo>
                    <a:pt x="1685" y="8989"/>
                    <a:pt x="1611" y="9031"/>
                    <a:pt x="1573" y="9121"/>
                  </a:cubicBezTo>
                  <a:cubicBezTo>
                    <a:pt x="1549" y="9145"/>
                    <a:pt x="1573" y="9192"/>
                    <a:pt x="1573" y="9240"/>
                  </a:cubicBezTo>
                  <a:cubicBezTo>
                    <a:pt x="1811" y="9597"/>
                    <a:pt x="2049" y="9907"/>
                    <a:pt x="2382" y="10240"/>
                  </a:cubicBezTo>
                  <a:cubicBezTo>
                    <a:pt x="3406" y="11288"/>
                    <a:pt x="4811" y="11883"/>
                    <a:pt x="6288" y="11883"/>
                  </a:cubicBezTo>
                  <a:cubicBezTo>
                    <a:pt x="7788" y="11883"/>
                    <a:pt x="9193" y="11312"/>
                    <a:pt x="10241" y="10240"/>
                  </a:cubicBezTo>
                  <a:cubicBezTo>
                    <a:pt x="11837" y="8692"/>
                    <a:pt x="12313" y="6311"/>
                    <a:pt x="11480" y="4263"/>
                  </a:cubicBezTo>
                  <a:cubicBezTo>
                    <a:pt x="11461" y="4190"/>
                    <a:pt x="11388" y="4159"/>
                    <a:pt x="11311" y="4159"/>
                  </a:cubicBezTo>
                  <a:cubicBezTo>
                    <a:pt x="11288" y="4159"/>
                    <a:pt x="11264" y="4162"/>
                    <a:pt x="11241" y="4168"/>
                  </a:cubicBezTo>
                  <a:cubicBezTo>
                    <a:pt x="11146" y="4191"/>
                    <a:pt x="11122" y="4310"/>
                    <a:pt x="11146" y="4406"/>
                  </a:cubicBezTo>
                  <a:cubicBezTo>
                    <a:pt x="11932" y="6335"/>
                    <a:pt x="11480" y="8549"/>
                    <a:pt x="9979" y="10026"/>
                  </a:cubicBezTo>
                  <a:cubicBezTo>
                    <a:pt x="9003" y="11026"/>
                    <a:pt x="7693" y="11550"/>
                    <a:pt x="6288" y="11550"/>
                  </a:cubicBezTo>
                  <a:cubicBezTo>
                    <a:pt x="4954" y="11550"/>
                    <a:pt x="3716" y="11050"/>
                    <a:pt x="2716" y="10145"/>
                  </a:cubicBezTo>
                  <a:lnTo>
                    <a:pt x="3573" y="9311"/>
                  </a:lnTo>
                  <a:cubicBezTo>
                    <a:pt x="4335" y="10026"/>
                    <a:pt x="5312" y="10383"/>
                    <a:pt x="6288" y="10383"/>
                  </a:cubicBezTo>
                  <a:cubicBezTo>
                    <a:pt x="7336" y="10383"/>
                    <a:pt x="8384" y="10002"/>
                    <a:pt x="9146" y="9192"/>
                  </a:cubicBezTo>
                  <a:cubicBezTo>
                    <a:pt x="10694" y="7644"/>
                    <a:pt x="10741" y="5192"/>
                    <a:pt x="9265" y="3596"/>
                  </a:cubicBezTo>
                  <a:lnTo>
                    <a:pt x="10098" y="2762"/>
                  </a:lnTo>
                  <a:cubicBezTo>
                    <a:pt x="10384" y="3048"/>
                    <a:pt x="10622" y="3358"/>
                    <a:pt x="10789" y="3691"/>
                  </a:cubicBezTo>
                  <a:cubicBezTo>
                    <a:pt x="10823" y="3748"/>
                    <a:pt x="10879" y="3778"/>
                    <a:pt x="10938" y="3778"/>
                  </a:cubicBezTo>
                  <a:cubicBezTo>
                    <a:pt x="11003" y="3778"/>
                    <a:pt x="11072" y="3742"/>
                    <a:pt x="11122" y="3667"/>
                  </a:cubicBezTo>
                  <a:cubicBezTo>
                    <a:pt x="11146" y="3644"/>
                    <a:pt x="11122" y="3572"/>
                    <a:pt x="11122" y="3548"/>
                  </a:cubicBezTo>
                  <a:cubicBezTo>
                    <a:pt x="10884" y="3120"/>
                    <a:pt x="10575" y="2739"/>
                    <a:pt x="10265" y="2405"/>
                  </a:cubicBezTo>
                  <a:cubicBezTo>
                    <a:pt x="9217" y="1381"/>
                    <a:pt x="7812" y="786"/>
                    <a:pt x="6336" y="786"/>
                  </a:cubicBezTo>
                  <a:lnTo>
                    <a:pt x="6121" y="786"/>
                  </a:lnTo>
                  <a:lnTo>
                    <a:pt x="6121" y="238"/>
                  </a:lnTo>
                  <a:lnTo>
                    <a:pt x="6121" y="191"/>
                  </a:lnTo>
                  <a:cubicBezTo>
                    <a:pt x="6097" y="71"/>
                    <a:pt x="5978" y="0"/>
                    <a:pt x="588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165" name="Google Shape;14041;p27">
            <a:extLst>
              <a:ext uri="{FF2B5EF4-FFF2-40B4-BE49-F238E27FC236}">
                <a16:creationId xmlns:a16="http://schemas.microsoft.com/office/drawing/2014/main" id="{DCAE5619-0B2A-02F2-0AF4-9FEB69043626}"/>
              </a:ext>
            </a:extLst>
          </p:cNvPr>
          <p:cNvSpPr/>
          <p:nvPr/>
        </p:nvSpPr>
        <p:spPr>
          <a:xfrm>
            <a:off x="2085627" y="4584853"/>
            <a:ext cx="712038" cy="710842"/>
          </a:xfrm>
          <a:custGeom>
            <a:avLst/>
            <a:gdLst/>
            <a:ahLst/>
            <a:cxnLst/>
            <a:rect l="l" t="t" r="r" b="b"/>
            <a:pathLst>
              <a:path w="11908" h="11888" extrusionOk="0">
                <a:moveTo>
                  <a:pt x="2263" y="6315"/>
                </a:moveTo>
                <a:lnTo>
                  <a:pt x="2263" y="10696"/>
                </a:lnTo>
                <a:lnTo>
                  <a:pt x="1763" y="10696"/>
                </a:lnTo>
                <a:lnTo>
                  <a:pt x="1763" y="6315"/>
                </a:lnTo>
                <a:close/>
                <a:moveTo>
                  <a:pt x="3120" y="5076"/>
                </a:moveTo>
                <a:lnTo>
                  <a:pt x="3120" y="10696"/>
                </a:lnTo>
                <a:lnTo>
                  <a:pt x="2620" y="10696"/>
                </a:lnTo>
                <a:lnTo>
                  <a:pt x="2620" y="5076"/>
                </a:lnTo>
                <a:close/>
                <a:moveTo>
                  <a:pt x="6526" y="7577"/>
                </a:moveTo>
                <a:lnTo>
                  <a:pt x="6526" y="10696"/>
                </a:lnTo>
                <a:lnTo>
                  <a:pt x="6026" y="10696"/>
                </a:lnTo>
                <a:lnTo>
                  <a:pt x="6026" y="7577"/>
                </a:lnTo>
                <a:close/>
                <a:moveTo>
                  <a:pt x="7383" y="6172"/>
                </a:moveTo>
                <a:lnTo>
                  <a:pt x="7383" y="10696"/>
                </a:lnTo>
                <a:lnTo>
                  <a:pt x="6883" y="10696"/>
                </a:lnTo>
                <a:lnTo>
                  <a:pt x="6883" y="6172"/>
                </a:lnTo>
                <a:close/>
                <a:moveTo>
                  <a:pt x="9050" y="8815"/>
                </a:moveTo>
                <a:lnTo>
                  <a:pt x="9050" y="10696"/>
                </a:lnTo>
                <a:lnTo>
                  <a:pt x="8550" y="10696"/>
                </a:lnTo>
                <a:lnTo>
                  <a:pt x="8550" y="8815"/>
                </a:lnTo>
                <a:close/>
                <a:moveTo>
                  <a:pt x="5668" y="3814"/>
                </a:moveTo>
                <a:lnTo>
                  <a:pt x="5668" y="10720"/>
                </a:lnTo>
                <a:lnTo>
                  <a:pt x="5145" y="10720"/>
                </a:lnTo>
                <a:lnTo>
                  <a:pt x="5145" y="3814"/>
                </a:lnTo>
                <a:close/>
                <a:moveTo>
                  <a:pt x="9907" y="2576"/>
                </a:moveTo>
                <a:lnTo>
                  <a:pt x="9907" y="10720"/>
                </a:lnTo>
                <a:lnTo>
                  <a:pt x="9407" y="10720"/>
                </a:lnTo>
                <a:lnTo>
                  <a:pt x="9407" y="2576"/>
                </a:lnTo>
                <a:close/>
                <a:moveTo>
                  <a:pt x="11503" y="11054"/>
                </a:moveTo>
                <a:lnTo>
                  <a:pt x="11503" y="11530"/>
                </a:lnTo>
                <a:lnTo>
                  <a:pt x="310" y="11530"/>
                </a:lnTo>
                <a:lnTo>
                  <a:pt x="310" y="11054"/>
                </a:lnTo>
                <a:close/>
                <a:moveTo>
                  <a:pt x="916" y="0"/>
                </a:moveTo>
                <a:cubicBezTo>
                  <a:pt x="811" y="0"/>
                  <a:pt x="715" y="88"/>
                  <a:pt x="715" y="194"/>
                </a:cubicBezTo>
                <a:lnTo>
                  <a:pt x="715" y="980"/>
                </a:lnTo>
                <a:lnTo>
                  <a:pt x="477" y="980"/>
                </a:lnTo>
                <a:cubicBezTo>
                  <a:pt x="382" y="980"/>
                  <a:pt x="334" y="1052"/>
                  <a:pt x="286" y="1099"/>
                </a:cubicBezTo>
                <a:cubicBezTo>
                  <a:pt x="263" y="1242"/>
                  <a:pt x="358" y="1361"/>
                  <a:pt x="477" y="1361"/>
                </a:cubicBezTo>
                <a:lnTo>
                  <a:pt x="715" y="1361"/>
                </a:lnTo>
                <a:lnTo>
                  <a:pt x="715" y="2242"/>
                </a:lnTo>
                <a:lnTo>
                  <a:pt x="501" y="2242"/>
                </a:lnTo>
                <a:cubicBezTo>
                  <a:pt x="405" y="2242"/>
                  <a:pt x="334" y="2290"/>
                  <a:pt x="334" y="2385"/>
                </a:cubicBezTo>
                <a:cubicBezTo>
                  <a:pt x="334" y="2504"/>
                  <a:pt x="382" y="2600"/>
                  <a:pt x="501" y="2600"/>
                </a:cubicBezTo>
                <a:lnTo>
                  <a:pt x="715" y="2600"/>
                </a:lnTo>
                <a:lnTo>
                  <a:pt x="715" y="3481"/>
                </a:lnTo>
                <a:lnTo>
                  <a:pt x="501" y="3481"/>
                </a:lnTo>
                <a:cubicBezTo>
                  <a:pt x="405" y="3481"/>
                  <a:pt x="334" y="3552"/>
                  <a:pt x="334" y="3647"/>
                </a:cubicBezTo>
                <a:cubicBezTo>
                  <a:pt x="334" y="3766"/>
                  <a:pt x="382" y="3838"/>
                  <a:pt x="501" y="3838"/>
                </a:cubicBezTo>
                <a:lnTo>
                  <a:pt x="715" y="3838"/>
                </a:lnTo>
                <a:lnTo>
                  <a:pt x="715" y="4743"/>
                </a:lnTo>
                <a:lnTo>
                  <a:pt x="501" y="4743"/>
                </a:lnTo>
                <a:cubicBezTo>
                  <a:pt x="405" y="4743"/>
                  <a:pt x="334" y="4791"/>
                  <a:pt x="334" y="4886"/>
                </a:cubicBezTo>
                <a:cubicBezTo>
                  <a:pt x="334" y="5005"/>
                  <a:pt x="382" y="5100"/>
                  <a:pt x="501" y="5100"/>
                </a:cubicBezTo>
                <a:lnTo>
                  <a:pt x="715" y="5100"/>
                </a:lnTo>
                <a:lnTo>
                  <a:pt x="715" y="5981"/>
                </a:lnTo>
                <a:lnTo>
                  <a:pt x="501" y="5981"/>
                </a:lnTo>
                <a:cubicBezTo>
                  <a:pt x="405" y="5981"/>
                  <a:pt x="334" y="6053"/>
                  <a:pt x="334" y="6148"/>
                </a:cubicBezTo>
                <a:cubicBezTo>
                  <a:pt x="334" y="6267"/>
                  <a:pt x="382" y="6338"/>
                  <a:pt x="501" y="6338"/>
                </a:cubicBezTo>
                <a:lnTo>
                  <a:pt x="715" y="6338"/>
                </a:lnTo>
                <a:lnTo>
                  <a:pt x="715" y="7243"/>
                </a:lnTo>
                <a:lnTo>
                  <a:pt x="501" y="7243"/>
                </a:lnTo>
                <a:cubicBezTo>
                  <a:pt x="405" y="7243"/>
                  <a:pt x="334" y="7291"/>
                  <a:pt x="334" y="7386"/>
                </a:cubicBezTo>
                <a:cubicBezTo>
                  <a:pt x="334" y="7505"/>
                  <a:pt x="382" y="7601"/>
                  <a:pt x="501" y="7601"/>
                </a:cubicBezTo>
                <a:lnTo>
                  <a:pt x="715" y="7601"/>
                </a:lnTo>
                <a:lnTo>
                  <a:pt x="715" y="8482"/>
                </a:lnTo>
                <a:lnTo>
                  <a:pt x="501" y="8482"/>
                </a:lnTo>
                <a:cubicBezTo>
                  <a:pt x="405" y="8482"/>
                  <a:pt x="334" y="8553"/>
                  <a:pt x="334" y="8648"/>
                </a:cubicBezTo>
                <a:cubicBezTo>
                  <a:pt x="334" y="8768"/>
                  <a:pt x="382" y="8839"/>
                  <a:pt x="501" y="8839"/>
                </a:cubicBezTo>
                <a:lnTo>
                  <a:pt x="715" y="8839"/>
                </a:lnTo>
                <a:lnTo>
                  <a:pt x="715" y="9744"/>
                </a:lnTo>
                <a:lnTo>
                  <a:pt x="501" y="9744"/>
                </a:lnTo>
                <a:cubicBezTo>
                  <a:pt x="405" y="9744"/>
                  <a:pt x="334" y="9792"/>
                  <a:pt x="334" y="9887"/>
                </a:cubicBezTo>
                <a:cubicBezTo>
                  <a:pt x="334" y="10006"/>
                  <a:pt x="382" y="10101"/>
                  <a:pt x="501" y="10101"/>
                </a:cubicBezTo>
                <a:lnTo>
                  <a:pt x="715" y="10101"/>
                </a:lnTo>
                <a:lnTo>
                  <a:pt x="715" y="10720"/>
                </a:lnTo>
                <a:lnTo>
                  <a:pt x="286" y="10720"/>
                </a:lnTo>
                <a:cubicBezTo>
                  <a:pt x="143" y="10720"/>
                  <a:pt x="1" y="10839"/>
                  <a:pt x="1" y="11030"/>
                </a:cubicBezTo>
                <a:lnTo>
                  <a:pt x="1" y="11578"/>
                </a:lnTo>
                <a:cubicBezTo>
                  <a:pt x="1" y="11744"/>
                  <a:pt x="120" y="11887"/>
                  <a:pt x="286" y="11887"/>
                </a:cubicBezTo>
                <a:lnTo>
                  <a:pt x="11598" y="11887"/>
                </a:lnTo>
                <a:cubicBezTo>
                  <a:pt x="11765" y="11887"/>
                  <a:pt x="11908" y="11768"/>
                  <a:pt x="11908" y="11578"/>
                </a:cubicBezTo>
                <a:lnTo>
                  <a:pt x="11908" y="10982"/>
                </a:lnTo>
                <a:cubicBezTo>
                  <a:pt x="11860" y="10839"/>
                  <a:pt x="11741" y="10696"/>
                  <a:pt x="11551" y="10696"/>
                </a:cubicBezTo>
                <a:lnTo>
                  <a:pt x="11146" y="10696"/>
                </a:lnTo>
                <a:lnTo>
                  <a:pt x="11146" y="9887"/>
                </a:lnTo>
                <a:cubicBezTo>
                  <a:pt x="11146" y="9815"/>
                  <a:pt x="11074" y="9720"/>
                  <a:pt x="10979" y="9720"/>
                </a:cubicBezTo>
                <a:cubicBezTo>
                  <a:pt x="10860" y="9720"/>
                  <a:pt x="10789" y="9768"/>
                  <a:pt x="10789" y="9887"/>
                </a:cubicBezTo>
                <a:lnTo>
                  <a:pt x="10789" y="10720"/>
                </a:lnTo>
                <a:lnTo>
                  <a:pt x="10265" y="10720"/>
                </a:lnTo>
                <a:lnTo>
                  <a:pt x="10265" y="5100"/>
                </a:lnTo>
                <a:lnTo>
                  <a:pt x="10789" y="5100"/>
                </a:lnTo>
                <a:lnTo>
                  <a:pt x="10789" y="9101"/>
                </a:lnTo>
                <a:cubicBezTo>
                  <a:pt x="10789" y="9172"/>
                  <a:pt x="10836" y="9268"/>
                  <a:pt x="10931" y="9268"/>
                </a:cubicBezTo>
                <a:cubicBezTo>
                  <a:pt x="11051" y="9268"/>
                  <a:pt x="11146" y="9220"/>
                  <a:pt x="11146" y="9101"/>
                </a:cubicBezTo>
                <a:lnTo>
                  <a:pt x="11146" y="4981"/>
                </a:lnTo>
                <a:cubicBezTo>
                  <a:pt x="11146" y="4838"/>
                  <a:pt x="11027" y="4743"/>
                  <a:pt x="10908" y="4743"/>
                </a:cubicBezTo>
                <a:lnTo>
                  <a:pt x="10265" y="4743"/>
                </a:lnTo>
                <a:lnTo>
                  <a:pt x="10265" y="2481"/>
                </a:lnTo>
                <a:cubicBezTo>
                  <a:pt x="10265" y="2338"/>
                  <a:pt x="10146" y="2242"/>
                  <a:pt x="10027" y="2242"/>
                </a:cubicBezTo>
                <a:lnTo>
                  <a:pt x="9312" y="2242"/>
                </a:lnTo>
                <a:cubicBezTo>
                  <a:pt x="9169" y="2242"/>
                  <a:pt x="9074" y="2361"/>
                  <a:pt x="9074" y="2481"/>
                </a:cubicBezTo>
                <a:lnTo>
                  <a:pt x="9074" y="8506"/>
                </a:lnTo>
                <a:lnTo>
                  <a:pt x="8455" y="8506"/>
                </a:lnTo>
                <a:cubicBezTo>
                  <a:pt x="8312" y="8506"/>
                  <a:pt x="8217" y="8625"/>
                  <a:pt x="8217" y="8744"/>
                </a:cubicBezTo>
                <a:lnTo>
                  <a:pt x="8217" y="10720"/>
                </a:lnTo>
                <a:lnTo>
                  <a:pt x="7740" y="10720"/>
                </a:lnTo>
                <a:lnTo>
                  <a:pt x="7740" y="6076"/>
                </a:lnTo>
                <a:cubicBezTo>
                  <a:pt x="7740" y="5934"/>
                  <a:pt x="7621" y="5838"/>
                  <a:pt x="7502" y="5838"/>
                </a:cubicBezTo>
                <a:lnTo>
                  <a:pt x="6788" y="5838"/>
                </a:lnTo>
                <a:cubicBezTo>
                  <a:pt x="6645" y="5838"/>
                  <a:pt x="6550" y="5957"/>
                  <a:pt x="6550" y="6076"/>
                </a:cubicBezTo>
                <a:lnTo>
                  <a:pt x="6550" y="7243"/>
                </a:lnTo>
                <a:lnTo>
                  <a:pt x="6002" y="7243"/>
                </a:lnTo>
                <a:lnTo>
                  <a:pt x="6002" y="3743"/>
                </a:lnTo>
                <a:cubicBezTo>
                  <a:pt x="6002" y="3576"/>
                  <a:pt x="5883" y="3481"/>
                  <a:pt x="5764" y="3481"/>
                </a:cubicBezTo>
                <a:lnTo>
                  <a:pt x="5049" y="3481"/>
                </a:lnTo>
                <a:cubicBezTo>
                  <a:pt x="4906" y="3481"/>
                  <a:pt x="4811" y="3624"/>
                  <a:pt x="4811" y="3743"/>
                </a:cubicBezTo>
                <a:lnTo>
                  <a:pt x="4811" y="10720"/>
                </a:lnTo>
                <a:lnTo>
                  <a:pt x="4335" y="10720"/>
                </a:lnTo>
                <a:lnTo>
                  <a:pt x="4335" y="1242"/>
                </a:lnTo>
                <a:cubicBezTo>
                  <a:pt x="4335" y="1075"/>
                  <a:pt x="4216" y="980"/>
                  <a:pt x="4097" y="980"/>
                </a:cubicBezTo>
                <a:lnTo>
                  <a:pt x="3382" y="980"/>
                </a:lnTo>
                <a:cubicBezTo>
                  <a:pt x="3263" y="980"/>
                  <a:pt x="3144" y="1075"/>
                  <a:pt x="3144" y="1290"/>
                </a:cubicBezTo>
                <a:lnTo>
                  <a:pt x="3144" y="2504"/>
                </a:lnTo>
                <a:cubicBezTo>
                  <a:pt x="3144" y="2600"/>
                  <a:pt x="3216" y="2695"/>
                  <a:pt x="3311" y="2695"/>
                </a:cubicBezTo>
                <a:cubicBezTo>
                  <a:pt x="3430" y="2695"/>
                  <a:pt x="3501" y="2623"/>
                  <a:pt x="3501" y="2504"/>
                </a:cubicBezTo>
                <a:lnTo>
                  <a:pt x="3501" y="1314"/>
                </a:lnTo>
                <a:lnTo>
                  <a:pt x="4025" y="1314"/>
                </a:lnTo>
                <a:lnTo>
                  <a:pt x="4025" y="10720"/>
                </a:lnTo>
                <a:lnTo>
                  <a:pt x="3501" y="10720"/>
                </a:lnTo>
                <a:lnTo>
                  <a:pt x="3501" y="3314"/>
                </a:lnTo>
                <a:cubicBezTo>
                  <a:pt x="3501" y="3219"/>
                  <a:pt x="3454" y="3147"/>
                  <a:pt x="3358" y="3147"/>
                </a:cubicBezTo>
                <a:cubicBezTo>
                  <a:pt x="3239" y="3147"/>
                  <a:pt x="3144" y="3195"/>
                  <a:pt x="3144" y="3314"/>
                </a:cubicBezTo>
                <a:lnTo>
                  <a:pt x="3144" y="4743"/>
                </a:lnTo>
                <a:lnTo>
                  <a:pt x="2525" y="4743"/>
                </a:lnTo>
                <a:cubicBezTo>
                  <a:pt x="2382" y="4743"/>
                  <a:pt x="2287" y="4862"/>
                  <a:pt x="2287" y="4981"/>
                </a:cubicBezTo>
                <a:lnTo>
                  <a:pt x="2287" y="5981"/>
                </a:lnTo>
                <a:lnTo>
                  <a:pt x="1668" y="5981"/>
                </a:lnTo>
                <a:cubicBezTo>
                  <a:pt x="1525" y="5981"/>
                  <a:pt x="1429" y="6100"/>
                  <a:pt x="1429" y="6219"/>
                </a:cubicBezTo>
                <a:lnTo>
                  <a:pt x="1429" y="10720"/>
                </a:lnTo>
                <a:lnTo>
                  <a:pt x="1072" y="10720"/>
                </a:lnTo>
                <a:lnTo>
                  <a:pt x="1072" y="194"/>
                </a:lnTo>
                <a:cubicBezTo>
                  <a:pt x="1072" y="99"/>
                  <a:pt x="1001" y="51"/>
                  <a:pt x="953" y="4"/>
                </a:cubicBezTo>
                <a:cubicBezTo>
                  <a:pt x="941" y="1"/>
                  <a:pt x="928" y="0"/>
                  <a:pt x="916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166" name="Google Shape;14042;p27">
            <a:extLst>
              <a:ext uri="{FF2B5EF4-FFF2-40B4-BE49-F238E27FC236}">
                <a16:creationId xmlns:a16="http://schemas.microsoft.com/office/drawing/2014/main" id="{7BD08E65-FC9A-673B-08D6-969F32969EB8}"/>
              </a:ext>
            </a:extLst>
          </p:cNvPr>
          <p:cNvGrpSpPr/>
          <p:nvPr/>
        </p:nvGrpSpPr>
        <p:grpSpPr>
          <a:xfrm>
            <a:off x="2082813" y="5671631"/>
            <a:ext cx="713534" cy="713474"/>
            <a:chOff x="2193213" y="2824333"/>
            <a:chExt cx="298325" cy="298300"/>
          </a:xfrm>
        </p:grpSpPr>
        <p:sp>
          <p:nvSpPr>
            <p:cNvPr id="167" name="Google Shape;14043;p27">
              <a:extLst>
                <a:ext uri="{FF2B5EF4-FFF2-40B4-BE49-F238E27FC236}">
                  <a16:creationId xmlns:a16="http://schemas.microsoft.com/office/drawing/2014/main" id="{05267249-5974-33B4-4842-4967A9FD0B1F}"/>
                </a:ext>
              </a:extLst>
            </p:cNvPr>
            <p:cNvSpPr/>
            <p:nvPr/>
          </p:nvSpPr>
          <p:spPr>
            <a:xfrm>
              <a:off x="2193213" y="2913633"/>
              <a:ext cx="141725" cy="119100"/>
            </a:xfrm>
            <a:custGeom>
              <a:avLst/>
              <a:gdLst/>
              <a:ahLst/>
              <a:cxnLst/>
              <a:rect l="l" t="t" r="r" b="b"/>
              <a:pathLst>
                <a:path w="5669" h="4764" extrusionOk="0">
                  <a:moveTo>
                    <a:pt x="2406" y="310"/>
                  </a:moveTo>
                  <a:cubicBezTo>
                    <a:pt x="2930" y="310"/>
                    <a:pt x="3478" y="524"/>
                    <a:pt x="3859" y="905"/>
                  </a:cubicBezTo>
                  <a:lnTo>
                    <a:pt x="5312" y="2382"/>
                  </a:lnTo>
                  <a:lnTo>
                    <a:pt x="3859" y="3834"/>
                  </a:lnTo>
                  <a:cubicBezTo>
                    <a:pt x="3454" y="4215"/>
                    <a:pt x="2930" y="4430"/>
                    <a:pt x="2406" y="4430"/>
                  </a:cubicBezTo>
                  <a:cubicBezTo>
                    <a:pt x="1835" y="4430"/>
                    <a:pt x="1335" y="4192"/>
                    <a:pt x="954" y="3811"/>
                  </a:cubicBezTo>
                  <a:cubicBezTo>
                    <a:pt x="596" y="3430"/>
                    <a:pt x="382" y="2906"/>
                    <a:pt x="382" y="2382"/>
                  </a:cubicBezTo>
                  <a:cubicBezTo>
                    <a:pt x="382" y="1834"/>
                    <a:pt x="573" y="1334"/>
                    <a:pt x="954" y="953"/>
                  </a:cubicBezTo>
                  <a:cubicBezTo>
                    <a:pt x="1335" y="548"/>
                    <a:pt x="1835" y="310"/>
                    <a:pt x="2406" y="310"/>
                  </a:cubicBezTo>
                  <a:close/>
                  <a:moveTo>
                    <a:pt x="2382" y="0"/>
                  </a:moveTo>
                  <a:cubicBezTo>
                    <a:pt x="1716" y="0"/>
                    <a:pt x="1120" y="262"/>
                    <a:pt x="668" y="715"/>
                  </a:cubicBezTo>
                  <a:cubicBezTo>
                    <a:pt x="239" y="1143"/>
                    <a:pt x="1" y="1739"/>
                    <a:pt x="1" y="2382"/>
                  </a:cubicBezTo>
                  <a:cubicBezTo>
                    <a:pt x="1" y="3001"/>
                    <a:pt x="239" y="3596"/>
                    <a:pt x="668" y="4049"/>
                  </a:cubicBezTo>
                  <a:cubicBezTo>
                    <a:pt x="1120" y="4525"/>
                    <a:pt x="1716" y="4763"/>
                    <a:pt x="2382" y="4763"/>
                  </a:cubicBezTo>
                  <a:lnTo>
                    <a:pt x="2406" y="4763"/>
                  </a:lnTo>
                  <a:cubicBezTo>
                    <a:pt x="3025" y="4763"/>
                    <a:pt x="3645" y="4525"/>
                    <a:pt x="4097" y="4049"/>
                  </a:cubicBezTo>
                  <a:lnTo>
                    <a:pt x="5597" y="2572"/>
                  </a:lnTo>
                  <a:cubicBezTo>
                    <a:pt x="5645" y="2525"/>
                    <a:pt x="5669" y="2429"/>
                    <a:pt x="5669" y="2334"/>
                  </a:cubicBezTo>
                  <a:cubicBezTo>
                    <a:pt x="5669" y="2287"/>
                    <a:pt x="5645" y="2239"/>
                    <a:pt x="5597" y="2191"/>
                  </a:cubicBezTo>
                  <a:lnTo>
                    <a:pt x="4097" y="715"/>
                  </a:lnTo>
                  <a:cubicBezTo>
                    <a:pt x="3645" y="262"/>
                    <a:pt x="3049" y="0"/>
                    <a:pt x="240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68" name="Google Shape;14044;p27">
              <a:extLst>
                <a:ext uri="{FF2B5EF4-FFF2-40B4-BE49-F238E27FC236}">
                  <a16:creationId xmlns:a16="http://schemas.microsoft.com/office/drawing/2014/main" id="{6AF6EF68-28DC-0312-0EFF-D45AA53E489F}"/>
                </a:ext>
              </a:extLst>
            </p:cNvPr>
            <p:cNvSpPr/>
            <p:nvPr/>
          </p:nvSpPr>
          <p:spPr>
            <a:xfrm>
              <a:off x="2212863" y="2932083"/>
              <a:ext cx="82200" cy="82175"/>
            </a:xfrm>
            <a:custGeom>
              <a:avLst/>
              <a:gdLst/>
              <a:ahLst/>
              <a:cxnLst/>
              <a:rect l="l" t="t" r="r" b="b"/>
              <a:pathLst>
                <a:path w="3288" h="3287" extrusionOk="0">
                  <a:moveTo>
                    <a:pt x="1644" y="358"/>
                  </a:moveTo>
                  <a:cubicBezTo>
                    <a:pt x="2358" y="358"/>
                    <a:pt x="2930" y="929"/>
                    <a:pt x="2930" y="1644"/>
                  </a:cubicBezTo>
                  <a:cubicBezTo>
                    <a:pt x="2930" y="2358"/>
                    <a:pt x="2358" y="2930"/>
                    <a:pt x="1644" y="2930"/>
                  </a:cubicBezTo>
                  <a:cubicBezTo>
                    <a:pt x="930" y="2930"/>
                    <a:pt x="358" y="2358"/>
                    <a:pt x="358" y="1644"/>
                  </a:cubicBezTo>
                  <a:cubicBezTo>
                    <a:pt x="358" y="929"/>
                    <a:pt x="930" y="358"/>
                    <a:pt x="1644" y="358"/>
                  </a:cubicBezTo>
                  <a:close/>
                  <a:moveTo>
                    <a:pt x="1644" y="1"/>
                  </a:moveTo>
                  <a:cubicBezTo>
                    <a:pt x="763" y="1"/>
                    <a:pt x="1" y="739"/>
                    <a:pt x="1" y="1644"/>
                  </a:cubicBezTo>
                  <a:cubicBezTo>
                    <a:pt x="1" y="2525"/>
                    <a:pt x="763" y="3287"/>
                    <a:pt x="1644" y="3287"/>
                  </a:cubicBezTo>
                  <a:cubicBezTo>
                    <a:pt x="2549" y="3287"/>
                    <a:pt x="3287" y="2525"/>
                    <a:pt x="3287" y="1644"/>
                  </a:cubicBezTo>
                  <a:cubicBezTo>
                    <a:pt x="3287" y="739"/>
                    <a:pt x="2549" y="1"/>
                    <a:pt x="16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69" name="Google Shape;14045;p27">
              <a:extLst>
                <a:ext uri="{FF2B5EF4-FFF2-40B4-BE49-F238E27FC236}">
                  <a16:creationId xmlns:a16="http://schemas.microsoft.com/office/drawing/2014/main" id="{50EAEC5A-9291-E114-FC8F-81F28283D417}"/>
                </a:ext>
              </a:extLst>
            </p:cNvPr>
            <p:cNvSpPr/>
            <p:nvPr/>
          </p:nvSpPr>
          <p:spPr>
            <a:xfrm>
              <a:off x="2279563" y="2980308"/>
              <a:ext cx="122650" cy="142325"/>
            </a:xfrm>
            <a:custGeom>
              <a:avLst/>
              <a:gdLst/>
              <a:ahLst/>
              <a:cxnLst/>
              <a:rect l="l" t="t" r="r" b="b"/>
              <a:pathLst>
                <a:path w="4906" h="5693" extrusionOk="0">
                  <a:moveTo>
                    <a:pt x="2501" y="1"/>
                  </a:moveTo>
                  <a:cubicBezTo>
                    <a:pt x="2405" y="1"/>
                    <a:pt x="2334" y="48"/>
                    <a:pt x="2286" y="96"/>
                  </a:cubicBezTo>
                  <a:lnTo>
                    <a:pt x="786" y="1596"/>
                  </a:lnTo>
                  <a:cubicBezTo>
                    <a:pt x="238" y="2144"/>
                    <a:pt x="0" y="2954"/>
                    <a:pt x="143" y="3763"/>
                  </a:cubicBezTo>
                  <a:cubicBezTo>
                    <a:pt x="167" y="3858"/>
                    <a:pt x="262" y="3906"/>
                    <a:pt x="357" y="3906"/>
                  </a:cubicBezTo>
                  <a:cubicBezTo>
                    <a:pt x="429" y="3882"/>
                    <a:pt x="500" y="3787"/>
                    <a:pt x="500" y="3692"/>
                  </a:cubicBezTo>
                  <a:cubicBezTo>
                    <a:pt x="357" y="3025"/>
                    <a:pt x="548" y="2334"/>
                    <a:pt x="1072" y="1858"/>
                  </a:cubicBezTo>
                  <a:lnTo>
                    <a:pt x="2524" y="405"/>
                  </a:lnTo>
                  <a:lnTo>
                    <a:pt x="3977" y="1858"/>
                  </a:lnTo>
                  <a:cubicBezTo>
                    <a:pt x="4358" y="2239"/>
                    <a:pt x="4572" y="2739"/>
                    <a:pt x="4572" y="3311"/>
                  </a:cubicBezTo>
                  <a:cubicBezTo>
                    <a:pt x="4572" y="3882"/>
                    <a:pt x="4334" y="4382"/>
                    <a:pt x="3953" y="4763"/>
                  </a:cubicBezTo>
                  <a:cubicBezTo>
                    <a:pt x="3572" y="5121"/>
                    <a:pt x="3048" y="5335"/>
                    <a:pt x="2524" y="5335"/>
                  </a:cubicBezTo>
                  <a:cubicBezTo>
                    <a:pt x="1977" y="5335"/>
                    <a:pt x="1477" y="5121"/>
                    <a:pt x="1096" y="4763"/>
                  </a:cubicBezTo>
                  <a:cubicBezTo>
                    <a:pt x="976" y="4644"/>
                    <a:pt x="881" y="4525"/>
                    <a:pt x="786" y="4406"/>
                  </a:cubicBezTo>
                  <a:cubicBezTo>
                    <a:pt x="755" y="4360"/>
                    <a:pt x="704" y="4323"/>
                    <a:pt x="645" y="4323"/>
                  </a:cubicBezTo>
                  <a:cubicBezTo>
                    <a:pt x="614" y="4323"/>
                    <a:pt x="581" y="4334"/>
                    <a:pt x="548" y="4359"/>
                  </a:cubicBezTo>
                  <a:cubicBezTo>
                    <a:pt x="476" y="4406"/>
                    <a:pt x="429" y="4501"/>
                    <a:pt x="500" y="4597"/>
                  </a:cubicBezTo>
                  <a:cubicBezTo>
                    <a:pt x="595" y="4740"/>
                    <a:pt x="715" y="4882"/>
                    <a:pt x="857" y="5002"/>
                  </a:cubicBezTo>
                  <a:cubicBezTo>
                    <a:pt x="1310" y="5454"/>
                    <a:pt x="1905" y="5692"/>
                    <a:pt x="2524" y="5692"/>
                  </a:cubicBezTo>
                  <a:cubicBezTo>
                    <a:pt x="3144" y="5692"/>
                    <a:pt x="3739" y="5454"/>
                    <a:pt x="4191" y="5002"/>
                  </a:cubicBezTo>
                  <a:cubicBezTo>
                    <a:pt x="4668" y="4573"/>
                    <a:pt x="4906" y="3978"/>
                    <a:pt x="4906" y="3311"/>
                  </a:cubicBezTo>
                  <a:cubicBezTo>
                    <a:pt x="4906" y="2668"/>
                    <a:pt x="4668" y="2072"/>
                    <a:pt x="4191" y="1620"/>
                  </a:cubicBezTo>
                  <a:lnTo>
                    <a:pt x="2691" y="96"/>
                  </a:lnTo>
                  <a:cubicBezTo>
                    <a:pt x="2643" y="48"/>
                    <a:pt x="2572" y="1"/>
                    <a:pt x="25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70" name="Google Shape;14046;p27">
              <a:extLst>
                <a:ext uri="{FF2B5EF4-FFF2-40B4-BE49-F238E27FC236}">
                  <a16:creationId xmlns:a16="http://schemas.microsoft.com/office/drawing/2014/main" id="{98681FCB-6ABB-032B-9131-60AB0BEB910C}"/>
                </a:ext>
              </a:extLst>
            </p:cNvPr>
            <p:cNvSpPr/>
            <p:nvPr/>
          </p:nvSpPr>
          <p:spPr>
            <a:xfrm>
              <a:off x="2300988" y="3020783"/>
              <a:ext cx="81575" cy="81600"/>
            </a:xfrm>
            <a:custGeom>
              <a:avLst/>
              <a:gdLst/>
              <a:ahLst/>
              <a:cxnLst/>
              <a:rect l="l" t="t" r="r" b="b"/>
              <a:pathLst>
                <a:path w="3263" h="3264" extrusionOk="0">
                  <a:moveTo>
                    <a:pt x="1644" y="334"/>
                  </a:moveTo>
                  <a:cubicBezTo>
                    <a:pt x="2358" y="334"/>
                    <a:pt x="2906" y="882"/>
                    <a:pt x="2906" y="1596"/>
                  </a:cubicBezTo>
                  <a:cubicBezTo>
                    <a:pt x="2906" y="2311"/>
                    <a:pt x="2358" y="2882"/>
                    <a:pt x="1644" y="2882"/>
                  </a:cubicBezTo>
                  <a:cubicBezTo>
                    <a:pt x="929" y="2882"/>
                    <a:pt x="358" y="2311"/>
                    <a:pt x="358" y="1596"/>
                  </a:cubicBezTo>
                  <a:cubicBezTo>
                    <a:pt x="358" y="882"/>
                    <a:pt x="953" y="334"/>
                    <a:pt x="1644" y="334"/>
                  </a:cubicBezTo>
                  <a:close/>
                  <a:moveTo>
                    <a:pt x="1644" y="1"/>
                  </a:moveTo>
                  <a:cubicBezTo>
                    <a:pt x="739" y="1"/>
                    <a:pt x="0" y="739"/>
                    <a:pt x="0" y="1644"/>
                  </a:cubicBezTo>
                  <a:cubicBezTo>
                    <a:pt x="0" y="2525"/>
                    <a:pt x="739" y="3263"/>
                    <a:pt x="1644" y="3263"/>
                  </a:cubicBezTo>
                  <a:cubicBezTo>
                    <a:pt x="2525" y="3263"/>
                    <a:pt x="3263" y="2525"/>
                    <a:pt x="3263" y="1644"/>
                  </a:cubicBezTo>
                  <a:cubicBezTo>
                    <a:pt x="3263" y="739"/>
                    <a:pt x="2525" y="1"/>
                    <a:pt x="16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71" name="Google Shape;14047;p27">
              <a:extLst>
                <a:ext uri="{FF2B5EF4-FFF2-40B4-BE49-F238E27FC236}">
                  <a16:creationId xmlns:a16="http://schemas.microsoft.com/office/drawing/2014/main" id="{2F34E36C-62FF-0609-3815-C75A3AD22A50}"/>
                </a:ext>
              </a:extLst>
            </p:cNvPr>
            <p:cNvSpPr/>
            <p:nvPr/>
          </p:nvSpPr>
          <p:spPr>
            <a:xfrm>
              <a:off x="2348613" y="2913633"/>
              <a:ext cx="142925" cy="119700"/>
            </a:xfrm>
            <a:custGeom>
              <a:avLst/>
              <a:gdLst/>
              <a:ahLst/>
              <a:cxnLst/>
              <a:rect l="l" t="t" r="r" b="b"/>
              <a:pathLst>
                <a:path w="5717" h="4788" extrusionOk="0">
                  <a:moveTo>
                    <a:pt x="3311" y="334"/>
                  </a:moveTo>
                  <a:cubicBezTo>
                    <a:pt x="3859" y="334"/>
                    <a:pt x="4359" y="572"/>
                    <a:pt x="4763" y="953"/>
                  </a:cubicBezTo>
                  <a:cubicBezTo>
                    <a:pt x="5121" y="1334"/>
                    <a:pt x="5335" y="1834"/>
                    <a:pt x="5335" y="2382"/>
                  </a:cubicBezTo>
                  <a:cubicBezTo>
                    <a:pt x="5335" y="2906"/>
                    <a:pt x="5144" y="3430"/>
                    <a:pt x="4763" y="3811"/>
                  </a:cubicBezTo>
                  <a:cubicBezTo>
                    <a:pt x="4359" y="4192"/>
                    <a:pt x="3859" y="4430"/>
                    <a:pt x="3311" y="4430"/>
                  </a:cubicBezTo>
                  <a:cubicBezTo>
                    <a:pt x="2739" y="4430"/>
                    <a:pt x="2239" y="4215"/>
                    <a:pt x="1834" y="3834"/>
                  </a:cubicBezTo>
                  <a:lnTo>
                    <a:pt x="382" y="2382"/>
                  </a:lnTo>
                  <a:lnTo>
                    <a:pt x="1834" y="929"/>
                  </a:lnTo>
                  <a:cubicBezTo>
                    <a:pt x="2239" y="524"/>
                    <a:pt x="2739" y="334"/>
                    <a:pt x="3311" y="334"/>
                  </a:cubicBezTo>
                  <a:close/>
                  <a:moveTo>
                    <a:pt x="3311" y="0"/>
                  </a:moveTo>
                  <a:cubicBezTo>
                    <a:pt x="2644" y="0"/>
                    <a:pt x="2049" y="238"/>
                    <a:pt x="1596" y="715"/>
                  </a:cubicBezTo>
                  <a:lnTo>
                    <a:pt x="120" y="2191"/>
                  </a:lnTo>
                  <a:cubicBezTo>
                    <a:pt x="96" y="2239"/>
                    <a:pt x="24" y="2287"/>
                    <a:pt x="24" y="2358"/>
                  </a:cubicBezTo>
                  <a:cubicBezTo>
                    <a:pt x="1" y="2429"/>
                    <a:pt x="48" y="2525"/>
                    <a:pt x="120" y="2596"/>
                  </a:cubicBezTo>
                  <a:lnTo>
                    <a:pt x="1596" y="4073"/>
                  </a:lnTo>
                  <a:cubicBezTo>
                    <a:pt x="2049" y="4525"/>
                    <a:pt x="2644" y="4787"/>
                    <a:pt x="3311" y="4787"/>
                  </a:cubicBezTo>
                  <a:lnTo>
                    <a:pt x="3335" y="4787"/>
                  </a:lnTo>
                  <a:cubicBezTo>
                    <a:pt x="3978" y="4787"/>
                    <a:pt x="4573" y="4525"/>
                    <a:pt x="5025" y="4073"/>
                  </a:cubicBezTo>
                  <a:cubicBezTo>
                    <a:pt x="5478" y="3620"/>
                    <a:pt x="5716" y="3025"/>
                    <a:pt x="5716" y="2406"/>
                  </a:cubicBezTo>
                  <a:cubicBezTo>
                    <a:pt x="5716" y="1786"/>
                    <a:pt x="5454" y="1167"/>
                    <a:pt x="5002" y="715"/>
                  </a:cubicBezTo>
                  <a:cubicBezTo>
                    <a:pt x="4549" y="238"/>
                    <a:pt x="3954" y="0"/>
                    <a:pt x="331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72" name="Google Shape;14048;p27">
              <a:extLst>
                <a:ext uri="{FF2B5EF4-FFF2-40B4-BE49-F238E27FC236}">
                  <a16:creationId xmlns:a16="http://schemas.microsoft.com/office/drawing/2014/main" id="{6F25F90F-3DBB-63DD-0336-C7E098099871}"/>
                </a:ext>
              </a:extLst>
            </p:cNvPr>
            <p:cNvSpPr/>
            <p:nvPr/>
          </p:nvSpPr>
          <p:spPr>
            <a:xfrm>
              <a:off x="2390888" y="2932083"/>
              <a:ext cx="82175" cy="81000"/>
            </a:xfrm>
            <a:custGeom>
              <a:avLst/>
              <a:gdLst/>
              <a:ahLst/>
              <a:cxnLst/>
              <a:rect l="l" t="t" r="r" b="b"/>
              <a:pathLst>
                <a:path w="3287" h="3240" extrusionOk="0">
                  <a:moveTo>
                    <a:pt x="1572" y="1"/>
                  </a:moveTo>
                  <a:cubicBezTo>
                    <a:pt x="1334" y="1"/>
                    <a:pt x="1143" y="48"/>
                    <a:pt x="929" y="143"/>
                  </a:cubicBezTo>
                  <a:cubicBezTo>
                    <a:pt x="834" y="191"/>
                    <a:pt x="810" y="310"/>
                    <a:pt x="834" y="382"/>
                  </a:cubicBezTo>
                  <a:cubicBezTo>
                    <a:pt x="852" y="454"/>
                    <a:pt x="926" y="485"/>
                    <a:pt x="1002" y="485"/>
                  </a:cubicBezTo>
                  <a:cubicBezTo>
                    <a:pt x="1026" y="485"/>
                    <a:pt x="1050" y="482"/>
                    <a:pt x="1072" y="477"/>
                  </a:cubicBezTo>
                  <a:cubicBezTo>
                    <a:pt x="1263" y="382"/>
                    <a:pt x="1429" y="358"/>
                    <a:pt x="1620" y="358"/>
                  </a:cubicBezTo>
                  <a:cubicBezTo>
                    <a:pt x="2334" y="358"/>
                    <a:pt x="2882" y="929"/>
                    <a:pt x="2882" y="1644"/>
                  </a:cubicBezTo>
                  <a:cubicBezTo>
                    <a:pt x="2882" y="2358"/>
                    <a:pt x="2334" y="2930"/>
                    <a:pt x="1620" y="2930"/>
                  </a:cubicBezTo>
                  <a:cubicBezTo>
                    <a:pt x="905" y="2930"/>
                    <a:pt x="334" y="2358"/>
                    <a:pt x="334" y="1644"/>
                  </a:cubicBezTo>
                  <a:cubicBezTo>
                    <a:pt x="334" y="1382"/>
                    <a:pt x="429" y="1144"/>
                    <a:pt x="572" y="906"/>
                  </a:cubicBezTo>
                  <a:cubicBezTo>
                    <a:pt x="620" y="810"/>
                    <a:pt x="596" y="715"/>
                    <a:pt x="548" y="667"/>
                  </a:cubicBezTo>
                  <a:cubicBezTo>
                    <a:pt x="508" y="637"/>
                    <a:pt x="468" y="624"/>
                    <a:pt x="432" y="624"/>
                  </a:cubicBezTo>
                  <a:cubicBezTo>
                    <a:pt x="381" y="624"/>
                    <a:pt x="338" y="650"/>
                    <a:pt x="310" y="691"/>
                  </a:cubicBezTo>
                  <a:cubicBezTo>
                    <a:pt x="119" y="953"/>
                    <a:pt x="0" y="1287"/>
                    <a:pt x="0" y="1620"/>
                  </a:cubicBezTo>
                  <a:cubicBezTo>
                    <a:pt x="0" y="2501"/>
                    <a:pt x="739" y="3239"/>
                    <a:pt x="1644" y="3239"/>
                  </a:cubicBezTo>
                  <a:cubicBezTo>
                    <a:pt x="2525" y="3239"/>
                    <a:pt x="3287" y="2501"/>
                    <a:pt x="3287" y="1620"/>
                  </a:cubicBezTo>
                  <a:cubicBezTo>
                    <a:pt x="3215" y="739"/>
                    <a:pt x="2501" y="1"/>
                    <a:pt x="15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73" name="Google Shape;14049;p27">
              <a:extLst>
                <a:ext uri="{FF2B5EF4-FFF2-40B4-BE49-F238E27FC236}">
                  <a16:creationId xmlns:a16="http://schemas.microsoft.com/office/drawing/2014/main" id="{EFEB590C-9598-4377-8B3E-C07BEE9FC34D}"/>
                </a:ext>
              </a:extLst>
            </p:cNvPr>
            <p:cNvSpPr/>
            <p:nvPr/>
          </p:nvSpPr>
          <p:spPr>
            <a:xfrm>
              <a:off x="2283713" y="2824333"/>
              <a:ext cx="119100" cy="141125"/>
            </a:xfrm>
            <a:custGeom>
              <a:avLst/>
              <a:gdLst/>
              <a:ahLst/>
              <a:cxnLst/>
              <a:rect l="l" t="t" r="r" b="b"/>
              <a:pathLst>
                <a:path w="4764" h="5645" extrusionOk="0">
                  <a:moveTo>
                    <a:pt x="2358" y="357"/>
                  </a:moveTo>
                  <a:cubicBezTo>
                    <a:pt x="2882" y="357"/>
                    <a:pt x="3406" y="572"/>
                    <a:pt x="3787" y="929"/>
                  </a:cubicBezTo>
                  <a:cubicBezTo>
                    <a:pt x="4168" y="1310"/>
                    <a:pt x="4406" y="1810"/>
                    <a:pt x="4406" y="2382"/>
                  </a:cubicBezTo>
                  <a:cubicBezTo>
                    <a:pt x="4406" y="2929"/>
                    <a:pt x="4192" y="3453"/>
                    <a:pt x="3811" y="3834"/>
                  </a:cubicBezTo>
                  <a:lnTo>
                    <a:pt x="2358" y="5287"/>
                  </a:lnTo>
                  <a:lnTo>
                    <a:pt x="906" y="3834"/>
                  </a:lnTo>
                  <a:cubicBezTo>
                    <a:pt x="501" y="3453"/>
                    <a:pt x="310" y="2929"/>
                    <a:pt x="310" y="2382"/>
                  </a:cubicBezTo>
                  <a:cubicBezTo>
                    <a:pt x="310" y="1810"/>
                    <a:pt x="501" y="1310"/>
                    <a:pt x="930" y="929"/>
                  </a:cubicBezTo>
                  <a:cubicBezTo>
                    <a:pt x="1311" y="572"/>
                    <a:pt x="1811" y="357"/>
                    <a:pt x="2358" y="357"/>
                  </a:cubicBezTo>
                  <a:close/>
                  <a:moveTo>
                    <a:pt x="2382" y="0"/>
                  </a:moveTo>
                  <a:cubicBezTo>
                    <a:pt x="1763" y="0"/>
                    <a:pt x="1168" y="238"/>
                    <a:pt x="715" y="691"/>
                  </a:cubicBezTo>
                  <a:cubicBezTo>
                    <a:pt x="239" y="1119"/>
                    <a:pt x="1" y="1715"/>
                    <a:pt x="1" y="2382"/>
                  </a:cubicBezTo>
                  <a:cubicBezTo>
                    <a:pt x="1" y="3025"/>
                    <a:pt x="239" y="3620"/>
                    <a:pt x="715" y="4072"/>
                  </a:cubicBezTo>
                  <a:lnTo>
                    <a:pt x="2144" y="5549"/>
                  </a:lnTo>
                  <a:cubicBezTo>
                    <a:pt x="2192" y="5620"/>
                    <a:pt x="2263" y="5644"/>
                    <a:pt x="2358" y="5644"/>
                  </a:cubicBezTo>
                  <a:cubicBezTo>
                    <a:pt x="2454" y="5644"/>
                    <a:pt x="2501" y="5620"/>
                    <a:pt x="2549" y="5549"/>
                  </a:cubicBezTo>
                  <a:lnTo>
                    <a:pt x="4049" y="4072"/>
                  </a:lnTo>
                  <a:cubicBezTo>
                    <a:pt x="4502" y="3620"/>
                    <a:pt x="4764" y="3001"/>
                    <a:pt x="4764" y="2382"/>
                  </a:cubicBezTo>
                  <a:cubicBezTo>
                    <a:pt x="4764" y="1715"/>
                    <a:pt x="4502" y="1119"/>
                    <a:pt x="4049" y="691"/>
                  </a:cubicBezTo>
                  <a:cubicBezTo>
                    <a:pt x="3597" y="238"/>
                    <a:pt x="3001" y="0"/>
                    <a:pt x="238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74" name="Google Shape;14050;p27">
              <a:extLst>
                <a:ext uri="{FF2B5EF4-FFF2-40B4-BE49-F238E27FC236}">
                  <a16:creationId xmlns:a16="http://schemas.microsoft.com/office/drawing/2014/main" id="{60240ECA-3650-6085-A28D-B1E4FAB1C737}"/>
                </a:ext>
              </a:extLst>
            </p:cNvPr>
            <p:cNvSpPr/>
            <p:nvPr/>
          </p:nvSpPr>
          <p:spPr>
            <a:xfrm>
              <a:off x="2300988" y="2843383"/>
              <a:ext cx="81575" cy="82175"/>
            </a:xfrm>
            <a:custGeom>
              <a:avLst/>
              <a:gdLst/>
              <a:ahLst/>
              <a:cxnLst/>
              <a:rect l="l" t="t" r="r" b="b"/>
              <a:pathLst>
                <a:path w="3263" h="3287" extrusionOk="0">
                  <a:moveTo>
                    <a:pt x="1644" y="357"/>
                  </a:moveTo>
                  <a:cubicBezTo>
                    <a:pt x="2358" y="357"/>
                    <a:pt x="2906" y="929"/>
                    <a:pt x="2906" y="1643"/>
                  </a:cubicBezTo>
                  <a:cubicBezTo>
                    <a:pt x="2906" y="2358"/>
                    <a:pt x="2358" y="2929"/>
                    <a:pt x="1644" y="2929"/>
                  </a:cubicBezTo>
                  <a:cubicBezTo>
                    <a:pt x="929" y="2929"/>
                    <a:pt x="358" y="2358"/>
                    <a:pt x="358" y="1643"/>
                  </a:cubicBezTo>
                  <a:cubicBezTo>
                    <a:pt x="358" y="929"/>
                    <a:pt x="953" y="357"/>
                    <a:pt x="1644" y="357"/>
                  </a:cubicBezTo>
                  <a:close/>
                  <a:moveTo>
                    <a:pt x="1644" y="0"/>
                  </a:moveTo>
                  <a:cubicBezTo>
                    <a:pt x="739" y="0"/>
                    <a:pt x="0" y="762"/>
                    <a:pt x="0" y="1643"/>
                  </a:cubicBezTo>
                  <a:cubicBezTo>
                    <a:pt x="24" y="2548"/>
                    <a:pt x="739" y="3287"/>
                    <a:pt x="1644" y="3287"/>
                  </a:cubicBezTo>
                  <a:cubicBezTo>
                    <a:pt x="2525" y="3287"/>
                    <a:pt x="3263" y="2548"/>
                    <a:pt x="3263" y="1643"/>
                  </a:cubicBezTo>
                  <a:cubicBezTo>
                    <a:pt x="3263" y="762"/>
                    <a:pt x="2525" y="0"/>
                    <a:pt x="164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75" name="Google Shape;14051;p27">
              <a:extLst>
                <a:ext uri="{FF2B5EF4-FFF2-40B4-BE49-F238E27FC236}">
                  <a16:creationId xmlns:a16="http://schemas.microsoft.com/office/drawing/2014/main" id="{E971C42B-4358-548E-96DF-DC7C518AF3E9}"/>
                </a:ext>
              </a:extLst>
            </p:cNvPr>
            <p:cNvSpPr/>
            <p:nvPr/>
          </p:nvSpPr>
          <p:spPr>
            <a:xfrm>
              <a:off x="2321238" y="2872558"/>
              <a:ext cx="42275" cy="8950"/>
            </a:xfrm>
            <a:custGeom>
              <a:avLst/>
              <a:gdLst/>
              <a:ahLst/>
              <a:cxnLst/>
              <a:rect l="l" t="t" r="r" b="b"/>
              <a:pathLst>
                <a:path w="1691" h="358" extrusionOk="0">
                  <a:moveTo>
                    <a:pt x="167" y="0"/>
                  </a:moveTo>
                  <a:cubicBezTo>
                    <a:pt x="72" y="0"/>
                    <a:pt x="24" y="48"/>
                    <a:pt x="0" y="143"/>
                  </a:cubicBezTo>
                  <a:cubicBezTo>
                    <a:pt x="0" y="262"/>
                    <a:pt x="72" y="357"/>
                    <a:pt x="167" y="357"/>
                  </a:cubicBezTo>
                  <a:lnTo>
                    <a:pt x="1477" y="357"/>
                  </a:lnTo>
                  <a:cubicBezTo>
                    <a:pt x="1572" y="357"/>
                    <a:pt x="1619" y="310"/>
                    <a:pt x="1667" y="214"/>
                  </a:cubicBezTo>
                  <a:cubicBezTo>
                    <a:pt x="1691" y="95"/>
                    <a:pt x="1596" y="0"/>
                    <a:pt x="14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76" name="Google Shape;14052;p27">
              <a:extLst>
                <a:ext uri="{FF2B5EF4-FFF2-40B4-BE49-F238E27FC236}">
                  <a16:creationId xmlns:a16="http://schemas.microsoft.com/office/drawing/2014/main" id="{1612EB40-7FB9-28BD-CC0D-60F998CBEE26}"/>
                </a:ext>
              </a:extLst>
            </p:cNvPr>
            <p:cNvSpPr/>
            <p:nvPr/>
          </p:nvSpPr>
          <p:spPr>
            <a:xfrm>
              <a:off x="2328963" y="2887433"/>
              <a:ext cx="26225" cy="8950"/>
            </a:xfrm>
            <a:custGeom>
              <a:avLst/>
              <a:gdLst/>
              <a:ahLst/>
              <a:cxnLst/>
              <a:rect l="l" t="t" r="r" b="b"/>
              <a:pathLst>
                <a:path w="1049" h="358" extrusionOk="0">
                  <a:moveTo>
                    <a:pt x="215" y="1"/>
                  </a:moveTo>
                  <a:cubicBezTo>
                    <a:pt x="120" y="1"/>
                    <a:pt x="72" y="48"/>
                    <a:pt x="48" y="143"/>
                  </a:cubicBezTo>
                  <a:cubicBezTo>
                    <a:pt x="1" y="262"/>
                    <a:pt x="96" y="358"/>
                    <a:pt x="215" y="358"/>
                  </a:cubicBezTo>
                  <a:lnTo>
                    <a:pt x="882" y="358"/>
                  </a:lnTo>
                  <a:cubicBezTo>
                    <a:pt x="953" y="358"/>
                    <a:pt x="1025" y="310"/>
                    <a:pt x="1049" y="215"/>
                  </a:cubicBezTo>
                  <a:cubicBezTo>
                    <a:pt x="1049" y="120"/>
                    <a:pt x="953" y="1"/>
                    <a:pt x="8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77" name="Google Shape;14053;p27">
              <a:extLst>
                <a:ext uri="{FF2B5EF4-FFF2-40B4-BE49-F238E27FC236}">
                  <a16:creationId xmlns:a16="http://schemas.microsoft.com/office/drawing/2014/main" id="{09EC25D0-AAA3-AC58-2E7D-8B0895151CA2}"/>
                </a:ext>
              </a:extLst>
            </p:cNvPr>
            <p:cNvSpPr/>
            <p:nvPr/>
          </p:nvSpPr>
          <p:spPr>
            <a:xfrm>
              <a:off x="2409338" y="2960658"/>
              <a:ext cx="42900" cy="8950"/>
            </a:xfrm>
            <a:custGeom>
              <a:avLst/>
              <a:gdLst/>
              <a:ahLst/>
              <a:cxnLst/>
              <a:rect l="l" t="t" r="r" b="b"/>
              <a:pathLst>
                <a:path w="1716" h="358" extrusionOk="0">
                  <a:moveTo>
                    <a:pt x="191" y="1"/>
                  </a:moveTo>
                  <a:cubicBezTo>
                    <a:pt x="96" y="1"/>
                    <a:pt x="48" y="48"/>
                    <a:pt x="1" y="144"/>
                  </a:cubicBezTo>
                  <a:cubicBezTo>
                    <a:pt x="1" y="263"/>
                    <a:pt x="72" y="358"/>
                    <a:pt x="191" y="358"/>
                  </a:cubicBezTo>
                  <a:lnTo>
                    <a:pt x="1501" y="358"/>
                  </a:lnTo>
                  <a:cubicBezTo>
                    <a:pt x="1596" y="358"/>
                    <a:pt x="1644" y="286"/>
                    <a:pt x="1668" y="191"/>
                  </a:cubicBezTo>
                  <a:cubicBezTo>
                    <a:pt x="1715" y="72"/>
                    <a:pt x="1620" y="1"/>
                    <a:pt x="15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78" name="Google Shape;14054;p27">
              <a:extLst>
                <a:ext uri="{FF2B5EF4-FFF2-40B4-BE49-F238E27FC236}">
                  <a16:creationId xmlns:a16="http://schemas.microsoft.com/office/drawing/2014/main" id="{7BFFE328-8954-D978-1C00-C06EF3699393}"/>
                </a:ext>
              </a:extLst>
            </p:cNvPr>
            <p:cNvSpPr/>
            <p:nvPr/>
          </p:nvSpPr>
          <p:spPr>
            <a:xfrm>
              <a:off x="2417088" y="2976133"/>
              <a:ext cx="26800" cy="8975"/>
            </a:xfrm>
            <a:custGeom>
              <a:avLst/>
              <a:gdLst/>
              <a:ahLst/>
              <a:cxnLst/>
              <a:rect l="l" t="t" r="r" b="b"/>
              <a:pathLst>
                <a:path w="1072" h="359" extrusionOk="0">
                  <a:moveTo>
                    <a:pt x="215" y="1"/>
                  </a:moveTo>
                  <a:cubicBezTo>
                    <a:pt x="95" y="1"/>
                    <a:pt x="0" y="96"/>
                    <a:pt x="24" y="215"/>
                  </a:cubicBezTo>
                  <a:cubicBezTo>
                    <a:pt x="48" y="287"/>
                    <a:pt x="119" y="358"/>
                    <a:pt x="215" y="358"/>
                  </a:cubicBezTo>
                  <a:lnTo>
                    <a:pt x="858" y="358"/>
                  </a:lnTo>
                  <a:cubicBezTo>
                    <a:pt x="953" y="358"/>
                    <a:pt x="1000" y="287"/>
                    <a:pt x="1024" y="215"/>
                  </a:cubicBezTo>
                  <a:cubicBezTo>
                    <a:pt x="1072" y="96"/>
                    <a:pt x="977" y="1"/>
                    <a:pt x="85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79" name="Google Shape;14055;p27">
              <a:extLst>
                <a:ext uri="{FF2B5EF4-FFF2-40B4-BE49-F238E27FC236}">
                  <a16:creationId xmlns:a16="http://schemas.microsoft.com/office/drawing/2014/main" id="{6A057618-2ED8-404E-77B5-AE27D8BA128A}"/>
                </a:ext>
              </a:extLst>
            </p:cNvPr>
            <p:cNvSpPr/>
            <p:nvPr/>
          </p:nvSpPr>
          <p:spPr>
            <a:xfrm>
              <a:off x="2321238" y="3049958"/>
              <a:ext cx="42275" cy="8975"/>
            </a:xfrm>
            <a:custGeom>
              <a:avLst/>
              <a:gdLst/>
              <a:ahLst/>
              <a:cxnLst/>
              <a:rect l="l" t="t" r="r" b="b"/>
              <a:pathLst>
                <a:path w="1691" h="359" extrusionOk="0">
                  <a:moveTo>
                    <a:pt x="167" y="1"/>
                  </a:moveTo>
                  <a:cubicBezTo>
                    <a:pt x="72" y="1"/>
                    <a:pt x="24" y="48"/>
                    <a:pt x="0" y="144"/>
                  </a:cubicBezTo>
                  <a:cubicBezTo>
                    <a:pt x="0" y="239"/>
                    <a:pt x="72" y="358"/>
                    <a:pt x="167" y="358"/>
                  </a:cubicBezTo>
                  <a:lnTo>
                    <a:pt x="1477" y="358"/>
                  </a:lnTo>
                  <a:cubicBezTo>
                    <a:pt x="1572" y="358"/>
                    <a:pt x="1619" y="287"/>
                    <a:pt x="1667" y="191"/>
                  </a:cubicBezTo>
                  <a:cubicBezTo>
                    <a:pt x="1691" y="72"/>
                    <a:pt x="1596" y="1"/>
                    <a:pt x="147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80" name="Google Shape;14056;p27">
              <a:extLst>
                <a:ext uri="{FF2B5EF4-FFF2-40B4-BE49-F238E27FC236}">
                  <a16:creationId xmlns:a16="http://schemas.microsoft.com/office/drawing/2014/main" id="{34F63D1A-B187-54BC-7D04-CE6C18AE7612}"/>
                </a:ext>
              </a:extLst>
            </p:cNvPr>
            <p:cNvSpPr/>
            <p:nvPr/>
          </p:nvSpPr>
          <p:spPr>
            <a:xfrm>
              <a:off x="2328963" y="3064858"/>
              <a:ext cx="26225" cy="8950"/>
            </a:xfrm>
            <a:custGeom>
              <a:avLst/>
              <a:gdLst/>
              <a:ahLst/>
              <a:cxnLst/>
              <a:rect l="l" t="t" r="r" b="b"/>
              <a:pathLst>
                <a:path w="1049" h="358" extrusionOk="0">
                  <a:moveTo>
                    <a:pt x="215" y="0"/>
                  </a:moveTo>
                  <a:cubicBezTo>
                    <a:pt x="120" y="0"/>
                    <a:pt x="72" y="48"/>
                    <a:pt x="48" y="143"/>
                  </a:cubicBezTo>
                  <a:cubicBezTo>
                    <a:pt x="1" y="262"/>
                    <a:pt x="96" y="357"/>
                    <a:pt x="215" y="357"/>
                  </a:cubicBezTo>
                  <a:lnTo>
                    <a:pt x="882" y="357"/>
                  </a:lnTo>
                  <a:cubicBezTo>
                    <a:pt x="953" y="357"/>
                    <a:pt x="1025" y="286"/>
                    <a:pt x="1049" y="191"/>
                  </a:cubicBezTo>
                  <a:cubicBezTo>
                    <a:pt x="1049" y="119"/>
                    <a:pt x="953" y="0"/>
                    <a:pt x="88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81" name="Google Shape;14057;p27">
              <a:extLst>
                <a:ext uri="{FF2B5EF4-FFF2-40B4-BE49-F238E27FC236}">
                  <a16:creationId xmlns:a16="http://schemas.microsoft.com/office/drawing/2014/main" id="{E33D63C5-1955-F848-F8E2-23C3F3467E61}"/>
                </a:ext>
              </a:extLst>
            </p:cNvPr>
            <p:cNvSpPr/>
            <p:nvPr/>
          </p:nvSpPr>
          <p:spPr>
            <a:xfrm>
              <a:off x="2232513" y="2961258"/>
              <a:ext cx="42300" cy="8950"/>
            </a:xfrm>
            <a:custGeom>
              <a:avLst/>
              <a:gdLst/>
              <a:ahLst/>
              <a:cxnLst/>
              <a:rect l="l" t="t" r="r" b="b"/>
              <a:pathLst>
                <a:path w="1692" h="358" extrusionOk="0">
                  <a:moveTo>
                    <a:pt x="191" y="0"/>
                  </a:moveTo>
                  <a:cubicBezTo>
                    <a:pt x="120" y="0"/>
                    <a:pt x="48" y="48"/>
                    <a:pt x="25" y="143"/>
                  </a:cubicBezTo>
                  <a:cubicBezTo>
                    <a:pt x="1" y="262"/>
                    <a:pt x="72" y="358"/>
                    <a:pt x="191" y="358"/>
                  </a:cubicBezTo>
                  <a:lnTo>
                    <a:pt x="1525" y="358"/>
                  </a:lnTo>
                  <a:cubicBezTo>
                    <a:pt x="1596" y="358"/>
                    <a:pt x="1668" y="286"/>
                    <a:pt x="1692" y="215"/>
                  </a:cubicBezTo>
                  <a:cubicBezTo>
                    <a:pt x="1692" y="72"/>
                    <a:pt x="1644" y="0"/>
                    <a:pt x="15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82" name="Google Shape;14058;p27">
              <a:extLst>
                <a:ext uri="{FF2B5EF4-FFF2-40B4-BE49-F238E27FC236}">
                  <a16:creationId xmlns:a16="http://schemas.microsoft.com/office/drawing/2014/main" id="{BBD2FFE4-F10B-DCDF-4326-651C662AF8D9}"/>
                </a:ext>
              </a:extLst>
            </p:cNvPr>
            <p:cNvSpPr/>
            <p:nvPr/>
          </p:nvSpPr>
          <p:spPr>
            <a:xfrm>
              <a:off x="2240863" y="2976133"/>
              <a:ext cx="25625" cy="8975"/>
            </a:xfrm>
            <a:custGeom>
              <a:avLst/>
              <a:gdLst/>
              <a:ahLst/>
              <a:cxnLst/>
              <a:rect l="l" t="t" r="r" b="b"/>
              <a:pathLst>
                <a:path w="1025" h="359" extrusionOk="0">
                  <a:moveTo>
                    <a:pt x="191" y="1"/>
                  </a:moveTo>
                  <a:cubicBezTo>
                    <a:pt x="119" y="1"/>
                    <a:pt x="48" y="48"/>
                    <a:pt x="24" y="144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857" y="358"/>
                  </a:lnTo>
                  <a:cubicBezTo>
                    <a:pt x="953" y="358"/>
                    <a:pt x="1000" y="287"/>
                    <a:pt x="1024" y="215"/>
                  </a:cubicBezTo>
                  <a:cubicBezTo>
                    <a:pt x="1024" y="72"/>
                    <a:pt x="953" y="1"/>
                    <a:pt x="85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183" name="Google Shape;14059;p27">
            <a:extLst>
              <a:ext uri="{FF2B5EF4-FFF2-40B4-BE49-F238E27FC236}">
                <a16:creationId xmlns:a16="http://schemas.microsoft.com/office/drawing/2014/main" id="{23082F13-56DF-402E-18C1-F65B2C3BBE81}"/>
              </a:ext>
            </a:extLst>
          </p:cNvPr>
          <p:cNvSpPr/>
          <p:nvPr/>
        </p:nvSpPr>
        <p:spPr>
          <a:xfrm>
            <a:off x="3550974" y="5668684"/>
            <a:ext cx="723460" cy="709228"/>
          </a:xfrm>
          <a:custGeom>
            <a:avLst/>
            <a:gdLst/>
            <a:ahLst/>
            <a:cxnLst/>
            <a:rect l="l" t="t" r="r" b="b"/>
            <a:pathLst>
              <a:path w="12099" h="11861" extrusionOk="0">
                <a:moveTo>
                  <a:pt x="6573" y="429"/>
                </a:moveTo>
                <a:cubicBezTo>
                  <a:pt x="7931" y="524"/>
                  <a:pt x="9145" y="1072"/>
                  <a:pt x="10098" y="2025"/>
                </a:cubicBezTo>
                <a:cubicBezTo>
                  <a:pt x="11027" y="2954"/>
                  <a:pt x="11574" y="4168"/>
                  <a:pt x="11693" y="5478"/>
                </a:cubicBezTo>
                <a:cubicBezTo>
                  <a:pt x="11693" y="5525"/>
                  <a:pt x="11741" y="5811"/>
                  <a:pt x="11741" y="5811"/>
                </a:cubicBezTo>
                <a:lnTo>
                  <a:pt x="10455" y="5811"/>
                </a:lnTo>
                <a:lnTo>
                  <a:pt x="10455" y="5645"/>
                </a:lnTo>
                <a:cubicBezTo>
                  <a:pt x="10431" y="5216"/>
                  <a:pt x="10336" y="4811"/>
                  <a:pt x="10145" y="4406"/>
                </a:cubicBezTo>
                <a:cubicBezTo>
                  <a:pt x="9669" y="3192"/>
                  <a:pt x="8693" y="2287"/>
                  <a:pt x="7407" y="1882"/>
                </a:cubicBezTo>
                <a:cubicBezTo>
                  <a:pt x="7097" y="1787"/>
                  <a:pt x="6764" y="1739"/>
                  <a:pt x="6430" y="1715"/>
                </a:cubicBezTo>
                <a:lnTo>
                  <a:pt x="6311" y="1715"/>
                </a:lnTo>
                <a:lnTo>
                  <a:pt x="6311" y="429"/>
                </a:lnTo>
                <a:close/>
                <a:moveTo>
                  <a:pt x="6145" y="1"/>
                </a:moveTo>
                <a:cubicBezTo>
                  <a:pt x="3954" y="1"/>
                  <a:pt x="1929" y="1191"/>
                  <a:pt x="905" y="3144"/>
                </a:cubicBezTo>
                <a:cubicBezTo>
                  <a:pt x="834" y="3215"/>
                  <a:pt x="905" y="3311"/>
                  <a:pt x="953" y="3382"/>
                </a:cubicBezTo>
                <a:cubicBezTo>
                  <a:pt x="980" y="3395"/>
                  <a:pt x="1004" y="3401"/>
                  <a:pt x="1028" y="3401"/>
                </a:cubicBezTo>
                <a:cubicBezTo>
                  <a:pt x="1088" y="3401"/>
                  <a:pt x="1140" y="3362"/>
                  <a:pt x="1191" y="3311"/>
                </a:cubicBezTo>
                <a:cubicBezTo>
                  <a:pt x="2144" y="1572"/>
                  <a:pt x="3954" y="453"/>
                  <a:pt x="5930" y="405"/>
                </a:cubicBezTo>
                <a:lnTo>
                  <a:pt x="5930" y="1691"/>
                </a:lnTo>
                <a:cubicBezTo>
                  <a:pt x="3644" y="1763"/>
                  <a:pt x="1787" y="3668"/>
                  <a:pt x="1787" y="6002"/>
                </a:cubicBezTo>
                <a:cubicBezTo>
                  <a:pt x="1787" y="8383"/>
                  <a:pt x="3715" y="10312"/>
                  <a:pt x="6097" y="10312"/>
                </a:cubicBezTo>
                <a:cubicBezTo>
                  <a:pt x="6764" y="10312"/>
                  <a:pt x="7407" y="10169"/>
                  <a:pt x="7978" y="9860"/>
                </a:cubicBezTo>
                <a:lnTo>
                  <a:pt x="8002" y="9836"/>
                </a:lnTo>
                <a:cubicBezTo>
                  <a:pt x="8079" y="9664"/>
                  <a:pt x="7986" y="9553"/>
                  <a:pt x="7861" y="9553"/>
                </a:cubicBezTo>
                <a:cubicBezTo>
                  <a:pt x="7830" y="9553"/>
                  <a:pt x="7797" y="9560"/>
                  <a:pt x="7764" y="9574"/>
                </a:cubicBezTo>
                <a:cubicBezTo>
                  <a:pt x="7240" y="9812"/>
                  <a:pt x="6668" y="9931"/>
                  <a:pt x="6097" y="9931"/>
                </a:cubicBezTo>
                <a:cubicBezTo>
                  <a:pt x="3930" y="9931"/>
                  <a:pt x="2144" y="8145"/>
                  <a:pt x="2144" y="5954"/>
                </a:cubicBezTo>
                <a:cubicBezTo>
                  <a:pt x="2144" y="3787"/>
                  <a:pt x="3930" y="2001"/>
                  <a:pt x="6097" y="2001"/>
                </a:cubicBezTo>
                <a:cubicBezTo>
                  <a:pt x="6907" y="2001"/>
                  <a:pt x="7716" y="2239"/>
                  <a:pt x="8359" y="2715"/>
                </a:cubicBezTo>
                <a:cubicBezTo>
                  <a:pt x="9026" y="3168"/>
                  <a:pt x="9526" y="3811"/>
                  <a:pt x="9788" y="4525"/>
                </a:cubicBezTo>
                <a:cubicBezTo>
                  <a:pt x="9907" y="4859"/>
                  <a:pt x="10002" y="5216"/>
                  <a:pt x="10026" y="5573"/>
                </a:cubicBezTo>
                <a:cubicBezTo>
                  <a:pt x="10098" y="6311"/>
                  <a:pt x="9931" y="7097"/>
                  <a:pt x="9621" y="7788"/>
                </a:cubicBezTo>
                <a:cubicBezTo>
                  <a:pt x="9312" y="8336"/>
                  <a:pt x="8907" y="8812"/>
                  <a:pt x="8359" y="9217"/>
                </a:cubicBezTo>
                <a:lnTo>
                  <a:pt x="8359" y="9241"/>
                </a:lnTo>
                <a:cubicBezTo>
                  <a:pt x="8342" y="9398"/>
                  <a:pt x="8441" y="9492"/>
                  <a:pt x="8542" y="9492"/>
                </a:cubicBezTo>
                <a:cubicBezTo>
                  <a:pt x="8578" y="9492"/>
                  <a:pt x="8614" y="9480"/>
                  <a:pt x="8645" y="9455"/>
                </a:cubicBezTo>
                <a:cubicBezTo>
                  <a:pt x="9169" y="9050"/>
                  <a:pt x="9621" y="8526"/>
                  <a:pt x="9907" y="7955"/>
                </a:cubicBezTo>
                <a:cubicBezTo>
                  <a:pt x="10217" y="7383"/>
                  <a:pt x="10360" y="6764"/>
                  <a:pt x="10384" y="6145"/>
                </a:cubicBezTo>
                <a:lnTo>
                  <a:pt x="11670" y="6145"/>
                </a:lnTo>
                <a:cubicBezTo>
                  <a:pt x="11622" y="8264"/>
                  <a:pt x="10360" y="10193"/>
                  <a:pt x="8288" y="11146"/>
                </a:cubicBezTo>
                <a:cubicBezTo>
                  <a:pt x="8240" y="11146"/>
                  <a:pt x="8216" y="11169"/>
                  <a:pt x="8193" y="11169"/>
                </a:cubicBezTo>
                <a:cubicBezTo>
                  <a:pt x="7477" y="11436"/>
                  <a:pt x="6757" y="11564"/>
                  <a:pt x="6058" y="11564"/>
                </a:cubicBezTo>
                <a:cubicBezTo>
                  <a:pt x="4568" y="11564"/>
                  <a:pt x="3173" y="10984"/>
                  <a:pt x="2120" y="9931"/>
                </a:cubicBezTo>
                <a:cubicBezTo>
                  <a:pt x="1072" y="8883"/>
                  <a:pt x="477" y="7454"/>
                  <a:pt x="477" y="5954"/>
                </a:cubicBezTo>
                <a:cubicBezTo>
                  <a:pt x="477" y="5311"/>
                  <a:pt x="596" y="4692"/>
                  <a:pt x="810" y="4073"/>
                </a:cubicBezTo>
                <a:lnTo>
                  <a:pt x="834" y="4001"/>
                </a:lnTo>
                <a:cubicBezTo>
                  <a:pt x="858" y="3906"/>
                  <a:pt x="834" y="3811"/>
                  <a:pt x="739" y="3763"/>
                </a:cubicBezTo>
                <a:cubicBezTo>
                  <a:pt x="716" y="3758"/>
                  <a:pt x="695" y="3755"/>
                  <a:pt x="675" y="3755"/>
                </a:cubicBezTo>
                <a:cubicBezTo>
                  <a:pt x="610" y="3755"/>
                  <a:pt x="555" y="3786"/>
                  <a:pt x="501" y="3858"/>
                </a:cubicBezTo>
                <a:lnTo>
                  <a:pt x="477" y="3906"/>
                </a:lnTo>
                <a:cubicBezTo>
                  <a:pt x="0" y="5216"/>
                  <a:pt x="0" y="6692"/>
                  <a:pt x="524" y="8145"/>
                </a:cubicBezTo>
                <a:cubicBezTo>
                  <a:pt x="524" y="8169"/>
                  <a:pt x="572" y="8193"/>
                  <a:pt x="572" y="8240"/>
                </a:cubicBezTo>
                <a:cubicBezTo>
                  <a:pt x="1596" y="10550"/>
                  <a:pt x="3739" y="11860"/>
                  <a:pt x="6073" y="11860"/>
                </a:cubicBezTo>
                <a:cubicBezTo>
                  <a:pt x="7645" y="11860"/>
                  <a:pt x="9145" y="11241"/>
                  <a:pt x="10264" y="10145"/>
                </a:cubicBezTo>
                <a:cubicBezTo>
                  <a:pt x="10431" y="9979"/>
                  <a:pt x="10574" y="9812"/>
                  <a:pt x="10717" y="9622"/>
                </a:cubicBezTo>
                <a:cubicBezTo>
                  <a:pt x="11169" y="9098"/>
                  <a:pt x="11503" y="8478"/>
                  <a:pt x="11693" y="7812"/>
                </a:cubicBezTo>
                <a:cubicBezTo>
                  <a:pt x="12003" y="7240"/>
                  <a:pt x="12098" y="6526"/>
                  <a:pt x="12098" y="5859"/>
                </a:cubicBezTo>
                <a:cubicBezTo>
                  <a:pt x="12098" y="5740"/>
                  <a:pt x="12098" y="5645"/>
                  <a:pt x="12051" y="5525"/>
                </a:cubicBezTo>
                <a:cubicBezTo>
                  <a:pt x="11931" y="4097"/>
                  <a:pt x="11336" y="2787"/>
                  <a:pt x="10336" y="1763"/>
                </a:cubicBezTo>
                <a:cubicBezTo>
                  <a:pt x="10217" y="1644"/>
                  <a:pt x="10074" y="1525"/>
                  <a:pt x="9931" y="1406"/>
                </a:cubicBezTo>
                <a:cubicBezTo>
                  <a:pt x="9407" y="953"/>
                  <a:pt x="8812" y="596"/>
                  <a:pt x="8121" y="358"/>
                </a:cubicBezTo>
                <a:cubicBezTo>
                  <a:pt x="7478" y="120"/>
                  <a:pt x="6788" y="1"/>
                  <a:pt x="6145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184" name="Google Shape;14060;p27">
            <a:extLst>
              <a:ext uri="{FF2B5EF4-FFF2-40B4-BE49-F238E27FC236}">
                <a16:creationId xmlns:a16="http://schemas.microsoft.com/office/drawing/2014/main" id="{CEDB2CF1-1702-EE34-5A49-3392B553DC37}"/>
              </a:ext>
            </a:extLst>
          </p:cNvPr>
          <p:cNvGrpSpPr/>
          <p:nvPr/>
        </p:nvGrpSpPr>
        <p:grpSpPr>
          <a:xfrm>
            <a:off x="5086187" y="5673005"/>
            <a:ext cx="712038" cy="713474"/>
            <a:chOff x="3194038" y="2824908"/>
            <a:chExt cx="297700" cy="298300"/>
          </a:xfrm>
        </p:grpSpPr>
        <p:sp>
          <p:nvSpPr>
            <p:cNvPr id="185" name="Google Shape;14061;p27">
              <a:extLst>
                <a:ext uri="{FF2B5EF4-FFF2-40B4-BE49-F238E27FC236}">
                  <a16:creationId xmlns:a16="http://schemas.microsoft.com/office/drawing/2014/main" id="{88DC8C6F-2708-D5B1-7DBE-54B2AC12F273}"/>
                </a:ext>
              </a:extLst>
            </p:cNvPr>
            <p:cNvSpPr/>
            <p:nvPr/>
          </p:nvSpPr>
          <p:spPr>
            <a:xfrm>
              <a:off x="3194038" y="2824908"/>
              <a:ext cx="297700" cy="298300"/>
            </a:xfrm>
            <a:custGeom>
              <a:avLst/>
              <a:gdLst/>
              <a:ahLst/>
              <a:cxnLst/>
              <a:rect l="l" t="t" r="r" b="b"/>
              <a:pathLst>
                <a:path w="11908" h="11932" extrusionOk="0">
                  <a:moveTo>
                    <a:pt x="10812" y="1287"/>
                  </a:moveTo>
                  <a:lnTo>
                    <a:pt x="10812" y="2240"/>
                  </a:lnTo>
                  <a:lnTo>
                    <a:pt x="5954" y="3287"/>
                  </a:lnTo>
                  <a:cubicBezTo>
                    <a:pt x="5882" y="3287"/>
                    <a:pt x="5835" y="3335"/>
                    <a:pt x="5811" y="3359"/>
                  </a:cubicBezTo>
                  <a:lnTo>
                    <a:pt x="3906" y="5955"/>
                  </a:lnTo>
                  <a:lnTo>
                    <a:pt x="3191" y="5955"/>
                  </a:lnTo>
                  <a:cubicBezTo>
                    <a:pt x="3191" y="5955"/>
                    <a:pt x="3001" y="6050"/>
                    <a:pt x="3001" y="6145"/>
                  </a:cubicBezTo>
                  <a:cubicBezTo>
                    <a:pt x="3001" y="6217"/>
                    <a:pt x="3096" y="6312"/>
                    <a:pt x="3191" y="6312"/>
                  </a:cubicBezTo>
                  <a:lnTo>
                    <a:pt x="3930" y="6312"/>
                  </a:lnTo>
                  <a:cubicBezTo>
                    <a:pt x="4025" y="6312"/>
                    <a:pt x="4072" y="6264"/>
                    <a:pt x="4144" y="6193"/>
                  </a:cubicBezTo>
                  <a:lnTo>
                    <a:pt x="6025" y="3597"/>
                  </a:lnTo>
                  <a:lnTo>
                    <a:pt x="10550" y="2621"/>
                  </a:lnTo>
                  <a:lnTo>
                    <a:pt x="8359" y="5859"/>
                  </a:lnTo>
                  <a:lnTo>
                    <a:pt x="6668" y="4740"/>
                  </a:lnTo>
                  <a:cubicBezTo>
                    <a:pt x="6616" y="4709"/>
                    <a:pt x="6560" y="4691"/>
                    <a:pt x="6507" y="4691"/>
                  </a:cubicBezTo>
                  <a:cubicBezTo>
                    <a:pt x="6438" y="4691"/>
                    <a:pt x="6375" y="4721"/>
                    <a:pt x="6335" y="4788"/>
                  </a:cubicBezTo>
                  <a:lnTo>
                    <a:pt x="3858" y="8360"/>
                  </a:lnTo>
                  <a:lnTo>
                    <a:pt x="1810" y="7169"/>
                  </a:lnTo>
                  <a:lnTo>
                    <a:pt x="1810" y="6288"/>
                  </a:lnTo>
                  <a:lnTo>
                    <a:pt x="2382" y="6288"/>
                  </a:lnTo>
                  <a:cubicBezTo>
                    <a:pt x="2453" y="6288"/>
                    <a:pt x="2548" y="6193"/>
                    <a:pt x="2548" y="6097"/>
                  </a:cubicBezTo>
                  <a:cubicBezTo>
                    <a:pt x="2548" y="6026"/>
                    <a:pt x="2382" y="5931"/>
                    <a:pt x="2382" y="5931"/>
                  </a:cubicBezTo>
                  <a:lnTo>
                    <a:pt x="1810" y="5931"/>
                  </a:lnTo>
                  <a:lnTo>
                    <a:pt x="1810" y="4002"/>
                  </a:lnTo>
                  <a:lnTo>
                    <a:pt x="3215" y="4430"/>
                  </a:lnTo>
                  <a:cubicBezTo>
                    <a:pt x="3247" y="4443"/>
                    <a:pt x="3275" y="4449"/>
                    <a:pt x="3301" y="4449"/>
                  </a:cubicBezTo>
                  <a:cubicBezTo>
                    <a:pt x="3372" y="4449"/>
                    <a:pt x="3425" y="4405"/>
                    <a:pt x="3477" y="4335"/>
                  </a:cubicBezTo>
                  <a:lnTo>
                    <a:pt x="4168" y="3311"/>
                  </a:lnTo>
                  <a:lnTo>
                    <a:pt x="5501" y="2049"/>
                  </a:lnTo>
                  <a:lnTo>
                    <a:pt x="10812" y="1287"/>
                  </a:lnTo>
                  <a:close/>
                  <a:moveTo>
                    <a:pt x="10764" y="2978"/>
                  </a:moveTo>
                  <a:lnTo>
                    <a:pt x="10812" y="10694"/>
                  </a:lnTo>
                  <a:lnTo>
                    <a:pt x="1810" y="10694"/>
                  </a:lnTo>
                  <a:lnTo>
                    <a:pt x="1810" y="7622"/>
                  </a:lnTo>
                  <a:lnTo>
                    <a:pt x="3787" y="8765"/>
                  </a:lnTo>
                  <a:cubicBezTo>
                    <a:pt x="3826" y="8781"/>
                    <a:pt x="3866" y="8788"/>
                    <a:pt x="3904" y="8788"/>
                  </a:cubicBezTo>
                  <a:cubicBezTo>
                    <a:pt x="3980" y="8788"/>
                    <a:pt x="4049" y="8757"/>
                    <a:pt x="4096" y="8693"/>
                  </a:cubicBezTo>
                  <a:lnTo>
                    <a:pt x="6573" y="5121"/>
                  </a:lnTo>
                  <a:lnTo>
                    <a:pt x="8264" y="6264"/>
                  </a:lnTo>
                  <a:cubicBezTo>
                    <a:pt x="8303" y="6280"/>
                    <a:pt x="8348" y="6288"/>
                    <a:pt x="8393" y="6288"/>
                  </a:cubicBezTo>
                  <a:cubicBezTo>
                    <a:pt x="8481" y="6288"/>
                    <a:pt x="8565" y="6256"/>
                    <a:pt x="8597" y="6193"/>
                  </a:cubicBezTo>
                  <a:lnTo>
                    <a:pt x="10764" y="2978"/>
                  </a:lnTo>
                  <a:close/>
                  <a:moveTo>
                    <a:pt x="881" y="1"/>
                  </a:moveTo>
                  <a:cubicBezTo>
                    <a:pt x="762" y="1"/>
                    <a:pt x="667" y="49"/>
                    <a:pt x="667" y="168"/>
                  </a:cubicBezTo>
                  <a:lnTo>
                    <a:pt x="667" y="977"/>
                  </a:lnTo>
                  <a:lnTo>
                    <a:pt x="500" y="977"/>
                  </a:lnTo>
                  <a:cubicBezTo>
                    <a:pt x="405" y="977"/>
                    <a:pt x="310" y="1049"/>
                    <a:pt x="310" y="1120"/>
                  </a:cubicBezTo>
                  <a:cubicBezTo>
                    <a:pt x="310" y="1239"/>
                    <a:pt x="381" y="1335"/>
                    <a:pt x="500" y="1335"/>
                  </a:cubicBezTo>
                  <a:lnTo>
                    <a:pt x="715" y="1335"/>
                  </a:lnTo>
                  <a:lnTo>
                    <a:pt x="715" y="2240"/>
                  </a:lnTo>
                  <a:lnTo>
                    <a:pt x="500" y="2240"/>
                  </a:lnTo>
                  <a:cubicBezTo>
                    <a:pt x="405" y="2240"/>
                    <a:pt x="310" y="2287"/>
                    <a:pt x="310" y="2382"/>
                  </a:cubicBezTo>
                  <a:cubicBezTo>
                    <a:pt x="310" y="2502"/>
                    <a:pt x="381" y="2597"/>
                    <a:pt x="500" y="2597"/>
                  </a:cubicBezTo>
                  <a:lnTo>
                    <a:pt x="715" y="2597"/>
                  </a:lnTo>
                  <a:lnTo>
                    <a:pt x="715" y="3478"/>
                  </a:lnTo>
                  <a:lnTo>
                    <a:pt x="500" y="3478"/>
                  </a:lnTo>
                  <a:cubicBezTo>
                    <a:pt x="405" y="3478"/>
                    <a:pt x="310" y="3549"/>
                    <a:pt x="310" y="3621"/>
                  </a:cubicBezTo>
                  <a:cubicBezTo>
                    <a:pt x="310" y="3740"/>
                    <a:pt x="381" y="3835"/>
                    <a:pt x="500" y="3835"/>
                  </a:cubicBezTo>
                  <a:lnTo>
                    <a:pt x="715" y="3835"/>
                  </a:lnTo>
                  <a:lnTo>
                    <a:pt x="715" y="4740"/>
                  </a:lnTo>
                  <a:lnTo>
                    <a:pt x="500" y="4740"/>
                  </a:lnTo>
                  <a:cubicBezTo>
                    <a:pt x="405" y="4740"/>
                    <a:pt x="310" y="4788"/>
                    <a:pt x="310" y="4883"/>
                  </a:cubicBezTo>
                  <a:cubicBezTo>
                    <a:pt x="310" y="5002"/>
                    <a:pt x="381" y="5097"/>
                    <a:pt x="500" y="5097"/>
                  </a:cubicBezTo>
                  <a:lnTo>
                    <a:pt x="715" y="5097"/>
                  </a:lnTo>
                  <a:lnTo>
                    <a:pt x="715" y="5978"/>
                  </a:lnTo>
                  <a:lnTo>
                    <a:pt x="500" y="5978"/>
                  </a:lnTo>
                  <a:cubicBezTo>
                    <a:pt x="405" y="5978"/>
                    <a:pt x="310" y="6050"/>
                    <a:pt x="310" y="6121"/>
                  </a:cubicBezTo>
                  <a:cubicBezTo>
                    <a:pt x="310" y="6240"/>
                    <a:pt x="381" y="6336"/>
                    <a:pt x="500" y="6336"/>
                  </a:cubicBezTo>
                  <a:lnTo>
                    <a:pt x="715" y="6336"/>
                  </a:lnTo>
                  <a:lnTo>
                    <a:pt x="715" y="7241"/>
                  </a:lnTo>
                  <a:lnTo>
                    <a:pt x="500" y="7241"/>
                  </a:lnTo>
                  <a:cubicBezTo>
                    <a:pt x="405" y="7241"/>
                    <a:pt x="310" y="7288"/>
                    <a:pt x="310" y="7383"/>
                  </a:cubicBezTo>
                  <a:cubicBezTo>
                    <a:pt x="310" y="7503"/>
                    <a:pt x="381" y="7598"/>
                    <a:pt x="500" y="7598"/>
                  </a:cubicBezTo>
                  <a:lnTo>
                    <a:pt x="715" y="7598"/>
                  </a:lnTo>
                  <a:lnTo>
                    <a:pt x="715" y="8479"/>
                  </a:lnTo>
                  <a:lnTo>
                    <a:pt x="500" y="8479"/>
                  </a:lnTo>
                  <a:cubicBezTo>
                    <a:pt x="405" y="8479"/>
                    <a:pt x="310" y="8550"/>
                    <a:pt x="310" y="8622"/>
                  </a:cubicBezTo>
                  <a:cubicBezTo>
                    <a:pt x="310" y="8741"/>
                    <a:pt x="381" y="8836"/>
                    <a:pt x="500" y="8836"/>
                  </a:cubicBezTo>
                  <a:lnTo>
                    <a:pt x="715" y="8836"/>
                  </a:lnTo>
                  <a:lnTo>
                    <a:pt x="715" y="9741"/>
                  </a:lnTo>
                  <a:lnTo>
                    <a:pt x="476" y="9741"/>
                  </a:lnTo>
                  <a:cubicBezTo>
                    <a:pt x="405" y="9741"/>
                    <a:pt x="310" y="9765"/>
                    <a:pt x="286" y="9860"/>
                  </a:cubicBezTo>
                  <a:cubicBezTo>
                    <a:pt x="238" y="10003"/>
                    <a:pt x="310" y="10122"/>
                    <a:pt x="476" y="10122"/>
                  </a:cubicBezTo>
                  <a:lnTo>
                    <a:pt x="715" y="10122"/>
                  </a:lnTo>
                  <a:lnTo>
                    <a:pt x="715" y="10741"/>
                  </a:lnTo>
                  <a:lnTo>
                    <a:pt x="286" y="10741"/>
                  </a:lnTo>
                  <a:cubicBezTo>
                    <a:pt x="143" y="10741"/>
                    <a:pt x="0" y="10860"/>
                    <a:pt x="0" y="11051"/>
                  </a:cubicBezTo>
                  <a:lnTo>
                    <a:pt x="0" y="11718"/>
                  </a:lnTo>
                  <a:cubicBezTo>
                    <a:pt x="0" y="11813"/>
                    <a:pt x="95" y="11908"/>
                    <a:pt x="167" y="11908"/>
                  </a:cubicBezTo>
                  <a:lnTo>
                    <a:pt x="8716" y="11908"/>
                  </a:lnTo>
                  <a:cubicBezTo>
                    <a:pt x="8740" y="11908"/>
                    <a:pt x="8788" y="11908"/>
                    <a:pt x="8811" y="11884"/>
                  </a:cubicBezTo>
                  <a:cubicBezTo>
                    <a:pt x="8931" y="11718"/>
                    <a:pt x="8835" y="11575"/>
                    <a:pt x="8692" y="11575"/>
                  </a:cubicBezTo>
                  <a:lnTo>
                    <a:pt x="357" y="11575"/>
                  </a:lnTo>
                  <a:lnTo>
                    <a:pt x="357" y="11098"/>
                  </a:lnTo>
                  <a:lnTo>
                    <a:pt x="11550" y="11098"/>
                  </a:lnTo>
                  <a:lnTo>
                    <a:pt x="11550" y="11575"/>
                  </a:lnTo>
                  <a:lnTo>
                    <a:pt x="9502" y="11575"/>
                  </a:lnTo>
                  <a:cubicBezTo>
                    <a:pt x="9407" y="11575"/>
                    <a:pt x="9312" y="11646"/>
                    <a:pt x="9312" y="11718"/>
                  </a:cubicBezTo>
                  <a:cubicBezTo>
                    <a:pt x="9312" y="11837"/>
                    <a:pt x="9383" y="11932"/>
                    <a:pt x="9502" y="11932"/>
                  </a:cubicBezTo>
                  <a:lnTo>
                    <a:pt x="11598" y="11932"/>
                  </a:lnTo>
                  <a:cubicBezTo>
                    <a:pt x="11764" y="11932"/>
                    <a:pt x="11907" y="11813"/>
                    <a:pt x="11907" y="11646"/>
                  </a:cubicBezTo>
                  <a:lnTo>
                    <a:pt x="11907" y="11051"/>
                  </a:lnTo>
                  <a:cubicBezTo>
                    <a:pt x="11884" y="10837"/>
                    <a:pt x="11764" y="10694"/>
                    <a:pt x="11574" y="10694"/>
                  </a:cubicBezTo>
                  <a:lnTo>
                    <a:pt x="11121" y="10694"/>
                  </a:lnTo>
                  <a:lnTo>
                    <a:pt x="11121" y="1120"/>
                  </a:lnTo>
                  <a:lnTo>
                    <a:pt x="11121" y="1073"/>
                  </a:lnTo>
                  <a:cubicBezTo>
                    <a:pt x="11101" y="1032"/>
                    <a:pt x="11027" y="973"/>
                    <a:pt x="10977" y="973"/>
                  </a:cubicBezTo>
                  <a:cubicBezTo>
                    <a:pt x="10969" y="973"/>
                    <a:pt x="10961" y="974"/>
                    <a:pt x="10955" y="977"/>
                  </a:cubicBezTo>
                  <a:lnTo>
                    <a:pt x="5406" y="1787"/>
                  </a:lnTo>
                  <a:cubicBezTo>
                    <a:pt x="5358" y="1787"/>
                    <a:pt x="5311" y="1811"/>
                    <a:pt x="5287" y="1835"/>
                  </a:cubicBezTo>
                  <a:lnTo>
                    <a:pt x="3930" y="3121"/>
                  </a:lnTo>
                  <a:lnTo>
                    <a:pt x="3882" y="3144"/>
                  </a:lnTo>
                  <a:lnTo>
                    <a:pt x="3239" y="4145"/>
                  </a:lnTo>
                  <a:lnTo>
                    <a:pt x="1786" y="3668"/>
                  </a:lnTo>
                  <a:cubicBezTo>
                    <a:pt x="1756" y="3657"/>
                    <a:pt x="1727" y="3651"/>
                    <a:pt x="1698" y="3651"/>
                  </a:cubicBezTo>
                  <a:cubicBezTo>
                    <a:pt x="1611" y="3651"/>
                    <a:pt x="1530" y="3704"/>
                    <a:pt x="1477" y="3811"/>
                  </a:cubicBezTo>
                  <a:cubicBezTo>
                    <a:pt x="1477" y="3835"/>
                    <a:pt x="1453" y="3859"/>
                    <a:pt x="1453" y="3907"/>
                  </a:cubicBezTo>
                  <a:lnTo>
                    <a:pt x="1453" y="10717"/>
                  </a:lnTo>
                  <a:lnTo>
                    <a:pt x="1024" y="10717"/>
                  </a:lnTo>
                  <a:lnTo>
                    <a:pt x="1024" y="168"/>
                  </a:lnTo>
                  <a:cubicBezTo>
                    <a:pt x="1024" y="96"/>
                    <a:pt x="977" y="1"/>
                    <a:pt x="88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86" name="Google Shape;14062;p27">
              <a:extLst>
                <a:ext uri="{FF2B5EF4-FFF2-40B4-BE49-F238E27FC236}">
                  <a16:creationId xmlns:a16="http://schemas.microsoft.com/office/drawing/2014/main" id="{D434A440-FCDD-4FB6-07A0-EAEB62406274}"/>
                </a:ext>
              </a:extLst>
            </p:cNvPr>
            <p:cNvSpPr/>
            <p:nvPr/>
          </p:nvSpPr>
          <p:spPr>
            <a:xfrm>
              <a:off x="3233913" y="2848733"/>
              <a:ext cx="11925" cy="8950"/>
            </a:xfrm>
            <a:custGeom>
              <a:avLst/>
              <a:gdLst/>
              <a:ahLst/>
              <a:cxnLst/>
              <a:rect l="l" t="t" r="r" b="b"/>
              <a:pathLst>
                <a:path w="477" h="358" extrusionOk="0">
                  <a:moveTo>
                    <a:pt x="191" y="1"/>
                  </a:moveTo>
                  <a:cubicBezTo>
                    <a:pt x="96" y="1"/>
                    <a:pt x="1" y="72"/>
                    <a:pt x="1" y="143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310" y="358"/>
                  </a:lnTo>
                  <a:cubicBezTo>
                    <a:pt x="406" y="358"/>
                    <a:pt x="477" y="310"/>
                    <a:pt x="477" y="215"/>
                  </a:cubicBezTo>
                  <a:cubicBezTo>
                    <a:pt x="477" y="96"/>
                    <a:pt x="429" y="1"/>
                    <a:pt x="31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87" name="Google Shape;14063;p27">
              <a:extLst>
                <a:ext uri="{FF2B5EF4-FFF2-40B4-BE49-F238E27FC236}">
                  <a16:creationId xmlns:a16="http://schemas.microsoft.com/office/drawing/2014/main" id="{2C84922F-9774-E331-FFDA-604FA8C267B6}"/>
                </a:ext>
              </a:extLst>
            </p:cNvPr>
            <p:cNvSpPr/>
            <p:nvPr/>
          </p:nvSpPr>
          <p:spPr>
            <a:xfrm>
              <a:off x="3320238" y="2848733"/>
              <a:ext cx="14325" cy="8950"/>
            </a:xfrm>
            <a:custGeom>
              <a:avLst/>
              <a:gdLst/>
              <a:ahLst/>
              <a:cxnLst/>
              <a:rect l="l" t="t" r="r" b="b"/>
              <a:pathLst>
                <a:path w="573" h="358" extrusionOk="0">
                  <a:moveTo>
                    <a:pt x="215" y="1"/>
                  </a:moveTo>
                  <a:cubicBezTo>
                    <a:pt x="120" y="1"/>
                    <a:pt x="25" y="72"/>
                    <a:pt x="25" y="143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382" y="358"/>
                  </a:lnTo>
                  <a:cubicBezTo>
                    <a:pt x="477" y="358"/>
                    <a:pt x="572" y="310"/>
                    <a:pt x="572" y="215"/>
                  </a:cubicBezTo>
                  <a:cubicBezTo>
                    <a:pt x="572" y="96"/>
                    <a:pt x="525" y="1"/>
                    <a:pt x="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88" name="Google Shape;14064;p27">
              <a:extLst>
                <a:ext uri="{FF2B5EF4-FFF2-40B4-BE49-F238E27FC236}">
                  <a16:creationId xmlns:a16="http://schemas.microsoft.com/office/drawing/2014/main" id="{0E518A0D-F6F1-F25B-57AF-35F153CCF245}"/>
                </a:ext>
              </a:extLst>
            </p:cNvPr>
            <p:cNvSpPr/>
            <p:nvPr/>
          </p:nvSpPr>
          <p:spPr>
            <a:xfrm>
              <a:off x="3342863" y="2848733"/>
              <a:ext cx="14325" cy="8950"/>
            </a:xfrm>
            <a:custGeom>
              <a:avLst/>
              <a:gdLst/>
              <a:ahLst/>
              <a:cxnLst/>
              <a:rect l="l" t="t" r="r" b="b"/>
              <a:pathLst>
                <a:path w="573" h="358" extrusionOk="0">
                  <a:moveTo>
                    <a:pt x="215" y="1"/>
                  </a:moveTo>
                  <a:cubicBezTo>
                    <a:pt x="120" y="1"/>
                    <a:pt x="25" y="72"/>
                    <a:pt x="25" y="143"/>
                  </a:cubicBezTo>
                  <a:cubicBezTo>
                    <a:pt x="1" y="263"/>
                    <a:pt x="96" y="358"/>
                    <a:pt x="167" y="358"/>
                  </a:cubicBezTo>
                  <a:lnTo>
                    <a:pt x="382" y="358"/>
                  </a:lnTo>
                  <a:cubicBezTo>
                    <a:pt x="477" y="358"/>
                    <a:pt x="572" y="310"/>
                    <a:pt x="572" y="215"/>
                  </a:cubicBezTo>
                  <a:cubicBezTo>
                    <a:pt x="572" y="96"/>
                    <a:pt x="501" y="1"/>
                    <a:pt x="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89" name="Google Shape;14065;p27">
              <a:extLst>
                <a:ext uri="{FF2B5EF4-FFF2-40B4-BE49-F238E27FC236}">
                  <a16:creationId xmlns:a16="http://schemas.microsoft.com/office/drawing/2014/main" id="{3581F6BC-6695-6AAF-4681-A76B23985ED7}"/>
                </a:ext>
              </a:extLst>
            </p:cNvPr>
            <p:cNvSpPr/>
            <p:nvPr/>
          </p:nvSpPr>
          <p:spPr>
            <a:xfrm>
              <a:off x="3275588" y="2848733"/>
              <a:ext cx="14325" cy="8950"/>
            </a:xfrm>
            <a:custGeom>
              <a:avLst/>
              <a:gdLst/>
              <a:ahLst/>
              <a:cxnLst/>
              <a:rect l="l" t="t" r="r" b="b"/>
              <a:pathLst>
                <a:path w="573" h="358" extrusionOk="0">
                  <a:moveTo>
                    <a:pt x="215" y="1"/>
                  </a:moveTo>
                  <a:cubicBezTo>
                    <a:pt x="120" y="1"/>
                    <a:pt x="25" y="72"/>
                    <a:pt x="25" y="143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382" y="358"/>
                  </a:lnTo>
                  <a:cubicBezTo>
                    <a:pt x="477" y="358"/>
                    <a:pt x="572" y="310"/>
                    <a:pt x="572" y="215"/>
                  </a:cubicBezTo>
                  <a:cubicBezTo>
                    <a:pt x="572" y="96"/>
                    <a:pt x="525" y="1"/>
                    <a:pt x="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90" name="Google Shape;14066;p27">
              <a:extLst>
                <a:ext uri="{FF2B5EF4-FFF2-40B4-BE49-F238E27FC236}">
                  <a16:creationId xmlns:a16="http://schemas.microsoft.com/office/drawing/2014/main" id="{C7CDBACE-9197-86DB-5D37-6C8FD7689C3E}"/>
                </a:ext>
              </a:extLst>
            </p:cNvPr>
            <p:cNvSpPr/>
            <p:nvPr/>
          </p:nvSpPr>
          <p:spPr>
            <a:xfrm>
              <a:off x="3298213" y="2848733"/>
              <a:ext cx="14325" cy="8950"/>
            </a:xfrm>
            <a:custGeom>
              <a:avLst/>
              <a:gdLst/>
              <a:ahLst/>
              <a:cxnLst/>
              <a:rect l="l" t="t" r="r" b="b"/>
              <a:pathLst>
                <a:path w="573" h="358" extrusionOk="0">
                  <a:moveTo>
                    <a:pt x="215" y="1"/>
                  </a:moveTo>
                  <a:cubicBezTo>
                    <a:pt x="120" y="1"/>
                    <a:pt x="24" y="72"/>
                    <a:pt x="24" y="143"/>
                  </a:cubicBezTo>
                  <a:cubicBezTo>
                    <a:pt x="1" y="263"/>
                    <a:pt x="96" y="358"/>
                    <a:pt x="167" y="358"/>
                  </a:cubicBezTo>
                  <a:lnTo>
                    <a:pt x="382" y="358"/>
                  </a:lnTo>
                  <a:cubicBezTo>
                    <a:pt x="477" y="358"/>
                    <a:pt x="572" y="310"/>
                    <a:pt x="572" y="215"/>
                  </a:cubicBezTo>
                  <a:cubicBezTo>
                    <a:pt x="572" y="96"/>
                    <a:pt x="501" y="1"/>
                    <a:pt x="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91" name="Google Shape;14067;p27">
              <a:extLst>
                <a:ext uri="{FF2B5EF4-FFF2-40B4-BE49-F238E27FC236}">
                  <a16:creationId xmlns:a16="http://schemas.microsoft.com/office/drawing/2014/main" id="{EB51E77B-E779-3AB7-5364-779F5126C6C5}"/>
                </a:ext>
              </a:extLst>
            </p:cNvPr>
            <p:cNvSpPr/>
            <p:nvPr/>
          </p:nvSpPr>
          <p:spPr>
            <a:xfrm>
              <a:off x="3253563" y="2848733"/>
              <a:ext cx="14325" cy="8950"/>
            </a:xfrm>
            <a:custGeom>
              <a:avLst/>
              <a:gdLst/>
              <a:ahLst/>
              <a:cxnLst/>
              <a:rect l="l" t="t" r="r" b="b"/>
              <a:pathLst>
                <a:path w="573" h="358" extrusionOk="0">
                  <a:moveTo>
                    <a:pt x="215" y="1"/>
                  </a:moveTo>
                  <a:cubicBezTo>
                    <a:pt x="120" y="1"/>
                    <a:pt x="24" y="72"/>
                    <a:pt x="24" y="143"/>
                  </a:cubicBezTo>
                  <a:cubicBezTo>
                    <a:pt x="1" y="263"/>
                    <a:pt x="96" y="358"/>
                    <a:pt x="167" y="358"/>
                  </a:cubicBezTo>
                  <a:lnTo>
                    <a:pt x="382" y="358"/>
                  </a:lnTo>
                  <a:cubicBezTo>
                    <a:pt x="477" y="358"/>
                    <a:pt x="572" y="310"/>
                    <a:pt x="572" y="215"/>
                  </a:cubicBezTo>
                  <a:cubicBezTo>
                    <a:pt x="572" y="96"/>
                    <a:pt x="501" y="1"/>
                    <a:pt x="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92" name="Google Shape;14068;p27">
              <a:extLst>
                <a:ext uri="{FF2B5EF4-FFF2-40B4-BE49-F238E27FC236}">
                  <a16:creationId xmlns:a16="http://schemas.microsoft.com/office/drawing/2014/main" id="{B595EE97-44B6-8E0F-2EE9-8526665F8BC1}"/>
                </a:ext>
              </a:extLst>
            </p:cNvPr>
            <p:cNvSpPr/>
            <p:nvPr/>
          </p:nvSpPr>
          <p:spPr>
            <a:xfrm>
              <a:off x="3364888" y="2848733"/>
              <a:ext cx="11950" cy="8950"/>
            </a:xfrm>
            <a:custGeom>
              <a:avLst/>
              <a:gdLst/>
              <a:ahLst/>
              <a:cxnLst/>
              <a:rect l="l" t="t" r="r" b="b"/>
              <a:pathLst>
                <a:path w="478" h="358" extrusionOk="0">
                  <a:moveTo>
                    <a:pt x="215" y="1"/>
                  </a:moveTo>
                  <a:cubicBezTo>
                    <a:pt x="120" y="1"/>
                    <a:pt x="25" y="72"/>
                    <a:pt x="25" y="143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310" y="358"/>
                  </a:lnTo>
                  <a:cubicBezTo>
                    <a:pt x="382" y="358"/>
                    <a:pt x="477" y="310"/>
                    <a:pt x="477" y="215"/>
                  </a:cubicBezTo>
                  <a:cubicBezTo>
                    <a:pt x="477" y="96"/>
                    <a:pt x="430" y="1"/>
                    <a:pt x="31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93" name="Google Shape;14069;p27">
            <a:extLst>
              <a:ext uri="{FF2B5EF4-FFF2-40B4-BE49-F238E27FC236}">
                <a16:creationId xmlns:a16="http://schemas.microsoft.com/office/drawing/2014/main" id="{70EB791E-0ACB-71EB-A45D-CBC36EEBF2D4}"/>
              </a:ext>
            </a:extLst>
          </p:cNvPr>
          <p:cNvGrpSpPr/>
          <p:nvPr/>
        </p:nvGrpSpPr>
        <p:grpSpPr>
          <a:xfrm>
            <a:off x="6467477" y="5672646"/>
            <a:ext cx="740562" cy="713892"/>
            <a:chOff x="3644113" y="2824758"/>
            <a:chExt cx="309625" cy="298475"/>
          </a:xfrm>
        </p:grpSpPr>
        <p:sp>
          <p:nvSpPr>
            <p:cNvPr id="194" name="Google Shape;14070;p27">
              <a:extLst>
                <a:ext uri="{FF2B5EF4-FFF2-40B4-BE49-F238E27FC236}">
                  <a16:creationId xmlns:a16="http://schemas.microsoft.com/office/drawing/2014/main" id="{131CCED3-D203-EE53-A452-D17478F4A95C}"/>
                </a:ext>
              </a:extLst>
            </p:cNvPr>
            <p:cNvSpPr/>
            <p:nvPr/>
          </p:nvSpPr>
          <p:spPr>
            <a:xfrm>
              <a:off x="3780463" y="2959483"/>
              <a:ext cx="50625" cy="8950"/>
            </a:xfrm>
            <a:custGeom>
              <a:avLst/>
              <a:gdLst/>
              <a:ahLst/>
              <a:cxnLst/>
              <a:rect l="l" t="t" r="r" b="b"/>
              <a:pathLst>
                <a:path w="2025" h="358" extrusionOk="0">
                  <a:moveTo>
                    <a:pt x="215" y="0"/>
                  </a:moveTo>
                  <a:cubicBezTo>
                    <a:pt x="119" y="0"/>
                    <a:pt x="48" y="71"/>
                    <a:pt x="24" y="143"/>
                  </a:cubicBezTo>
                  <a:cubicBezTo>
                    <a:pt x="0" y="262"/>
                    <a:pt x="96" y="357"/>
                    <a:pt x="215" y="357"/>
                  </a:cubicBezTo>
                  <a:lnTo>
                    <a:pt x="1810" y="357"/>
                  </a:lnTo>
                  <a:cubicBezTo>
                    <a:pt x="1929" y="357"/>
                    <a:pt x="2025" y="262"/>
                    <a:pt x="2001" y="143"/>
                  </a:cubicBezTo>
                  <a:cubicBezTo>
                    <a:pt x="1929" y="71"/>
                    <a:pt x="1882" y="0"/>
                    <a:pt x="178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95" name="Google Shape;14071;p27">
              <a:extLst>
                <a:ext uri="{FF2B5EF4-FFF2-40B4-BE49-F238E27FC236}">
                  <a16:creationId xmlns:a16="http://schemas.microsoft.com/office/drawing/2014/main" id="{F1E4D737-4BE1-A88C-AA8A-C128EEDFF498}"/>
                </a:ext>
              </a:extLst>
            </p:cNvPr>
            <p:cNvSpPr/>
            <p:nvPr/>
          </p:nvSpPr>
          <p:spPr>
            <a:xfrm>
              <a:off x="3789988" y="2977333"/>
              <a:ext cx="30375" cy="8950"/>
            </a:xfrm>
            <a:custGeom>
              <a:avLst/>
              <a:gdLst/>
              <a:ahLst/>
              <a:cxnLst/>
              <a:rect l="l" t="t" r="r" b="b"/>
              <a:pathLst>
                <a:path w="1215" h="358" extrusionOk="0">
                  <a:moveTo>
                    <a:pt x="215" y="0"/>
                  </a:moveTo>
                  <a:cubicBezTo>
                    <a:pt x="96" y="0"/>
                    <a:pt x="0" y="96"/>
                    <a:pt x="24" y="215"/>
                  </a:cubicBezTo>
                  <a:cubicBezTo>
                    <a:pt x="72" y="310"/>
                    <a:pt x="120" y="358"/>
                    <a:pt x="215" y="358"/>
                  </a:cubicBezTo>
                  <a:lnTo>
                    <a:pt x="1024" y="358"/>
                  </a:lnTo>
                  <a:cubicBezTo>
                    <a:pt x="1096" y="358"/>
                    <a:pt x="1167" y="310"/>
                    <a:pt x="1191" y="215"/>
                  </a:cubicBezTo>
                  <a:cubicBezTo>
                    <a:pt x="1215" y="96"/>
                    <a:pt x="1144" y="0"/>
                    <a:pt x="102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96" name="Google Shape;14072;p27">
              <a:extLst>
                <a:ext uri="{FF2B5EF4-FFF2-40B4-BE49-F238E27FC236}">
                  <a16:creationId xmlns:a16="http://schemas.microsoft.com/office/drawing/2014/main" id="{E1427D78-896B-52E2-7ECE-BC4D47082651}"/>
                </a:ext>
              </a:extLst>
            </p:cNvPr>
            <p:cNvSpPr/>
            <p:nvPr/>
          </p:nvSpPr>
          <p:spPr>
            <a:xfrm>
              <a:off x="3644113" y="2824758"/>
              <a:ext cx="309625" cy="298475"/>
            </a:xfrm>
            <a:custGeom>
              <a:avLst/>
              <a:gdLst/>
              <a:ahLst/>
              <a:cxnLst/>
              <a:rect l="l" t="t" r="r" b="b"/>
              <a:pathLst>
                <a:path w="12385" h="11939" extrusionOk="0">
                  <a:moveTo>
                    <a:pt x="6455" y="340"/>
                  </a:moveTo>
                  <a:cubicBezTo>
                    <a:pt x="6931" y="340"/>
                    <a:pt x="7336" y="721"/>
                    <a:pt x="7336" y="1198"/>
                  </a:cubicBezTo>
                  <a:cubicBezTo>
                    <a:pt x="7336" y="1674"/>
                    <a:pt x="6931" y="2055"/>
                    <a:pt x="6455" y="2055"/>
                  </a:cubicBezTo>
                  <a:cubicBezTo>
                    <a:pt x="5955" y="2031"/>
                    <a:pt x="5597" y="1650"/>
                    <a:pt x="5597" y="1198"/>
                  </a:cubicBezTo>
                  <a:cubicBezTo>
                    <a:pt x="5597" y="721"/>
                    <a:pt x="5978" y="340"/>
                    <a:pt x="6455" y="340"/>
                  </a:cubicBezTo>
                  <a:close/>
                  <a:moveTo>
                    <a:pt x="9789" y="1722"/>
                  </a:moveTo>
                  <a:cubicBezTo>
                    <a:pt x="10003" y="1722"/>
                    <a:pt x="10241" y="1817"/>
                    <a:pt x="10384" y="1960"/>
                  </a:cubicBezTo>
                  <a:cubicBezTo>
                    <a:pt x="10551" y="2126"/>
                    <a:pt x="10622" y="2365"/>
                    <a:pt x="10622" y="2555"/>
                  </a:cubicBezTo>
                  <a:cubicBezTo>
                    <a:pt x="10622" y="2769"/>
                    <a:pt x="10551" y="3008"/>
                    <a:pt x="10384" y="3150"/>
                  </a:cubicBezTo>
                  <a:cubicBezTo>
                    <a:pt x="10229" y="3317"/>
                    <a:pt x="10015" y="3401"/>
                    <a:pt x="9795" y="3401"/>
                  </a:cubicBezTo>
                  <a:cubicBezTo>
                    <a:pt x="9574" y="3401"/>
                    <a:pt x="9348" y="3317"/>
                    <a:pt x="9169" y="3150"/>
                  </a:cubicBezTo>
                  <a:cubicBezTo>
                    <a:pt x="9027" y="3008"/>
                    <a:pt x="8931" y="2769"/>
                    <a:pt x="8931" y="2555"/>
                  </a:cubicBezTo>
                  <a:cubicBezTo>
                    <a:pt x="8931" y="2365"/>
                    <a:pt x="9027" y="2126"/>
                    <a:pt x="9193" y="1960"/>
                  </a:cubicBezTo>
                  <a:cubicBezTo>
                    <a:pt x="9384" y="1793"/>
                    <a:pt x="9598" y="1722"/>
                    <a:pt x="9789" y="1722"/>
                  </a:cubicBezTo>
                  <a:close/>
                  <a:moveTo>
                    <a:pt x="3073" y="1769"/>
                  </a:moveTo>
                  <a:cubicBezTo>
                    <a:pt x="3263" y="1769"/>
                    <a:pt x="3525" y="1865"/>
                    <a:pt x="3668" y="2007"/>
                  </a:cubicBezTo>
                  <a:cubicBezTo>
                    <a:pt x="3811" y="2150"/>
                    <a:pt x="3906" y="2388"/>
                    <a:pt x="3906" y="2603"/>
                  </a:cubicBezTo>
                  <a:cubicBezTo>
                    <a:pt x="3930" y="2817"/>
                    <a:pt x="3835" y="3008"/>
                    <a:pt x="3692" y="3198"/>
                  </a:cubicBezTo>
                  <a:cubicBezTo>
                    <a:pt x="3525" y="3365"/>
                    <a:pt x="3311" y="3448"/>
                    <a:pt x="3094" y="3448"/>
                  </a:cubicBezTo>
                  <a:cubicBezTo>
                    <a:pt x="2876" y="3448"/>
                    <a:pt x="2656" y="3365"/>
                    <a:pt x="2478" y="3198"/>
                  </a:cubicBezTo>
                  <a:cubicBezTo>
                    <a:pt x="2335" y="3055"/>
                    <a:pt x="2239" y="2817"/>
                    <a:pt x="2239" y="2603"/>
                  </a:cubicBezTo>
                  <a:cubicBezTo>
                    <a:pt x="2239" y="2365"/>
                    <a:pt x="2335" y="2150"/>
                    <a:pt x="2478" y="2007"/>
                  </a:cubicBezTo>
                  <a:cubicBezTo>
                    <a:pt x="2644" y="1817"/>
                    <a:pt x="2859" y="1769"/>
                    <a:pt x="3073" y="1769"/>
                  </a:cubicBezTo>
                  <a:close/>
                  <a:moveTo>
                    <a:pt x="1692" y="5079"/>
                  </a:moveTo>
                  <a:cubicBezTo>
                    <a:pt x="2168" y="5079"/>
                    <a:pt x="2573" y="5460"/>
                    <a:pt x="2573" y="5937"/>
                  </a:cubicBezTo>
                  <a:cubicBezTo>
                    <a:pt x="2573" y="6413"/>
                    <a:pt x="2168" y="6794"/>
                    <a:pt x="1692" y="6794"/>
                  </a:cubicBezTo>
                  <a:cubicBezTo>
                    <a:pt x="1215" y="6794"/>
                    <a:pt x="834" y="6413"/>
                    <a:pt x="834" y="5937"/>
                  </a:cubicBezTo>
                  <a:cubicBezTo>
                    <a:pt x="834" y="5460"/>
                    <a:pt x="1215" y="5079"/>
                    <a:pt x="1692" y="5079"/>
                  </a:cubicBezTo>
                  <a:close/>
                  <a:moveTo>
                    <a:pt x="11170" y="5079"/>
                  </a:moveTo>
                  <a:cubicBezTo>
                    <a:pt x="11646" y="5079"/>
                    <a:pt x="12027" y="5460"/>
                    <a:pt x="12027" y="5937"/>
                  </a:cubicBezTo>
                  <a:cubicBezTo>
                    <a:pt x="12027" y="6413"/>
                    <a:pt x="11646" y="6794"/>
                    <a:pt x="11170" y="6794"/>
                  </a:cubicBezTo>
                  <a:cubicBezTo>
                    <a:pt x="10694" y="6794"/>
                    <a:pt x="10313" y="6413"/>
                    <a:pt x="10313" y="5937"/>
                  </a:cubicBezTo>
                  <a:cubicBezTo>
                    <a:pt x="10313" y="5460"/>
                    <a:pt x="10694" y="5079"/>
                    <a:pt x="11170" y="5079"/>
                  </a:cubicBezTo>
                  <a:close/>
                  <a:moveTo>
                    <a:pt x="3073" y="8461"/>
                  </a:moveTo>
                  <a:cubicBezTo>
                    <a:pt x="3263" y="8461"/>
                    <a:pt x="3525" y="8556"/>
                    <a:pt x="3668" y="8699"/>
                  </a:cubicBezTo>
                  <a:cubicBezTo>
                    <a:pt x="3811" y="8842"/>
                    <a:pt x="3906" y="9080"/>
                    <a:pt x="3906" y="9295"/>
                  </a:cubicBezTo>
                  <a:cubicBezTo>
                    <a:pt x="3906" y="9509"/>
                    <a:pt x="3835" y="9723"/>
                    <a:pt x="3692" y="9890"/>
                  </a:cubicBezTo>
                  <a:cubicBezTo>
                    <a:pt x="3525" y="10057"/>
                    <a:pt x="3311" y="10140"/>
                    <a:pt x="3094" y="10140"/>
                  </a:cubicBezTo>
                  <a:cubicBezTo>
                    <a:pt x="2876" y="10140"/>
                    <a:pt x="2656" y="10057"/>
                    <a:pt x="2478" y="9890"/>
                  </a:cubicBezTo>
                  <a:cubicBezTo>
                    <a:pt x="2335" y="9747"/>
                    <a:pt x="2239" y="9509"/>
                    <a:pt x="2239" y="9295"/>
                  </a:cubicBezTo>
                  <a:cubicBezTo>
                    <a:pt x="2239" y="9080"/>
                    <a:pt x="2335" y="8842"/>
                    <a:pt x="2478" y="8699"/>
                  </a:cubicBezTo>
                  <a:cubicBezTo>
                    <a:pt x="2644" y="8533"/>
                    <a:pt x="2859" y="8461"/>
                    <a:pt x="3073" y="8461"/>
                  </a:cubicBezTo>
                  <a:close/>
                  <a:moveTo>
                    <a:pt x="6431" y="9795"/>
                  </a:moveTo>
                  <a:cubicBezTo>
                    <a:pt x="6907" y="9795"/>
                    <a:pt x="7288" y="10200"/>
                    <a:pt x="7288" y="10676"/>
                  </a:cubicBezTo>
                  <a:cubicBezTo>
                    <a:pt x="7288" y="11152"/>
                    <a:pt x="6907" y="11533"/>
                    <a:pt x="6431" y="11533"/>
                  </a:cubicBezTo>
                  <a:cubicBezTo>
                    <a:pt x="5955" y="11533"/>
                    <a:pt x="5573" y="11152"/>
                    <a:pt x="5573" y="10676"/>
                  </a:cubicBezTo>
                  <a:cubicBezTo>
                    <a:pt x="5573" y="10200"/>
                    <a:pt x="5955" y="9795"/>
                    <a:pt x="6431" y="9795"/>
                  </a:cubicBezTo>
                  <a:close/>
                  <a:moveTo>
                    <a:pt x="6382" y="1"/>
                  </a:moveTo>
                  <a:cubicBezTo>
                    <a:pt x="5722" y="1"/>
                    <a:pt x="5192" y="546"/>
                    <a:pt x="5192" y="1198"/>
                  </a:cubicBezTo>
                  <a:cubicBezTo>
                    <a:pt x="5192" y="1793"/>
                    <a:pt x="5621" y="2293"/>
                    <a:pt x="6216" y="2388"/>
                  </a:cubicBezTo>
                  <a:lnTo>
                    <a:pt x="6216" y="3436"/>
                  </a:lnTo>
                  <a:cubicBezTo>
                    <a:pt x="5669" y="3460"/>
                    <a:pt x="5145" y="3698"/>
                    <a:pt x="4740" y="4055"/>
                  </a:cubicBezTo>
                  <a:lnTo>
                    <a:pt x="4002" y="3317"/>
                  </a:lnTo>
                  <a:cubicBezTo>
                    <a:pt x="4240" y="2984"/>
                    <a:pt x="4287" y="2555"/>
                    <a:pt x="4145" y="2150"/>
                  </a:cubicBezTo>
                  <a:cubicBezTo>
                    <a:pt x="3919" y="1657"/>
                    <a:pt x="3469" y="1406"/>
                    <a:pt x="3021" y="1406"/>
                  </a:cubicBezTo>
                  <a:cubicBezTo>
                    <a:pt x="2711" y="1406"/>
                    <a:pt x="2402" y="1526"/>
                    <a:pt x="2168" y="1769"/>
                  </a:cubicBezTo>
                  <a:cubicBezTo>
                    <a:pt x="1835" y="2103"/>
                    <a:pt x="1739" y="2603"/>
                    <a:pt x="1906" y="3079"/>
                  </a:cubicBezTo>
                  <a:cubicBezTo>
                    <a:pt x="2120" y="3579"/>
                    <a:pt x="2597" y="3817"/>
                    <a:pt x="3049" y="3817"/>
                  </a:cubicBezTo>
                  <a:cubicBezTo>
                    <a:pt x="3311" y="3817"/>
                    <a:pt x="3549" y="3722"/>
                    <a:pt x="3764" y="3579"/>
                  </a:cubicBezTo>
                  <a:lnTo>
                    <a:pt x="4502" y="4317"/>
                  </a:lnTo>
                  <a:cubicBezTo>
                    <a:pt x="4407" y="4413"/>
                    <a:pt x="4311" y="4532"/>
                    <a:pt x="4264" y="4651"/>
                  </a:cubicBezTo>
                  <a:cubicBezTo>
                    <a:pt x="4278" y="4781"/>
                    <a:pt x="4372" y="4841"/>
                    <a:pt x="4460" y="4841"/>
                  </a:cubicBezTo>
                  <a:cubicBezTo>
                    <a:pt x="4516" y="4841"/>
                    <a:pt x="4569" y="4816"/>
                    <a:pt x="4597" y="4770"/>
                  </a:cubicBezTo>
                  <a:cubicBezTo>
                    <a:pt x="4669" y="4651"/>
                    <a:pt x="4764" y="4532"/>
                    <a:pt x="4859" y="4436"/>
                  </a:cubicBezTo>
                  <a:cubicBezTo>
                    <a:pt x="5264" y="4032"/>
                    <a:pt x="5812" y="3817"/>
                    <a:pt x="6383" y="3817"/>
                  </a:cubicBezTo>
                  <a:cubicBezTo>
                    <a:pt x="8074" y="3817"/>
                    <a:pt x="9312" y="5770"/>
                    <a:pt x="7979" y="7532"/>
                  </a:cubicBezTo>
                  <a:lnTo>
                    <a:pt x="7955" y="7556"/>
                  </a:lnTo>
                  <a:cubicBezTo>
                    <a:pt x="7427" y="7957"/>
                    <a:pt x="6884" y="8130"/>
                    <a:pt x="6382" y="8130"/>
                  </a:cubicBezTo>
                  <a:cubicBezTo>
                    <a:pt x="5185" y="8130"/>
                    <a:pt x="4216" y="7152"/>
                    <a:pt x="4216" y="5961"/>
                  </a:cubicBezTo>
                  <a:cubicBezTo>
                    <a:pt x="4216" y="5770"/>
                    <a:pt x="4264" y="5580"/>
                    <a:pt x="4287" y="5389"/>
                  </a:cubicBezTo>
                  <a:cubicBezTo>
                    <a:pt x="4232" y="5300"/>
                    <a:pt x="4156" y="5263"/>
                    <a:pt x="4088" y="5263"/>
                  </a:cubicBezTo>
                  <a:cubicBezTo>
                    <a:pt x="4010" y="5263"/>
                    <a:pt x="3943" y="5313"/>
                    <a:pt x="3930" y="5389"/>
                  </a:cubicBezTo>
                  <a:cubicBezTo>
                    <a:pt x="3906" y="5508"/>
                    <a:pt x="3859" y="5651"/>
                    <a:pt x="3859" y="5794"/>
                  </a:cubicBezTo>
                  <a:lnTo>
                    <a:pt x="2835" y="5794"/>
                  </a:lnTo>
                  <a:cubicBezTo>
                    <a:pt x="2740" y="5199"/>
                    <a:pt x="2239" y="4746"/>
                    <a:pt x="1644" y="4746"/>
                  </a:cubicBezTo>
                  <a:cubicBezTo>
                    <a:pt x="692" y="4746"/>
                    <a:pt x="1" y="5842"/>
                    <a:pt x="739" y="6818"/>
                  </a:cubicBezTo>
                  <a:lnTo>
                    <a:pt x="787" y="6866"/>
                  </a:lnTo>
                  <a:cubicBezTo>
                    <a:pt x="1069" y="7073"/>
                    <a:pt x="1362" y="7163"/>
                    <a:pt x="1637" y="7163"/>
                  </a:cubicBezTo>
                  <a:cubicBezTo>
                    <a:pt x="2242" y="7163"/>
                    <a:pt x="2753" y="6725"/>
                    <a:pt x="2835" y="6151"/>
                  </a:cubicBezTo>
                  <a:lnTo>
                    <a:pt x="3859" y="6151"/>
                  </a:lnTo>
                  <a:cubicBezTo>
                    <a:pt x="3906" y="6699"/>
                    <a:pt x="4145" y="7223"/>
                    <a:pt x="4502" y="7628"/>
                  </a:cubicBezTo>
                  <a:lnTo>
                    <a:pt x="3764" y="8366"/>
                  </a:lnTo>
                  <a:cubicBezTo>
                    <a:pt x="3540" y="8206"/>
                    <a:pt x="3288" y="8127"/>
                    <a:pt x="3037" y="8127"/>
                  </a:cubicBezTo>
                  <a:cubicBezTo>
                    <a:pt x="2727" y="8127"/>
                    <a:pt x="2418" y="8248"/>
                    <a:pt x="2168" y="8485"/>
                  </a:cubicBezTo>
                  <a:cubicBezTo>
                    <a:pt x="1835" y="8818"/>
                    <a:pt x="1739" y="9318"/>
                    <a:pt x="1906" y="9795"/>
                  </a:cubicBezTo>
                  <a:cubicBezTo>
                    <a:pt x="2120" y="10319"/>
                    <a:pt x="2597" y="10557"/>
                    <a:pt x="3049" y="10557"/>
                  </a:cubicBezTo>
                  <a:cubicBezTo>
                    <a:pt x="3335" y="10557"/>
                    <a:pt x="3668" y="10438"/>
                    <a:pt x="3906" y="10200"/>
                  </a:cubicBezTo>
                  <a:cubicBezTo>
                    <a:pt x="4145" y="9961"/>
                    <a:pt x="4264" y="9652"/>
                    <a:pt x="4264" y="9318"/>
                  </a:cubicBezTo>
                  <a:cubicBezTo>
                    <a:pt x="4264" y="9056"/>
                    <a:pt x="4168" y="8818"/>
                    <a:pt x="4026" y="8604"/>
                  </a:cubicBezTo>
                  <a:lnTo>
                    <a:pt x="4764" y="7866"/>
                  </a:lnTo>
                  <a:cubicBezTo>
                    <a:pt x="5145" y="8223"/>
                    <a:pt x="5693" y="8437"/>
                    <a:pt x="6240" y="8485"/>
                  </a:cubicBezTo>
                  <a:lnTo>
                    <a:pt x="6240" y="9533"/>
                  </a:lnTo>
                  <a:cubicBezTo>
                    <a:pt x="5383" y="9652"/>
                    <a:pt x="4859" y="10676"/>
                    <a:pt x="5550" y="11581"/>
                  </a:cubicBezTo>
                  <a:lnTo>
                    <a:pt x="5573" y="11628"/>
                  </a:lnTo>
                  <a:cubicBezTo>
                    <a:pt x="5860" y="11845"/>
                    <a:pt x="6157" y="11939"/>
                    <a:pt x="6433" y="11939"/>
                  </a:cubicBezTo>
                  <a:cubicBezTo>
                    <a:pt x="7099" y="11939"/>
                    <a:pt x="7645" y="11396"/>
                    <a:pt x="7645" y="10723"/>
                  </a:cubicBezTo>
                  <a:cubicBezTo>
                    <a:pt x="7645" y="10128"/>
                    <a:pt x="7217" y="9628"/>
                    <a:pt x="6621" y="9533"/>
                  </a:cubicBezTo>
                  <a:lnTo>
                    <a:pt x="6621" y="8485"/>
                  </a:lnTo>
                  <a:cubicBezTo>
                    <a:pt x="7169" y="8461"/>
                    <a:pt x="7693" y="8223"/>
                    <a:pt x="8098" y="7866"/>
                  </a:cubicBezTo>
                  <a:lnTo>
                    <a:pt x="8836" y="8604"/>
                  </a:lnTo>
                  <a:cubicBezTo>
                    <a:pt x="8693" y="8818"/>
                    <a:pt x="8598" y="9056"/>
                    <a:pt x="8598" y="9318"/>
                  </a:cubicBezTo>
                  <a:cubicBezTo>
                    <a:pt x="8598" y="9795"/>
                    <a:pt x="8907" y="10247"/>
                    <a:pt x="9384" y="10462"/>
                  </a:cubicBezTo>
                  <a:cubicBezTo>
                    <a:pt x="9503" y="10485"/>
                    <a:pt x="9646" y="10509"/>
                    <a:pt x="9789" y="10509"/>
                  </a:cubicBezTo>
                  <a:cubicBezTo>
                    <a:pt x="10098" y="10509"/>
                    <a:pt x="10384" y="10390"/>
                    <a:pt x="10622" y="10200"/>
                  </a:cubicBezTo>
                  <a:cubicBezTo>
                    <a:pt x="10657" y="10042"/>
                    <a:pt x="10550" y="9948"/>
                    <a:pt x="10444" y="9948"/>
                  </a:cubicBezTo>
                  <a:cubicBezTo>
                    <a:pt x="10406" y="9948"/>
                    <a:pt x="10368" y="9960"/>
                    <a:pt x="10336" y="9985"/>
                  </a:cubicBezTo>
                  <a:cubicBezTo>
                    <a:pt x="10182" y="10117"/>
                    <a:pt x="9993" y="10183"/>
                    <a:pt x="9801" y="10183"/>
                  </a:cubicBezTo>
                  <a:cubicBezTo>
                    <a:pt x="9577" y="10183"/>
                    <a:pt x="9349" y="10093"/>
                    <a:pt x="9169" y="9914"/>
                  </a:cubicBezTo>
                  <a:cubicBezTo>
                    <a:pt x="9027" y="9771"/>
                    <a:pt x="8931" y="9533"/>
                    <a:pt x="8931" y="9318"/>
                  </a:cubicBezTo>
                  <a:cubicBezTo>
                    <a:pt x="8931" y="9128"/>
                    <a:pt x="9027" y="8890"/>
                    <a:pt x="9169" y="8723"/>
                  </a:cubicBezTo>
                  <a:cubicBezTo>
                    <a:pt x="9336" y="8568"/>
                    <a:pt x="9550" y="8491"/>
                    <a:pt x="9768" y="8491"/>
                  </a:cubicBezTo>
                  <a:cubicBezTo>
                    <a:pt x="9985" y="8491"/>
                    <a:pt x="10205" y="8568"/>
                    <a:pt x="10384" y="8723"/>
                  </a:cubicBezTo>
                  <a:cubicBezTo>
                    <a:pt x="10598" y="8937"/>
                    <a:pt x="10694" y="9199"/>
                    <a:pt x="10622" y="9509"/>
                  </a:cubicBezTo>
                  <a:cubicBezTo>
                    <a:pt x="10669" y="9575"/>
                    <a:pt x="10732" y="9604"/>
                    <a:pt x="10791" y="9604"/>
                  </a:cubicBezTo>
                  <a:cubicBezTo>
                    <a:pt x="10881" y="9604"/>
                    <a:pt x="10965" y="9538"/>
                    <a:pt x="10979" y="9437"/>
                  </a:cubicBezTo>
                  <a:cubicBezTo>
                    <a:pt x="11027" y="9080"/>
                    <a:pt x="10908" y="8723"/>
                    <a:pt x="10622" y="8461"/>
                  </a:cubicBezTo>
                  <a:cubicBezTo>
                    <a:pt x="10395" y="8234"/>
                    <a:pt x="10077" y="8111"/>
                    <a:pt x="9758" y="8111"/>
                  </a:cubicBezTo>
                  <a:cubicBezTo>
                    <a:pt x="9509" y="8111"/>
                    <a:pt x="9259" y="8186"/>
                    <a:pt x="9050" y="8342"/>
                  </a:cubicBezTo>
                  <a:lnTo>
                    <a:pt x="8312" y="7604"/>
                  </a:lnTo>
                  <a:cubicBezTo>
                    <a:pt x="8669" y="7223"/>
                    <a:pt x="8884" y="6675"/>
                    <a:pt x="8931" y="6103"/>
                  </a:cubicBezTo>
                  <a:lnTo>
                    <a:pt x="9979" y="6103"/>
                  </a:lnTo>
                  <a:cubicBezTo>
                    <a:pt x="10074" y="6699"/>
                    <a:pt x="10575" y="7151"/>
                    <a:pt x="11170" y="7151"/>
                  </a:cubicBezTo>
                  <a:cubicBezTo>
                    <a:pt x="11813" y="7151"/>
                    <a:pt x="12361" y="6627"/>
                    <a:pt x="12361" y="5961"/>
                  </a:cubicBezTo>
                  <a:cubicBezTo>
                    <a:pt x="12384" y="5270"/>
                    <a:pt x="11860" y="4746"/>
                    <a:pt x="11194" y="4746"/>
                  </a:cubicBezTo>
                  <a:cubicBezTo>
                    <a:pt x="10598" y="4746"/>
                    <a:pt x="10098" y="5199"/>
                    <a:pt x="10003" y="5794"/>
                  </a:cubicBezTo>
                  <a:lnTo>
                    <a:pt x="8955" y="5794"/>
                  </a:lnTo>
                  <a:cubicBezTo>
                    <a:pt x="8931" y="5222"/>
                    <a:pt x="8693" y="4698"/>
                    <a:pt x="8336" y="4294"/>
                  </a:cubicBezTo>
                  <a:lnTo>
                    <a:pt x="9074" y="3555"/>
                  </a:lnTo>
                  <a:cubicBezTo>
                    <a:pt x="9289" y="3698"/>
                    <a:pt x="9550" y="3793"/>
                    <a:pt x="9789" y="3793"/>
                  </a:cubicBezTo>
                  <a:cubicBezTo>
                    <a:pt x="10098" y="3793"/>
                    <a:pt x="10408" y="3674"/>
                    <a:pt x="10646" y="3436"/>
                  </a:cubicBezTo>
                  <a:cubicBezTo>
                    <a:pt x="10932" y="3174"/>
                    <a:pt x="11051" y="2769"/>
                    <a:pt x="10979" y="2388"/>
                  </a:cubicBezTo>
                  <a:cubicBezTo>
                    <a:pt x="10956" y="2222"/>
                    <a:pt x="10884" y="2031"/>
                    <a:pt x="10765" y="1888"/>
                  </a:cubicBezTo>
                  <a:cubicBezTo>
                    <a:pt x="10531" y="1550"/>
                    <a:pt x="10169" y="1376"/>
                    <a:pt x="9800" y="1376"/>
                  </a:cubicBezTo>
                  <a:cubicBezTo>
                    <a:pt x="9493" y="1376"/>
                    <a:pt x="9180" y="1497"/>
                    <a:pt x="8931" y="1745"/>
                  </a:cubicBezTo>
                  <a:cubicBezTo>
                    <a:pt x="8693" y="1984"/>
                    <a:pt x="8574" y="2269"/>
                    <a:pt x="8574" y="2603"/>
                  </a:cubicBezTo>
                  <a:cubicBezTo>
                    <a:pt x="8574" y="2865"/>
                    <a:pt x="8669" y="3103"/>
                    <a:pt x="8812" y="3317"/>
                  </a:cubicBezTo>
                  <a:lnTo>
                    <a:pt x="8074" y="4055"/>
                  </a:lnTo>
                  <a:cubicBezTo>
                    <a:pt x="7693" y="3698"/>
                    <a:pt x="7145" y="3484"/>
                    <a:pt x="6574" y="3436"/>
                  </a:cubicBezTo>
                  <a:lnTo>
                    <a:pt x="6574" y="2388"/>
                  </a:lnTo>
                  <a:cubicBezTo>
                    <a:pt x="7217" y="2293"/>
                    <a:pt x="7645" y="1722"/>
                    <a:pt x="7598" y="1102"/>
                  </a:cubicBezTo>
                  <a:cubicBezTo>
                    <a:pt x="7526" y="507"/>
                    <a:pt x="7098" y="55"/>
                    <a:pt x="6502" y="7"/>
                  </a:cubicBezTo>
                  <a:cubicBezTo>
                    <a:pt x="6462" y="3"/>
                    <a:pt x="6421" y="1"/>
                    <a:pt x="6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97" name="Google Shape;14073;p27">
            <a:extLst>
              <a:ext uri="{FF2B5EF4-FFF2-40B4-BE49-F238E27FC236}">
                <a16:creationId xmlns:a16="http://schemas.microsoft.com/office/drawing/2014/main" id="{735DF9EF-41DE-789C-CA41-F3AB59330D8F}"/>
              </a:ext>
            </a:extLst>
          </p:cNvPr>
          <p:cNvGrpSpPr/>
          <p:nvPr/>
        </p:nvGrpSpPr>
        <p:grpSpPr>
          <a:xfrm>
            <a:off x="8045371" y="5673004"/>
            <a:ext cx="712038" cy="704984"/>
            <a:chOff x="4176388" y="2824908"/>
            <a:chExt cx="297700" cy="294750"/>
          </a:xfrm>
        </p:grpSpPr>
        <p:sp>
          <p:nvSpPr>
            <p:cNvPr id="198" name="Google Shape;14074;p27">
              <a:extLst>
                <a:ext uri="{FF2B5EF4-FFF2-40B4-BE49-F238E27FC236}">
                  <a16:creationId xmlns:a16="http://schemas.microsoft.com/office/drawing/2014/main" id="{9151AF80-0DAD-23E4-AFFF-CBAF40D2F6E3}"/>
                </a:ext>
              </a:extLst>
            </p:cNvPr>
            <p:cNvSpPr/>
            <p:nvPr/>
          </p:nvSpPr>
          <p:spPr>
            <a:xfrm>
              <a:off x="4176388" y="2824908"/>
              <a:ext cx="297700" cy="294750"/>
            </a:xfrm>
            <a:custGeom>
              <a:avLst/>
              <a:gdLst/>
              <a:ahLst/>
              <a:cxnLst/>
              <a:rect l="l" t="t" r="r" b="b"/>
              <a:pathLst>
                <a:path w="11908" h="11790" extrusionOk="0">
                  <a:moveTo>
                    <a:pt x="11240" y="358"/>
                  </a:moveTo>
                  <a:cubicBezTo>
                    <a:pt x="11407" y="358"/>
                    <a:pt x="11550" y="477"/>
                    <a:pt x="11550" y="668"/>
                  </a:cubicBezTo>
                  <a:lnTo>
                    <a:pt x="11550" y="5740"/>
                  </a:lnTo>
                  <a:lnTo>
                    <a:pt x="10050" y="5740"/>
                  </a:lnTo>
                  <a:lnTo>
                    <a:pt x="9573" y="5073"/>
                  </a:lnTo>
                  <a:cubicBezTo>
                    <a:pt x="9526" y="5002"/>
                    <a:pt x="9454" y="4978"/>
                    <a:pt x="9383" y="4978"/>
                  </a:cubicBezTo>
                  <a:cubicBezTo>
                    <a:pt x="9288" y="4978"/>
                    <a:pt x="9216" y="5002"/>
                    <a:pt x="9169" y="5073"/>
                  </a:cubicBezTo>
                  <a:lnTo>
                    <a:pt x="8692" y="5740"/>
                  </a:lnTo>
                  <a:lnTo>
                    <a:pt x="7883" y="5740"/>
                  </a:lnTo>
                  <a:cubicBezTo>
                    <a:pt x="7787" y="4788"/>
                    <a:pt x="7049" y="4049"/>
                    <a:pt x="6097" y="3954"/>
                  </a:cubicBezTo>
                  <a:lnTo>
                    <a:pt x="6097" y="3073"/>
                  </a:lnTo>
                  <a:cubicBezTo>
                    <a:pt x="6097" y="3002"/>
                    <a:pt x="6073" y="2954"/>
                    <a:pt x="6049" y="2930"/>
                  </a:cubicBezTo>
                  <a:lnTo>
                    <a:pt x="5406" y="2478"/>
                  </a:lnTo>
                  <a:lnTo>
                    <a:pt x="6049" y="2025"/>
                  </a:lnTo>
                  <a:cubicBezTo>
                    <a:pt x="6097" y="2001"/>
                    <a:pt x="6097" y="1930"/>
                    <a:pt x="6097" y="1882"/>
                  </a:cubicBezTo>
                  <a:lnTo>
                    <a:pt x="6097" y="358"/>
                  </a:lnTo>
                  <a:close/>
                  <a:moveTo>
                    <a:pt x="5739" y="358"/>
                  </a:moveTo>
                  <a:lnTo>
                    <a:pt x="5739" y="1787"/>
                  </a:lnTo>
                  <a:lnTo>
                    <a:pt x="5049" y="2263"/>
                  </a:lnTo>
                  <a:cubicBezTo>
                    <a:pt x="5001" y="2335"/>
                    <a:pt x="4953" y="2382"/>
                    <a:pt x="4953" y="2478"/>
                  </a:cubicBezTo>
                  <a:cubicBezTo>
                    <a:pt x="4953" y="2573"/>
                    <a:pt x="5001" y="2621"/>
                    <a:pt x="5049" y="2692"/>
                  </a:cubicBezTo>
                  <a:lnTo>
                    <a:pt x="5739" y="3168"/>
                  </a:lnTo>
                  <a:lnTo>
                    <a:pt x="5739" y="3954"/>
                  </a:lnTo>
                  <a:cubicBezTo>
                    <a:pt x="5454" y="4002"/>
                    <a:pt x="5168" y="4073"/>
                    <a:pt x="4930" y="4240"/>
                  </a:cubicBezTo>
                  <a:cubicBezTo>
                    <a:pt x="4882" y="4264"/>
                    <a:pt x="4811" y="4335"/>
                    <a:pt x="4858" y="4430"/>
                  </a:cubicBezTo>
                  <a:cubicBezTo>
                    <a:pt x="4874" y="4511"/>
                    <a:pt x="4935" y="4559"/>
                    <a:pt x="5009" y="4559"/>
                  </a:cubicBezTo>
                  <a:cubicBezTo>
                    <a:pt x="5044" y="4559"/>
                    <a:pt x="5082" y="4549"/>
                    <a:pt x="5120" y="4526"/>
                  </a:cubicBezTo>
                  <a:cubicBezTo>
                    <a:pt x="5358" y="4383"/>
                    <a:pt x="5644" y="4311"/>
                    <a:pt x="5906" y="4311"/>
                  </a:cubicBezTo>
                  <a:cubicBezTo>
                    <a:pt x="6811" y="4311"/>
                    <a:pt x="7549" y="5026"/>
                    <a:pt x="7549" y="5931"/>
                  </a:cubicBezTo>
                  <a:cubicBezTo>
                    <a:pt x="7597" y="6812"/>
                    <a:pt x="6835" y="7526"/>
                    <a:pt x="5954" y="7526"/>
                  </a:cubicBezTo>
                  <a:cubicBezTo>
                    <a:pt x="5049" y="7526"/>
                    <a:pt x="4310" y="6812"/>
                    <a:pt x="4310" y="5931"/>
                  </a:cubicBezTo>
                  <a:cubicBezTo>
                    <a:pt x="4310" y="5597"/>
                    <a:pt x="4406" y="5312"/>
                    <a:pt x="4572" y="5026"/>
                  </a:cubicBezTo>
                  <a:cubicBezTo>
                    <a:pt x="4644" y="4978"/>
                    <a:pt x="4620" y="4859"/>
                    <a:pt x="4549" y="4788"/>
                  </a:cubicBezTo>
                  <a:cubicBezTo>
                    <a:pt x="4509" y="4768"/>
                    <a:pt x="4466" y="4756"/>
                    <a:pt x="4425" y="4756"/>
                  </a:cubicBezTo>
                  <a:cubicBezTo>
                    <a:pt x="4367" y="4756"/>
                    <a:pt x="4315" y="4780"/>
                    <a:pt x="4287" y="4835"/>
                  </a:cubicBezTo>
                  <a:cubicBezTo>
                    <a:pt x="4096" y="5097"/>
                    <a:pt x="3977" y="5431"/>
                    <a:pt x="3953" y="5740"/>
                  </a:cubicBezTo>
                  <a:lnTo>
                    <a:pt x="3072" y="5740"/>
                  </a:lnTo>
                  <a:cubicBezTo>
                    <a:pt x="3001" y="5740"/>
                    <a:pt x="2953" y="5788"/>
                    <a:pt x="2905" y="5812"/>
                  </a:cubicBezTo>
                  <a:lnTo>
                    <a:pt x="2477" y="6431"/>
                  </a:lnTo>
                  <a:lnTo>
                    <a:pt x="2024" y="5812"/>
                  </a:lnTo>
                  <a:cubicBezTo>
                    <a:pt x="1977" y="5740"/>
                    <a:pt x="1929" y="5740"/>
                    <a:pt x="1881" y="5740"/>
                  </a:cubicBezTo>
                  <a:lnTo>
                    <a:pt x="286" y="5740"/>
                  </a:lnTo>
                  <a:lnTo>
                    <a:pt x="286" y="668"/>
                  </a:lnTo>
                  <a:cubicBezTo>
                    <a:pt x="286" y="501"/>
                    <a:pt x="405" y="358"/>
                    <a:pt x="595" y="358"/>
                  </a:cubicBezTo>
                  <a:close/>
                  <a:moveTo>
                    <a:pt x="4025" y="6074"/>
                  </a:moveTo>
                  <a:cubicBezTo>
                    <a:pt x="4096" y="7026"/>
                    <a:pt x="4858" y="7764"/>
                    <a:pt x="5811" y="7860"/>
                  </a:cubicBezTo>
                  <a:lnTo>
                    <a:pt x="5811" y="8765"/>
                  </a:lnTo>
                  <a:cubicBezTo>
                    <a:pt x="5811" y="8812"/>
                    <a:pt x="5835" y="8884"/>
                    <a:pt x="5858" y="8908"/>
                  </a:cubicBezTo>
                  <a:lnTo>
                    <a:pt x="6478" y="9360"/>
                  </a:lnTo>
                  <a:lnTo>
                    <a:pt x="5858" y="9789"/>
                  </a:lnTo>
                  <a:cubicBezTo>
                    <a:pt x="5811" y="9836"/>
                    <a:pt x="5811" y="9884"/>
                    <a:pt x="5811" y="9955"/>
                  </a:cubicBezTo>
                  <a:lnTo>
                    <a:pt x="5811" y="11456"/>
                  </a:lnTo>
                  <a:lnTo>
                    <a:pt x="643" y="11456"/>
                  </a:lnTo>
                  <a:cubicBezTo>
                    <a:pt x="500" y="11456"/>
                    <a:pt x="357" y="11337"/>
                    <a:pt x="357" y="11170"/>
                  </a:cubicBezTo>
                  <a:lnTo>
                    <a:pt x="357" y="6074"/>
                  </a:lnTo>
                  <a:lnTo>
                    <a:pt x="1834" y="6074"/>
                  </a:lnTo>
                  <a:lnTo>
                    <a:pt x="2310" y="6764"/>
                  </a:lnTo>
                  <a:cubicBezTo>
                    <a:pt x="2381" y="6812"/>
                    <a:pt x="2429" y="6860"/>
                    <a:pt x="2524" y="6860"/>
                  </a:cubicBezTo>
                  <a:cubicBezTo>
                    <a:pt x="2620" y="6860"/>
                    <a:pt x="2667" y="6812"/>
                    <a:pt x="2739" y="6764"/>
                  </a:cubicBezTo>
                  <a:lnTo>
                    <a:pt x="3215" y="6074"/>
                  </a:lnTo>
                  <a:close/>
                  <a:moveTo>
                    <a:pt x="619" y="1"/>
                  </a:moveTo>
                  <a:cubicBezTo>
                    <a:pt x="262" y="1"/>
                    <a:pt x="0" y="311"/>
                    <a:pt x="0" y="620"/>
                  </a:cubicBezTo>
                  <a:lnTo>
                    <a:pt x="0" y="11622"/>
                  </a:lnTo>
                  <a:cubicBezTo>
                    <a:pt x="0" y="11694"/>
                    <a:pt x="95" y="11789"/>
                    <a:pt x="167" y="11789"/>
                  </a:cubicBezTo>
                  <a:lnTo>
                    <a:pt x="9335" y="11789"/>
                  </a:lnTo>
                  <a:cubicBezTo>
                    <a:pt x="9502" y="11646"/>
                    <a:pt x="9407" y="11456"/>
                    <a:pt x="9264" y="11456"/>
                  </a:cubicBezTo>
                  <a:lnTo>
                    <a:pt x="6097" y="11456"/>
                  </a:lnTo>
                  <a:lnTo>
                    <a:pt x="6097" y="10027"/>
                  </a:lnTo>
                  <a:lnTo>
                    <a:pt x="6787" y="9551"/>
                  </a:lnTo>
                  <a:cubicBezTo>
                    <a:pt x="6835" y="9503"/>
                    <a:pt x="6882" y="9431"/>
                    <a:pt x="6882" y="9360"/>
                  </a:cubicBezTo>
                  <a:cubicBezTo>
                    <a:pt x="6882" y="9265"/>
                    <a:pt x="6835" y="9193"/>
                    <a:pt x="6787" y="9146"/>
                  </a:cubicBezTo>
                  <a:lnTo>
                    <a:pt x="6097" y="8669"/>
                  </a:lnTo>
                  <a:lnTo>
                    <a:pt x="6097" y="7860"/>
                  </a:lnTo>
                  <a:cubicBezTo>
                    <a:pt x="7049" y="7764"/>
                    <a:pt x="7787" y="7026"/>
                    <a:pt x="7883" y="6074"/>
                  </a:cubicBezTo>
                  <a:lnTo>
                    <a:pt x="8788" y="6074"/>
                  </a:lnTo>
                  <a:cubicBezTo>
                    <a:pt x="8835" y="6074"/>
                    <a:pt x="8907" y="6050"/>
                    <a:pt x="8930" y="6026"/>
                  </a:cubicBezTo>
                  <a:lnTo>
                    <a:pt x="9383" y="5383"/>
                  </a:lnTo>
                  <a:lnTo>
                    <a:pt x="9812" y="6026"/>
                  </a:lnTo>
                  <a:cubicBezTo>
                    <a:pt x="9859" y="6074"/>
                    <a:pt x="9907" y="6074"/>
                    <a:pt x="9978" y="6074"/>
                  </a:cubicBezTo>
                  <a:lnTo>
                    <a:pt x="11550" y="6074"/>
                  </a:lnTo>
                  <a:lnTo>
                    <a:pt x="11550" y="11289"/>
                  </a:lnTo>
                  <a:cubicBezTo>
                    <a:pt x="11550" y="11384"/>
                    <a:pt x="11455" y="11456"/>
                    <a:pt x="11360" y="11456"/>
                  </a:cubicBezTo>
                  <a:lnTo>
                    <a:pt x="10026" y="11456"/>
                  </a:lnTo>
                  <a:cubicBezTo>
                    <a:pt x="10002" y="11456"/>
                    <a:pt x="9978" y="11456"/>
                    <a:pt x="9931" y="11503"/>
                  </a:cubicBezTo>
                  <a:cubicBezTo>
                    <a:pt x="9812" y="11646"/>
                    <a:pt x="9931" y="11789"/>
                    <a:pt x="10050" y="11789"/>
                  </a:cubicBezTo>
                  <a:lnTo>
                    <a:pt x="11240" y="11789"/>
                  </a:lnTo>
                  <a:cubicBezTo>
                    <a:pt x="11598" y="11789"/>
                    <a:pt x="11883" y="11503"/>
                    <a:pt x="11883" y="11170"/>
                  </a:cubicBezTo>
                  <a:lnTo>
                    <a:pt x="11883" y="668"/>
                  </a:lnTo>
                  <a:cubicBezTo>
                    <a:pt x="11907" y="311"/>
                    <a:pt x="11598" y="1"/>
                    <a:pt x="1124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99" name="Google Shape;14075;p27">
              <a:extLst>
                <a:ext uri="{FF2B5EF4-FFF2-40B4-BE49-F238E27FC236}">
                  <a16:creationId xmlns:a16="http://schemas.microsoft.com/office/drawing/2014/main" id="{57425276-1658-DFED-CDC1-8F5E6656B038}"/>
                </a:ext>
              </a:extLst>
            </p:cNvPr>
            <p:cNvSpPr/>
            <p:nvPr/>
          </p:nvSpPr>
          <p:spPr>
            <a:xfrm>
              <a:off x="4300213" y="2959483"/>
              <a:ext cx="49450" cy="8950"/>
            </a:xfrm>
            <a:custGeom>
              <a:avLst/>
              <a:gdLst/>
              <a:ahLst/>
              <a:cxnLst/>
              <a:rect l="l" t="t" r="r" b="b"/>
              <a:pathLst>
                <a:path w="1978" h="358" extrusionOk="0">
                  <a:moveTo>
                    <a:pt x="215" y="0"/>
                  </a:moveTo>
                  <a:cubicBezTo>
                    <a:pt x="143" y="0"/>
                    <a:pt x="72" y="71"/>
                    <a:pt x="48" y="143"/>
                  </a:cubicBezTo>
                  <a:cubicBezTo>
                    <a:pt x="0" y="262"/>
                    <a:pt x="96" y="357"/>
                    <a:pt x="215" y="357"/>
                  </a:cubicBezTo>
                  <a:lnTo>
                    <a:pt x="1810" y="357"/>
                  </a:lnTo>
                  <a:cubicBezTo>
                    <a:pt x="1882" y="357"/>
                    <a:pt x="1953" y="310"/>
                    <a:pt x="1977" y="214"/>
                  </a:cubicBezTo>
                  <a:cubicBezTo>
                    <a:pt x="1977" y="119"/>
                    <a:pt x="1882" y="0"/>
                    <a:pt x="181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00" name="Google Shape;14076;p27">
              <a:extLst>
                <a:ext uri="{FF2B5EF4-FFF2-40B4-BE49-F238E27FC236}">
                  <a16:creationId xmlns:a16="http://schemas.microsoft.com/office/drawing/2014/main" id="{E524E489-5370-7DD6-F945-5ABA09CF834C}"/>
                </a:ext>
              </a:extLst>
            </p:cNvPr>
            <p:cNvSpPr/>
            <p:nvPr/>
          </p:nvSpPr>
          <p:spPr>
            <a:xfrm>
              <a:off x="4310338" y="2977333"/>
              <a:ext cx="29800" cy="8950"/>
            </a:xfrm>
            <a:custGeom>
              <a:avLst/>
              <a:gdLst/>
              <a:ahLst/>
              <a:cxnLst/>
              <a:rect l="l" t="t" r="r" b="b"/>
              <a:pathLst>
                <a:path w="1192" h="358" extrusionOk="0">
                  <a:moveTo>
                    <a:pt x="215" y="0"/>
                  </a:moveTo>
                  <a:cubicBezTo>
                    <a:pt x="119" y="0"/>
                    <a:pt x="48" y="72"/>
                    <a:pt x="24" y="167"/>
                  </a:cubicBezTo>
                  <a:cubicBezTo>
                    <a:pt x="0" y="286"/>
                    <a:pt x="96" y="358"/>
                    <a:pt x="215" y="358"/>
                  </a:cubicBezTo>
                  <a:lnTo>
                    <a:pt x="1001" y="358"/>
                  </a:lnTo>
                  <a:cubicBezTo>
                    <a:pt x="1096" y="358"/>
                    <a:pt x="1167" y="310"/>
                    <a:pt x="1191" y="215"/>
                  </a:cubicBezTo>
                  <a:cubicBezTo>
                    <a:pt x="1191" y="120"/>
                    <a:pt x="1096" y="0"/>
                    <a:pt x="9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01" name="Google Shape;14077;p27">
              <a:extLst>
                <a:ext uri="{FF2B5EF4-FFF2-40B4-BE49-F238E27FC236}">
                  <a16:creationId xmlns:a16="http://schemas.microsoft.com/office/drawing/2014/main" id="{3DE03996-E970-857F-7611-FAB9549CF444}"/>
                </a:ext>
              </a:extLst>
            </p:cNvPr>
            <p:cNvSpPr/>
            <p:nvPr/>
          </p:nvSpPr>
          <p:spPr>
            <a:xfrm>
              <a:off x="4213888" y="3021983"/>
              <a:ext cx="76225" cy="8950"/>
            </a:xfrm>
            <a:custGeom>
              <a:avLst/>
              <a:gdLst/>
              <a:ahLst/>
              <a:cxnLst/>
              <a:rect l="l" t="t" r="r" b="b"/>
              <a:pathLst>
                <a:path w="3049" h="358" extrusionOk="0">
                  <a:moveTo>
                    <a:pt x="215" y="1"/>
                  </a:moveTo>
                  <a:cubicBezTo>
                    <a:pt x="119" y="1"/>
                    <a:pt x="72" y="72"/>
                    <a:pt x="48" y="167"/>
                  </a:cubicBezTo>
                  <a:cubicBezTo>
                    <a:pt x="0" y="286"/>
                    <a:pt x="96" y="358"/>
                    <a:pt x="215" y="358"/>
                  </a:cubicBezTo>
                  <a:lnTo>
                    <a:pt x="2834" y="358"/>
                  </a:lnTo>
                  <a:cubicBezTo>
                    <a:pt x="2930" y="358"/>
                    <a:pt x="3001" y="310"/>
                    <a:pt x="3025" y="215"/>
                  </a:cubicBezTo>
                  <a:cubicBezTo>
                    <a:pt x="3049" y="96"/>
                    <a:pt x="2953" y="1"/>
                    <a:pt x="28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02" name="Google Shape;14078;p27">
              <a:extLst>
                <a:ext uri="{FF2B5EF4-FFF2-40B4-BE49-F238E27FC236}">
                  <a16:creationId xmlns:a16="http://schemas.microsoft.com/office/drawing/2014/main" id="{71E6E861-536F-4225-32F3-BB08C6AE081F}"/>
                </a:ext>
              </a:extLst>
            </p:cNvPr>
            <p:cNvSpPr/>
            <p:nvPr/>
          </p:nvSpPr>
          <p:spPr>
            <a:xfrm>
              <a:off x="4213888" y="3041033"/>
              <a:ext cx="76225" cy="8950"/>
            </a:xfrm>
            <a:custGeom>
              <a:avLst/>
              <a:gdLst/>
              <a:ahLst/>
              <a:cxnLst/>
              <a:rect l="l" t="t" r="r" b="b"/>
              <a:pathLst>
                <a:path w="3049" h="358" extrusionOk="0">
                  <a:moveTo>
                    <a:pt x="215" y="1"/>
                  </a:moveTo>
                  <a:cubicBezTo>
                    <a:pt x="119" y="1"/>
                    <a:pt x="72" y="48"/>
                    <a:pt x="48" y="143"/>
                  </a:cubicBezTo>
                  <a:cubicBezTo>
                    <a:pt x="0" y="263"/>
                    <a:pt x="96" y="358"/>
                    <a:pt x="215" y="358"/>
                  </a:cubicBezTo>
                  <a:lnTo>
                    <a:pt x="2834" y="358"/>
                  </a:lnTo>
                  <a:cubicBezTo>
                    <a:pt x="2930" y="358"/>
                    <a:pt x="3001" y="286"/>
                    <a:pt x="3025" y="191"/>
                  </a:cubicBezTo>
                  <a:cubicBezTo>
                    <a:pt x="3049" y="72"/>
                    <a:pt x="2953" y="1"/>
                    <a:pt x="28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03" name="Google Shape;14079;p27">
              <a:extLst>
                <a:ext uri="{FF2B5EF4-FFF2-40B4-BE49-F238E27FC236}">
                  <a16:creationId xmlns:a16="http://schemas.microsoft.com/office/drawing/2014/main" id="{786C2FD6-458B-436F-DBE6-7D9F604A18BB}"/>
                </a:ext>
              </a:extLst>
            </p:cNvPr>
            <p:cNvSpPr/>
            <p:nvPr/>
          </p:nvSpPr>
          <p:spPr>
            <a:xfrm>
              <a:off x="4230563" y="3059483"/>
              <a:ext cx="43475" cy="8975"/>
            </a:xfrm>
            <a:custGeom>
              <a:avLst/>
              <a:gdLst/>
              <a:ahLst/>
              <a:cxnLst/>
              <a:rect l="l" t="t" r="r" b="b"/>
              <a:pathLst>
                <a:path w="1739" h="359" extrusionOk="0">
                  <a:moveTo>
                    <a:pt x="214" y="1"/>
                  </a:moveTo>
                  <a:cubicBezTo>
                    <a:pt x="119" y="1"/>
                    <a:pt x="72" y="48"/>
                    <a:pt x="24" y="144"/>
                  </a:cubicBezTo>
                  <a:cubicBezTo>
                    <a:pt x="0" y="263"/>
                    <a:pt x="95" y="358"/>
                    <a:pt x="214" y="358"/>
                  </a:cubicBezTo>
                  <a:lnTo>
                    <a:pt x="1524" y="358"/>
                  </a:lnTo>
                  <a:cubicBezTo>
                    <a:pt x="1620" y="358"/>
                    <a:pt x="1667" y="287"/>
                    <a:pt x="1691" y="215"/>
                  </a:cubicBezTo>
                  <a:cubicBezTo>
                    <a:pt x="1739" y="96"/>
                    <a:pt x="1643" y="1"/>
                    <a:pt x="152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04" name="Google Shape;14080;p27">
              <a:extLst>
                <a:ext uri="{FF2B5EF4-FFF2-40B4-BE49-F238E27FC236}">
                  <a16:creationId xmlns:a16="http://schemas.microsoft.com/office/drawing/2014/main" id="{CAC2410D-9A52-8C6F-30AE-3EC093107CC9}"/>
                </a:ext>
              </a:extLst>
            </p:cNvPr>
            <p:cNvSpPr/>
            <p:nvPr/>
          </p:nvSpPr>
          <p:spPr>
            <a:xfrm>
              <a:off x="4360338" y="3021383"/>
              <a:ext cx="75050" cy="8950"/>
            </a:xfrm>
            <a:custGeom>
              <a:avLst/>
              <a:gdLst/>
              <a:ahLst/>
              <a:cxnLst/>
              <a:rect l="l" t="t" r="r" b="b"/>
              <a:pathLst>
                <a:path w="3002" h="358" extrusionOk="0">
                  <a:moveTo>
                    <a:pt x="167" y="1"/>
                  </a:moveTo>
                  <a:cubicBezTo>
                    <a:pt x="72" y="1"/>
                    <a:pt x="25" y="48"/>
                    <a:pt x="1" y="144"/>
                  </a:cubicBezTo>
                  <a:cubicBezTo>
                    <a:pt x="1" y="263"/>
                    <a:pt x="72" y="358"/>
                    <a:pt x="167" y="358"/>
                  </a:cubicBezTo>
                  <a:lnTo>
                    <a:pt x="2787" y="358"/>
                  </a:lnTo>
                  <a:cubicBezTo>
                    <a:pt x="2882" y="358"/>
                    <a:pt x="2930" y="310"/>
                    <a:pt x="2978" y="215"/>
                  </a:cubicBezTo>
                  <a:cubicBezTo>
                    <a:pt x="3001" y="96"/>
                    <a:pt x="2906" y="1"/>
                    <a:pt x="278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05" name="Google Shape;14081;p27">
              <a:extLst>
                <a:ext uri="{FF2B5EF4-FFF2-40B4-BE49-F238E27FC236}">
                  <a16:creationId xmlns:a16="http://schemas.microsoft.com/office/drawing/2014/main" id="{1E00EAB9-404E-45F7-4962-4B4E8681A94D}"/>
                </a:ext>
              </a:extLst>
            </p:cNvPr>
            <p:cNvSpPr/>
            <p:nvPr/>
          </p:nvSpPr>
          <p:spPr>
            <a:xfrm>
              <a:off x="4360338" y="3039833"/>
              <a:ext cx="75050" cy="8975"/>
            </a:xfrm>
            <a:custGeom>
              <a:avLst/>
              <a:gdLst/>
              <a:ahLst/>
              <a:cxnLst/>
              <a:rect l="l" t="t" r="r" b="b"/>
              <a:pathLst>
                <a:path w="3002" h="359" extrusionOk="0">
                  <a:moveTo>
                    <a:pt x="167" y="1"/>
                  </a:moveTo>
                  <a:cubicBezTo>
                    <a:pt x="72" y="1"/>
                    <a:pt x="25" y="72"/>
                    <a:pt x="1" y="168"/>
                  </a:cubicBezTo>
                  <a:cubicBezTo>
                    <a:pt x="1" y="287"/>
                    <a:pt x="72" y="358"/>
                    <a:pt x="167" y="358"/>
                  </a:cubicBezTo>
                  <a:lnTo>
                    <a:pt x="2787" y="358"/>
                  </a:lnTo>
                  <a:cubicBezTo>
                    <a:pt x="2882" y="358"/>
                    <a:pt x="2930" y="311"/>
                    <a:pt x="2978" y="215"/>
                  </a:cubicBezTo>
                  <a:cubicBezTo>
                    <a:pt x="3001" y="96"/>
                    <a:pt x="2906" y="1"/>
                    <a:pt x="278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06" name="Google Shape;14082;p27">
              <a:extLst>
                <a:ext uri="{FF2B5EF4-FFF2-40B4-BE49-F238E27FC236}">
                  <a16:creationId xmlns:a16="http://schemas.microsoft.com/office/drawing/2014/main" id="{87B6B518-A68B-7EFA-4DEC-C4156AC19257}"/>
                </a:ext>
              </a:extLst>
            </p:cNvPr>
            <p:cNvSpPr/>
            <p:nvPr/>
          </p:nvSpPr>
          <p:spPr>
            <a:xfrm>
              <a:off x="4375813" y="3059483"/>
              <a:ext cx="42900" cy="8975"/>
            </a:xfrm>
            <a:custGeom>
              <a:avLst/>
              <a:gdLst/>
              <a:ahLst/>
              <a:cxnLst/>
              <a:rect l="l" t="t" r="r" b="b"/>
              <a:pathLst>
                <a:path w="1716" h="359" extrusionOk="0">
                  <a:moveTo>
                    <a:pt x="215" y="1"/>
                  </a:moveTo>
                  <a:cubicBezTo>
                    <a:pt x="120" y="1"/>
                    <a:pt x="49" y="48"/>
                    <a:pt x="25" y="144"/>
                  </a:cubicBezTo>
                  <a:cubicBezTo>
                    <a:pt x="1" y="263"/>
                    <a:pt x="96" y="358"/>
                    <a:pt x="215" y="358"/>
                  </a:cubicBezTo>
                  <a:lnTo>
                    <a:pt x="1525" y="358"/>
                  </a:lnTo>
                  <a:cubicBezTo>
                    <a:pt x="1596" y="358"/>
                    <a:pt x="1668" y="287"/>
                    <a:pt x="1692" y="215"/>
                  </a:cubicBezTo>
                  <a:cubicBezTo>
                    <a:pt x="1716" y="96"/>
                    <a:pt x="1644" y="1"/>
                    <a:pt x="152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07" name="Google Shape;14083;p27">
              <a:extLst>
                <a:ext uri="{FF2B5EF4-FFF2-40B4-BE49-F238E27FC236}">
                  <a16:creationId xmlns:a16="http://schemas.microsoft.com/office/drawing/2014/main" id="{63E34A25-7274-85B4-605A-DDD404B97998}"/>
                </a:ext>
              </a:extLst>
            </p:cNvPr>
            <p:cNvSpPr/>
            <p:nvPr/>
          </p:nvSpPr>
          <p:spPr>
            <a:xfrm>
              <a:off x="4359738" y="2878508"/>
              <a:ext cx="75650" cy="8950"/>
            </a:xfrm>
            <a:custGeom>
              <a:avLst/>
              <a:gdLst/>
              <a:ahLst/>
              <a:cxnLst/>
              <a:rect l="l" t="t" r="r" b="b"/>
              <a:pathLst>
                <a:path w="3026" h="358" extrusionOk="0">
                  <a:moveTo>
                    <a:pt x="215" y="0"/>
                  </a:moveTo>
                  <a:cubicBezTo>
                    <a:pt x="144" y="0"/>
                    <a:pt x="72" y="72"/>
                    <a:pt x="49" y="143"/>
                  </a:cubicBezTo>
                  <a:cubicBezTo>
                    <a:pt x="1" y="262"/>
                    <a:pt x="96" y="358"/>
                    <a:pt x="215" y="358"/>
                  </a:cubicBezTo>
                  <a:lnTo>
                    <a:pt x="2835" y="358"/>
                  </a:lnTo>
                  <a:cubicBezTo>
                    <a:pt x="2930" y="358"/>
                    <a:pt x="3002" y="310"/>
                    <a:pt x="3025" y="215"/>
                  </a:cubicBezTo>
                  <a:cubicBezTo>
                    <a:pt x="3025" y="96"/>
                    <a:pt x="2930" y="0"/>
                    <a:pt x="283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08" name="Google Shape;14084;p27">
              <a:extLst>
                <a:ext uri="{FF2B5EF4-FFF2-40B4-BE49-F238E27FC236}">
                  <a16:creationId xmlns:a16="http://schemas.microsoft.com/office/drawing/2014/main" id="{9641CBA5-2A1E-0B83-3174-49ED809DB187}"/>
                </a:ext>
              </a:extLst>
            </p:cNvPr>
            <p:cNvSpPr/>
            <p:nvPr/>
          </p:nvSpPr>
          <p:spPr>
            <a:xfrm>
              <a:off x="4359738" y="2896958"/>
              <a:ext cx="75650" cy="8950"/>
            </a:xfrm>
            <a:custGeom>
              <a:avLst/>
              <a:gdLst/>
              <a:ahLst/>
              <a:cxnLst/>
              <a:rect l="l" t="t" r="r" b="b"/>
              <a:pathLst>
                <a:path w="3026" h="358" extrusionOk="0">
                  <a:moveTo>
                    <a:pt x="215" y="1"/>
                  </a:moveTo>
                  <a:cubicBezTo>
                    <a:pt x="144" y="1"/>
                    <a:pt x="72" y="72"/>
                    <a:pt x="49" y="167"/>
                  </a:cubicBezTo>
                  <a:cubicBezTo>
                    <a:pt x="1" y="262"/>
                    <a:pt x="96" y="358"/>
                    <a:pt x="215" y="358"/>
                  </a:cubicBezTo>
                  <a:lnTo>
                    <a:pt x="2835" y="358"/>
                  </a:lnTo>
                  <a:cubicBezTo>
                    <a:pt x="2930" y="358"/>
                    <a:pt x="3002" y="310"/>
                    <a:pt x="3025" y="215"/>
                  </a:cubicBezTo>
                  <a:cubicBezTo>
                    <a:pt x="3025" y="96"/>
                    <a:pt x="2930" y="1"/>
                    <a:pt x="283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09" name="Google Shape;14085;p27">
              <a:extLst>
                <a:ext uri="{FF2B5EF4-FFF2-40B4-BE49-F238E27FC236}">
                  <a16:creationId xmlns:a16="http://schemas.microsoft.com/office/drawing/2014/main" id="{F7BA59C4-B9EC-B846-6D61-274DAA334661}"/>
                </a:ext>
              </a:extLst>
            </p:cNvPr>
            <p:cNvSpPr/>
            <p:nvPr/>
          </p:nvSpPr>
          <p:spPr>
            <a:xfrm>
              <a:off x="4375813" y="2916008"/>
              <a:ext cx="42900" cy="8950"/>
            </a:xfrm>
            <a:custGeom>
              <a:avLst/>
              <a:gdLst/>
              <a:ahLst/>
              <a:cxnLst/>
              <a:rect l="l" t="t" r="r" b="b"/>
              <a:pathLst>
                <a:path w="1716" h="358" extrusionOk="0">
                  <a:moveTo>
                    <a:pt x="215" y="1"/>
                  </a:moveTo>
                  <a:cubicBezTo>
                    <a:pt x="120" y="1"/>
                    <a:pt x="49" y="48"/>
                    <a:pt x="25" y="143"/>
                  </a:cubicBezTo>
                  <a:cubicBezTo>
                    <a:pt x="1" y="263"/>
                    <a:pt x="96" y="358"/>
                    <a:pt x="215" y="358"/>
                  </a:cubicBezTo>
                  <a:lnTo>
                    <a:pt x="1525" y="358"/>
                  </a:lnTo>
                  <a:cubicBezTo>
                    <a:pt x="1596" y="358"/>
                    <a:pt x="1668" y="286"/>
                    <a:pt x="1692" y="191"/>
                  </a:cubicBezTo>
                  <a:cubicBezTo>
                    <a:pt x="1716" y="72"/>
                    <a:pt x="1644" y="1"/>
                    <a:pt x="152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10" name="Google Shape;14086;p27">
              <a:extLst>
                <a:ext uri="{FF2B5EF4-FFF2-40B4-BE49-F238E27FC236}">
                  <a16:creationId xmlns:a16="http://schemas.microsoft.com/office/drawing/2014/main" id="{C34E5CB7-AAE4-F636-507A-0DDD85AF4F90}"/>
                </a:ext>
              </a:extLst>
            </p:cNvPr>
            <p:cNvSpPr/>
            <p:nvPr/>
          </p:nvSpPr>
          <p:spPr>
            <a:xfrm>
              <a:off x="4215663" y="2878508"/>
              <a:ext cx="76250" cy="8950"/>
            </a:xfrm>
            <a:custGeom>
              <a:avLst/>
              <a:gdLst/>
              <a:ahLst/>
              <a:cxnLst/>
              <a:rect l="l" t="t" r="r" b="b"/>
              <a:pathLst>
                <a:path w="3050" h="358" extrusionOk="0">
                  <a:moveTo>
                    <a:pt x="215" y="0"/>
                  </a:moveTo>
                  <a:cubicBezTo>
                    <a:pt x="120" y="0"/>
                    <a:pt x="72" y="72"/>
                    <a:pt x="25" y="143"/>
                  </a:cubicBezTo>
                  <a:cubicBezTo>
                    <a:pt x="1" y="262"/>
                    <a:pt x="96" y="358"/>
                    <a:pt x="215" y="358"/>
                  </a:cubicBezTo>
                  <a:lnTo>
                    <a:pt x="2835" y="358"/>
                  </a:lnTo>
                  <a:cubicBezTo>
                    <a:pt x="2930" y="358"/>
                    <a:pt x="2978" y="310"/>
                    <a:pt x="3001" y="215"/>
                  </a:cubicBezTo>
                  <a:cubicBezTo>
                    <a:pt x="3049" y="96"/>
                    <a:pt x="2954" y="0"/>
                    <a:pt x="283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11" name="Google Shape;14087;p27">
              <a:extLst>
                <a:ext uri="{FF2B5EF4-FFF2-40B4-BE49-F238E27FC236}">
                  <a16:creationId xmlns:a16="http://schemas.microsoft.com/office/drawing/2014/main" id="{9EAD4DE4-CA50-287A-004A-2FBB8500207C}"/>
                </a:ext>
              </a:extLst>
            </p:cNvPr>
            <p:cNvSpPr/>
            <p:nvPr/>
          </p:nvSpPr>
          <p:spPr>
            <a:xfrm>
              <a:off x="4215663" y="2896958"/>
              <a:ext cx="76250" cy="8950"/>
            </a:xfrm>
            <a:custGeom>
              <a:avLst/>
              <a:gdLst/>
              <a:ahLst/>
              <a:cxnLst/>
              <a:rect l="l" t="t" r="r" b="b"/>
              <a:pathLst>
                <a:path w="3050" h="358" extrusionOk="0">
                  <a:moveTo>
                    <a:pt x="215" y="1"/>
                  </a:moveTo>
                  <a:cubicBezTo>
                    <a:pt x="120" y="1"/>
                    <a:pt x="72" y="72"/>
                    <a:pt x="25" y="167"/>
                  </a:cubicBezTo>
                  <a:cubicBezTo>
                    <a:pt x="1" y="262"/>
                    <a:pt x="96" y="358"/>
                    <a:pt x="215" y="358"/>
                  </a:cubicBezTo>
                  <a:lnTo>
                    <a:pt x="2835" y="358"/>
                  </a:lnTo>
                  <a:cubicBezTo>
                    <a:pt x="2930" y="358"/>
                    <a:pt x="2978" y="310"/>
                    <a:pt x="3001" y="215"/>
                  </a:cubicBezTo>
                  <a:cubicBezTo>
                    <a:pt x="3049" y="96"/>
                    <a:pt x="2954" y="1"/>
                    <a:pt x="283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12" name="Google Shape;14088;p27">
              <a:extLst>
                <a:ext uri="{FF2B5EF4-FFF2-40B4-BE49-F238E27FC236}">
                  <a16:creationId xmlns:a16="http://schemas.microsoft.com/office/drawing/2014/main" id="{573F518E-18EC-3FEF-0D1E-AD0F2C40711A}"/>
                </a:ext>
              </a:extLst>
            </p:cNvPr>
            <p:cNvSpPr/>
            <p:nvPr/>
          </p:nvSpPr>
          <p:spPr>
            <a:xfrm>
              <a:off x="4231738" y="2916008"/>
              <a:ext cx="43500" cy="8950"/>
            </a:xfrm>
            <a:custGeom>
              <a:avLst/>
              <a:gdLst/>
              <a:ahLst/>
              <a:cxnLst/>
              <a:rect l="l" t="t" r="r" b="b"/>
              <a:pathLst>
                <a:path w="1740" h="358" extrusionOk="0">
                  <a:moveTo>
                    <a:pt x="215" y="1"/>
                  </a:moveTo>
                  <a:cubicBezTo>
                    <a:pt x="144" y="1"/>
                    <a:pt x="72" y="48"/>
                    <a:pt x="48" y="143"/>
                  </a:cubicBezTo>
                  <a:cubicBezTo>
                    <a:pt x="1" y="263"/>
                    <a:pt x="96" y="358"/>
                    <a:pt x="215" y="358"/>
                  </a:cubicBezTo>
                  <a:lnTo>
                    <a:pt x="1525" y="358"/>
                  </a:lnTo>
                  <a:cubicBezTo>
                    <a:pt x="1620" y="358"/>
                    <a:pt x="1692" y="286"/>
                    <a:pt x="1715" y="191"/>
                  </a:cubicBezTo>
                  <a:cubicBezTo>
                    <a:pt x="1739" y="72"/>
                    <a:pt x="1644" y="1"/>
                    <a:pt x="152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13" name="Google Shape;14089;p27">
            <a:extLst>
              <a:ext uri="{FF2B5EF4-FFF2-40B4-BE49-F238E27FC236}">
                <a16:creationId xmlns:a16="http://schemas.microsoft.com/office/drawing/2014/main" id="{BEA6FDE2-A9A8-0179-D570-E2FFE0752E42}"/>
              </a:ext>
            </a:extLst>
          </p:cNvPr>
          <p:cNvGrpSpPr/>
          <p:nvPr/>
        </p:nvGrpSpPr>
        <p:grpSpPr>
          <a:xfrm>
            <a:off x="9539195" y="5667444"/>
            <a:ext cx="712038" cy="716224"/>
            <a:chOff x="4673513" y="2822583"/>
            <a:chExt cx="297700" cy="299450"/>
          </a:xfrm>
        </p:grpSpPr>
        <p:sp>
          <p:nvSpPr>
            <p:cNvPr id="214" name="Google Shape;14090;p27">
              <a:extLst>
                <a:ext uri="{FF2B5EF4-FFF2-40B4-BE49-F238E27FC236}">
                  <a16:creationId xmlns:a16="http://schemas.microsoft.com/office/drawing/2014/main" id="{DA4BD1DD-A174-9E82-16A4-B067498500F1}"/>
                </a:ext>
              </a:extLst>
            </p:cNvPr>
            <p:cNvSpPr/>
            <p:nvPr/>
          </p:nvSpPr>
          <p:spPr>
            <a:xfrm>
              <a:off x="4673513" y="2824333"/>
              <a:ext cx="297700" cy="297700"/>
            </a:xfrm>
            <a:custGeom>
              <a:avLst/>
              <a:gdLst/>
              <a:ahLst/>
              <a:cxnLst/>
              <a:rect l="l" t="t" r="r" b="b"/>
              <a:pathLst>
                <a:path w="11908" h="11908" extrusionOk="0">
                  <a:moveTo>
                    <a:pt x="3834" y="1310"/>
                  </a:moveTo>
                  <a:lnTo>
                    <a:pt x="3834" y="10717"/>
                  </a:lnTo>
                  <a:lnTo>
                    <a:pt x="1881" y="10717"/>
                  </a:lnTo>
                  <a:lnTo>
                    <a:pt x="1881" y="1310"/>
                  </a:lnTo>
                  <a:close/>
                  <a:moveTo>
                    <a:pt x="7287" y="5096"/>
                  </a:moveTo>
                  <a:lnTo>
                    <a:pt x="7287" y="10717"/>
                  </a:lnTo>
                  <a:lnTo>
                    <a:pt x="5335" y="10717"/>
                  </a:lnTo>
                  <a:lnTo>
                    <a:pt x="5335" y="5096"/>
                  </a:lnTo>
                  <a:close/>
                  <a:moveTo>
                    <a:pt x="10764" y="7597"/>
                  </a:moveTo>
                  <a:lnTo>
                    <a:pt x="10764" y="10717"/>
                  </a:lnTo>
                  <a:lnTo>
                    <a:pt x="8811" y="10717"/>
                  </a:lnTo>
                  <a:lnTo>
                    <a:pt x="8811" y="7597"/>
                  </a:lnTo>
                  <a:close/>
                  <a:moveTo>
                    <a:pt x="929" y="0"/>
                  </a:moveTo>
                  <a:cubicBezTo>
                    <a:pt x="810" y="0"/>
                    <a:pt x="715" y="48"/>
                    <a:pt x="715" y="167"/>
                  </a:cubicBezTo>
                  <a:lnTo>
                    <a:pt x="715" y="977"/>
                  </a:lnTo>
                  <a:lnTo>
                    <a:pt x="500" y="977"/>
                  </a:lnTo>
                  <a:cubicBezTo>
                    <a:pt x="405" y="977"/>
                    <a:pt x="334" y="1048"/>
                    <a:pt x="334" y="1119"/>
                  </a:cubicBezTo>
                  <a:cubicBezTo>
                    <a:pt x="334" y="1239"/>
                    <a:pt x="381" y="1334"/>
                    <a:pt x="500" y="1334"/>
                  </a:cubicBezTo>
                  <a:lnTo>
                    <a:pt x="715" y="1334"/>
                  </a:lnTo>
                  <a:lnTo>
                    <a:pt x="715" y="2239"/>
                  </a:lnTo>
                  <a:lnTo>
                    <a:pt x="500" y="2239"/>
                  </a:lnTo>
                  <a:cubicBezTo>
                    <a:pt x="405" y="2239"/>
                    <a:pt x="334" y="2286"/>
                    <a:pt x="334" y="2382"/>
                  </a:cubicBezTo>
                  <a:cubicBezTo>
                    <a:pt x="334" y="2501"/>
                    <a:pt x="381" y="2572"/>
                    <a:pt x="500" y="2572"/>
                  </a:cubicBezTo>
                  <a:lnTo>
                    <a:pt x="715" y="2572"/>
                  </a:lnTo>
                  <a:lnTo>
                    <a:pt x="715" y="3477"/>
                  </a:lnTo>
                  <a:lnTo>
                    <a:pt x="500" y="3477"/>
                  </a:lnTo>
                  <a:cubicBezTo>
                    <a:pt x="405" y="3477"/>
                    <a:pt x="334" y="3525"/>
                    <a:pt x="334" y="3620"/>
                  </a:cubicBezTo>
                  <a:cubicBezTo>
                    <a:pt x="334" y="3739"/>
                    <a:pt x="381" y="3834"/>
                    <a:pt x="500" y="3834"/>
                  </a:cubicBezTo>
                  <a:lnTo>
                    <a:pt x="715" y="3834"/>
                  </a:lnTo>
                  <a:lnTo>
                    <a:pt x="715" y="4715"/>
                  </a:lnTo>
                  <a:lnTo>
                    <a:pt x="500" y="4715"/>
                  </a:lnTo>
                  <a:cubicBezTo>
                    <a:pt x="405" y="4715"/>
                    <a:pt x="334" y="4787"/>
                    <a:pt x="334" y="4882"/>
                  </a:cubicBezTo>
                  <a:cubicBezTo>
                    <a:pt x="334" y="5001"/>
                    <a:pt x="381" y="5073"/>
                    <a:pt x="500" y="5073"/>
                  </a:cubicBezTo>
                  <a:lnTo>
                    <a:pt x="715" y="5073"/>
                  </a:lnTo>
                  <a:lnTo>
                    <a:pt x="715" y="5978"/>
                  </a:lnTo>
                  <a:lnTo>
                    <a:pt x="500" y="5978"/>
                  </a:lnTo>
                  <a:cubicBezTo>
                    <a:pt x="405" y="5978"/>
                    <a:pt x="334" y="6025"/>
                    <a:pt x="334" y="6120"/>
                  </a:cubicBezTo>
                  <a:cubicBezTo>
                    <a:pt x="334" y="6240"/>
                    <a:pt x="381" y="6335"/>
                    <a:pt x="500" y="6335"/>
                  </a:cubicBezTo>
                  <a:lnTo>
                    <a:pt x="715" y="6335"/>
                  </a:lnTo>
                  <a:lnTo>
                    <a:pt x="715" y="7216"/>
                  </a:lnTo>
                  <a:lnTo>
                    <a:pt x="500" y="7216"/>
                  </a:lnTo>
                  <a:cubicBezTo>
                    <a:pt x="405" y="7216"/>
                    <a:pt x="334" y="7287"/>
                    <a:pt x="334" y="7383"/>
                  </a:cubicBezTo>
                  <a:cubicBezTo>
                    <a:pt x="334" y="7502"/>
                    <a:pt x="381" y="7573"/>
                    <a:pt x="500" y="7573"/>
                  </a:cubicBezTo>
                  <a:lnTo>
                    <a:pt x="715" y="7573"/>
                  </a:lnTo>
                  <a:lnTo>
                    <a:pt x="715" y="8478"/>
                  </a:lnTo>
                  <a:lnTo>
                    <a:pt x="500" y="8478"/>
                  </a:lnTo>
                  <a:cubicBezTo>
                    <a:pt x="405" y="8478"/>
                    <a:pt x="334" y="8526"/>
                    <a:pt x="334" y="8621"/>
                  </a:cubicBezTo>
                  <a:cubicBezTo>
                    <a:pt x="334" y="8740"/>
                    <a:pt x="381" y="8835"/>
                    <a:pt x="500" y="8835"/>
                  </a:cubicBezTo>
                  <a:lnTo>
                    <a:pt x="715" y="8835"/>
                  </a:lnTo>
                  <a:lnTo>
                    <a:pt x="715" y="9716"/>
                  </a:lnTo>
                  <a:lnTo>
                    <a:pt x="500" y="9716"/>
                  </a:lnTo>
                  <a:cubicBezTo>
                    <a:pt x="405" y="9716"/>
                    <a:pt x="334" y="9788"/>
                    <a:pt x="334" y="9883"/>
                  </a:cubicBezTo>
                  <a:cubicBezTo>
                    <a:pt x="334" y="10002"/>
                    <a:pt x="381" y="10074"/>
                    <a:pt x="500" y="10074"/>
                  </a:cubicBezTo>
                  <a:lnTo>
                    <a:pt x="715" y="10074"/>
                  </a:lnTo>
                  <a:lnTo>
                    <a:pt x="715" y="10717"/>
                  </a:lnTo>
                  <a:lnTo>
                    <a:pt x="286" y="10717"/>
                  </a:lnTo>
                  <a:cubicBezTo>
                    <a:pt x="143" y="10717"/>
                    <a:pt x="0" y="10836"/>
                    <a:pt x="0" y="11002"/>
                  </a:cubicBezTo>
                  <a:lnTo>
                    <a:pt x="0" y="11693"/>
                  </a:lnTo>
                  <a:cubicBezTo>
                    <a:pt x="0" y="11788"/>
                    <a:pt x="95" y="11884"/>
                    <a:pt x="167" y="11884"/>
                  </a:cubicBezTo>
                  <a:lnTo>
                    <a:pt x="2001" y="11884"/>
                  </a:lnTo>
                  <a:cubicBezTo>
                    <a:pt x="2024" y="11884"/>
                    <a:pt x="2048" y="11884"/>
                    <a:pt x="2072" y="11836"/>
                  </a:cubicBezTo>
                  <a:cubicBezTo>
                    <a:pt x="2191" y="11693"/>
                    <a:pt x="2120" y="11550"/>
                    <a:pt x="1953" y="11550"/>
                  </a:cubicBezTo>
                  <a:lnTo>
                    <a:pt x="334" y="11550"/>
                  </a:lnTo>
                  <a:lnTo>
                    <a:pt x="334" y="11074"/>
                  </a:lnTo>
                  <a:lnTo>
                    <a:pt x="11526" y="11074"/>
                  </a:lnTo>
                  <a:lnTo>
                    <a:pt x="11526" y="11550"/>
                  </a:lnTo>
                  <a:lnTo>
                    <a:pt x="2763" y="11550"/>
                  </a:lnTo>
                  <a:cubicBezTo>
                    <a:pt x="2667" y="11550"/>
                    <a:pt x="2596" y="11598"/>
                    <a:pt x="2596" y="11693"/>
                  </a:cubicBezTo>
                  <a:cubicBezTo>
                    <a:pt x="2596" y="11812"/>
                    <a:pt x="2644" y="11907"/>
                    <a:pt x="2763" y="11907"/>
                  </a:cubicBezTo>
                  <a:lnTo>
                    <a:pt x="11574" y="11907"/>
                  </a:lnTo>
                  <a:cubicBezTo>
                    <a:pt x="11717" y="11907"/>
                    <a:pt x="11884" y="11788"/>
                    <a:pt x="11884" y="11598"/>
                  </a:cubicBezTo>
                  <a:lnTo>
                    <a:pt x="11884" y="11002"/>
                  </a:lnTo>
                  <a:cubicBezTo>
                    <a:pt x="11907" y="10860"/>
                    <a:pt x="11788" y="10717"/>
                    <a:pt x="11598" y="10717"/>
                  </a:cubicBezTo>
                  <a:lnTo>
                    <a:pt x="11098" y="10717"/>
                  </a:lnTo>
                  <a:lnTo>
                    <a:pt x="11098" y="7478"/>
                  </a:lnTo>
                  <a:cubicBezTo>
                    <a:pt x="11098" y="7311"/>
                    <a:pt x="10979" y="7240"/>
                    <a:pt x="10860" y="7240"/>
                  </a:cubicBezTo>
                  <a:lnTo>
                    <a:pt x="8692" y="7240"/>
                  </a:lnTo>
                  <a:cubicBezTo>
                    <a:pt x="8550" y="7240"/>
                    <a:pt x="8454" y="7335"/>
                    <a:pt x="8454" y="7478"/>
                  </a:cubicBezTo>
                  <a:lnTo>
                    <a:pt x="8454" y="10717"/>
                  </a:lnTo>
                  <a:lnTo>
                    <a:pt x="7645" y="10717"/>
                  </a:lnTo>
                  <a:lnTo>
                    <a:pt x="7645" y="4954"/>
                  </a:lnTo>
                  <a:cubicBezTo>
                    <a:pt x="7645" y="4811"/>
                    <a:pt x="7526" y="4715"/>
                    <a:pt x="7406" y="4715"/>
                  </a:cubicBezTo>
                  <a:lnTo>
                    <a:pt x="5239" y="4715"/>
                  </a:lnTo>
                  <a:cubicBezTo>
                    <a:pt x="5096" y="4715"/>
                    <a:pt x="5001" y="4834"/>
                    <a:pt x="5001" y="4954"/>
                  </a:cubicBezTo>
                  <a:lnTo>
                    <a:pt x="5001" y="10717"/>
                  </a:lnTo>
                  <a:lnTo>
                    <a:pt x="4191" y="10717"/>
                  </a:lnTo>
                  <a:lnTo>
                    <a:pt x="4191" y="1215"/>
                  </a:lnTo>
                  <a:cubicBezTo>
                    <a:pt x="4191" y="1072"/>
                    <a:pt x="4072" y="977"/>
                    <a:pt x="3953" y="977"/>
                  </a:cubicBezTo>
                  <a:lnTo>
                    <a:pt x="1762" y="977"/>
                  </a:lnTo>
                  <a:cubicBezTo>
                    <a:pt x="1596" y="977"/>
                    <a:pt x="1524" y="1096"/>
                    <a:pt x="1524" y="1215"/>
                  </a:cubicBezTo>
                  <a:lnTo>
                    <a:pt x="1524" y="10717"/>
                  </a:lnTo>
                  <a:lnTo>
                    <a:pt x="1072" y="10717"/>
                  </a:lnTo>
                  <a:lnTo>
                    <a:pt x="1072" y="167"/>
                  </a:lnTo>
                  <a:cubicBezTo>
                    <a:pt x="1072" y="95"/>
                    <a:pt x="1000" y="0"/>
                    <a:pt x="9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15" name="Google Shape;14091;p27">
              <a:extLst>
                <a:ext uri="{FF2B5EF4-FFF2-40B4-BE49-F238E27FC236}">
                  <a16:creationId xmlns:a16="http://schemas.microsoft.com/office/drawing/2014/main" id="{8474A674-692F-3953-C2B5-FC1BEFFFBE3B}"/>
                </a:ext>
              </a:extLst>
            </p:cNvPr>
            <p:cNvSpPr/>
            <p:nvPr/>
          </p:nvSpPr>
          <p:spPr>
            <a:xfrm>
              <a:off x="4782463" y="2822583"/>
              <a:ext cx="169700" cy="141675"/>
            </a:xfrm>
            <a:custGeom>
              <a:avLst/>
              <a:gdLst/>
              <a:ahLst/>
              <a:cxnLst/>
              <a:rect l="l" t="t" r="r" b="b"/>
              <a:pathLst>
                <a:path w="6788" h="5667" extrusionOk="0">
                  <a:moveTo>
                    <a:pt x="606" y="0"/>
                  </a:moveTo>
                  <a:cubicBezTo>
                    <a:pt x="434" y="0"/>
                    <a:pt x="264" y="74"/>
                    <a:pt x="167" y="213"/>
                  </a:cubicBezTo>
                  <a:cubicBezTo>
                    <a:pt x="72" y="332"/>
                    <a:pt x="0" y="475"/>
                    <a:pt x="48" y="618"/>
                  </a:cubicBezTo>
                  <a:cubicBezTo>
                    <a:pt x="48" y="856"/>
                    <a:pt x="143" y="1023"/>
                    <a:pt x="262" y="1118"/>
                  </a:cubicBezTo>
                  <a:lnTo>
                    <a:pt x="4668" y="4571"/>
                  </a:lnTo>
                  <a:cubicBezTo>
                    <a:pt x="4573" y="4643"/>
                    <a:pt x="4501" y="4762"/>
                    <a:pt x="4477" y="4881"/>
                  </a:cubicBezTo>
                  <a:cubicBezTo>
                    <a:pt x="4453" y="5047"/>
                    <a:pt x="4501" y="5190"/>
                    <a:pt x="4596" y="5309"/>
                  </a:cubicBezTo>
                  <a:cubicBezTo>
                    <a:pt x="4692" y="5428"/>
                    <a:pt x="4835" y="5524"/>
                    <a:pt x="4977" y="5524"/>
                  </a:cubicBezTo>
                  <a:lnTo>
                    <a:pt x="6121" y="5667"/>
                  </a:lnTo>
                  <a:cubicBezTo>
                    <a:pt x="6240" y="5667"/>
                    <a:pt x="6311" y="5667"/>
                    <a:pt x="6406" y="5595"/>
                  </a:cubicBezTo>
                  <a:cubicBezTo>
                    <a:pt x="6478" y="5571"/>
                    <a:pt x="6549" y="5524"/>
                    <a:pt x="6621" y="5452"/>
                  </a:cubicBezTo>
                  <a:cubicBezTo>
                    <a:pt x="6740" y="5309"/>
                    <a:pt x="6787" y="5119"/>
                    <a:pt x="6763" y="4952"/>
                  </a:cubicBezTo>
                  <a:lnTo>
                    <a:pt x="6525" y="3809"/>
                  </a:lnTo>
                  <a:cubicBezTo>
                    <a:pt x="6484" y="3561"/>
                    <a:pt x="6227" y="3367"/>
                    <a:pt x="5973" y="3367"/>
                  </a:cubicBezTo>
                  <a:cubicBezTo>
                    <a:pt x="5935" y="3367"/>
                    <a:pt x="5896" y="3371"/>
                    <a:pt x="5859" y="3380"/>
                  </a:cubicBezTo>
                  <a:cubicBezTo>
                    <a:pt x="5668" y="3404"/>
                    <a:pt x="5549" y="3523"/>
                    <a:pt x="5454" y="3642"/>
                  </a:cubicBezTo>
                  <a:lnTo>
                    <a:pt x="3191" y="1856"/>
                  </a:lnTo>
                  <a:cubicBezTo>
                    <a:pt x="3158" y="1823"/>
                    <a:pt x="3120" y="1805"/>
                    <a:pt x="3081" y="1805"/>
                  </a:cubicBezTo>
                  <a:cubicBezTo>
                    <a:pt x="3037" y="1805"/>
                    <a:pt x="2991" y="1829"/>
                    <a:pt x="2953" y="1880"/>
                  </a:cubicBezTo>
                  <a:cubicBezTo>
                    <a:pt x="2906" y="1975"/>
                    <a:pt x="2906" y="2071"/>
                    <a:pt x="3001" y="2118"/>
                  </a:cubicBezTo>
                  <a:lnTo>
                    <a:pt x="5454" y="4095"/>
                  </a:lnTo>
                  <a:cubicBezTo>
                    <a:pt x="5504" y="4112"/>
                    <a:pt x="5543" y="4128"/>
                    <a:pt x="5586" y="4128"/>
                  </a:cubicBezTo>
                  <a:cubicBezTo>
                    <a:pt x="5604" y="4128"/>
                    <a:pt x="5623" y="4126"/>
                    <a:pt x="5644" y="4119"/>
                  </a:cubicBezTo>
                  <a:cubicBezTo>
                    <a:pt x="5692" y="4095"/>
                    <a:pt x="5739" y="4023"/>
                    <a:pt x="5739" y="3976"/>
                  </a:cubicBezTo>
                  <a:cubicBezTo>
                    <a:pt x="5739" y="3857"/>
                    <a:pt x="5787" y="3761"/>
                    <a:pt x="5906" y="3738"/>
                  </a:cubicBezTo>
                  <a:cubicBezTo>
                    <a:pt x="5928" y="3729"/>
                    <a:pt x="5949" y="3725"/>
                    <a:pt x="5970" y="3725"/>
                  </a:cubicBezTo>
                  <a:cubicBezTo>
                    <a:pt x="6065" y="3725"/>
                    <a:pt x="6149" y="3807"/>
                    <a:pt x="6168" y="3904"/>
                  </a:cubicBezTo>
                  <a:lnTo>
                    <a:pt x="6406" y="5047"/>
                  </a:lnTo>
                  <a:cubicBezTo>
                    <a:pt x="6454" y="5095"/>
                    <a:pt x="6406" y="5190"/>
                    <a:pt x="6359" y="5238"/>
                  </a:cubicBezTo>
                  <a:cubicBezTo>
                    <a:pt x="6305" y="5291"/>
                    <a:pt x="6265" y="5318"/>
                    <a:pt x="6208" y="5318"/>
                  </a:cubicBezTo>
                  <a:cubicBezTo>
                    <a:pt x="6189" y="5318"/>
                    <a:pt x="6168" y="5315"/>
                    <a:pt x="6144" y="5309"/>
                  </a:cubicBezTo>
                  <a:lnTo>
                    <a:pt x="5001" y="5166"/>
                  </a:lnTo>
                  <a:cubicBezTo>
                    <a:pt x="4954" y="5166"/>
                    <a:pt x="4882" y="5119"/>
                    <a:pt x="4858" y="5071"/>
                  </a:cubicBezTo>
                  <a:cubicBezTo>
                    <a:pt x="4835" y="5000"/>
                    <a:pt x="4811" y="4952"/>
                    <a:pt x="4811" y="4881"/>
                  </a:cubicBezTo>
                  <a:cubicBezTo>
                    <a:pt x="4811" y="4809"/>
                    <a:pt x="4882" y="4714"/>
                    <a:pt x="4977" y="4690"/>
                  </a:cubicBezTo>
                  <a:cubicBezTo>
                    <a:pt x="5049" y="4643"/>
                    <a:pt x="5096" y="4619"/>
                    <a:pt x="5096" y="4571"/>
                  </a:cubicBezTo>
                  <a:cubicBezTo>
                    <a:pt x="5096" y="4500"/>
                    <a:pt x="5096" y="4452"/>
                    <a:pt x="5049" y="4381"/>
                  </a:cubicBezTo>
                  <a:lnTo>
                    <a:pt x="453" y="761"/>
                  </a:lnTo>
                  <a:cubicBezTo>
                    <a:pt x="405" y="713"/>
                    <a:pt x="357" y="666"/>
                    <a:pt x="357" y="594"/>
                  </a:cubicBezTo>
                  <a:cubicBezTo>
                    <a:pt x="357" y="546"/>
                    <a:pt x="357" y="475"/>
                    <a:pt x="429" y="427"/>
                  </a:cubicBezTo>
                  <a:cubicBezTo>
                    <a:pt x="453" y="356"/>
                    <a:pt x="524" y="332"/>
                    <a:pt x="572" y="332"/>
                  </a:cubicBezTo>
                  <a:cubicBezTo>
                    <a:pt x="643" y="332"/>
                    <a:pt x="691" y="332"/>
                    <a:pt x="762" y="404"/>
                  </a:cubicBezTo>
                  <a:lnTo>
                    <a:pt x="2334" y="1618"/>
                  </a:lnTo>
                  <a:cubicBezTo>
                    <a:pt x="2377" y="1640"/>
                    <a:pt x="2415" y="1651"/>
                    <a:pt x="2450" y="1651"/>
                  </a:cubicBezTo>
                  <a:cubicBezTo>
                    <a:pt x="2493" y="1651"/>
                    <a:pt x="2533" y="1634"/>
                    <a:pt x="2572" y="1594"/>
                  </a:cubicBezTo>
                  <a:cubicBezTo>
                    <a:pt x="2620" y="1499"/>
                    <a:pt x="2620" y="1404"/>
                    <a:pt x="2548" y="1356"/>
                  </a:cubicBezTo>
                  <a:lnTo>
                    <a:pt x="953" y="118"/>
                  </a:lnTo>
                  <a:cubicBezTo>
                    <a:pt x="853" y="38"/>
                    <a:pt x="729" y="0"/>
                    <a:pt x="60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16" name="Google Shape;14092;p27">
            <a:extLst>
              <a:ext uri="{FF2B5EF4-FFF2-40B4-BE49-F238E27FC236}">
                <a16:creationId xmlns:a16="http://schemas.microsoft.com/office/drawing/2014/main" id="{6D54B985-DB1C-EF12-CB42-3CACE8AD9C26}"/>
              </a:ext>
            </a:extLst>
          </p:cNvPr>
          <p:cNvGrpSpPr/>
          <p:nvPr/>
        </p:nvGrpSpPr>
        <p:grpSpPr>
          <a:xfrm>
            <a:off x="11025903" y="5687297"/>
            <a:ext cx="714910" cy="676402"/>
            <a:chOff x="5167663" y="2830883"/>
            <a:chExt cx="298900" cy="282800"/>
          </a:xfrm>
        </p:grpSpPr>
        <p:sp>
          <p:nvSpPr>
            <p:cNvPr id="217" name="Google Shape;14093;p27">
              <a:extLst>
                <a:ext uri="{FF2B5EF4-FFF2-40B4-BE49-F238E27FC236}">
                  <a16:creationId xmlns:a16="http://schemas.microsoft.com/office/drawing/2014/main" id="{9E7D70B2-CF3D-61D6-5F85-52A08EF3C954}"/>
                </a:ext>
              </a:extLst>
            </p:cNvPr>
            <p:cNvSpPr/>
            <p:nvPr/>
          </p:nvSpPr>
          <p:spPr>
            <a:xfrm>
              <a:off x="5299813" y="2873133"/>
              <a:ext cx="36350" cy="42425"/>
            </a:xfrm>
            <a:custGeom>
              <a:avLst/>
              <a:gdLst/>
              <a:ahLst/>
              <a:cxnLst/>
              <a:rect l="l" t="t" r="r" b="b"/>
              <a:pathLst>
                <a:path w="1454" h="1697" extrusionOk="0">
                  <a:moveTo>
                    <a:pt x="692" y="596"/>
                  </a:moveTo>
                  <a:lnTo>
                    <a:pt x="834" y="1025"/>
                  </a:lnTo>
                  <a:lnTo>
                    <a:pt x="549" y="1025"/>
                  </a:lnTo>
                  <a:lnTo>
                    <a:pt x="692" y="596"/>
                  </a:lnTo>
                  <a:close/>
                  <a:moveTo>
                    <a:pt x="715" y="1"/>
                  </a:moveTo>
                  <a:cubicBezTo>
                    <a:pt x="644" y="1"/>
                    <a:pt x="573" y="72"/>
                    <a:pt x="549" y="120"/>
                  </a:cubicBezTo>
                  <a:lnTo>
                    <a:pt x="25" y="1477"/>
                  </a:lnTo>
                  <a:cubicBezTo>
                    <a:pt x="1" y="1549"/>
                    <a:pt x="25" y="1644"/>
                    <a:pt x="120" y="1668"/>
                  </a:cubicBezTo>
                  <a:cubicBezTo>
                    <a:pt x="147" y="1688"/>
                    <a:pt x="176" y="1697"/>
                    <a:pt x="204" y="1697"/>
                  </a:cubicBezTo>
                  <a:cubicBezTo>
                    <a:pt x="275" y="1697"/>
                    <a:pt x="341" y="1641"/>
                    <a:pt x="358" y="1573"/>
                  </a:cubicBezTo>
                  <a:lnTo>
                    <a:pt x="453" y="1382"/>
                  </a:lnTo>
                  <a:lnTo>
                    <a:pt x="1025" y="1382"/>
                  </a:lnTo>
                  <a:lnTo>
                    <a:pt x="1096" y="1573"/>
                  </a:lnTo>
                  <a:cubicBezTo>
                    <a:pt x="1144" y="1644"/>
                    <a:pt x="1192" y="1692"/>
                    <a:pt x="1263" y="1692"/>
                  </a:cubicBezTo>
                  <a:lnTo>
                    <a:pt x="1311" y="1692"/>
                  </a:lnTo>
                  <a:cubicBezTo>
                    <a:pt x="1406" y="1668"/>
                    <a:pt x="1454" y="1573"/>
                    <a:pt x="1406" y="1454"/>
                  </a:cubicBezTo>
                  <a:lnTo>
                    <a:pt x="906" y="120"/>
                  </a:lnTo>
                  <a:cubicBezTo>
                    <a:pt x="858" y="25"/>
                    <a:pt x="787" y="1"/>
                    <a:pt x="71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18" name="Google Shape;14094;p27">
              <a:extLst>
                <a:ext uri="{FF2B5EF4-FFF2-40B4-BE49-F238E27FC236}">
                  <a16:creationId xmlns:a16="http://schemas.microsoft.com/office/drawing/2014/main" id="{B551BF44-50A0-177B-848C-4C875BA916FC}"/>
                </a:ext>
              </a:extLst>
            </p:cNvPr>
            <p:cNvSpPr/>
            <p:nvPr/>
          </p:nvSpPr>
          <p:spPr>
            <a:xfrm>
              <a:off x="5221838" y="3006508"/>
              <a:ext cx="29775" cy="43475"/>
            </a:xfrm>
            <a:custGeom>
              <a:avLst/>
              <a:gdLst/>
              <a:ahLst/>
              <a:cxnLst/>
              <a:rect l="l" t="t" r="r" b="b"/>
              <a:pathLst>
                <a:path w="1191" h="1739" extrusionOk="0">
                  <a:moveTo>
                    <a:pt x="572" y="358"/>
                  </a:moveTo>
                  <a:cubicBezTo>
                    <a:pt x="619" y="358"/>
                    <a:pt x="691" y="381"/>
                    <a:pt x="715" y="477"/>
                  </a:cubicBezTo>
                  <a:cubicBezTo>
                    <a:pt x="739" y="572"/>
                    <a:pt x="667" y="643"/>
                    <a:pt x="572" y="643"/>
                  </a:cubicBezTo>
                  <a:lnTo>
                    <a:pt x="357" y="643"/>
                  </a:lnTo>
                  <a:lnTo>
                    <a:pt x="357" y="358"/>
                  </a:lnTo>
                  <a:close/>
                  <a:moveTo>
                    <a:pt x="667" y="977"/>
                  </a:moveTo>
                  <a:cubicBezTo>
                    <a:pt x="786" y="977"/>
                    <a:pt x="834" y="1072"/>
                    <a:pt x="834" y="1167"/>
                  </a:cubicBezTo>
                  <a:cubicBezTo>
                    <a:pt x="834" y="1286"/>
                    <a:pt x="739" y="1382"/>
                    <a:pt x="667" y="1382"/>
                  </a:cubicBezTo>
                  <a:lnTo>
                    <a:pt x="357" y="1382"/>
                  </a:lnTo>
                  <a:lnTo>
                    <a:pt x="357" y="977"/>
                  </a:lnTo>
                  <a:close/>
                  <a:moveTo>
                    <a:pt x="191" y="0"/>
                  </a:moveTo>
                  <a:cubicBezTo>
                    <a:pt x="96" y="0"/>
                    <a:pt x="0" y="96"/>
                    <a:pt x="0" y="191"/>
                  </a:cubicBezTo>
                  <a:lnTo>
                    <a:pt x="0" y="1548"/>
                  </a:lnTo>
                  <a:lnTo>
                    <a:pt x="0" y="1620"/>
                  </a:lnTo>
                  <a:cubicBezTo>
                    <a:pt x="24" y="1691"/>
                    <a:pt x="96" y="1739"/>
                    <a:pt x="191" y="1739"/>
                  </a:cubicBezTo>
                  <a:lnTo>
                    <a:pt x="667" y="1739"/>
                  </a:lnTo>
                  <a:cubicBezTo>
                    <a:pt x="953" y="1739"/>
                    <a:pt x="1191" y="1501"/>
                    <a:pt x="1191" y="1191"/>
                  </a:cubicBezTo>
                  <a:cubicBezTo>
                    <a:pt x="1191" y="1024"/>
                    <a:pt x="1096" y="858"/>
                    <a:pt x="977" y="786"/>
                  </a:cubicBezTo>
                  <a:cubicBezTo>
                    <a:pt x="1048" y="691"/>
                    <a:pt x="1072" y="572"/>
                    <a:pt x="1048" y="429"/>
                  </a:cubicBezTo>
                  <a:cubicBezTo>
                    <a:pt x="1024" y="191"/>
                    <a:pt x="810" y="0"/>
                    <a:pt x="57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19" name="Google Shape;14095;p27">
              <a:extLst>
                <a:ext uri="{FF2B5EF4-FFF2-40B4-BE49-F238E27FC236}">
                  <a16:creationId xmlns:a16="http://schemas.microsoft.com/office/drawing/2014/main" id="{5079FBE2-668B-2491-2610-80D52DB2291F}"/>
                </a:ext>
              </a:extLst>
            </p:cNvPr>
            <p:cNvSpPr/>
            <p:nvPr/>
          </p:nvSpPr>
          <p:spPr>
            <a:xfrm>
              <a:off x="5375438" y="3006508"/>
              <a:ext cx="37525" cy="43475"/>
            </a:xfrm>
            <a:custGeom>
              <a:avLst/>
              <a:gdLst/>
              <a:ahLst/>
              <a:cxnLst/>
              <a:rect l="l" t="t" r="r" b="b"/>
              <a:pathLst>
                <a:path w="1501" h="1739" extrusionOk="0">
                  <a:moveTo>
                    <a:pt x="858" y="0"/>
                  </a:moveTo>
                  <a:cubicBezTo>
                    <a:pt x="381" y="0"/>
                    <a:pt x="0" y="381"/>
                    <a:pt x="0" y="858"/>
                  </a:cubicBezTo>
                  <a:cubicBezTo>
                    <a:pt x="0" y="1334"/>
                    <a:pt x="381" y="1739"/>
                    <a:pt x="858" y="1739"/>
                  </a:cubicBezTo>
                  <a:cubicBezTo>
                    <a:pt x="1024" y="1739"/>
                    <a:pt x="1215" y="1667"/>
                    <a:pt x="1334" y="1548"/>
                  </a:cubicBezTo>
                  <a:cubicBezTo>
                    <a:pt x="1358" y="1524"/>
                    <a:pt x="1382" y="1501"/>
                    <a:pt x="1382" y="1453"/>
                  </a:cubicBezTo>
                  <a:cubicBezTo>
                    <a:pt x="1501" y="1405"/>
                    <a:pt x="1477" y="1286"/>
                    <a:pt x="1429" y="1215"/>
                  </a:cubicBezTo>
                  <a:cubicBezTo>
                    <a:pt x="1400" y="1195"/>
                    <a:pt x="1362" y="1184"/>
                    <a:pt x="1324" y="1184"/>
                  </a:cubicBezTo>
                  <a:cubicBezTo>
                    <a:pt x="1271" y="1184"/>
                    <a:pt x="1219" y="1207"/>
                    <a:pt x="1191" y="1263"/>
                  </a:cubicBezTo>
                  <a:lnTo>
                    <a:pt x="1144" y="1286"/>
                  </a:lnTo>
                  <a:cubicBezTo>
                    <a:pt x="1096" y="1334"/>
                    <a:pt x="1001" y="1382"/>
                    <a:pt x="882" y="1382"/>
                  </a:cubicBezTo>
                  <a:cubicBezTo>
                    <a:pt x="620" y="1382"/>
                    <a:pt x="381" y="1143"/>
                    <a:pt x="381" y="858"/>
                  </a:cubicBezTo>
                  <a:cubicBezTo>
                    <a:pt x="381" y="596"/>
                    <a:pt x="620" y="358"/>
                    <a:pt x="882" y="358"/>
                  </a:cubicBezTo>
                  <a:cubicBezTo>
                    <a:pt x="977" y="358"/>
                    <a:pt x="1096" y="381"/>
                    <a:pt x="1144" y="453"/>
                  </a:cubicBezTo>
                  <a:cubicBezTo>
                    <a:pt x="1175" y="469"/>
                    <a:pt x="1207" y="477"/>
                    <a:pt x="1237" y="477"/>
                  </a:cubicBezTo>
                  <a:cubicBezTo>
                    <a:pt x="1297" y="477"/>
                    <a:pt x="1350" y="445"/>
                    <a:pt x="1382" y="381"/>
                  </a:cubicBezTo>
                  <a:cubicBezTo>
                    <a:pt x="1453" y="310"/>
                    <a:pt x="1429" y="215"/>
                    <a:pt x="1334" y="143"/>
                  </a:cubicBezTo>
                  <a:cubicBezTo>
                    <a:pt x="1191" y="72"/>
                    <a:pt x="1024" y="0"/>
                    <a:pt x="85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20" name="Google Shape;14096;p27">
              <a:extLst>
                <a:ext uri="{FF2B5EF4-FFF2-40B4-BE49-F238E27FC236}">
                  <a16:creationId xmlns:a16="http://schemas.microsoft.com/office/drawing/2014/main" id="{2E06A83F-651B-87CA-27AD-98344626BC2F}"/>
                </a:ext>
              </a:extLst>
            </p:cNvPr>
            <p:cNvSpPr/>
            <p:nvPr/>
          </p:nvSpPr>
          <p:spPr>
            <a:xfrm>
              <a:off x="5167663" y="2830883"/>
              <a:ext cx="298900" cy="282800"/>
            </a:xfrm>
            <a:custGeom>
              <a:avLst/>
              <a:gdLst/>
              <a:ahLst/>
              <a:cxnLst/>
              <a:rect l="l" t="t" r="r" b="b"/>
              <a:pathLst>
                <a:path w="11956" h="11312" extrusionOk="0">
                  <a:moveTo>
                    <a:pt x="3620" y="4525"/>
                  </a:moveTo>
                  <a:cubicBezTo>
                    <a:pt x="4430" y="4525"/>
                    <a:pt x="5168" y="4834"/>
                    <a:pt x="5739" y="5335"/>
                  </a:cubicBezTo>
                  <a:cubicBezTo>
                    <a:pt x="5382" y="5716"/>
                    <a:pt x="5120" y="6168"/>
                    <a:pt x="4954" y="6644"/>
                  </a:cubicBezTo>
                  <a:cubicBezTo>
                    <a:pt x="4025" y="6311"/>
                    <a:pt x="3263" y="5573"/>
                    <a:pt x="2953" y="4620"/>
                  </a:cubicBezTo>
                  <a:cubicBezTo>
                    <a:pt x="3144" y="4549"/>
                    <a:pt x="3382" y="4525"/>
                    <a:pt x="3620" y="4525"/>
                  </a:cubicBezTo>
                  <a:close/>
                  <a:moveTo>
                    <a:pt x="8359" y="4549"/>
                  </a:moveTo>
                  <a:cubicBezTo>
                    <a:pt x="8597" y="4549"/>
                    <a:pt x="8835" y="4596"/>
                    <a:pt x="9050" y="4620"/>
                  </a:cubicBezTo>
                  <a:cubicBezTo>
                    <a:pt x="8716" y="5573"/>
                    <a:pt x="7978" y="6311"/>
                    <a:pt x="7025" y="6644"/>
                  </a:cubicBezTo>
                  <a:cubicBezTo>
                    <a:pt x="6883" y="6168"/>
                    <a:pt x="6597" y="5716"/>
                    <a:pt x="6240" y="5335"/>
                  </a:cubicBezTo>
                  <a:cubicBezTo>
                    <a:pt x="6811" y="4858"/>
                    <a:pt x="7549" y="4549"/>
                    <a:pt x="8359" y="4549"/>
                  </a:cubicBezTo>
                  <a:close/>
                  <a:moveTo>
                    <a:pt x="5978" y="5597"/>
                  </a:moveTo>
                  <a:cubicBezTo>
                    <a:pt x="6287" y="5930"/>
                    <a:pt x="6525" y="6311"/>
                    <a:pt x="6668" y="6763"/>
                  </a:cubicBezTo>
                  <a:cubicBezTo>
                    <a:pt x="6454" y="6811"/>
                    <a:pt x="6216" y="6835"/>
                    <a:pt x="5978" y="6835"/>
                  </a:cubicBezTo>
                  <a:cubicBezTo>
                    <a:pt x="5739" y="6835"/>
                    <a:pt x="5501" y="6811"/>
                    <a:pt x="5287" y="6787"/>
                  </a:cubicBezTo>
                  <a:cubicBezTo>
                    <a:pt x="5430" y="6311"/>
                    <a:pt x="5692" y="5930"/>
                    <a:pt x="5978" y="5597"/>
                  </a:cubicBezTo>
                  <a:close/>
                  <a:moveTo>
                    <a:pt x="6716" y="7049"/>
                  </a:moveTo>
                  <a:cubicBezTo>
                    <a:pt x="6763" y="7240"/>
                    <a:pt x="6787" y="7406"/>
                    <a:pt x="6787" y="7597"/>
                  </a:cubicBezTo>
                  <a:cubicBezTo>
                    <a:pt x="6811" y="8311"/>
                    <a:pt x="6597" y="9026"/>
                    <a:pt x="6216" y="9621"/>
                  </a:cubicBezTo>
                  <a:cubicBezTo>
                    <a:pt x="6192" y="9645"/>
                    <a:pt x="6192" y="9669"/>
                    <a:pt x="6168" y="9669"/>
                  </a:cubicBezTo>
                  <a:cubicBezTo>
                    <a:pt x="6192" y="9740"/>
                    <a:pt x="5978" y="9978"/>
                    <a:pt x="5978" y="9978"/>
                  </a:cubicBezTo>
                  <a:cubicBezTo>
                    <a:pt x="5501" y="9478"/>
                    <a:pt x="5168" y="8788"/>
                    <a:pt x="5120" y="8049"/>
                  </a:cubicBezTo>
                  <a:lnTo>
                    <a:pt x="5120" y="7454"/>
                  </a:lnTo>
                  <a:cubicBezTo>
                    <a:pt x="5120" y="7335"/>
                    <a:pt x="5144" y="7216"/>
                    <a:pt x="5168" y="7049"/>
                  </a:cubicBezTo>
                  <a:cubicBezTo>
                    <a:pt x="5406" y="7121"/>
                    <a:pt x="5692" y="7144"/>
                    <a:pt x="5954" y="7144"/>
                  </a:cubicBezTo>
                  <a:cubicBezTo>
                    <a:pt x="6216" y="7144"/>
                    <a:pt x="6478" y="7121"/>
                    <a:pt x="6716" y="7049"/>
                  </a:cubicBezTo>
                  <a:close/>
                  <a:moveTo>
                    <a:pt x="9383" y="4715"/>
                  </a:moveTo>
                  <a:cubicBezTo>
                    <a:pt x="10645" y="5120"/>
                    <a:pt x="11574" y="6335"/>
                    <a:pt x="11574" y="7764"/>
                  </a:cubicBezTo>
                  <a:cubicBezTo>
                    <a:pt x="11574" y="9550"/>
                    <a:pt x="10145" y="11026"/>
                    <a:pt x="8359" y="11026"/>
                  </a:cubicBezTo>
                  <a:cubicBezTo>
                    <a:pt x="7549" y="11026"/>
                    <a:pt x="6811" y="10717"/>
                    <a:pt x="6240" y="10217"/>
                  </a:cubicBezTo>
                  <a:cubicBezTo>
                    <a:pt x="6883" y="9550"/>
                    <a:pt x="7192" y="8692"/>
                    <a:pt x="7192" y="7764"/>
                  </a:cubicBezTo>
                  <a:lnTo>
                    <a:pt x="7240" y="7764"/>
                  </a:lnTo>
                  <a:cubicBezTo>
                    <a:pt x="7192" y="7502"/>
                    <a:pt x="7168" y="7240"/>
                    <a:pt x="7121" y="6978"/>
                  </a:cubicBezTo>
                  <a:cubicBezTo>
                    <a:pt x="8192" y="6621"/>
                    <a:pt x="9026" y="5787"/>
                    <a:pt x="9383" y="4715"/>
                  </a:cubicBezTo>
                  <a:close/>
                  <a:moveTo>
                    <a:pt x="5906" y="0"/>
                  </a:moveTo>
                  <a:cubicBezTo>
                    <a:pt x="3953" y="0"/>
                    <a:pt x="2334" y="1596"/>
                    <a:pt x="2334" y="3572"/>
                  </a:cubicBezTo>
                  <a:cubicBezTo>
                    <a:pt x="2334" y="3834"/>
                    <a:pt x="2382" y="4096"/>
                    <a:pt x="2429" y="4382"/>
                  </a:cubicBezTo>
                  <a:cubicBezTo>
                    <a:pt x="1000" y="4858"/>
                    <a:pt x="0" y="6192"/>
                    <a:pt x="0" y="7764"/>
                  </a:cubicBezTo>
                  <a:cubicBezTo>
                    <a:pt x="0" y="8240"/>
                    <a:pt x="72" y="8692"/>
                    <a:pt x="262" y="9097"/>
                  </a:cubicBezTo>
                  <a:cubicBezTo>
                    <a:pt x="280" y="9170"/>
                    <a:pt x="354" y="9201"/>
                    <a:pt x="430" y="9201"/>
                  </a:cubicBezTo>
                  <a:cubicBezTo>
                    <a:pt x="454" y="9201"/>
                    <a:pt x="478" y="9198"/>
                    <a:pt x="500" y="9192"/>
                  </a:cubicBezTo>
                  <a:cubicBezTo>
                    <a:pt x="596" y="9169"/>
                    <a:pt x="619" y="9050"/>
                    <a:pt x="596" y="8954"/>
                  </a:cubicBezTo>
                  <a:cubicBezTo>
                    <a:pt x="429" y="8573"/>
                    <a:pt x="357" y="8145"/>
                    <a:pt x="357" y="7740"/>
                  </a:cubicBezTo>
                  <a:cubicBezTo>
                    <a:pt x="357" y="6311"/>
                    <a:pt x="1262" y="5120"/>
                    <a:pt x="2548" y="4668"/>
                  </a:cubicBezTo>
                  <a:cubicBezTo>
                    <a:pt x="2906" y="5739"/>
                    <a:pt x="3763" y="6573"/>
                    <a:pt x="4811" y="6930"/>
                  </a:cubicBezTo>
                  <a:cubicBezTo>
                    <a:pt x="4787" y="7073"/>
                    <a:pt x="4763" y="7240"/>
                    <a:pt x="4763" y="7383"/>
                  </a:cubicBezTo>
                  <a:cubicBezTo>
                    <a:pt x="4715" y="7549"/>
                    <a:pt x="4715" y="7740"/>
                    <a:pt x="4763" y="7907"/>
                  </a:cubicBezTo>
                  <a:cubicBezTo>
                    <a:pt x="4787" y="8740"/>
                    <a:pt x="5144" y="9550"/>
                    <a:pt x="5716" y="10145"/>
                  </a:cubicBezTo>
                  <a:cubicBezTo>
                    <a:pt x="5144" y="10645"/>
                    <a:pt x="4406" y="10955"/>
                    <a:pt x="3596" y="10955"/>
                  </a:cubicBezTo>
                  <a:cubicBezTo>
                    <a:pt x="2548" y="10955"/>
                    <a:pt x="1572" y="10455"/>
                    <a:pt x="977" y="9621"/>
                  </a:cubicBezTo>
                  <a:cubicBezTo>
                    <a:pt x="935" y="9565"/>
                    <a:pt x="876" y="9542"/>
                    <a:pt x="826" y="9542"/>
                  </a:cubicBezTo>
                  <a:cubicBezTo>
                    <a:pt x="790" y="9542"/>
                    <a:pt x="758" y="9554"/>
                    <a:pt x="738" y="9574"/>
                  </a:cubicBezTo>
                  <a:cubicBezTo>
                    <a:pt x="643" y="9645"/>
                    <a:pt x="643" y="9764"/>
                    <a:pt x="715" y="9812"/>
                  </a:cubicBezTo>
                  <a:cubicBezTo>
                    <a:pt x="1381" y="10740"/>
                    <a:pt x="2453" y="11312"/>
                    <a:pt x="3620" y="11312"/>
                  </a:cubicBezTo>
                  <a:cubicBezTo>
                    <a:pt x="4525" y="11312"/>
                    <a:pt x="5358" y="10979"/>
                    <a:pt x="6001" y="10407"/>
                  </a:cubicBezTo>
                  <a:cubicBezTo>
                    <a:pt x="6621" y="10979"/>
                    <a:pt x="7454" y="11312"/>
                    <a:pt x="8383" y="11312"/>
                  </a:cubicBezTo>
                  <a:cubicBezTo>
                    <a:pt x="10359" y="11312"/>
                    <a:pt x="11955" y="9693"/>
                    <a:pt x="11955" y="7740"/>
                  </a:cubicBezTo>
                  <a:cubicBezTo>
                    <a:pt x="11931" y="6192"/>
                    <a:pt x="10883" y="4858"/>
                    <a:pt x="9455" y="4382"/>
                  </a:cubicBezTo>
                  <a:cubicBezTo>
                    <a:pt x="9526" y="4120"/>
                    <a:pt x="9550" y="3834"/>
                    <a:pt x="9550" y="3572"/>
                  </a:cubicBezTo>
                  <a:cubicBezTo>
                    <a:pt x="9550" y="2763"/>
                    <a:pt x="9288" y="2001"/>
                    <a:pt x="8764" y="1381"/>
                  </a:cubicBezTo>
                  <a:cubicBezTo>
                    <a:pt x="8736" y="1326"/>
                    <a:pt x="8684" y="1302"/>
                    <a:pt x="8631" y="1302"/>
                  </a:cubicBezTo>
                  <a:cubicBezTo>
                    <a:pt x="8593" y="1302"/>
                    <a:pt x="8555" y="1314"/>
                    <a:pt x="8526" y="1334"/>
                  </a:cubicBezTo>
                  <a:cubicBezTo>
                    <a:pt x="8454" y="1405"/>
                    <a:pt x="8454" y="1524"/>
                    <a:pt x="8502" y="1572"/>
                  </a:cubicBezTo>
                  <a:cubicBezTo>
                    <a:pt x="8954" y="2143"/>
                    <a:pt x="9193" y="2834"/>
                    <a:pt x="9193" y="3572"/>
                  </a:cubicBezTo>
                  <a:cubicBezTo>
                    <a:pt x="9193" y="3810"/>
                    <a:pt x="9169" y="4049"/>
                    <a:pt x="9097" y="4287"/>
                  </a:cubicBezTo>
                  <a:cubicBezTo>
                    <a:pt x="8859" y="4239"/>
                    <a:pt x="8597" y="4191"/>
                    <a:pt x="8335" y="4191"/>
                  </a:cubicBezTo>
                  <a:cubicBezTo>
                    <a:pt x="7430" y="4191"/>
                    <a:pt x="6597" y="4525"/>
                    <a:pt x="5954" y="5096"/>
                  </a:cubicBezTo>
                  <a:cubicBezTo>
                    <a:pt x="5311" y="4525"/>
                    <a:pt x="4477" y="4191"/>
                    <a:pt x="3572" y="4191"/>
                  </a:cubicBezTo>
                  <a:cubicBezTo>
                    <a:pt x="3287" y="4191"/>
                    <a:pt x="3025" y="4239"/>
                    <a:pt x="2786" y="4287"/>
                  </a:cubicBezTo>
                  <a:cubicBezTo>
                    <a:pt x="2739" y="4049"/>
                    <a:pt x="2691" y="3810"/>
                    <a:pt x="2691" y="3572"/>
                  </a:cubicBezTo>
                  <a:cubicBezTo>
                    <a:pt x="2691" y="1786"/>
                    <a:pt x="4168" y="357"/>
                    <a:pt x="5906" y="357"/>
                  </a:cubicBezTo>
                  <a:cubicBezTo>
                    <a:pt x="6668" y="357"/>
                    <a:pt x="7335" y="595"/>
                    <a:pt x="7907" y="1048"/>
                  </a:cubicBezTo>
                  <a:cubicBezTo>
                    <a:pt x="7949" y="1069"/>
                    <a:pt x="7992" y="1081"/>
                    <a:pt x="8031" y="1081"/>
                  </a:cubicBezTo>
                  <a:cubicBezTo>
                    <a:pt x="8078" y="1081"/>
                    <a:pt x="8118" y="1063"/>
                    <a:pt x="8145" y="1024"/>
                  </a:cubicBezTo>
                  <a:cubicBezTo>
                    <a:pt x="8216" y="929"/>
                    <a:pt x="8216" y="834"/>
                    <a:pt x="8121" y="786"/>
                  </a:cubicBezTo>
                  <a:cubicBezTo>
                    <a:pt x="7502" y="262"/>
                    <a:pt x="6716" y="0"/>
                    <a:pt x="590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21" name="Google Shape;14097;p27">
            <a:extLst>
              <a:ext uri="{FF2B5EF4-FFF2-40B4-BE49-F238E27FC236}">
                <a16:creationId xmlns:a16="http://schemas.microsoft.com/office/drawing/2014/main" id="{251118C2-06BC-F976-721D-8B0D1AE725C8}"/>
              </a:ext>
            </a:extLst>
          </p:cNvPr>
          <p:cNvGrpSpPr/>
          <p:nvPr/>
        </p:nvGrpSpPr>
        <p:grpSpPr>
          <a:xfrm>
            <a:off x="12592318" y="5671989"/>
            <a:ext cx="619536" cy="710246"/>
            <a:chOff x="5695138" y="2824483"/>
            <a:chExt cx="259025" cy="296950"/>
          </a:xfrm>
        </p:grpSpPr>
        <p:sp>
          <p:nvSpPr>
            <p:cNvPr id="222" name="Google Shape;14098;p27">
              <a:extLst>
                <a:ext uri="{FF2B5EF4-FFF2-40B4-BE49-F238E27FC236}">
                  <a16:creationId xmlns:a16="http://schemas.microsoft.com/office/drawing/2014/main" id="{77DF89E3-0296-A732-76C9-1B7677FC9CAF}"/>
                </a:ext>
              </a:extLst>
            </p:cNvPr>
            <p:cNvSpPr/>
            <p:nvPr/>
          </p:nvSpPr>
          <p:spPr>
            <a:xfrm>
              <a:off x="5787438" y="2947558"/>
              <a:ext cx="75025" cy="8950"/>
            </a:xfrm>
            <a:custGeom>
              <a:avLst/>
              <a:gdLst/>
              <a:ahLst/>
              <a:cxnLst/>
              <a:rect l="l" t="t" r="r" b="b"/>
              <a:pathLst>
                <a:path w="3001" h="358" extrusionOk="0">
                  <a:moveTo>
                    <a:pt x="214" y="1"/>
                  </a:moveTo>
                  <a:cubicBezTo>
                    <a:pt x="119" y="1"/>
                    <a:pt x="71" y="72"/>
                    <a:pt x="24" y="167"/>
                  </a:cubicBezTo>
                  <a:cubicBezTo>
                    <a:pt x="0" y="287"/>
                    <a:pt x="95" y="358"/>
                    <a:pt x="214" y="358"/>
                  </a:cubicBezTo>
                  <a:lnTo>
                    <a:pt x="2834" y="358"/>
                  </a:lnTo>
                  <a:cubicBezTo>
                    <a:pt x="2905" y="358"/>
                    <a:pt x="2977" y="310"/>
                    <a:pt x="3001" y="215"/>
                  </a:cubicBezTo>
                  <a:cubicBezTo>
                    <a:pt x="3001" y="96"/>
                    <a:pt x="2929" y="1"/>
                    <a:pt x="28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23" name="Google Shape;14099;p27">
              <a:extLst>
                <a:ext uri="{FF2B5EF4-FFF2-40B4-BE49-F238E27FC236}">
                  <a16:creationId xmlns:a16="http://schemas.microsoft.com/office/drawing/2014/main" id="{EA5EBD1F-1F41-2BD8-5BE2-300166A17D8B}"/>
                </a:ext>
              </a:extLst>
            </p:cNvPr>
            <p:cNvSpPr/>
            <p:nvPr/>
          </p:nvSpPr>
          <p:spPr>
            <a:xfrm>
              <a:off x="5787438" y="2968408"/>
              <a:ext cx="75025" cy="8950"/>
            </a:xfrm>
            <a:custGeom>
              <a:avLst/>
              <a:gdLst/>
              <a:ahLst/>
              <a:cxnLst/>
              <a:rect l="l" t="t" r="r" b="b"/>
              <a:pathLst>
                <a:path w="3001" h="358" extrusionOk="0">
                  <a:moveTo>
                    <a:pt x="214" y="0"/>
                  </a:moveTo>
                  <a:cubicBezTo>
                    <a:pt x="119" y="0"/>
                    <a:pt x="71" y="72"/>
                    <a:pt x="24" y="167"/>
                  </a:cubicBezTo>
                  <a:cubicBezTo>
                    <a:pt x="0" y="286"/>
                    <a:pt x="95" y="357"/>
                    <a:pt x="214" y="357"/>
                  </a:cubicBezTo>
                  <a:lnTo>
                    <a:pt x="2834" y="357"/>
                  </a:lnTo>
                  <a:cubicBezTo>
                    <a:pt x="2905" y="357"/>
                    <a:pt x="2977" y="310"/>
                    <a:pt x="3001" y="215"/>
                  </a:cubicBezTo>
                  <a:cubicBezTo>
                    <a:pt x="3001" y="96"/>
                    <a:pt x="2929" y="0"/>
                    <a:pt x="283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24" name="Google Shape;14100;p27">
              <a:extLst>
                <a:ext uri="{FF2B5EF4-FFF2-40B4-BE49-F238E27FC236}">
                  <a16:creationId xmlns:a16="http://schemas.microsoft.com/office/drawing/2014/main" id="{480EFFF6-74D0-6563-FD0C-232BB90F3EE6}"/>
                </a:ext>
              </a:extLst>
            </p:cNvPr>
            <p:cNvSpPr/>
            <p:nvPr/>
          </p:nvSpPr>
          <p:spPr>
            <a:xfrm>
              <a:off x="5804088" y="2989233"/>
              <a:ext cx="42300" cy="8950"/>
            </a:xfrm>
            <a:custGeom>
              <a:avLst/>
              <a:gdLst/>
              <a:ahLst/>
              <a:cxnLst/>
              <a:rect l="l" t="t" r="r" b="b"/>
              <a:pathLst>
                <a:path w="1692" h="358" extrusionOk="0">
                  <a:moveTo>
                    <a:pt x="191" y="1"/>
                  </a:moveTo>
                  <a:cubicBezTo>
                    <a:pt x="120" y="1"/>
                    <a:pt x="48" y="72"/>
                    <a:pt x="25" y="144"/>
                  </a:cubicBezTo>
                  <a:cubicBezTo>
                    <a:pt x="1" y="263"/>
                    <a:pt x="72" y="358"/>
                    <a:pt x="191" y="358"/>
                  </a:cubicBezTo>
                  <a:lnTo>
                    <a:pt x="1501" y="358"/>
                  </a:lnTo>
                  <a:cubicBezTo>
                    <a:pt x="1596" y="358"/>
                    <a:pt x="1668" y="310"/>
                    <a:pt x="1692" y="215"/>
                  </a:cubicBezTo>
                  <a:cubicBezTo>
                    <a:pt x="1692" y="96"/>
                    <a:pt x="1596" y="1"/>
                    <a:pt x="15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25" name="Google Shape;14101;p27">
              <a:extLst>
                <a:ext uri="{FF2B5EF4-FFF2-40B4-BE49-F238E27FC236}">
                  <a16:creationId xmlns:a16="http://schemas.microsoft.com/office/drawing/2014/main" id="{87EB58C5-D104-AF6D-861C-3BE40B6ADD00}"/>
                </a:ext>
              </a:extLst>
            </p:cNvPr>
            <p:cNvSpPr/>
            <p:nvPr/>
          </p:nvSpPr>
          <p:spPr>
            <a:xfrm>
              <a:off x="5695138" y="2824483"/>
              <a:ext cx="259025" cy="296950"/>
            </a:xfrm>
            <a:custGeom>
              <a:avLst/>
              <a:gdLst/>
              <a:ahLst/>
              <a:cxnLst/>
              <a:rect l="l" t="t" r="r" b="b"/>
              <a:pathLst>
                <a:path w="10361" h="11878" extrusionOk="0">
                  <a:moveTo>
                    <a:pt x="5073" y="470"/>
                  </a:moveTo>
                  <a:lnTo>
                    <a:pt x="5073" y="1709"/>
                  </a:lnTo>
                  <a:lnTo>
                    <a:pt x="1668" y="3685"/>
                  </a:lnTo>
                  <a:lnTo>
                    <a:pt x="572" y="3066"/>
                  </a:lnTo>
                  <a:lnTo>
                    <a:pt x="1049" y="2780"/>
                  </a:lnTo>
                  <a:lnTo>
                    <a:pt x="5073" y="470"/>
                  </a:lnTo>
                  <a:close/>
                  <a:moveTo>
                    <a:pt x="10003" y="3352"/>
                  </a:moveTo>
                  <a:lnTo>
                    <a:pt x="10003" y="8496"/>
                  </a:lnTo>
                  <a:lnTo>
                    <a:pt x="8907" y="7877"/>
                  </a:lnTo>
                  <a:lnTo>
                    <a:pt x="8907" y="3971"/>
                  </a:lnTo>
                  <a:lnTo>
                    <a:pt x="10003" y="3352"/>
                  </a:lnTo>
                  <a:close/>
                  <a:moveTo>
                    <a:pt x="5383" y="494"/>
                  </a:moveTo>
                  <a:lnTo>
                    <a:pt x="9860" y="3090"/>
                  </a:lnTo>
                  <a:lnTo>
                    <a:pt x="8741" y="3709"/>
                  </a:lnTo>
                  <a:lnTo>
                    <a:pt x="6764" y="2542"/>
                  </a:lnTo>
                  <a:cubicBezTo>
                    <a:pt x="6732" y="2526"/>
                    <a:pt x="6701" y="2519"/>
                    <a:pt x="6671" y="2519"/>
                  </a:cubicBezTo>
                  <a:cubicBezTo>
                    <a:pt x="6611" y="2519"/>
                    <a:pt x="6558" y="2550"/>
                    <a:pt x="6526" y="2614"/>
                  </a:cubicBezTo>
                  <a:cubicBezTo>
                    <a:pt x="6455" y="2709"/>
                    <a:pt x="6478" y="2780"/>
                    <a:pt x="6574" y="2852"/>
                  </a:cubicBezTo>
                  <a:lnTo>
                    <a:pt x="8574" y="4019"/>
                  </a:lnTo>
                  <a:lnTo>
                    <a:pt x="8574" y="7901"/>
                  </a:lnTo>
                  <a:lnTo>
                    <a:pt x="5216" y="9853"/>
                  </a:lnTo>
                  <a:lnTo>
                    <a:pt x="1858" y="7901"/>
                  </a:lnTo>
                  <a:lnTo>
                    <a:pt x="1858" y="4019"/>
                  </a:lnTo>
                  <a:lnTo>
                    <a:pt x="5216" y="2042"/>
                  </a:lnTo>
                  <a:lnTo>
                    <a:pt x="5883" y="2423"/>
                  </a:lnTo>
                  <a:cubicBezTo>
                    <a:pt x="5921" y="2451"/>
                    <a:pt x="5958" y="2465"/>
                    <a:pt x="5993" y="2465"/>
                  </a:cubicBezTo>
                  <a:cubicBezTo>
                    <a:pt x="6046" y="2465"/>
                    <a:pt x="6092" y="2433"/>
                    <a:pt x="6121" y="2376"/>
                  </a:cubicBezTo>
                  <a:cubicBezTo>
                    <a:pt x="6193" y="2280"/>
                    <a:pt x="6169" y="2185"/>
                    <a:pt x="6073" y="2137"/>
                  </a:cubicBezTo>
                  <a:lnTo>
                    <a:pt x="5383" y="1733"/>
                  </a:lnTo>
                  <a:lnTo>
                    <a:pt x="5383" y="494"/>
                  </a:lnTo>
                  <a:close/>
                  <a:moveTo>
                    <a:pt x="1668" y="8210"/>
                  </a:moveTo>
                  <a:lnTo>
                    <a:pt x="5073" y="10163"/>
                  </a:lnTo>
                  <a:lnTo>
                    <a:pt x="5073" y="11401"/>
                  </a:lnTo>
                  <a:lnTo>
                    <a:pt x="5026" y="11401"/>
                  </a:lnTo>
                  <a:lnTo>
                    <a:pt x="2787" y="10115"/>
                  </a:lnTo>
                  <a:lnTo>
                    <a:pt x="572" y="8829"/>
                  </a:lnTo>
                  <a:lnTo>
                    <a:pt x="1668" y="8210"/>
                  </a:lnTo>
                  <a:close/>
                  <a:moveTo>
                    <a:pt x="8788" y="8186"/>
                  </a:moveTo>
                  <a:lnTo>
                    <a:pt x="9884" y="8805"/>
                  </a:lnTo>
                  <a:lnTo>
                    <a:pt x="7621" y="10115"/>
                  </a:lnTo>
                  <a:lnTo>
                    <a:pt x="5383" y="11401"/>
                  </a:lnTo>
                  <a:lnTo>
                    <a:pt x="5383" y="10139"/>
                  </a:lnTo>
                  <a:lnTo>
                    <a:pt x="8788" y="8186"/>
                  </a:lnTo>
                  <a:close/>
                  <a:moveTo>
                    <a:pt x="5180" y="0"/>
                  </a:moveTo>
                  <a:cubicBezTo>
                    <a:pt x="5151" y="0"/>
                    <a:pt x="5121" y="6"/>
                    <a:pt x="5097" y="18"/>
                  </a:cubicBezTo>
                  <a:lnTo>
                    <a:pt x="96" y="2900"/>
                  </a:lnTo>
                  <a:cubicBezTo>
                    <a:pt x="25" y="2947"/>
                    <a:pt x="1" y="2995"/>
                    <a:pt x="1" y="3066"/>
                  </a:cubicBezTo>
                  <a:lnTo>
                    <a:pt x="1" y="6519"/>
                  </a:lnTo>
                  <a:cubicBezTo>
                    <a:pt x="1" y="6591"/>
                    <a:pt x="72" y="6662"/>
                    <a:pt x="144" y="6686"/>
                  </a:cubicBezTo>
                  <a:cubicBezTo>
                    <a:pt x="159" y="6689"/>
                    <a:pt x="174" y="6691"/>
                    <a:pt x="188" y="6691"/>
                  </a:cubicBezTo>
                  <a:cubicBezTo>
                    <a:pt x="286" y="6691"/>
                    <a:pt x="358" y="6623"/>
                    <a:pt x="358" y="6519"/>
                  </a:cubicBezTo>
                  <a:lnTo>
                    <a:pt x="358" y="3352"/>
                  </a:lnTo>
                  <a:lnTo>
                    <a:pt x="1453" y="3971"/>
                  </a:lnTo>
                  <a:lnTo>
                    <a:pt x="1453" y="7877"/>
                  </a:lnTo>
                  <a:lnTo>
                    <a:pt x="358" y="8496"/>
                  </a:lnTo>
                  <a:lnTo>
                    <a:pt x="358" y="7305"/>
                  </a:lnTo>
                  <a:cubicBezTo>
                    <a:pt x="358" y="7234"/>
                    <a:pt x="310" y="7162"/>
                    <a:pt x="215" y="7138"/>
                  </a:cubicBezTo>
                  <a:cubicBezTo>
                    <a:pt x="200" y="7135"/>
                    <a:pt x="185" y="7134"/>
                    <a:pt x="170" y="7134"/>
                  </a:cubicBezTo>
                  <a:cubicBezTo>
                    <a:pt x="73" y="7134"/>
                    <a:pt x="1" y="7201"/>
                    <a:pt x="1" y="7305"/>
                  </a:cubicBezTo>
                  <a:lnTo>
                    <a:pt x="1" y="8805"/>
                  </a:lnTo>
                  <a:cubicBezTo>
                    <a:pt x="1" y="8853"/>
                    <a:pt x="25" y="8925"/>
                    <a:pt x="96" y="8948"/>
                  </a:cubicBezTo>
                  <a:lnTo>
                    <a:pt x="5097" y="11830"/>
                  </a:lnTo>
                  <a:cubicBezTo>
                    <a:pt x="5121" y="11878"/>
                    <a:pt x="5145" y="11878"/>
                    <a:pt x="5169" y="11878"/>
                  </a:cubicBezTo>
                  <a:cubicBezTo>
                    <a:pt x="5216" y="11878"/>
                    <a:pt x="5240" y="11878"/>
                    <a:pt x="5264" y="11830"/>
                  </a:cubicBezTo>
                  <a:lnTo>
                    <a:pt x="10265" y="8948"/>
                  </a:lnTo>
                  <a:cubicBezTo>
                    <a:pt x="10336" y="8925"/>
                    <a:pt x="10360" y="8853"/>
                    <a:pt x="10360" y="8805"/>
                  </a:cubicBezTo>
                  <a:lnTo>
                    <a:pt x="10360" y="3066"/>
                  </a:lnTo>
                  <a:cubicBezTo>
                    <a:pt x="10360" y="2995"/>
                    <a:pt x="10336" y="2947"/>
                    <a:pt x="10265" y="2900"/>
                  </a:cubicBezTo>
                  <a:lnTo>
                    <a:pt x="5264" y="18"/>
                  </a:lnTo>
                  <a:cubicBezTo>
                    <a:pt x="5240" y="6"/>
                    <a:pt x="5210" y="0"/>
                    <a:pt x="518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226" name="Google Shape;14102;p27">
            <a:extLst>
              <a:ext uri="{FF2B5EF4-FFF2-40B4-BE49-F238E27FC236}">
                <a16:creationId xmlns:a16="http://schemas.microsoft.com/office/drawing/2014/main" id="{B5BB3295-A997-6DD9-F1C8-EFA4F702BC4D}"/>
              </a:ext>
            </a:extLst>
          </p:cNvPr>
          <p:cNvSpPr/>
          <p:nvPr/>
        </p:nvSpPr>
        <p:spPr>
          <a:xfrm>
            <a:off x="13994851" y="5672930"/>
            <a:ext cx="712038" cy="710664"/>
          </a:xfrm>
          <a:custGeom>
            <a:avLst/>
            <a:gdLst/>
            <a:ahLst/>
            <a:cxnLst/>
            <a:rect l="l" t="t" r="r" b="b"/>
            <a:pathLst>
              <a:path w="11908" h="11885" extrusionOk="0">
                <a:moveTo>
                  <a:pt x="6312" y="1335"/>
                </a:moveTo>
                <a:lnTo>
                  <a:pt x="7097" y="1811"/>
                </a:lnTo>
                <a:lnTo>
                  <a:pt x="6312" y="2287"/>
                </a:lnTo>
                <a:lnTo>
                  <a:pt x="5550" y="1811"/>
                </a:lnTo>
                <a:lnTo>
                  <a:pt x="6312" y="1335"/>
                </a:lnTo>
                <a:close/>
                <a:moveTo>
                  <a:pt x="9479" y="3454"/>
                </a:moveTo>
                <a:lnTo>
                  <a:pt x="10241" y="3930"/>
                </a:lnTo>
                <a:lnTo>
                  <a:pt x="10003" y="4073"/>
                </a:lnTo>
                <a:lnTo>
                  <a:pt x="9479" y="4407"/>
                </a:lnTo>
                <a:lnTo>
                  <a:pt x="8693" y="3930"/>
                </a:lnTo>
                <a:lnTo>
                  <a:pt x="9479" y="3454"/>
                </a:lnTo>
                <a:close/>
                <a:moveTo>
                  <a:pt x="3168" y="5026"/>
                </a:moveTo>
                <a:lnTo>
                  <a:pt x="3930" y="5502"/>
                </a:lnTo>
                <a:lnTo>
                  <a:pt x="3168" y="5978"/>
                </a:lnTo>
                <a:lnTo>
                  <a:pt x="2382" y="5502"/>
                </a:lnTo>
                <a:lnTo>
                  <a:pt x="3168" y="5026"/>
                </a:lnTo>
                <a:close/>
                <a:moveTo>
                  <a:pt x="5359" y="2120"/>
                </a:moveTo>
                <a:lnTo>
                  <a:pt x="6169" y="2549"/>
                </a:lnTo>
                <a:lnTo>
                  <a:pt x="6169" y="10694"/>
                </a:lnTo>
                <a:lnTo>
                  <a:pt x="5359" y="10694"/>
                </a:lnTo>
                <a:lnTo>
                  <a:pt x="5359" y="2120"/>
                </a:lnTo>
                <a:close/>
                <a:moveTo>
                  <a:pt x="8503" y="4240"/>
                </a:moveTo>
                <a:lnTo>
                  <a:pt x="9288" y="4669"/>
                </a:lnTo>
                <a:lnTo>
                  <a:pt x="9288" y="10694"/>
                </a:lnTo>
                <a:lnTo>
                  <a:pt x="8503" y="10694"/>
                </a:lnTo>
                <a:lnTo>
                  <a:pt x="8503" y="4240"/>
                </a:lnTo>
                <a:close/>
                <a:moveTo>
                  <a:pt x="4144" y="5836"/>
                </a:moveTo>
                <a:lnTo>
                  <a:pt x="4144" y="10717"/>
                </a:lnTo>
                <a:lnTo>
                  <a:pt x="3335" y="10717"/>
                </a:lnTo>
                <a:lnTo>
                  <a:pt x="3335" y="6312"/>
                </a:lnTo>
                <a:lnTo>
                  <a:pt x="4144" y="5836"/>
                </a:lnTo>
                <a:close/>
                <a:moveTo>
                  <a:pt x="7264" y="2120"/>
                </a:moveTo>
                <a:lnTo>
                  <a:pt x="7264" y="10717"/>
                </a:lnTo>
                <a:lnTo>
                  <a:pt x="6478" y="10717"/>
                </a:lnTo>
                <a:lnTo>
                  <a:pt x="6478" y="2597"/>
                </a:lnTo>
                <a:lnTo>
                  <a:pt x="7264" y="2120"/>
                </a:lnTo>
                <a:close/>
                <a:moveTo>
                  <a:pt x="11551" y="11051"/>
                </a:moveTo>
                <a:lnTo>
                  <a:pt x="11551" y="11527"/>
                </a:lnTo>
                <a:lnTo>
                  <a:pt x="358" y="11527"/>
                </a:lnTo>
                <a:lnTo>
                  <a:pt x="358" y="11051"/>
                </a:lnTo>
                <a:close/>
                <a:moveTo>
                  <a:pt x="930" y="1"/>
                </a:moveTo>
                <a:cubicBezTo>
                  <a:pt x="810" y="1"/>
                  <a:pt x="715" y="72"/>
                  <a:pt x="715" y="192"/>
                </a:cubicBezTo>
                <a:lnTo>
                  <a:pt x="715" y="977"/>
                </a:lnTo>
                <a:lnTo>
                  <a:pt x="501" y="977"/>
                </a:lnTo>
                <a:cubicBezTo>
                  <a:pt x="429" y="977"/>
                  <a:pt x="334" y="1049"/>
                  <a:pt x="334" y="1144"/>
                </a:cubicBezTo>
                <a:cubicBezTo>
                  <a:pt x="334" y="1263"/>
                  <a:pt x="382" y="1335"/>
                  <a:pt x="501" y="1335"/>
                </a:cubicBezTo>
                <a:lnTo>
                  <a:pt x="715" y="1335"/>
                </a:lnTo>
                <a:lnTo>
                  <a:pt x="715" y="2240"/>
                </a:lnTo>
                <a:lnTo>
                  <a:pt x="501" y="2240"/>
                </a:lnTo>
                <a:cubicBezTo>
                  <a:pt x="429" y="2240"/>
                  <a:pt x="334" y="2287"/>
                  <a:pt x="334" y="2382"/>
                </a:cubicBezTo>
                <a:cubicBezTo>
                  <a:pt x="334" y="2502"/>
                  <a:pt x="382" y="2597"/>
                  <a:pt x="501" y="2597"/>
                </a:cubicBezTo>
                <a:lnTo>
                  <a:pt x="715" y="2597"/>
                </a:lnTo>
                <a:lnTo>
                  <a:pt x="715" y="3478"/>
                </a:lnTo>
                <a:lnTo>
                  <a:pt x="501" y="3478"/>
                </a:lnTo>
                <a:cubicBezTo>
                  <a:pt x="429" y="3478"/>
                  <a:pt x="334" y="3549"/>
                  <a:pt x="334" y="3645"/>
                </a:cubicBezTo>
                <a:cubicBezTo>
                  <a:pt x="334" y="3740"/>
                  <a:pt x="382" y="3835"/>
                  <a:pt x="501" y="3835"/>
                </a:cubicBezTo>
                <a:lnTo>
                  <a:pt x="715" y="3835"/>
                </a:lnTo>
                <a:lnTo>
                  <a:pt x="715" y="4740"/>
                </a:lnTo>
                <a:lnTo>
                  <a:pt x="501" y="4740"/>
                </a:lnTo>
                <a:cubicBezTo>
                  <a:pt x="429" y="4740"/>
                  <a:pt x="334" y="4788"/>
                  <a:pt x="334" y="4883"/>
                </a:cubicBezTo>
                <a:cubicBezTo>
                  <a:pt x="334" y="5002"/>
                  <a:pt x="382" y="5097"/>
                  <a:pt x="501" y="5097"/>
                </a:cubicBezTo>
                <a:lnTo>
                  <a:pt x="715" y="5097"/>
                </a:lnTo>
                <a:lnTo>
                  <a:pt x="715" y="5978"/>
                </a:lnTo>
                <a:lnTo>
                  <a:pt x="501" y="5978"/>
                </a:lnTo>
                <a:cubicBezTo>
                  <a:pt x="429" y="5978"/>
                  <a:pt x="334" y="6050"/>
                  <a:pt x="334" y="6121"/>
                </a:cubicBezTo>
                <a:cubicBezTo>
                  <a:pt x="334" y="6240"/>
                  <a:pt x="382" y="6336"/>
                  <a:pt x="501" y="6336"/>
                </a:cubicBezTo>
                <a:lnTo>
                  <a:pt x="715" y="6336"/>
                </a:lnTo>
                <a:lnTo>
                  <a:pt x="715" y="7241"/>
                </a:lnTo>
                <a:lnTo>
                  <a:pt x="501" y="7241"/>
                </a:lnTo>
                <a:cubicBezTo>
                  <a:pt x="429" y="7241"/>
                  <a:pt x="334" y="7288"/>
                  <a:pt x="334" y="7383"/>
                </a:cubicBezTo>
                <a:cubicBezTo>
                  <a:pt x="334" y="7503"/>
                  <a:pt x="382" y="7598"/>
                  <a:pt x="501" y="7598"/>
                </a:cubicBezTo>
                <a:lnTo>
                  <a:pt x="715" y="7598"/>
                </a:lnTo>
                <a:lnTo>
                  <a:pt x="715" y="8479"/>
                </a:lnTo>
                <a:lnTo>
                  <a:pt x="501" y="8479"/>
                </a:lnTo>
                <a:cubicBezTo>
                  <a:pt x="429" y="8479"/>
                  <a:pt x="334" y="8550"/>
                  <a:pt x="334" y="8622"/>
                </a:cubicBezTo>
                <a:cubicBezTo>
                  <a:pt x="334" y="8741"/>
                  <a:pt x="382" y="8836"/>
                  <a:pt x="501" y="8836"/>
                </a:cubicBezTo>
                <a:lnTo>
                  <a:pt x="715" y="8836"/>
                </a:lnTo>
                <a:lnTo>
                  <a:pt x="715" y="9741"/>
                </a:lnTo>
                <a:lnTo>
                  <a:pt x="501" y="9741"/>
                </a:lnTo>
                <a:cubicBezTo>
                  <a:pt x="429" y="9741"/>
                  <a:pt x="334" y="9789"/>
                  <a:pt x="334" y="9884"/>
                </a:cubicBezTo>
                <a:cubicBezTo>
                  <a:pt x="334" y="10003"/>
                  <a:pt x="382" y="10098"/>
                  <a:pt x="501" y="10098"/>
                </a:cubicBezTo>
                <a:lnTo>
                  <a:pt x="715" y="10098"/>
                </a:lnTo>
                <a:lnTo>
                  <a:pt x="715" y="10717"/>
                </a:lnTo>
                <a:lnTo>
                  <a:pt x="310" y="10717"/>
                </a:lnTo>
                <a:cubicBezTo>
                  <a:pt x="144" y="10717"/>
                  <a:pt x="1" y="10837"/>
                  <a:pt x="1" y="11003"/>
                </a:cubicBezTo>
                <a:lnTo>
                  <a:pt x="1" y="11575"/>
                </a:lnTo>
                <a:cubicBezTo>
                  <a:pt x="1" y="11718"/>
                  <a:pt x="120" y="11884"/>
                  <a:pt x="310" y="11884"/>
                </a:cubicBezTo>
                <a:lnTo>
                  <a:pt x="11622" y="11884"/>
                </a:lnTo>
                <a:cubicBezTo>
                  <a:pt x="11765" y="11884"/>
                  <a:pt x="11908" y="11765"/>
                  <a:pt x="11908" y="11575"/>
                </a:cubicBezTo>
                <a:lnTo>
                  <a:pt x="11908" y="10979"/>
                </a:lnTo>
                <a:cubicBezTo>
                  <a:pt x="11908" y="10837"/>
                  <a:pt x="11789" y="10694"/>
                  <a:pt x="11622" y="10694"/>
                </a:cubicBezTo>
                <a:lnTo>
                  <a:pt x="10789" y="10694"/>
                </a:lnTo>
                <a:lnTo>
                  <a:pt x="10789" y="6193"/>
                </a:lnTo>
                <a:cubicBezTo>
                  <a:pt x="10789" y="6097"/>
                  <a:pt x="10717" y="6002"/>
                  <a:pt x="10646" y="6002"/>
                </a:cubicBezTo>
                <a:cubicBezTo>
                  <a:pt x="10527" y="6002"/>
                  <a:pt x="10431" y="6074"/>
                  <a:pt x="10431" y="6193"/>
                </a:cubicBezTo>
                <a:lnTo>
                  <a:pt x="10431" y="10694"/>
                </a:lnTo>
                <a:lnTo>
                  <a:pt x="9622" y="10694"/>
                </a:lnTo>
                <a:lnTo>
                  <a:pt x="9622" y="4669"/>
                </a:lnTo>
                <a:lnTo>
                  <a:pt x="10431" y="4240"/>
                </a:lnTo>
                <a:lnTo>
                  <a:pt x="10431" y="5383"/>
                </a:lnTo>
                <a:cubicBezTo>
                  <a:pt x="10431" y="5478"/>
                  <a:pt x="10479" y="5574"/>
                  <a:pt x="10574" y="5574"/>
                </a:cubicBezTo>
                <a:cubicBezTo>
                  <a:pt x="10693" y="5574"/>
                  <a:pt x="10789" y="5502"/>
                  <a:pt x="10789" y="5383"/>
                </a:cubicBezTo>
                <a:lnTo>
                  <a:pt x="10789" y="3930"/>
                </a:lnTo>
                <a:cubicBezTo>
                  <a:pt x="10789" y="3883"/>
                  <a:pt x="10765" y="3811"/>
                  <a:pt x="10693" y="3787"/>
                </a:cubicBezTo>
                <a:lnTo>
                  <a:pt x="9646" y="3144"/>
                </a:lnTo>
                <a:cubicBezTo>
                  <a:pt x="9586" y="3121"/>
                  <a:pt x="9527" y="3109"/>
                  <a:pt x="9473" y="3109"/>
                </a:cubicBezTo>
                <a:cubicBezTo>
                  <a:pt x="9419" y="3109"/>
                  <a:pt x="9372" y="3121"/>
                  <a:pt x="9336" y="3144"/>
                </a:cubicBezTo>
                <a:lnTo>
                  <a:pt x="8288" y="3787"/>
                </a:lnTo>
                <a:cubicBezTo>
                  <a:pt x="8217" y="3811"/>
                  <a:pt x="8193" y="3883"/>
                  <a:pt x="8193" y="3930"/>
                </a:cubicBezTo>
                <a:lnTo>
                  <a:pt x="8193" y="10717"/>
                </a:lnTo>
                <a:lnTo>
                  <a:pt x="7621" y="10717"/>
                </a:lnTo>
                <a:lnTo>
                  <a:pt x="7621" y="1811"/>
                </a:lnTo>
                <a:lnTo>
                  <a:pt x="7621" y="1787"/>
                </a:lnTo>
                <a:cubicBezTo>
                  <a:pt x="7621" y="1739"/>
                  <a:pt x="7598" y="1692"/>
                  <a:pt x="7550" y="1668"/>
                </a:cubicBezTo>
                <a:lnTo>
                  <a:pt x="6502" y="1049"/>
                </a:lnTo>
                <a:cubicBezTo>
                  <a:pt x="6443" y="1013"/>
                  <a:pt x="6383" y="995"/>
                  <a:pt x="6326" y="995"/>
                </a:cubicBezTo>
                <a:cubicBezTo>
                  <a:pt x="6270" y="995"/>
                  <a:pt x="6216" y="1013"/>
                  <a:pt x="6169" y="1049"/>
                </a:cubicBezTo>
                <a:lnTo>
                  <a:pt x="5121" y="1668"/>
                </a:lnTo>
                <a:cubicBezTo>
                  <a:pt x="5097" y="1668"/>
                  <a:pt x="5097" y="1692"/>
                  <a:pt x="5097" y="1692"/>
                </a:cubicBezTo>
                <a:cubicBezTo>
                  <a:pt x="5073" y="1739"/>
                  <a:pt x="5073" y="1763"/>
                  <a:pt x="5073" y="1811"/>
                </a:cubicBezTo>
                <a:lnTo>
                  <a:pt x="5073" y="10717"/>
                </a:lnTo>
                <a:lnTo>
                  <a:pt x="4502" y="10717"/>
                </a:lnTo>
                <a:lnTo>
                  <a:pt x="4502" y="5502"/>
                </a:lnTo>
                <a:cubicBezTo>
                  <a:pt x="4502" y="5478"/>
                  <a:pt x="4478" y="5454"/>
                  <a:pt x="4454" y="5431"/>
                </a:cubicBezTo>
                <a:cubicBezTo>
                  <a:pt x="4406" y="5431"/>
                  <a:pt x="4406" y="5383"/>
                  <a:pt x="4383" y="5383"/>
                </a:cubicBezTo>
                <a:cubicBezTo>
                  <a:pt x="4359" y="5359"/>
                  <a:pt x="3382" y="4788"/>
                  <a:pt x="3382" y="4788"/>
                </a:cubicBezTo>
                <a:cubicBezTo>
                  <a:pt x="3323" y="4764"/>
                  <a:pt x="3263" y="4752"/>
                  <a:pt x="3204" y="4752"/>
                </a:cubicBezTo>
                <a:cubicBezTo>
                  <a:pt x="3144" y="4752"/>
                  <a:pt x="3085" y="4764"/>
                  <a:pt x="3025" y="4788"/>
                </a:cubicBezTo>
                <a:lnTo>
                  <a:pt x="1977" y="5431"/>
                </a:lnTo>
                <a:lnTo>
                  <a:pt x="1954" y="5454"/>
                </a:lnTo>
                <a:cubicBezTo>
                  <a:pt x="1906" y="5478"/>
                  <a:pt x="1882" y="5550"/>
                  <a:pt x="1882" y="5574"/>
                </a:cubicBezTo>
                <a:lnTo>
                  <a:pt x="1882" y="8598"/>
                </a:lnTo>
                <a:cubicBezTo>
                  <a:pt x="1882" y="8693"/>
                  <a:pt x="1954" y="8788"/>
                  <a:pt x="2025" y="8788"/>
                </a:cubicBezTo>
                <a:cubicBezTo>
                  <a:pt x="2144" y="8788"/>
                  <a:pt x="2239" y="8717"/>
                  <a:pt x="2239" y="8598"/>
                </a:cubicBezTo>
                <a:lnTo>
                  <a:pt x="2239" y="5859"/>
                </a:lnTo>
                <a:lnTo>
                  <a:pt x="3049" y="6312"/>
                </a:lnTo>
                <a:lnTo>
                  <a:pt x="3049" y="10717"/>
                </a:lnTo>
                <a:lnTo>
                  <a:pt x="2239" y="10717"/>
                </a:lnTo>
                <a:lnTo>
                  <a:pt x="2239" y="9408"/>
                </a:lnTo>
                <a:cubicBezTo>
                  <a:pt x="2239" y="9312"/>
                  <a:pt x="2192" y="9241"/>
                  <a:pt x="2096" y="9241"/>
                </a:cubicBezTo>
                <a:cubicBezTo>
                  <a:pt x="1977" y="9241"/>
                  <a:pt x="1882" y="9289"/>
                  <a:pt x="1882" y="9408"/>
                </a:cubicBezTo>
                <a:lnTo>
                  <a:pt x="1882" y="10717"/>
                </a:lnTo>
                <a:lnTo>
                  <a:pt x="1072" y="10717"/>
                </a:lnTo>
                <a:lnTo>
                  <a:pt x="1072" y="192"/>
                </a:lnTo>
                <a:cubicBezTo>
                  <a:pt x="1072" y="96"/>
                  <a:pt x="1025" y="1"/>
                  <a:pt x="930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sp>
        <p:nvSpPr>
          <p:cNvPr id="227" name="Google Shape;14103;p27">
            <a:extLst>
              <a:ext uri="{FF2B5EF4-FFF2-40B4-BE49-F238E27FC236}">
                <a16:creationId xmlns:a16="http://schemas.microsoft.com/office/drawing/2014/main" id="{2B57D04E-E50D-0A53-7836-0264FB80F161}"/>
              </a:ext>
            </a:extLst>
          </p:cNvPr>
          <p:cNvSpPr/>
          <p:nvPr/>
        </p:nvSpPr>
        <p:spPr>
          <a:xfrm>
            <a:off x="15498647" y="5671555"/>
            <a:ext cx="682142" cy="712038"/>
          </a:xfrm>
          <a:custGeom>
            <a:avLst/>
            <a:gdLst/>
            <a:ahLst/>
            <a:cxnLst/>
            <a:rect l="l" t="t" r="r" b="b"/>
            <a:pathLst>
              <a:path w="11408" h="11908" extrusionOk="0">
                <a:moveTo>
                  <a:pt x="5502" y="762"/>
                </a:moveTo>
                <a:lnTo>
                  <a:pt x="5502" y="3572"/>
                </a:lnTo>
                <a:lnTo>
                  <a:pt x="4168" y="2882"/>
                </a:lnTo>
                <a:lnTo>
                  <a:pt x="5502" y="762"/>
                </a:lnTo>
                <a:close/>
                <a:moveTo>
                  <a:pt x="3954" y="3167"/>
                </a:moveTo>
                <a:lnTo>
                  <a:pt x="5478" y="3953"/>
                </a:lnTo>
                <a:lnTo>
                  <a:pt x="5478" y="7430"/>
                </a:lnTo>
                <a:lnTo>
                  <a:pt x="2215" y="5906"/>
                </a:lnTo>
                <a:lnTo>
                  <a:pt x="3954" y="3167"/>
                </a:lnTo>
                <a:close/>
                <a:moveTo>
                  <a:pt x="7383" y="3167"/>
                </a:moveTo>
                <a:lnTo>
                  <a:pt x="9098" y="5906"/>
                </a:lnTo>
                <a:lnTo>
                  <a:pt x="5859" y="7478"/>
                </a:lnTo>
                <a:lnTo>
                  <a:pt x="5859" y="3953"/>
                </a:lnTo>
                <a:lnTo>
                  <a:pt x="7383" y="3167"/>
                </a:lnTo>
                <a:close/>
                <a:moveTo>
                  <a:pt x="9288" y="6240"/>
                </a:moveTo>
                <a:lnTo>
                  <a:pt x="10979" y="8954"/>
                </a:lnTo>
                <a:lnTo>
                  <a:pt x="5859" y="11431"/>
                </a:lnTo>
                <a:lnTo>
                  <a:pt x="5859" y="7859"/>
                </a:lnTo>
                <a:lnTo>
                  <a:pt x="9288" y="6240"/>
                </a:lnTo>
                <a:close/>
                <a:moveTo>
                  <a:pt x="5668" y="0"/>
                </a:moveTo>
                <a:cubicBezTo>
                  <a:pt x="5645" y="0"/>
                  <a:pt x="5621" y="24"/>
                  <a:pt x="5597" y="48"/>
                </a:cubicBezTo>
                <a:lnTo>
                  <a:pt x="5549" y="95"/>
                </a:lnTo>
                <a:lnTo>
                  <a:pt x="48" y="8859"/>
                </a:lnTo>
                <a:cubicBezTo>
                  <a:pt x="24" y="8931"/>
                  <a:pt x="1" y="8978"/>
                  <a:pt x="24" y="9073"/>
                </a:cubicBezTo>
                <a:cubicBezTo>
                  <a:pt x="48" y="9145"/>
                  <a:pt x="72" y="9193"/>
                  <a:pt x="143" y="9216"/>
                </a:cubicBezTo>
                <a:lnTo>
                  <a:pt x="1477" y="9883"/>
                </a:lnTo>
                <a:cubicBezTo>
                  <a:pt x="1509" y="9891"/>
                  <a:pt x="1541" y="9896"/>
                  <a:pt x="1571" y="9896"/>
                </a:cubicBezTo>
                <a:cubicBezTo>
                  <a:pt x="1631" y="9896"/>
                  <a:pt x="1683" y="9875"/>
                  <a:pt x="1715" y="9812"/>
                </a:cubicBezTo>
                <a:cubicBezTo>
                  <a:pt x="1787" y="9740"/>
                  <a:pt x="1739" y="9621"/>
                  <a:pt x="1644" y="9574"/>
                </a:cubicBezTo>
                <a:lnTo>
                  <a:pt x="429" y="8978"/>
                </a:lnTo>
                <a:lnTo>
                  <a:pt x="2120" y="6287"/>
                </a:lnTo>
                <a:lnTo>
                  <a:pt x="5549" y="7883"/>
                </a:lnTo>
                <a:lnTo>
                  <a:pt x="5549" y="11455"/>
                </a:lnTo>
                <a:lnTo>
                  <a:pt x="2406" y="9931"/>
                </a:lnTo>
                <a:cubicBezTo>
                  <a:pt x="2383" y="9925"/>
                  <a:pt x="2361" y="9922"/>
                  <a:pt x="2339" y="9922"/>
                </a:cubicBezTo>
                <a:cubicBezTo>
                  <a:pt x="2268" y="9922"/>
                  <a:pt x="2204" y="9953"/>
                  <a:pt x="2168" y="10026"/>
                </a:cubicBezTo>
                <a:cubicBezTo>
                  <a:pt x="2120" y="10121"/>
                  <a:pt x="2168" y="10217"/>
                  <a:pt x="2239" y="10264"/>
                </a:cubicBezTo>
                <a:lnTo>
                  <a:pt x="5645" y="11907"/>
                </a:lnTo>
                <a:lnTo>
                  <a:pt x="5811" y="11907"/>
                </a:lnTo>
                <a:lnTo>
                  <a:pt x="11289" y="9264"/>
                </a:lnTo>
                <a:cubicBezTo>
                  <a:pt x="11360" y="9216"/>
                  <a:pt x="11408" y="9169"/>
                  <a:pt x="11408" y="9097"/>
                </a:cubicBezTo>
                <a:cubicBezTo>
                  <a:pt x="11360" y="9026"/>
                  <a:pt x="11360" y="8931"/>
                  <a:pt x="11336" y="8859"/>
                </a:cubicBezTo>
                <a:lnTo>
                  <a:pt x="7073" y="2048"/>
                </a:lnTo>
                <a:cubicBezTo>
                  <a:pt x="7045" y="1991"/>
                  <a:pt x="6998" y="1959"/>
                  <a:pt x="6945" y="1959"/>
                </a:cubicBezTo>
                <a:cubicBezTo>
                  <a:pt x="6910" y="1959"/>
                  <a:pt x="6873" y="1972"/>
                  <a:pt x="6835" y="2001"/>
                </a:cubicBezTo>
                <a:cubicBezTo>
                  <a:pt x="6740" y="2048"/>
                  <a:pt x="6716" y="2143"/>
                  <a:pt x="6788" y="2239"/>
                </a:cubicBezTo>
                <a:lnTo>
                  <a:pt x="7193" y="2882"/>
                </a:lnTo>
                <a:lnTo>
                  <a:pt x="5859" y="3572"/>
                </a:lnTo>
                <a:lnTo>
                  <a:pt x="5859" y="762"/>
                </a:lnTo>
                <a:lnTo>
                  <a:pt x="6359" y="1548"/>
                </a:lnTo>
                <a:cubicBezTo>
                  <a:pt x="6402" y="1606"/>
                  <a:pt x="6446" y="1637"/>
                  <a:pt x="6494" y="1637"/>
                </a:cubicBezTo>
                <a:cubicBezTo>
                  <a:pt x="6526" y="1637"/>
                  <a:pt x="6560" y="1624"/>
                  <a:pt x="6597" y="1596"/>
                </a:cubicBezTo>
                <a:cubicBezTo>
                  <a:pt x="6692" y="1548"/>
                  <a:pt x="6716" y="1453"/>
                  <a:pt x="6669" y="1358"/>
                </a:cubicBezTo>
                <a:lnTo>
                  <a:pt x="5859" y="95"/>
                </a:lnTo>
                <a:cubicBezTo>
                  <a:pt x="5835" y="24"/>
                  <a:pt x="5740" y="0"/>
                  <a:pt x="5668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228" name="Google Shape;14104;p27">
            <a:extLst>
              <a:ext uri="{FF2B5EF4-FFF2-40B4-BE49-F238E27FC236}">
                <a16:creationId xmlns:a16="http://schemas.microsoft.com/office/drawing/2014/main" id="{BBB7BEF6-60C8-16BE-FF61-BA0CCE568D2A}"/>
              </a:ext>
            </a:extLst>
          </p:cNvPr>
          <p:cNvGrpSpPr/>
          <p:nvPr/>
        </p:nvGrpSpPr>
        <p:grpSpPr>
          <a:xfrm>
            <a:off x="15503068" y="6842116"/>
            <a:ext cx="702112" cy="710604"/>
            <a:chOff x="6657238" y="3313708"/>
            <a:chExt cx="293550" cy="297100"/>
          </a:xfrm>
        </p:grpSpPr>
        <p:sp>
          <p:nvSpPr>
            <p:cNvPr id="229" name="Google Shape;14105;p27">
              <a:extLst>
                <a:ext uri="{FF2B5EF4-FFF2-40B4-BE49-F238E27FC236}">
                  <a16:creationId xmlns:a16="http://schemas.microsoft.com/office/drawing/2014/main" id="{06EBB15B-FD18-66C9-8C55-04E1677EE362}"/>
                </a:ext>
              </a:extLst>
            </p:cNvPr>
            <p:cNvSpPr/>
            <p:nvPr/>
          </p:nvSpPr>
          <p:spPr>
            <a:xfrm>
              <a:off x="6657238" y="3508983"/>
              <a:ext cx="70300" cy="101825"/>
            </a:xfrm>
            <a:custGeom>
              <a:avLst/>
              <a:gdLst/>
              <a:ahLst/>
              <a:cxnLst/>
              <a:rect l="l" t="t" r="r" b="b"/>
              <a:pathLst>
                <a:path w="2812" h="4073" extrusionOk="0">
                  <a:moveTo>
                    <a:pt x="1287" y="2835"/>
                  </a:moveTo>
                  <a:lnTo>
                    <a:pt x="1287" y="3501"/>
                  </a:lnTo>
                  <a:lnTo>
                    <a:pt x="1287" y="3597"/>
                  </a:lnTo>
                  <a:cubicBezTo>
                    <a:pt x="1263" y="3692"/>
                    <a:pt x="1168" y="3716"/>
                    <a:pt x="1120" y="3716"/>
                  </a:cubicBezTo>
                  <a:cubicBezTo>
                    <a:pt x="1025" y="3716"/>
                    <a:pt x="930" y="3620"/>
                    <a:pt x="930" y="3549"/>
                  </a:cubicBezTo>
                  <a:lnTo>
                    <a:pt x="930" y="2835"/>
                  </a:lnTo>
                  <a:close/>
                  <a:moveTo>
                    <a:pt x="2001" y="2835"/>
                  </a:moveTo>
                  <a:lnTo>
                    <a:pt x="2001" y="3549"/>
                  </a:lnTo>
                  <a:cubicBezTo>
                    <a:pt x="2001" y="3620"/>
                    <a:pt x="1906" y="3716"/>
                    <a:pt x="1835" y="3716"/>
                  </a:cubicBezTo>
                  <a:cubicBezTo>
                    <a:pt x="1739" y="3716"/>
                    <a:pt x="1668" y="3692"/>
                    <a:pt x="1644" y="3597"/>
                  </a:cubicBezTo>
                  <a:lnTo>
                    <a:pt x="1644" y="3549"/>
                  </a:lnTo>
                  <a:lnTo>
                    <a:pt x="1644" y="3501"/>
                  </a:lnTo>
                  <a:lnTo>
                    <a:pt x="1644" y="2835"/>
                  </a:lnTo>
                  <a:close/>
                  <a:moveTo>
                    <a:pt x="1358" y="1"/>
                  </a:moveTo>
                  <a:cubicBezTo>
                    <a:pt x="954" y="1"/>
                    <a:pt x="644" y="120"/>
                    <a:pt x="358" y="406"/>
                  </a:cubicBezTo>
                  <a:cubicBezTo>
                    <a:pt x="1" y="810"/>
                    <a:pt x="1" y="1310"/>
                    <a:pt x="1" y="1787"/>
                  </a:cubicBezTo>
                  <a:lnTo>
                    <a:pt x="1" y="2025"/>
                  </a:lnTo>
                  <a:lnTo>
                    <a:pt x="1" y="2049"/>
                  </a:lnTo>
                  <a:cubicBezTo>
                    <a:pt x="1" y="2120"/>
                    <a:pt x="49" y="2168"/>
                    <a:pt x="72" y="2239"/>
                  </a:cubicBezTo>
                  <a:cubicBezTo>
                    <a:pt x="72" y="2263"/>
                    <a:pt x="96" y="2263"/>
                    <a:pt x="96" y="2287"/>
                  </a:cubicBezTo>
                  <a:lnTo>
                    <a:pt x="120" y="2311"/>
                  </a:lnTo>
                  <a:lnTo>
                    <a:pt x="96" y="2501"/>
                  </a:lnTo>
                  <a:lnTo>
                    <a:pt x="96" y="2525"/>
                  </a:lnTo>
                  <a:cubicBezTo>
                    <a:pt x="120" y="2716"/>
                    <a:pt x="239" y="2835"/>
                    <a:pt x="430" y="2835"/>
                  </a:cubicBezTo>
                  <a:lnTo>
                    <a:pt x="477" y="2835"/>
                  </a:lnTo>
                  <a:lnTo>
                    <a:pt x="477" y="3549"/>
                  </a:lnTo>
                  <a:cubicBezTo>
                    <a:pt x="477" y="3835"/>
                    <a:pt x="692" y="4073"/>
                    <a:pt x="1001" y="4073"/>
                  </a:cubicBezTo>
                  <a:cubicBezTo>
                    <a:pt x="1144" y="4073"/>
                    <a:pt x="1263" y="4049"/>
                    <a:pt x="1382" y="3930"/>
                  </a:cubicBezTo>
                  <a:cubicBezTo>
                    <a:pt x="1477" y="4025"/>
                    <a:pt x="1597" y="4073"/>
                    <a:pt x="1739" y="4073"/>
                  </a:cubicBezTo>
                  <a:lnTo>
                    <a:pt x="1763" y="4073"/>
                  </a:lnTo>
                  <a:cubicBezTo>
                    <a:pt x="2025" y="4073"/>
                    <a:pt x="2263" y="3835"/>
                    <a:pt x="2263" y="3549"/>
                  </a:cubicBezTo>
                  <a:lnTo>
                    <a:pt x="2263" y="2835"/>
                  </a:lnTo>
                  <a:lnTo>
                    <a:pt x="2359" y="2835"/>
                  </a:lnTo>
                  <a:cubicBezTo>
                    <a:pt x="2549" y="2763"/>
                    <a:pt x="2621" y="2620"/>
                    <a:pt x="2621" y="2430"/>
                  </a:cubicBezTo>
                  <a:lnTo>
                    <a:pt x="2597" y="2287"/>
                  </a:lnTo>
                  <a:lnTo>
                    <a:pt x="2621" y="2263"/>
                  </a:lnTo>
                  <a:cubicBezTo>
                    <a:pt x="2716" y="2168"/>
                    <a:pt x="2740" y="2073"/>
                    <a:pt x="2740" y="1953"/>
                  </a:cubicBezTo>
                  <a:lnTo>
                    <a:pt x="2740" y="1287"/>
                  </a:lnTo>
                  <a:cubicBezTo>
                    <a:pt x="2811" y="1072"/>
                    <a:pt x="2740" y="834"/>
                    <a:pt x="2621" y="620"/>
                  </a:cubicBezTo>
                  <a:cubicBezTo>
                    <a:pt x="2590" y="569"/>
                    <a:pt x="2534" y="540"/>
                    <a:pt x="2477" y="540"/>
                  </a:cubicBezTo>
                  <a:cubicBezTo>
                    <a:pt x="2401" y="540"/>
                    <a:pt x="2325" y="592"/>
                    <a:pt x="2311" y="715"/>
                  </a:cubicBezTo>
                  <a:lnTo>
                    <a:pt x="2311" y="739"/>
                  </a:lnTo>
                  <a:cubicBezTo>
                    <a:pt x="2430" y="929"/>
                    <a:pt x="2478" y="1096"/>
                    <a:pt x="2478" y="1310"/>
                  </a:cubicBezTo>
                  <a:lnTo>
                    <a:pt x="2478" y="1953"/>
                  </a:lnTo>
                  <a:cubicBezTo>
                    <a:pt x="2478" y="2001"/>
                    <a:pt x="2430" y="2025"/>
                    <a:pt x="2382" y="2025"/>
                  </a:cubicBezTo>
                  <a:cubicBezTo>
                    <a:pt x="2359" y="2025"/>
                    <a:pt x="2359" y="2001"/>
                    <a:pt x="2359" y="1953"/>
                  </a:cubicBezTo>
                  <a:lnTo>
                    <a:pt x="2359" y="1930"/>
                  </a:lnTo>
                  <a:lnTo>
                    <a:pt x="2359" y="1287"/>
                  </a:lnTo>
                  <a:cubicBezTo>
                    <a:pt x="2359" y="1191"/>
                    <a:pt x="2311" y="1120"/>
                    <a:pt x="2216" y="1096"/>
                  </a:cubicBezTo>
                  <a:cubicBezTo>
                    <a:pt x="2203" y="1094"/>
                    <a:pt x="2191" y="1092"/>
                    <a:pt x="2179" y="1092"/>
                  </a:cubicBezTo>
                  <a:cubicBezTo>
                    <a:pt x="2078" y="1092"/>
                    <a:pt x="2001" y="1180"/>
                    <a:pt x="2001" y="1287"/>
                  </a:cubicBezTo>
                  <a:lnTo>
                    <a:pt x="2001" y="2025"/>
                  </a:lnTo>
                  <a:lnTo>
                    <a:pt x="2001" y="2049"/>
                  </a:lnTo>
                  <a:cubicBezTo>
                    <a:pt x="2025" y="2239"/>
                    <a:pt x="2144" y="2382"/>
                    <a:pt x="2335" y="2406"/>
                  </a:cubicBezTo>
                  <a:lnTo>
                    <a:pt x="2335" y="2501"/>
                  </a:lnTo>
                  <a:lnTo>
                    <a:pt x="573" y="2501"/>
                  </a:lnTo>
                  <a:lnTo>
                    <a:pt x="573" y="2406"/>
                  </a:lnTo>
                  <a:cubicBezTo>
                    <a:pt x="763" y="2382"/>
                    <a:pt x="906" y="2239"/>
                    <a:pt x="906" y="2025"/>
                  </a:cubicBezTo>
                  <a:lnTo>
                    <a:pt x="906" y="2001"/>
                  </a:lnTo>
                  <a:lnTo>
                    <a:pt x="906" y="1287"/>
                  </a:lnTo>
                  <a:cubicBezTo>
                    <a:pt x="906" y="1191"/>
                    <a:pt x="834" y="1120"/>
                    <a:pt x="763" y="1096"/>
                  </a:cubicBezTo>
                  <a:cubicBezTo>
                    <a:pt x="751" y="1094"/>
                    <a:pt x="738" y="1092"/>
                    <a:pt x="727" y="1092"/>
                  </a:cubicBezTo>
                  <a:cubicBezTo>
                    <a:pt x="625" y="1092"/>
                    <a:pt x="549" y="1180"/>
                    <a:pt x="549" y="1287"/>
                  </a:cubicBezTo>
                  <a:lnTo>
                    <a:pt x="549" y="2025"/>
                  </a:lnTo>
                  <a:cubicBezTo>
                    <a:pt x="549" y="2025"/>
                    <a:pt x="525" y="2073"/>
                    <a:pt x="477" y="2073"/>
                  </a:cubicBezTo>
                  <a:cubicBezTo>
                    <a:pt x="453" y="2073"/>
                    <a:pt x="430" y="2049"/>
                    <a:pt x="430" y="2025"/>
                  </a:cubicBezTo>
                  <a:lnTo>
                    <a:pt x="430" y="1334"/>
                  </a:lnTo>
                  <a:cubicBezTo>
                    <a:pt x="430" y="763"/>
                    <a:pt x="858" y="334"/>
                    <a:pt x="1430" y="334"/>
                  </a:cubicBezTo>
                  <a:cubicBezTo>
                    <a:pt x="1549" y="334"/>
                    <a:pt x="1668" y="358"/>
                    <a:pt x="1763" y="382"/>
                  </a:cubicBezTo>
                  <a:cubicBezTo>
                    <a:pt x="1780" y="386"/>
                    <a:pt x="1796" y="388"/>
                    <a:pt x="1812" y="388"/>
                  </a:cubicBezTo>
                  <a:cubicBezTo>
                    <a:pt x="1889" y="388"/>
                    <a:pt x="1958" y="342"/>
                    <a:pt x="1978" y="263"/>
                  </a:cubicBezTo>
                  <a:cubicBezTo>
                    <a:pt x="2001" y="167"/>
                    <a:pt x="1954" y="96"/>
                    <a:pt x="1859" y="48"/>
                  </a:cubicBezTo>
                  <a:cubicBezTo>
                    <a:pt x="1716" y="1"/>
                    <a:pt x="1406" y="1"/>
                    <a:pt x="140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30" name="Google Shape;14106;p27">
              <a:extLst>
                <a:ext uri="{FF2B5EF4-FFF2-40B4-BE49-F238E27FC236}">
                  <a16:creationId xmlns:a16="http://schemas.microsoft.com/office/drawing/2014/main" id="{AAD3A674-AD04-7B3E-2093-DE92092785ED}"/>
                </a:ext>
              </a:extLst>
            </p:cNvPr>
            <p:cNvSpPr/>
            <p:nvPr/>
          </p:nvSpPr>
          <p:spPr>
            <a:xfrm>
              <a:off x="6676888" y="3468508"/>
              <a:ext cx="33975" cy="34550"/>
            </a:xfrm>
            <a:custGeom>
              <a:avLst/>
              <a:gdLst/>
              <a:ahLst/>
              <a:cxnLst/>
              <a:rect l="l" t="t" r="r" b="b"/>
              <a:pathLst>
                <a:path w="1359" h="1382" extrusionOk="0">
                  <a:moveTo>
                    <a:pt x="691" y="334"/>
                  </a:moveTo>
                  <a:cubicBezTo>
                    <a:pt x="858" y="334"/>
                    <a:pt x="1049" y="477"/>
                    <a:pt x="1049" y="691"/>
                  </a:cubicBezTo>
                  <a:cubicBezTo>
                    <a:pt x="1049" y="881"/>
                    <a:pt x="882" y="1048"/>
                    <a:pt x="691" y="1048"/>
                  </a:cubicBezTo>
                  <a:cubicBezTo>
                    <a:pt x="501" y="1048"/>
                    <a:pt x="334" y="905"/>
                    <a:pt x="334" y="691"/>
                  </a:cubicBezTo>
                  <a:cubicBezTo>
                    <a:pt x="334" y="524"/>
                    <a:pt x="477" y="334"/>
                    <a:pt x="691" y="334"/>
                  </a:cubicBezTo>
                  <a:close/>
                  <a:moveTo>
                    <a:pt x="691" y="0"/>
                  </a:moveTo>
                  <a:cubicBezTo>
                    <a:pt x="287" y="0"/>
                    <a:pt x="1" y="310"/>
                    <a:pt x="1" y="691"/>
                  </a:cubicBezTo>
                  <a:cubicBezTo>
                    <a:pt x="1" y="1072"/>
                    <a:pt x="287" y="1382"/>
                    <a:pt x="691" y="1382"/>
                  </a:cubicBezTo>
                  <a:cubicBezTo>
                    <a:pt x="1073" y="1382"/>
                    <a:pt x="1358" y="1072"/>
                    <a:pt x="1358" y="691"/>
                  </a:cubicBezTo>
                  <a:cubicBezTo>
                    <a:pt x="1358" y="310"/>
                    <a:pt x="1073" y="0"/>
                    <a:pt x="69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31" name="Google Shape;14107;p27">
              <a:extLst>
                <a:ext uri="{FF2B5EF4-FFF2-40B4-BE49-F238E27FC236}">
                  <a16:creationId xmlns:a16="http://schemas.microsoft.com/office/drawing/2014/main" id="{BD8FCAF0-7096-4C1C-B2AC-8E7FAEBB8CF2}"/>
                </a:ext>
              </a:extLst>
            </p:cNvPr>
            <p:cNvSpPr/>
            <p:nvPr/>
          </p:nvSpPr>
          <p:spPr>
            <a:xfrm>
              <a:off x="6676313" y="3313708"/>
              <a:ext cx="34550" cy="34550"/>
            </a:xfrm>
            <a:custGeom>
              <a:avLst/>
              <a:gdLst/>
              <a:ahLst/>
              <a:cxnLst/>
              <a:rect l="l" t="t" r="r" b="b"/>
              <a:pathLst>
                <a:path w="1382" h="1382" extrusionOk="0">
                  <a:moveTo>
                    <a:pt x="667" y="334"/>
                  </a:moveTo>
                  <a:cubicBezTo>
                    <a:pt x="881" y="334"/>
                    <a:pt x="1024" y="477"/>
                    <a:pt x="1024" y="691"/>
                  </a:cubicBezTo>
                  <a:cubicBezTo>
                    <a:pt x="1024" y="906"/>
                    <a:pt x="857" y="1048"/>
                    <a:pt x="667" y="1048"/>
                  </a:cubicBezTo>
                  <a:cubicBezTo>
                    <a:pt x="476" y="1048"/>
                    <a:pt x="310" y="906"/>
                    <a:pt x="310" y="691"/>
                  </a:cubicBezTo>
                  <a:cubicBezTo>
                    <a:pt x="310" y="477"/>
                    <a:pt x="500" y="334"/>
                    <a:pt x="667" y="334"/>
                  </a:cubicBezTo>
                  <a:close/>
                  <a:moveTo>
                    <a:pt x="667" y="1"/>
                  </a:moveTo>
                  <a:cubicBezTo>
                    <a:pt x="286" y="1"/>
                    <a:pt x="0" y="310"/>
                    <a:pt x="0" y="691"/>
                  </a:cubicBezTo>
                  <a:cubicBezTo>
                    <a:pt x="0" y="1072"/>
                    <a:pt x="286" y="1382"/>
                    <a:pt x="667" y="1382"/>
                  </a:cubicBezTo>
                  <a:cubicBezTo>
                    <a:pt x="1072" y="1382"/>
                    <a:pt x="1381" y="1072"/>
                    <a:pt x="1357" y="691"/>
                  </a:cubicBezTo>
                  <a:cubicBezTo>
                    <a:pt x="1357" y="310"/>
                    <a:pt x="1072" y="1"/>
                    <a:pt x="6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32" name="Google Shape;14108;p27">
              <a:extLst>
                <a:ext uri="{FF2B5EF4-FFF2-40B4-BE49-F238E27FC236}">
                  <a16:creationId xmlns:a16="http://schemas.microsoft.com/office/drawing/2014/main" id="{82E034A6-C888-DA64-DC13-3E3A3FAEDBA2}"/>
                </a:ext>
              </a:extLst>
            </p:cNvPr>
            <p:cNvSpPr/>
            <p:nvPr/>
          </p:nvSpPr>
          <p:spPr>
            <a:xfrm>
              <a:off x="6658438" y="3354783"/>
              <a:ext cx="69100" cy="103625"/>
            </a:xfrm>
            <a:custGeom>
              <a:avLst/>
              <a:gdLst/>
              <a:ahLst/>
              <a:cxnLst/>
              <a:rect l="l" t="t" r="r" b="b"/>
              <a:pathLst>
                <a:path w="2764" h="4145" extrusionOk="0">
                  <a:moveTo>
                    <a:pt x="1334" y="1"/>
                  </a:moveTo>
                  <a:cubicBezTo>
                    <a:pt x="953" y="1"/>
                    <a:pt x="620" y="120"/>
                    <a:pt x="358" y="429"/>
                  </a:cubicBezTo>
                  <a:cubicBezTo>
                    <a:pt x="167" y="620"/>
                    <a:pt x="72" y="906"/>
                    <a:pt x="24" y="1168"/>
                  </a:cubicBezTo>
                  <a:cubicBezTo>
                    <a:pt x="1" y="1382"/>
                    <a:pt x="1" y="1573"/>
                    <a:pt x="1" y="1787"/>
                  </a:cubicBezTo>
                  <a:lnTo>
                    <a:pt x="1" y="2001"/>
                  </a:lnTo>
                  <a:lnTo>
                    <a:pt x="1" y="2477"/>
                  </a:lnTo>
                  <a:cubicBezTo>
                    <a:pt x="1" y="2501"/>
                    <a:pt x="24" y="2573"/>
                    <a:pt x="48" y="2573"/>
                  </a:cubicBezTo>
                  <a:cubicBezTo>
                    <a:pt x="191" y="2692"/>
                    <a:pt x="358" y="2716"/>
                    <a:pt x="477" y="2716"/>
                  </a:cubicBezTo>
                  <a:lnTo>
                    <a:pt x="477" y="3597"/>
                  </a:lnTo>
                  <a:cubicBezTo>
                    <a:pt x="477" y="3906"/>
                    <a:pt x="667" y="4144"/>
                    <a:pt x="977" y="4144"/>
                  </a:cubicBezTo>
                  <a:cubicBezTo>
                    <a:pt x="1120" y="4144"/>
                    <a:pt x="1239" y="4073"/>
                    <a:pt x="1358" y="4002"/>
                  </a:cubicBezTo>
                  <a:cubicBezTo>
                    <a:pt x="1453" y="4073"/>
                    <a:pt x="1596" y="4144"/>
                    <a:pt x="1739" y="4144"/>
                  </a:cubicBezTo>
                  <a:cubicBezTo>
                    <a:pt x="2049" y="4144"/>
                    <a:pt x="2263" y="3883"/>
                    <a:pt x="2263" y="3597"/>
                  </a:cubicBezTo>
                  <a:lnTo>
                    <a:pt x="2263" y="2716"/>
                  </a:lnTo>
                  <a:lnTo>
                    <a:pt x="2406" y="2716"/>
                  </a:lnTo>
                  <a:cubicBezTo>
                    <a:pt x="2573" y="2692"/>
                    <a:pt x="2739" y="2477"/>
                    <a:pt x="2739" y="2287"/>
                  </a:cubicBezTo>
                  <a:lnTo>
                    <a:pt x="2739" y="1644"/>
                  </a:lnTo>
                  <a:lnTo>
                    <a:pt x="2763" y="1311"/>
                  </a:lnTo>
                  <a:cubicBezTo>
                    <a:pt x="2763" y="1096"/>
                    <a:pt x="2739" y="953"/>
                    <a:pt x="2668" y="810"/>
                  </a:cubicBezTo>
                  <a:lnTo>
                    <a:pt x="2573" y="620"/>
                  </a:lnTo>
                  <a:cubicBezTo>
                    <a:pt x="2542" y="569"/>
                    <a:pt x="2486" y="540"/>
                    <a:pt x="2429" y="540"/>
                  </a:cubicBezTo>
                  <a:cubicBezTo>
                    <a:pt x="2353" y="540"/>
                    <a:pt x="2277" y="592"/>
                    <a:pt x="2263" y="715"/>
                  </a:cubicBezTo>
                  <a:lnTo>
                    <a:pt x="2263" y="739"/>
                  </a:lnTo>
                  <a:cubicBezTo>
                    <a:pt x="2311" y="834"/>
                    <a:pt x="2334" y="906"/>
                    <a:pt x="2382" y="977"/>
                  </a:cubicBezTo>
                  <a:cubicBezTo>
                    <a:pt x="2430" y="1144"/>
                    <a:pt x="2430" y="1263"/>
                    <a:pt x="2430" y="1406"/>
                  </a:cubicBezTo>
                  <a:lnTo>
                    <a:pt x="2430" y="1882"/>
                  </a:lnTo>
                  <a:lnTo>
                    <a:pt x="2430" y="2263"/>
                  </a:lnTo>
                  <a:cubicBezTo>
                    <a:pt x="2430" y="2287"/>
                    <a:pt x="2406" y="2335"/>
                    <a:pt x="2334" y="2335"/>
                  </a:cubicBezTo>
                  <a:cubicBezTo>
                    <a:pt x="2311" y="2335"/>
                    <a:pt x="2311" y="2287"/>
                    <a:pt x="2311" y="2263"/>
                  </a:cubicBezTo>
                  <a:lnTo>
                    <a:pt x="2311" y="2239"/>
                  </a:lnTo>
                  <a:lnTo>
                    <a:pt x="2311" y="1215"/>
                  </a:lnTo>
                  <a:cubicBezTo>
                    <a:pt x="2311" y="1144"/>
                    <a:pt x="2263" y="1072"/>
                    <a:pt x="2168" y="1049"/>
                  </a:cubicBezTo>
                  <a:cubicBezTo>
                    <a:pt x="2152" y="1046"/>
                    <a:pt x="2137" y="1044"/>
                    <a:pt x="2123" y="1044"/>
                  </a:cubicBezTo>
                  <a:cubicBezTo>
                    <a:pt x="2026" y="1044"/>
                    <a:pt x="1953" y="1112"/>
                    <a:pt x="1953" y="1215"/>
                  </a:cubicBezTo>
                  <a:lnTo>
                    <a:pt x="1953" y="3549"/>
                  </a:lnTo>
                  <a:cubicBezTo>
                    <a:pt x="1953" y="3647"/>
                    <a:pt x="1873" y="3728"/>
                    <a:pt x="1779" y="3728"/>
                  </a:cubicBezTo>
                  <a:cubicBezTo>
                    <a:pt x="1758" y="3728"/>
                    <a:pt x="1737" y="3724"/>
                    <a:pt x="1715" y="3716"/>
                  </a:cubicBezTo>
                  <a:cubicBezTo>
                    <a:pt x="1620" y="3692"/>
                    <a:pt x="1596" y="3644"/>
                    <a:pt x="1596" y="3549"/>
                  </a:cubicBezTo>
                  <a:lnTo>
                    <a:pt x="1596" y="3525"/>
                  </a:lnTo>
                  <a:lnTo>
                    <a:pt x="1596" y="2025"/>
                  </a:lnTo>
                  <a:cubicBezTo>
                    <a:pt x="1596" y="1930"/>
                    <a:pt x="1549" y="1882"/>
                    <a:pt x="1453" y="1858"/>
                  </a:cubicBezTo>
                  <a:cubicBezTo>
                    <a:pt x="1432" y="1850"/>
                    <a:pt x="1411" y="1846"/>
                    <a:pt x="1392" y="1846"/>
                  </a:cubicBezTo>
                  <a:cubicBezTo>
                    <a:pt x="1303" y="1846"/>
                    <a:pt x="1239" y="1927"/>
                    <a:pt x="1239" y="2025"/>
                  </a:cubicBezTo>
                  <a:lnTo>
                    <a:pt x="1239" y="3525"/>
                  </a:lnTo>
                  <a:lnTo>
                    <a:pt x="1239" y="3549"/>
                  </a:lnTo>
                  <a:cubicBezTo>
                    <a:pt x="1239" y="3644"/>
                    <a:pt x="1191" y="3692"/>
                    <a:pt x="1120" y="3716"/>
                  </a:cubicBezTo>
                  <a:cubicBezTo>
                    <a:pt x="1098" y="3724"/>
                    <a:pt x="1077" y="3728"/>
                    <a:pt x="1056" y="3728"/>
                  </a:cubicBezTo>
                  <a:cubicBezTo>
                    <a:pt x="962" y="3728"/>
                    <a:pt x="882" y="3647"/>
                    <a:pt x="882" y="3549"/>
                  </a:cubicBezTo>
                  <a:lnTo>
                    <a:pt x="882" y="1215"/>
                  </a:lnTo>
                  <a:cubicBezTo>
                    <a:pt x="882" y="1144"/>
                    <a:pt x="834" y="1072"/>
                    <a:pt x="739" y="1049"/>
                  </a:cubicBezTo>
                  <a:cubicBezTo>
                    <a:pt x="723" y="1046"/>
                    <a:pt x="709" y="1044"/>
                    <a:pt x="694" y="1044"/>
                  </a:cubicBezTo>
                  <a:cubicBezTo>
                    <a:pt x="597" y="1044"/>
                    <a:pt x="525" y="1112"/>
                    <a:pt x="525" y="1215"/>
                  </a:cubicBezTo>
                  <a:lnTo>
                    <a:pt x="525" y="2263"/>
                  </a:lnTo>
                  <a:cubicBezTo>
                    <a:pt x="525" y="2287"/>
                    <a:pt x="501" y="2335"/>
                    <a:pt x="477" y="2335"/>
                  </a:cubicBezTo>
                  <a:cubicBezTo>
                    <a:pt x="429" y="2335"/>
                    <a:pt x="405" y="2287"/>
                    <a:pt x="405" y="2263"/>
                  </a:cubicBezTo>
                  <a:lnTo>
                    <a:pt x="405" y="1906"/>
                  </a:lnTo>
                  <a:lnTo>
                    <a:pt x="405" y="1430"/>
                  </a:lnTo>
                  <a:cubicBezTo>
                    <a:pt x="405" y="1311"/>
                    <a:pt x="405" y="1168"/>
                    <a:pt x="429" y="1049"/>
                  </a:cubicBezTo>
                  <a:cubicBezTo>
                    <a:pt x="477" y="930"/>
                    <a:pt x="525" y="834"/>
                    <a:pt x="596" y="739"/>
                  </a:cubicBezTo>
                  <a:cubicBezTo>
                    <a:pt x="715" y="572"/>
                    <a:pt x="906" y="429"/>
                    <a:pt x="1120" y="358"/>
                  </a:cubicBezTo>
                  <a:cubicBezTo>
                    <a:pt x="1215" y="334"/>
                    <a:pt x="1334" y="334"/>
                    <a:pt x="1429" y="334"/>
                  </a:cubicBezTo>
                  <a:cubicBezTo>
                    <a:pt x="1549" y="334"/>
                    <a:pt x="1668" y="358"/>
                    <a:pt x="1739" y="382"/>
                  </a:cubicBezTo>
                  <a:cubicBezTo>
                    <a:pt x="1760" y="392"/>
                    <a:pt x="1781" y="397"/>
                    <a:pt x="1801" y="397"/>
                  </a:cubicBezTo>
                  <a:cubicBezTo>
                    <a:pt x="1873" y="397"/>
                    <a:pt x="1935" y="337"/>
                    <a:pt x="1953" y="263"/>
                  </a:cubicBezTo>
                  <a:cubicBezTo>
                    <a:pt x="1977" y="191"/>
                    <a:pt x="1930" y="96"/>
                    <a:pt x="1834" y="72"/>
                  </a:cubicBezTo>
                  <a:cubicBezTo>
                    <a:pt x="1691" y="1"/>
                    <a:pt x="1382" y="1"/>
                    <a:pt x="1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33" name="Google Shape;14109;p27">
              <a:extLst>
                <a:ext uri="{FF2B5EF4-FFF2-40B4-BE49-F238E27FC236}">
                  <a16:creationId xmlns:a16="http://schemas.microsoft.com/office/drawing/2014/main" id="{DE94F7EF-5A86-74E8-B188-47D0BA559911}"/>
                </a:ext>
              </a:extLst>
            </p:cNvPr>
            <p:cNvSpPr/>
            <p:nvPr/>
          </p:nvSpPr>
          <p:spPr>
            <a:xfrm>
              <a:off x="6731663" y="3508983"/>
              <a:ext cx="70275" cy="101825"/>
            </a:xfrm>
            <a:custGeom>
              <a:avLst/>
              <a:gdLst/>
              <a:ahLst/>
              <a:cxnLst/>
              <a:rect l="l" t="t" r="r" b="b"/>
              <a:pathLst>
                <a:path w="2811" h="4073" extrusionOk="0">
                  <a:moveTo>
                    <a:pt x="1287" y="2835"/>
                  </a:moveTo>
                  <a:lnTo>
                    <a:pt x="1287" y="3501"/>
                  </a:lnTo>
                  <a:lnTo>
                    <a:pt x="1287" y="3597"/>
                  </a:lnTo>
                  <a:cubicBezTo>
                    <a:pt x="1263" y="3692"/>
                    <a:pt x="1168" y="3716"/>
                    <a:pt x="1120" y="3716"/>
                  </a:cubicBezTo>
                  <a:cubicBezTo>
                    <a:pt x="1025" y="3716"/>
                    <a:pt x="930" y="3620"/>
                    <a:pt x="930" y="3549"/>
                  </a:cubicBezTo>
                  <a:lnTo>
                    <a:pt x="930" y="2835"/>
                  </a:lnTo>
                  <a:close/>
                  <a:moveTo>
                    <a:pt x="2001" y="2835"/>
                  </a:moveTo>
                  <a:lnTo>
                    <a:pt x="2001" y="3549"/>
                  </a:lnTo>
                  <a:cubicBezTo>
                    <a:pt x="2001" y="3620"/>
                    <a:pt x="1906" y="3716"/>
                    <a:pt x="1835" y="3716"/>
                  </a:cubicBezTo>
                  <a:cubicBezTo>
                    <a:pt x="1739" y="3716"/>
                    <a:pt x="1668" y="3692"/>
                    <a:pt x="1644" y="3597"/>
                  </a:cubicBezTo>
                  <a:lnTo>
                    <a:pt x="1644" y="3549"/>
                  </a:lnTo>
                  <a:lnTo>
                    <a:pt x="1644" y="3501"/>
                  </a:lnTo>
                  <a:lnTo>
                    <a:pt x="1644" y="2835"/>
                  </a:lnTo>
                  <a:close/>
                  <a:moveTo>
                    <a:pt x="1358" y="1"/>
                  </a:moveTo>
                  <a:cubicBezTo>
                    <a:pt x="953" y="1"/>
                    <a:pt x="644" y="120"/>
                    <a:pt x="358" y="406"/>
                  </a:cubicBezTo>
                  <a:cubicBezTo>
                    <a:pt x="1" y="810"/>
                    <a:pt x="1" y="1310"/>
                    <a:pt x="1" y="1787"/>
                  </a:cubicBezTo>
                  <a:lnTo>
                    <a:pt x="1" y="2025"/>
                  </a:lnTo>
                  <a:lnTo>
                    <a:pt x="1" y="2049"/>
                  </a:lnTo>
                  <a:cubicBezTo>
                    <a:pt x="1" y="2120"/>
                    <a:pt x="48" y="2168"/>
                    <a:pt x="72" y="2239"/>
                  </a:cubicBezTo>
                  <a:cubicBezTo>
                    <a:pt x="72" y="2263"/>
                    <a:pt x="96" y="2263"/>
                    <a:pt x="96" y="2287"/>
                  </a:cubicBezTo>
                  <a:lnTo>
                    <a:pt x="120" y="2311"/>
                  </a:lnTo>
                  <a:lnTo>
                    <a:pt x="96" y="2501"/>
                  </a:lnTo>
                  <a:lnTo>
                    <a:pt x="96" y="2525"/>
                  </a:lnTo>
                  <a:cubicBezTo>
                    <a:pt x="120" y="2716"/>
                    <a:pt x="239" y="2835"/>
                    <a:pt x="429" y="2835"/>
                  </a:cubicBezTo>
                  <a:lnTo>
                    <a:pt x="477" y="2835"/>
                  </a:lnTo>
                  <a:lnTo>
                    <a:pt x="477" y="3549"/>
                  </a:lnTo>
                  <a:cubicBezTo>
                    <a:pt x="477" y="3835"/>
                    <a:pt x="691" y="4073"/>
                    <a:pt x="1001" y="4073"/>
                  </a:cubicBezTo>
                  <a:cubicBezTo>
                    <a:pt x="1144" y="4073"/>
                    <a:pt x="1263" y="4049"/>
                    <a:pt x="1382" y="3930"/>
                  </a:cubicBezTo>
                  <a:cubicBezTo>
                    <a:pt x="1477" y="4025"/>
                    <a:pt x="1596" y="4073"/>
                    <a:pt x="1739" y="4073"/>
                  </a:cubicBezTo>
                  <a:lnTo>
                    <a:pt x="1763" y="4073"/>
                  </a:lnTo>
                  <a:cubicBezTo>
                    <a:pt x="2025" y="4073"/>
                    <a:pt x="2263" y="3835"/>
                    <a:pt x="2263" y="3549"/>
                  </a:cubicBezTo>
                  <a:lnTo>
                    <a:pt x="2263" y="2835"/>
                  </a:lnTo>
                  <a:lnTo>
                    <a:pt x="2358" y="2835"/>
                  </a:lnTo>
                  <a:cubicBezTo>
                    <a:pt x="2549" y="2763"/>
                    <a:pt x="2620" y="2620"/>
                    <a:pt x="2620" y="2430"/>
                  </a:cubicBezTo>
                  <a:lnTo>
                    <a:pt x="2597" y="2287"/>
                  </a:lnTo>
                  <a:lnTo>
                    <a:pt x="2620" y="2263"/>
                  </a:lnTo>
                  <a:cubicBezTo>
                    <a:pt x="2716" y="2168"/>
                    <a:pt x="2739" y="2073"/>
                    <a:pt x="2739" y="1953"/>
                  </a:cubicBezTo>
                  <a:lnTo>
                    <a:pt x="2739" y="1287"/>
                  </a:lnTo>
                  <a:cubicBezTo>
                    <a:pt x="2811" y="1072"/>
                    <a:pt x="2739" y="834"/>
                    <a:pt x="2620" y="620"/>
                  </a:cubicBezTo>
                  <a:cubicBezTo>
                    <a:pt x="2590" y="569"/>
                    <a:pt x="2533" y="540"/>
                    <a:pt x="2477" y="540"/>
                  </a:cubicBezTo>
                  <a:cubicBezTo>
                    <a:pt x="2401" y="540"/>
                    <a:pt x="2324" y="592"/>
                    <a:pt x="2311" y="715"/>
                  </a:cubicBezTo>
                  <a:lnTo>
                    <a:pt x="2311" y="739"/>
                  </a:lnTo>
                  <a:cubicBezTo>
                    <a:pt x="2430" y="929"/>
                    <a:pt x="2478" y="1096"/>
                    <a:pt x="2478" y="1310"/>
                  </a:cubicBezTo>
                  <a:lnTo>
                    <a:pt x="2478" y="1953"/>
                  </a:lnTo>
                  <a:cubicBezTo>
                    <a:pt x="2478" y="2001"/>
                    <a:pt x="2430" y="2025"/>
                    <a:pt x="2382" y="2025"/>
                  </a:cubicBezTo>
                  <a:cubicBezTo>
                    <a:pt x="2358" y="2025"/>
                    <a:pt x="2358" y="2001"/>
                    <a:pt x="2358" y="1953"/>
                  </a:cubicBezTo>
                  <a:lnTo>
                    <a:pt x="2358" y="1930"/>
                  </a:lnTo>
                  <a:lnTo>
                    <a:pt x="2358" y="1287"/>
                  </a:lnTo>
                  <a:cubicBezTo>
                    <a:pt x="2358" y="1191"/>
                    <a:pt x="2311" y="1120"/>
                    <a:pt x="2216" y="1096"/>
                  </a:cubicBezTo>
                  <a:cubicBezTo>
                    <a:pt x="2203" y="1094"/>
                    <a:pt x="2191" y="1092"/>
                    <a:pt x="2179" y="1092"/>
                  </a:cubicBezTo>
                  <a:cubicBezTo>
                    <a:pt x="2078" y="1092"/>
                    <a:pt x="2001" y="1180"/>
                    <a:pt x="2001" y="1287"/>
                  </a:cubicBezTo>
                  <a:lnTo>
                    <a:pt x="2001" y="2025"/>
                  </a:lnTo>
                  <a:lnTo>
                    <a:pt x="2001" y="2049"/>
                  </a:lnTo>
                  <a:cubicBezTo>
                    <a:pt x="2025" y="2239"/>
                    <a:pt x="2144" y="2382"/>
                    <a:pt x="2335" y="2406"/>
                  </a:cubicBezTo>
                  <a:lnTo>
                    <a:pt x="2335" y="2501"/>
                  </a:lnTo>
                  <a:lnTo>
                    <a:pt x="572" y="2501"/>
                  </a:lnTo>
                  <a:lnTo>
                    <a:pt x="572" y="2406"/>
                  </a:lnTo>
                  <a:cubicBezTo>
                    <a:pt x="763" y="2382"/>
                    <a:pt x="906" y="2239"/>
                    <a:pt x="906" y="2025"/>
                  </a:cubicBezTo>
                  <a:lnTo>
                    <a:pt x="906" y="2001"/>
                  </a:lnTo>
                  <a:lnTo>
                    <a:pt x="906" y="1287"/>
                  </a:lnTo>
                  <a:cubicBezTo>
                    <a:pt x="906" y="1191"/>
                    <a:pt x="834" y="1120"/>
                    <a:pt x="763" y="1096"/>
                  </a:cubicBezTo>
                  <a:cubicBezTo>
                    <a:pt x="750" y="1094"/>
                    <a:pt x="738" y="1092"/>
                    <a:pt x="726" y="1092"/>
                  </a:cubicBezTo>
                  <a:cubicBezTo>
                    <a:pt x="625" y="1092"/>
                    <a:pt x="549" y="1180"/>
                    <a:pt x="549" y="1287"/>
                  </a:cubicBezTo>
                  <a:lnTo>
                    <a:pt x="549" y="2025"/>
                  </a:lnTo>
                  <a:cubicBezTo>
                    <a:pt x="549" y="2025"/>
                    <a:pt x="525" y="2073"/>
                    <a:pt x="477" y="2073"/>
                  </a:cubicBezTo>
                  <a:cubicBezTo>
                    <a:pt x="453" y="2073"/>
                    <a:pt x="429" y="2049"/>
                    <a:pt x="429" y="2025"/>
                  </a:cubicBezTo>
                  <a:lnTo>
                    <a:pt x="429" y="1334"/>
                  </a:lnTo>
                  <a:cubicBezTo>
                    <a:pt x="429" y="763"/>
                    <a:pt x="858" y="334"/>
                    <a:pt x="1430" y="334"/>
                  </a:cubicBezTo>
                  <a:cubicBezTo>
                    <a:pt x="1549" y="334"/>
                    <a:pt x="1668" y="358"/>
                    <a:pt x="1763" y="382"/>
                  </a:cubicBezTo>
                  <a:cubicBezTo>
                    <a:pt x="1779" y="386"/>
                    <a:pt x="1796" y="388"/>
                    <a:pt x="1812" y="388"/>
                  </a:cubicBezTo>
                  <a:cubicBezTo>
                    <a:pt x="1889" y="388"/>
                    <a:pt x="1958" y="342"/>
                    <a:pt x="1977" y="263"/>
                  </a:cubicBezTo>
                  <a:cubicBezTo>
                    <a:pt x="2001" y="167"/>
                    <a:pt x="1954" y="96"/>
                    <a:pt x="1858" y="48"/>
                  </a:cubicBezTo>
                  <a:cubicBezTo>
                    <a:pt x="1715" y="1"/>
                    <a:pt x="1406" y="1"/>
                    <a:pt x="140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34" name="Google Shape;14110;p27">
              <a:extLst>
                <a:ext uri="{FF2B5EF4-FFF2-40B4-BE49-F238E27FC236}">
                  <a16:creationId xmlns:a16="http://schemas.microsoft.com/office/drawing/2014/main" id="{03BE95B2-9E23-99AD-9734-4923CC59B37F}"/>
                </a:ext>
              </a:extLst>
            </p:cNvPr>
            <p:cNvSpPr/>
            <p:nvPr/>
          </p:nvSpPr>
          <p:spPr>
            <a:xfrm>
              <a:off x="6751313" y="3468508"/>
              <a:ext cx="33975" cy="34550"/>
            </a:xfrm>
            <a:custGeom>
              <a:avLst/>
              <a:gdLst/>
              <a:ahLst/>
              <a:cxnLst/>
              <a:rect l="l" t="t" r="r" b="b"/>
              <a:pathLst>
                <a:path w="1359" h="1382" extrusionOk="0">
                  <a:moveTo>
                    <a:pt x="691" y="334"/>
                  </a:moveTo>
                  <a:cubicBezTo>
                    <a:pt x="858" y="334"/>
                    <a:pt x="1049" y="477"/>
                    <a:pt x="1049" y="691"/>
                  </a:cubicBezTo>
                  <a:cubicBezTo>
                    <a:pt x="1049" y="881"/>
                    <a:pt x="882" y="1048"/>
                    <a:pt x="691" y="1048"/>
                  </a:cubicBezTo>
                  <a:cubicBezTo>
                    <a:pt x="501" y="1048"/>
                    <a:pt x="334" y="905"/>
                    <a:pt x="334" y="691"/>
                  </a:cubicBezTo>
                  <a:cubicBezTo>
                    <a:pt x="334" y="524"/>
                    <a:pt x="477" y="334"/>
                    <a:pt x="691" y="334"/>
                  </a:cubicBezTo>
                  <a:close/>
                  <a:moveTo>
                    <a:pt x="691" y="0"/>
                  </a:moveTo>
                  <a:cubicBezTo>
                    <a:pt x="286" y="0"/>
                    <a:pt x="1" y="310"/>
                    <a:pt x="1" y="691"/>
                  </a:cubicBezTo>
                  <a:cubicBezTo>
                    <a:pt x="1" y="1072"/>
                    <a:pt x="286" y="1382"/>
                    <a:pt x="691" y="1382"/>
                  </a:cubicBezTo>
                  <a:cubicBezTo>
                    <a:pt x="1072" y="1382"/>
                    <a:pt x="1358" y="1072"/>
                    <a:pt x="1358" y="691"/>
                  </a:cubicBezTo>
                  <a:cubicBezTo>
                    <a:pt x="1358" y="310"/>
                    <a:pt x="1072" y="0"/>
                    <a:pt x="69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35" name="Google Shape;14111;p27">
              <a:extLst>
                <a:ext uri="{FF2B5EF4-FFF2-40B4-BE49-F238E27FC236}">
                  <a16:creationId xmlns:a16="http://schemas.microsoft.com/office/drawing/2014/main" id="{94473E12-25A4-9447-500D-E02B65007C94}"/>
                </a:ext>
              </a:extLst>
            </p:cNvPr>
            <p:cNvSpPr/>
            <p:nvPr/>
          </p:nvSpPr>
          <p:spPr>
            <a:xfrm>
              <a:off x="6751313" y="3313708"/>
              <a:ext cx="33975" cy="34550"/>
            </a:xfrm>
            <a:custGeom>
              <a:avLst/>
              <a:gdLst/>
              <a:ahLst/>
              <a:cxnLst/>
              <a:rect l="l" t="t" r="r" b="b"/>
              <a:pathLst>
                <a:path w="1359" h="1382" extrusionOk="0">
                  <a:moveTo>
                    <a:pt x="691" y="334"/>
                  </a:moveTo>
                  <a:cubicBezTo>
                    <a:pt x="858" y="334"/>
                    <a:pt x="1049" y="477"/>
                    <a:pt x="1049" y="691"/>
                  </a:cubicBezTo>
                  <a:cubicBezTo>
                    <a:pt x="1049" y="906"/>
                    <a:pt x="858" y="1048"/>
                    <a:pt x="691" y="1048"/>
                  </a:cubicBezTo>
                  <a:cubicBezTo>
                    <a:pt x="477" y="1048"/>
                    <a:pt x="334" y="906"/>
                    <a:pt x="334" y="691"/>
                  </a:cubicBezTo>
                  <a:cubicBezTo>
                    <a:pt x="334" y="477"/>
                    <a:pt x="501" y="334"/>
                    <a:pt x="691" y="334"/>
                  </a:cubicBezTo>
                  <a:close/>
                  <a:moveTo>
                    <a:pt x="691" y="1"/>
                  </a:moveTo>
                  <a:cubicBezTo>
                    <a:pt x="286" y="1"/>
                    <a:pt x="1" y="310"/>
                    <a:pt x="1" y="691"/>
                  </a:cubicBezTo>
                  <a:cubicBezTo>
                    <a:pt x="1" y="1072"/>
                    <a:pt x="286" y="1382"/>
                    <a:pt x="691" y="1382"/>
                  </a:cubicBezTo>
                  <a:cubicBezTo>
                    <a:pt x="1049" y="1382"/>
                    <a:pt x="1358" y="1072"/>
                    <a:pt x="1358" y="691"/>
                  </a:cubicBezTo>
                  <a:cubicBezTo>
                    <a:pt x="1358" y="310"/>
                    <a:pt x="1072" y="1"/>
                    <a:pt x="6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36" name="Google Shape;14112;p27">
              <a:extLst>
                <a:ext uri="{FF2B5EF4-FFF2-40B4-BE49-F238E27FC236}">
                  <a16:creationId xmlns:a16="http://schemas.microsoft.com/office/drawing/2014/main" id="{AE0B280A-1E51-01D8-53A5-B2C039E0F328}"/>
                </a:ext>
              </a:extLst>
            </p:cNvPr>
            <p:cNvSpPr/>
            <p:nvPr/>
          </p:nvSpPr>
          <p:spPr>
            <a:xfrm>
              <a:off x="6732863" y="3354783"/>
              <a:ext cx="69075" cy="103625"/>
            </a:xfrm>
            <a:custGeom>
              <a:avLst/>
              <a:gdLst/>
              <a:ahLst/>
              <a:cxnLst/>
              <a:rect l="l" t="t" r="r" b="b"/>
              <a:pathLst>
                <a:path w="2763" h="4145" extrusionOk="0">
                  <a:moveTo>
                    <a:pt x="1334" y="1"/>
                  </a:moveTo>
                  <a:cubicBezTo>
                    <a:pt x="953" y="1"/>
                    <a:pt x="620" y="120"/>
                    <a:pt x="358" y="429"/>
                  </a:cubicBezTo>
                  <a:cubicBezTo>
                    <a:pt x="167" y="620"/>
                    <a:pt x="72" y="906"/>
                    <a:pt x="24" y="1168"/>
                  </a:cubicBezTo>
                  <a:cubicBezTo>
                    <a:pt x="0" y="1382"/>
                    <a:pt x="0" y="1573"/>
                    <a:pt x="0" y="1787"/>
                  </a:cubicBezTo>
                  <a:lnTo>
                    <a:pt x="0" y="2001"/>
                  </a:lnTo>
                  <a:lnTo>
                    <a:pt x="0" y="2477"/>
                  </a:lnTo>
                  <a:cubicBezTo>
                    <a:pt x="0" y="2501"/>
                    <a:pt x="24" y="2573"/>
                    <a:pt x="48" y="2573"/>
                  </a:cubicBezTo>
                  <a:cubicBezTo>
                    <a:pt x="191" y="2692"/>
                    <a:pt x="358" y="2716"/>
                    <a:pt x="477" y="2716"/>
                  </a:cubicBezTo>
                  <a:lnTo>
                    <a:pt x="477" y="3597"/>
                  </a:lnTo>
                  <a:cubicBezTo>
                    <a:pt x="477" y="3906"/>
                    <a:pt x="667" y="4144"/>
                    <a:pt x="977" y="4144"/>
                  </a:cubicBezTo>
                  <a:cubicBezTo>
                    <a:pt x="1120" y="4144"/>
                    <a:pt x="1239" y="4073"/>
                    <a:pt x="1358" y="4002"/>
                  </a:cubicBezTo>
                  <a:cubicBezTo>
                    <a:pt x="1453" y="4073"/>
                    <a:pt x="1596" y="4144"/>
                    <a:pt x="1739" y="4144"/>
                  </a:cubicBezTo>
                  <a:cubicBezTo>
                    <a:pt x="2048" y="4144"/>
                    <a:pt x="2263" y="3883"/>
                    <a:pt x="2263" y="3597"/>
                  </a:cubicBezTo>
                  <a:lnTo>
                    <a:pt x="2263" y="2716"/>
                  </a:lnTo>
                  <a:lnTo>
                    <a:pt x="2406" y="2716"/>
                  </a:lnTo>
                  <a:cubicBezTo>
                    <a:pt x="2572" y="2692"/>
                    <a:pt x="2739" y="2477"/>
                    <a:pt x="2739" y="2287"/>
                  </a:cubicBezTo>
                  <a:lnTo>
                    <a:pt x="2739" y="1644"/>
                  </a:lnTo>
                  <a:lnTo>
                    <a:pt x="2763" y="1311"/>
                  </a:lnTo>
                  <a:cubicBezTo>
                    <a:pt x="2763" y="1096"/>
                    <a:pt x="2739" y="953"/>
                    <a:pt x="2668" y="810"/>
                  </a:cubicBezTo>
                  <a:lnTo>
                    <a:pt x="2572" y="620"/>
                  </a:lnTo>
                  <a:cubicBezTo>
                    <a:pt x="2542" y="569"/>
                    <a:pt x="2485" y="540"/>
                    <a:pt x="2429" y="540"/>
                  </a:cubicBezTo>
                  <a:cubicBezTo>
                    <a:pt x="2353" y="540"/>
                    <a:pt x="2276" y="592"/>
                    <a:pt x="2263" y="715"/>
                  </a:cubicBezTo>
                  <a:lnTo>
                    <a:pt x="2263" y="739"/>
                  </a:lnTo>
                  <a:cubicBezTo>
                    <a:pt x="2310" y="834"/>
                    <a:pt x="2334" y="906"/>
                    <a:pt x="2382" y="977"/>
                  </a:cubicBezTo>
                  <a:cubicBezTo>
                    <a:pt x="2430" y="1144"/>
                    <a:pt x="2430" y="1263"/>
                    <a:pt x="2430" y="1406"/>
                  </a:cubicBezTo>
                  <a:lnTo>
                    <a:pt x="2430" y="1882"/>
                  </a:lnTo>
                  <a:lnTo>
                    <a:pt x="2430" y="2263"/>
                  </a:lnTo>
                  <a:cubicBezTo>
                    <a:pt x="2430" y="2287"/>
                    <a:pt x="2406" y="2335"/>
                    <a:pt x="2334" y="2335"/>
                  </a:cubicBezTo>
                  <a:cubicBezTo>
                    <a:pt x="2310" y="2335"/>
                    <a:pt x="2310" y="2287"/>
                    <a:pt x="2310" y="2263"/>
                  </a:cubicBezTo>
                  <a:lnTo>
                    <a:pt x="2310" y="2239"/>
                  </a:lnTo>
                  <a:lnTo>
                    <a:pt x="2310" y="1215"/>
                  </a:lnTo>
                  <a:cubicBezTo>
                    <a:pt x="2310" y="1144"/>
                    <a:pt x="2263" y="1072"/>
                    <a:pt x="2168" y="1049"/>
                  </a:cubicBezTo>
                  <a:cubicBezTo>
                    <a:pt x="2152" y="1046"/>
                    <a:pt x="2137" y="1044"/>
                    <a:pt x="2123" y="1044"/>
                  </a:cubicBezTo>
                  <a:cubicBezTo>
                    <a:pt x="2025" y="1044"/>
                    <a:pt x="1953" y="1112"/>
                    <a:pt x="1953" y="1215"/>
                  </a:cubicBezTo>
                  <a:lnTo>
                    <a:pt x="1953" y="3549"/>
                  </a:lnTo>
                  <a:cubicBezTo>
                    <a:pt x="1953" y="3647"/>
                    <a:pt x="1873" y="3728"/>
                    <a:pt x="1779" y="3728"/>
                  </a:cubicBezTo>
                  <a:cubicBezTo>
                    <a:pt x="1758" y="3728"/>
                    <a:pt x="1737" y="3724"/>
                    <a:pt x="1715" y="3716"/>
                  </a:cubicBezTo>
                  <a:cubicBezTo>
                    <a:pt x="1620" y="3692"/>
                    <a:pt x="1596" y="3644"/>
                    <a:pt x="1596" y="3549"/>
                  </a:cubicBezTo>
                  <a:lnTo>
                    <a:pt x="1596" y="3525"/>
                  </a:lnTo>
                  <a:lnTo>
                    <a:pt x="1596" y="2025"/>
                  </a:lnTo>
                  <a:cubicBezTo>
                    <a:pt x="1596" y="1930"/>
                    <a:pt x="1548" y="1882"/>
                    <a:pt x="1453" y="1858"/>
                  </a:cubicBezTo>
                  <a:cubicBezTo>
                    <a:pt x="1432" y="1850"/>
                    <a:pt x="1411" y="1846"/>
                    <a:pt x="1391" y="1846"/>
                  </a:cubicBezTo>
                  <a:cubicBezTo>
                    <a:pt x="1303" y="1846"/>
                    <a:pt x="1239" y="1927"/>
                    <a:pt x="1239" y="2025"/>
                  </a:cubicBezTo>
                  <a:lnTo>
                    <a:pt x="1239" y="3525"/>
                  </a:lnTo>
                  <a:lnTo>
                    <a:pt x="1239" y="3549"/>
                  </a:lnTo>
                  <a:cubicBezTo>
                    <a:pt x="1239" y="3644"/>
                    <a:pt x="1191" y="3692"/>
                    <a:pt x="1120" y="3716"/>
                  </a:cubicBezTo>
                  <a:cubicBezTo>
                    <a:pt x="1098" y="3724"/>
                    <a:pt x="1077" y="3728"/>
                    <a:pt x="1056" y="3728"/>
                  </a:cubicBezTo>
                  <a:cubicBezTo>
                    <a:pt x="962" y="3728"/>
                    <a:pt x="882" y="3647"/>
                    <a:pt x="882" y="3549"/>
                  </a:cubicBezTo>
                  <a:lnTo>
                    <a:pt x="882" y="1215"/>
                  </a:lnTo>
                  <a:cubicBezTo>
                    <a:pt x="882" y="1144"/>
                    <a:pt x="834" y="1072"/>
                    <a:pt x="739" y="1049"/>
                  </a:cubicBezTo>
                  <a:cubicBezTo>
                    <a:pt x="723" y="1046"/>
                    <a:pt x="708" y="1044"/>
                    <a:pt x="694" y="1044"/>
                  </a:cubicBezTo>
                  <a:cubicBezTo>
                    <a:pt x="597" y="1044"/>
                    <a:pt x="524" y="1112"/>
                    <a:pt x="524" y="1215"/>
                  </a:cubicBezTo>
                  <a:lnTo>
                    <a:pt x="524" y="2263"/>
                  </a:lnTo>
                  <a:cubicBezTo>
                    <a:pt x="524" y="2287"/>
                    <a:pt x="501" y="2335"/>
                    <a:pt x="477" y="2335"/>
                  </a:cubicBezTo>
                  <a:cubicBezTo>
                    <a:pt x="429" y="2335"/>
                    <a:pt x="405" y="2287"/>
                    <a:pt x="405" y="2263"/>
                  </a:cubicBezTo>
                  <a:lnTo>
                    <a:pt x="405" y="1906"/>
                  </a:lnTo>
                  <a:lnTo>
                    <a:pt x="405" y="1430"/>
                  </a:lnTo>
                  <a:cubicBezTo>
                    <a:pt x="405" y="1311"/>
                    <a:pt x="405" y="1168"/>
                    <a:pt x="429" y="1049"/>
                  </a:cubicBezTo>
                  <a:cubicBezTo>
                    <a:pt x="477" y="930"/>
                    <a:pt x="524" y="834"/>
                    <a:pt x="596" y="739"/>
                  </a:cubicBezTo>
                  <a:cubicBezTo>
                    <a:pt x="715" y="572"/>
                    <a:pt x="905" y="429"/>
                    <a:pt x="1120" y="358"/>
                  </a:cubicBezTo>
                  <a:cubicBezTo>
                    <a:pt x="1215" y="334"/>
                    <a:pt x="1334" y="334"/>
                    <a:pt x="1429" y="334"/>
                  </a:cubicBezTo>
                  <a:cubicBezTo>
                    <a:pt x="1548" y="334"/>
                    <a:pt x="1667" y="358"/>
                    <a:pt x="1739" y="382"/>
                  </a:cubicBezTo>
                  <a:cubicBezTo>
                    <a:pt x="1760" y="392"/>
                    <a:pt x="1781" y="397"/>
                    <a:pt x="1801" y="397"/>
                  </a:cubicBezTo>
                  <a:cubicBezTo>
                    <a:pt x="1872" y="397"/>
                    <a:pt x="1935" y="337"/>
                    <a:pt x="1953" y="263"/>
                  </a:cubicBezTo>
                  <a:cubicBezTo>
                    <a:pt x="1977" y="191"/>
                    <a:pt x="1929" y="96"/>
                    <a:pt x="1834" y="72"/>
                  </a:cubicBezTo>
                  <a:cubicBezTo>
                    <a:pt x="1691" y="1"/>
                    <a:pt x="1382" y="1"/>
                    <a:pt x="1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37" name="Google Shape;14113;p27">
              <a:extLst>
                <a:ext uri="{FF2B5EF4-FFF2-40B4-BE49-F238E27FC236}">
                  <a16:creationId xmlns:a16="http://schemas.microsoft.com/office/drawing/2014/main" id="{482D104E-510C-7FE7-02B5-91CC8329AE09}"/>
                </a:ext>
              </a:extLst>
            </p:cNvPr>
            <p:cNvSpPr/>
            <p:nvPr/>
          </p:nvSpPr>
          <p:spPr>
            <a:xfrm>
              <a:off x="6806088" y="3508983"/>
              <a:ext cx="70275" cy="101825"/>
            </a:xfrm>
            <a:custGeom>
              <a:avLst/>
              <a:gdLst/>
              <a:ahLst/>
              <a:cxnLst/>
              <a:rect l="l" t="t" r="r" b="b"/>
              <a:pathLst>
                <a:path w="2811" h="4073" extrusionOk="0">
                  <a:moveTo>
                    <a:pt x="1287" y="2835"/>
                  </a:moveTo>
                  <a:lnTo>
                    <a:pt x="1287" y="3501"/>
                  </a:lnTo>
                  <a:lnTo>
                    <a:pt x="1287" y="3597"/>
                  </a:lnTo>
                  <a:cubicBezTo>
                    <a:pt x="1263" y="3692"/>
                    <a:pt x="1168" y="3716"/>
                    <a:pt x="1120" y="3716"/>
                  </a:cubicBezTo>
                  <a:cubicBezTo>
                    <a:pt x="1025" y="3716"/>
                    <a:pt x="929" y="3620"/>
                    <a:pt x="929" y="3549"/>
                  </a:cubicBezTo>
                  <a:lnTo>
                    <a:pt x="929" y="2835"/>
                  </a:lnTo>
                  <a:close/>
                  <a:moveTo>
                    <a:pt x="2001" y="2835"/>
                  </a:moveTo>
                  <a:lnTo>
                    <a:pt x="2001" y="3549"/>
                  </a:lnTo>
                  <a:cubicBezTo>
                    <a:pt x="2001" y="3620"/>
                    <a:pt x="1906" y="3716"/>
                    <a:pt x="1834" y="3716"/>
                  </a:cubicBezTo>
                  <a:cubicBezTo>
                    <a:pt x="1739" y="3716"/>
                    <a:pt x="1668" y="3692"/>
                    <a:pt x="1644" y="3597"/>
                  </a:cubicBezTo>
                  <a:lnTo>
                    <a:pt x="1644" y="3549"/>
                  </a:lnTo>
                  <a:lnTo>
                    <a:pt x="1644" y="3501"/>
                  </a:lnTo>
                  <a:lnTo>
                    <a:pt x="1644" y="2835"/>
                  </a:lnTo>
                  <a:close/>
                  <a:moveTo>
                    <a:pt x="1358" y="1"/>
                  </a:moveTo>
                  <a:cubicBezTo>
                    <a:pt x="953" y="1"/>
                    <a:pt x="644" y="120"/>
                    <a:pt x="358" y="406"/>
                  </a:cubicBezTo>
                  <a:cubicBezTo>
                    <a:pt x="1" y="810"/>
                    <a:pt x="1" y="1310"/>
                    <a:pt x="1" y="1787"/>
                  </a:cubicBezTo>
                  <a:lnTo>
                    <a:pt x="1" y="2025"/>
                  </a:lnTo>
                  <a:lnTo>
                    <a:pt x="1" y="2049"/>
                  </a:lnTo>
                  <a:cubicBezTo>
                    <a:pt x="1" y="2120"/>
                    <a:pt x="48" y="2168"/>
                    <a:pt x="72" y="2239"/>
                  </a:cubicBezTo>
                  <a:cubicBezTo>
                    <a:pt x="72" y="2263"/>
                    <a:pt x="96" y="2263"/>
                    <a:pt x="96" y="2287"/>
                  </a:cubicBezTo>
                  <a:lnTo>
                    <a:pt x="120" y="2311"/>
                  </a:lnTo>
                  <a:lnTo>
                    <a:pt x="96" y="2501"/>
                  </a:lnTo>
                  <a:lnTo>
                    <a:pt x="96" y="2525"/>
                  </a:lnTo>
                  <a:cubicBezTo>
                    <a:pt x="120" y="2716"/>
                    <a:pt x="239" y="2835"/>
                    <a:pt x="429" y="2835"/>
                  </a:cubicBezTo>
                  <a:lnTo>
                    <a:pt x="477" y="2835"/>
                  </a:lnTo>
                  <a:lnTo>
                    <a:pt x="477" y="3549"/>
                  </a:lnTo>
                  <a:cubicBezTo>
                    <a:pt x="477" y="3835"/>
                    <a:pt x="691" y="4073"/>
                    <a:pt x="1001" y="4073"/>
                  </a:cubicBezTo>
                  <a:cubicBezTo>
                    <a:pt x="1144" y="4073"/>
                    <a:pt x="1263" y="4049"/>
                    <a:pt x="1382" y="3930"/>
                  </a:cubicBezTo>
                  <a:cubicBezTo>
                    <a:pt x="1477" y="4025"/>
                    <a:pt x="1596" y="4073"/>
                    <a:pt x="1739" y="4073"/>
                  </a:cubicBezTo>
                  <a:lnTo>
                    <a:pt x="1763" y="4073"/>
                  </a:lnTo>
                  <a:cubicBezTo>
                    <a:pt x="2025" y="4073"/>
                    <a:pt x="2263" y="3835"/>
                    <a:pt x="2263" y="3549"/>
                  </a:cubicBezTo>
                  <a:lnTo>
                    <a:pt x="2263" y="2835"/>
                  </a:lnTo>
                  <a:lnTo>
                    <a:pt x="2358" y="2835"/>
                  </a:lnTo>
                  <a:cubicBezTo>
                    <a:pt x="2549" y="2763"/>
                    <a:pt x="2620" y="2620"/>
                    <a:pt x="2620" y="2430"/>
                  </a:cubicBezTo>
                  <a:lnTo>
                    <a:pt x="2596" y="2287"/>
                  </a:lnTo>
                  <a:lnTo>
                    <a:pt x="2620" y="2263"/>
                  </a:lnTo>
                  <a:cubicBezTo>
                    <a:pt x="2715" y="2168"/>
                    <a:pt x="2739" y="2073"/>
                    <a:pt x="2739" y="1953"/>
                  </a:cubicBezTo>
                  <a:lnTo>
                    <a:pt x="2739" y="1287"/>
                  </a:lnTo>
                  <a:cubicBezTo>
                    <a:pt x="2811" y="1072"/>
                    <a:pt x="2739" y="834"/>
                    <a:pt x="2620" y="620"/>
                  </a:cubicBezTo>
                  <a:cubicBezTo>
                    <a:pt x="2590" y="569"/>
                    <a:pt x="2533" y="540"/>
                    <a:pt x="2476" y="540"/>
                  </a:cubicBezTo>
                  <a:cubicBezTo>
                    <a:pt x="2400" y="540"/>
                    <a:pt x="2324" y="592"/>
                    <a:pt x="2311" y="715"/>
                  </a:cubicBezTo>
                  <a:lnTo>
                    <a:pt x="2311" y="739"/>
                  </a:lnTo>
                  <a:cubicBezTo>
                    <a:pt x="2430" y="929"/>
                    <a:pt x="2477" y="1096"/>
                    <a:pt x="2477" y="1310"/>
                  </a:cubicBezTo>
                  <a:lnTo>
                    <a:pt x="2477" y="1953"/>
                  </a:lnTo>
                  <a:cubicBezTo>
                    <a:pt x="2477" y="2001"/>
                    <a:pt x="2430" y="2025"/>
                    <a:pt x="2382" y="2025"/>
                  </a:cubicBezTo>
                  <a:cubicBezTo>
                    <a:pt x="2358" y="2025"/>
                    <a:pt x="2358" y="2001"/>
                    <a:pt x="2358" y="1953"/>
                  </a:cubicBezTo>
                  <a:lnTo>
                    <a:pt x="2358" y="1930"/>
                  </a:lnTo>
                  <a:lnTo>
                    <a:pt x="2358" y="1287"/>
                  </a:lnTo>
                  <a:cubicBezTo>
                    <a:pt x="2358" y="1191"/>
                    <a:pt x="2311" y="1120"/>
                    <a:pt x="2215" y="1096"/>
                  </a:cubicBezTo>
                  <a:cubicBezTo>
                    <a:pt x="2203" y="1094"/>
                    <a:pt x="2191" y="1092"/>
                    <a:pt x="2179" y="1092"/>
                  </a:cubicBezTo>
                  <a:cubicBezTo>
                    <a:pt x="2077" y="1092"/>
                    <a:pt x="2001" y="1180"/>
                    <a:pt x="2001" y="1287"/>
                  </a:cubicBezTo>
                  <a:lnTo>
                    <a:pt x="2001" y="2025"/>
                  </a:lnTo>
                  <a:lnTo>
                    <a:pt x="2001" y="2049"/>
                  </a:lnTo>
                  <a:cubicBezTo>
                    <a:pt x="2025" y="2239"/>
                    <a:pt x="2144" y="2382"/>
                    <a:pt x="2334" y="2406"/>
                  </a:cubicBezTo>
                  <a:lnTo>
                    <a:pt x="2334" y="2501"/>
                  </a:lnTo>
                  <a:lnTo>
                    <a:pt x="572" y="2501"/>
                  </a:lnTo>
                  <a:lnTo>
                    <a:pt x="572" y="2406"/>
                  </a:lnTo>
                  <a:cubicBezTo>
                    <a:pt x="763" y="2382"/>
                    <a:pt x="906" y="2239"/>
                    <a:pt x="906" y="2025"/>
                  </a:cubicBezTo>
                  <a:lnTo>
                    <a:pt x="906" y="2001"/>
                  </a:lnTo>
                  <a:lnTo>
                    <a:pt x="906" y="1287"/>
                  </a:lnTo>
                  <a:cubicBezTo>
                    <a:pt x="906" y="1191"/>
                    <a:pt x="834" y="1120"/>
                    <a:pt x="763" y="1096"/>
                  </a:cubicBezTo>
                  <a:cubicBezTo>
                    <a:pt x="750" y="1094"/>
                    <a:pt x="738" y="1092"/>
                    <a:pt x="726" y="1092"/>
                  </a:cubicBezTo>
                  <a:cubicBezTo>
                    <a:pt x="625" y="1092"/>
                    <a:pt x="548" y="1180"/>
                    <a:pt x="548" y="1287"/>
                  </a:cubicBezTo>
                  <a:lnTo>
                    <a:pt x="548" y="2025"/>
                  </a:lnTo>
                  <a:cubicBezTo>
                    <a:pt x="548" y="2025"/>
                    <a:pt x="525" y="2073"/>
                    <a:pt x="477" y="2073"/>
                  </a:cubicBezTo>
                  <a:cubicBezTo>
                    <a:pt x="453" y="2073"/>
                    <a:pt x="429" y="2049"/>
                    <a:pt x="429" y="2025"/>
                  </a:cubicBezTo>
                  <a:lnTo>
                    <a:pt x="429" y="1334"/>
                  </a:lnTo>
                  <a:cubicBezTo>
                    <a:pt x="429" y="763"/>
                    <a:pt x="858" y="334"/>
                    <a:pt x="1429" y="334"/>
                  </a:cubicBezTo>
                  <a:cubicBezTo>
                    <a:pt x="1549" y="334"/>
                    <a:pt x="1668" y="358"/>
                    <a:pt x="1763" y="382"/>
                  </a:cubicBezTo>
                  <a:cubicBezTo>
                    <a:pt x="1779" y="386"/>
                    <a:pt x="1796" y="388"/>
                    <a:pt x="1812" y="388"/>
                  </a:cubicBezTo>
                  <a:cubicBezTo>
                    <a:pt x="1889" y="388"/>
                    <a:pt x="1957" y="342"/>
                    <a:pt x="1977" y="263"/>
                  </a:cubicBezTo>
                  <a:cubicBezTo>
                    <a:pt x="2001" y="167"/>
                    <a:pt x="1953" y="96"/>
                    <a:pt x="1858" y="48"/>
                  </a:cubicBezTo>
                  <a:cubicBezTo>
                    <a:pt x="1715" y="1"/>
                    <a:pt x="1406" y="1"/>
                    <a:pt x="140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38" name="Google Shape;14114;p27">
              <a:extLst>
                <a:ext uri="{FF2B5EF4-FFF2-40B4-BE49-F238E27FC236}">
                  <a16:creationId xmlns:a16="http://schemas.microsoft.com/office/drawing/2014/main" id="{36AD9726-5C66-D427-53D8-C112162F1B44}"/>
                </a:ext>
              </a:extLst>
            </p:cNvPr>
            <p:cNvSpPr/>
            <p:nvPr/>
          </p:nvSpPr>
          <p:spPr>
            <a:xfrm>
              <a:off x="6825738" y="3468508"/>
              <a:ext cx="33950" cy="34550"/>
            </a:xfrm>
            <a:custGeom>
              <a:avLst/>
              <a:gdLst/>
              <a:ahLst/>
              <a:cxnLst/>
              <a:rect l="l" t="t" r="r" b="b"/>
              <a:pathLst>
                <a:path w="1358" h="1382" extrusionOk="0">
                  <a:moveTo>
                    <a:pt x="691" y="334"/>
                  </a:moveTo>
                  <a:cubicBezTo>
                    <a:pt x="858" y="334"/>
                    <a:pt x="1048" y="477"/>
                    <a:pt x="1048" y="691"/>
                  </a:cubicBezTo>
                  <a:cubicBezTo>
                    <a:pt x="1048" y="881"/>
                    <a:pt x="882" y="1048"/>
                    <a:pt x="691" y="1048"/>
                  </a:cubicBezTo>
                  <a:cubicBezTo>
                    <a:pt x="501" y="1048"/>
                    <a:pt x="334" y="905"/>
                    <a:pt x="334" y="691"/>
                  </a:cubicBezTo>
                  <a:cubicBezTo>
                    <a:pt x="334" y="524"/>
                    <a:pt x="477" y="334"/>
                    <a:pt x="691" y="334"/>
                  </a:cubicBezTo>
                  <a:close/>
                  <a:moveTo>
                    <a:pt x="691" y="0"/>
                  </a:moveTo>
                  <a:cubicBezTo>
                    <a:pt x="286" y="0"/>
                    <a:pt x="0" y="310"/>
                    <a:pt x="0" y="691"/>
                  </a:cubicBezTo>
                  <a:cubicBezTo>
                    <a:pt x="0" y="1072"/>
                    <a:pt x="286" y="1382"/>
                    <a:pt x="691" y="1382"/>
                  </a:cubicBezTo>
                  <a:cubicBezTo>
                    <a:pt x="1072" y="1382"/>
                    <a:pt x="1358" y="1072"/>
                    <a:pt x="1358" y="691"/>
                  </a:cubicBezTo>
                  <a:cubicBezTo>
                    <a:pt x="1358" y="310"/>
                    <a:pt x="1072" y="0"/>
                    <a:pt x="69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39" name="Google Shape;14115;p27">
              <a:extLst>
                <a:ext uri="{FF2B5EF4-FFF2-40B4-BE49-F238E27FC236}">
                  <a16:creationId xmlns:a16="http://schemas.microsoft.com/office/drawing/2014/main" id="{432BB462-1B7C-4BB9-69C6-8958A324AD00}"/>
                </a:ext>
              </a:extLst>
            </p:cNvPr>
            <p:cNvSpPr/>
            <p:nvPr/>
          </p:nvSpPr>
          <p:spPr>
            <a:xfrm>
              <a:off x="6825738" y="3313708"/>
              <a:ext cx="33950" cy="34550"/>
            </a:xfrm>
            <a:custGeom>
              <a:avLst/>
              <a:gdLst/>
              <a:ahLst/>
              <a:cxnLst/>
              <a:rect l="l" t="t" r="r" b="b"/>
              <a:pathLst>
                <a:path w="1358" h="1382" extrusionOk="0">
                  <a:moveTo>
                    <a:pt x="691" y="334"/>
                  </a:moveTo>
                  <a:cubicBezTo>
                    <a:pt x="858" y="334"/>
                    <a:pt x="1048" y="477"/>
                    <a:pt x="1048" y="691"/>
                  </a:cubicBezTo>
                  <a:cubicBezTo>
                    <a:pt x="1048" y="906"/>
                    <a:pt x="858" y="1048"/>
                    <a:pt x="691" y="1048"/>
                  </a:cubicBezTo>
                  <a:cubicBezTo>
                    <a:pt x="477" y="1048"/>
                    <a:pt x="334" y="906"/>
                    <a:pt x="334" y="691"/>
                  </a:cubicBezTo>
                  <a:cubicBezTo>
                    <a:pt x="334" y="477"/>
                    <a:pt x="501" y="334"/>
                    <a:pt x="691" y="334"/>
                  </a:cubicBezTo>
                  <a:close/>
                  <a:moveTo>
                    <a:pt x="691" y="1"/>
                  </a:moveTo>
                  <a:cubicBezTo>
                    <a:pt x="286" y="1"/>
                    <a:pt x="0" y="310"/>
                    <a:pt x="0" y="691"/>
                  </a:cubicBezTo>
                  <a:cubicBezTo>
                    <a:pt x="0" y="1072"/>
                    <a:pt x="286" y="1382"/>
                    <a:pt x="691" y="1382"/>
                  </a:cubicBezTo>
                  <a:cubicBezTo>
                    <a:pt x="1048" y="1382"/>
                    <a:pt x="1358" y="1072"/>
                    <a:pt x="1358" y="691"/>
                  </a:cubicBezTo>
                  <a:cubicBezTo>
                    <a:pt x="1358" y="310"/>
                    <a:pt x="1072" y="1"/>
                    <a:pt x="6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40" name="Google Shape;14116;p27">
              <a:extLst>
                <a:ext uri="{FF2B5EF4-FFF2-40B4-BE49-F238E27FC236}">
                  <a16:creationId xmlns:a16="http://schemas.microsoft.com/office/drawing/2014/main" id="{16D33B93-26E2-29CF-762A-893B39C00193}"/>
                </a:ext>
              </a:extLst>
            </p:cNvPr>
            <p:cNvSpPr/>
            <p:nvPr/>
          </p:nvSpPr>
          <p:spPr>
            <a:xfrm>
              <a:off x="6807288" y="3354783"/>
              <a:ext cx="69075" cy="103625"/>
            </a:xfrm>
            <a:custGeom>
              <a:avLst/>
              <a:gdLst/>
              <a:ahLst/>
              <a:cxnLst/>
              <a:rect l="l" t="t" r="r" b="b"/>
              <a:pathLst>
                <a:path w="2763" h="4145" extrusionOk="0">
                  <a:moveTo>
                    <a:pt x="1334" y="1"/>
                  </a:moveTo>
                  <a:cubicBezTo>
                    <a:pt x="953" y="1"/>
                    <a:pt x="619" y="120"/>
                    <a:pt x="357" y="429"/>
                  </a:cubicBezTo>
                  <a:cubicBezTo>
                    <a:pt x="167" y="620"/>
                    <a:pt x="72" y="906"/>
                    <a:pt x="24" y="1168"/>
                  </a:cubicBezTo>
                  <a:cubicBezTo>
                    <a:pt x="0" y="1382"/>
                    <a:pt x="0" y="1573"/>
                    <a:pt x="0" y="1787"/>
                  </a:cubicBezTo>
                  <a:lnTo>
                    <a:pt x="0" y="2001"/>
                  </a:lnTo>
                  <a:lnTo>
                    <a:pt x="0" y="2477"/>
                  </a:lnTo>
                  <a:cubicBezTo>
                    <a:pt x="0" y="2501"/>
                    <a:pt x="24" y="2573"/>
                    <a:pt x="48" y="2573"/>
                  </a:cubicBezTo>
                  <a:cubicBezTo>
                    <a:pt x="191" y="2692"/>
                    <a:pt x="357" y="2716"/>
                    <a:pt x="477" y="2716"/>
                  </a:cubicBezTo>
                  <a:lnTo>
                    <a:pt x="477" y="3597"/>
                  </a:lnTo>
                  <a:cubicBezTo>
                    <a:pt x="477" y="3906"/>
                    <a:pt x="667" y="4144"/>
                    <a:pt x="977" y="4144"/>
                  </a:cubicBezTo>
                  <a:cubicBezTo>
                    <a:pt x="1120" y="4144"/>
                    <a:pt x="1239" y="4073"/>
                    <a:pt x="1358" y="4002"/>
                  </a:cubicBezTo>
                  <a:cubicBezTo>
                    <a:pt x="1453" y="4073"/>
                    <a:pt x="1596" y="4144"/>
                    <a:pt x="1739" y="4144"/>
                  </a:cubicBezTo>
                  <a:cubicBezTo>
                    <a:pt x="2048" y="4144"/>
                    <a:pt x="2263" y="3883"/>
                    <a:pt x="2263" y="3597"/>
                  </a:cubicBezTo>
                  <a:lnTo>
                    <a:pt x="2263" y="2716"/>
                  </a:lnTo>
                  <a:lnTo>
                    <a:pt x="2406" y="2716"/>
                  </a:lnTo>
                  <a:cubicBezTo>
                    <a:pt x="2572" y="2692"/>
                    <a:pt x="2739" y="2477"/>
                    <a:pt x="2739" y="2287"/>
                  </a:cubicBezTo>
                  <a:lnTo>
                    <a:pt x="2739" y="1644"/>
                  </a:lnTo>
                  <a:lnTo>
                    <a:pt x="2763" y="1311"/>
                  </a:lnTo>
                  <a:cubicBezTo>
                    <a:pt x="2763" y="1096"/>
                    <a:pt x="2739" y="953"/>
                    <a:pt x="2667" y="810"/>
                  </a:cubicBezTo>
                  <a:lnTo>
                    <a:pt x="2572" y="620"/>
                  </a:lnTo>
                  <a:cubicBezTo>
                    <a:pt x="2542" y="569"/>
                    <a:pt x="2485" y="540"/>
                    <a:pt x="2428" y="540"/>
                  </a:cubicBezTo>
                  <a:cubicBezTo>
                    <a:pt x="2352" y="540"/>
                    <a:pt x="2276" y="592"/>
                    <a:pt x="2263" y="715"/>
                  </a:cubicBezTo>
                  <a:lnTo>
                    <a:pt x="2263" y="739"/>
                  </a:lnTo>
                  <a:cubicBezTo>
                    <a:pt x="2310" y="834"/>
                    <a:pt x="2334" y="906"/>
                    <a:pt x="2382" y="977"/>
                  </a:cubicBezTo>
                  <a:cubicBezTo>
                    <a:pt x="2429" y="1144"/>
                    <a:pt x="2429" y="1263"/>
                    <a:pt x="2429" y="1406"/>
                  </a:cubicBezTo>
                  <a:lnTo>
                    <a:pt x="2429" y="1882"/>
                  </a:lnTo>
                  <a:lnTo>
                    <a:pt x="2429" y="2263"/>
                  </a:lnTo>
                  <a:cubicBezTo>
                    <a:pt x="2429" y="2287"/>
                    <a:pt x="2406" y="2335"/>
                    <a:pt x="2334" y="2335"/>
                  </a:cubicBezTo>
                  <a:cubicBezTo>
                    <a:pt x="2310" y="2335"/>
                    <a:pt x="2310" y="2287"/>
                    <a:pt x="2310" y="2263"/>
                  </a:cubicBezTo>
                  <a:lnTo>
                    <a:pt x="2310" y="2239"/>
                  </a:lnTo>
                  <a:lnTo>
                    <a:pt x="2310" y="1215"/>
                  </a:lnTo>
                  <a:cubicBezTo>
                    <a:pt x="2310" y="1144"/>
                    <a:pt x="2263" y="1072"/>
                    <a:pt x="2167" y="1049"/>
                  </a:cubicBezTo>
                  <a:cubicBezTo>
                    <a:pt x="2152" y="1046"/>
                    <a:pt x="2137" y="1044"/>
                    <a:pt x="2123" y="1044"/>
                  </a:cubicBezTo>
                  <a:cubicBezTo>
                    <a:pt x="2025" y="1044"/>
                    <a:pt x="1953" y="1112"/>
                    <a:pt x="1953" y="1215"/>
                  </a:cubicBezTo>
                  <a:lnTo>
                    <a:pt x="1953" y="3549"/>
                  </a:lnTo>
                  <a:cubicBezTo>
                    <a:pt x="1953" y="3647"/>
                    <a:pt x="1873" y="3728"/>
                    <a:pt x="1779" y="3728"/>
                  </a:cubicBezTo>
                  <a:cubicBezTo>
                    <a:pt x="1758" y="3728"/>
                    <a:pt x="1736" y="3724"/>
                    <a:pt x="1715" y="3716"/>
                  </a:cubicBezTo>
                  <a:cubicBezTo>
                    <a:pt x="1620" y="3692"/>
                    <a:pt x="1596" y="3644"/>
                    <a:pt x="1596" y="3549"/>
                  </a:cubicBezTo>
                  <a:lnTo>
                    <a:pt x="1596" y="3525"/>
                  </a:lnTo>
                  <a:lnTo>
                    <a:pt x="1596" y="2025"/>
                  </a:lnTo>
                  <a:cubicBezTo>
                    <a:pt x="1596" y="1930"/>
                    <a:pt x="1548" y="1882"/>
                    <a:pt x="1453" y="1858"/>
                  </a:cubicBezTo>
                  <a:cubicBezTo>
                    <a:pt x="1431" y="1850"/>
                    <a:pt x="1411" y="1846"/>
                    <a:pt x="1391" y="1846"/>
                  </a:cubicBezTo>
                  <a:cubicBezTo>
                    <a:pt x="1303" y="1846"/>
                    <a:pt x="1239" y="1927"/>
                    <a:pt x="1239" y="2025"/>
                  </a:cubicBezTo>
                  <a:lnTo>
                    <a:pt x="1239" y="3525"/>
                  </a:lnTo>
                  <a:lnTo>
                    <a:pt x="1239" y="3549"/>
                  </a:lnTo>
                  <a:cubicBezTo>
                    <a:pt x="1239" y="3644"/>
                    <a:pt x="1191" y="3692"/>
                    <a:pt x="1120" y="3716"/>
                  </a:cubicBezTo>
                  <a:cubicBezTo>
                    <a:pt x="1098" y="3724"/>
                    <a:pt x="1077" y="3728"/>
                    <a:pt x="1056" y="3728"/>
                  </a:cubicBezTo>
                  <a:cubicBezTo>
                    <a:pt x="961" y="3728"/>
                    <a:pt x="881" y="3647"/>
                    <a:pt x="881" y="3549"/>
                  </a:cubicBezTo>
                  <a:lnTo>
                    <a:pt x="881" y="1215"/>
                  </a:lnTo>
                  <a:cubicBezTo>
                    <a:pt x="881" y="1144"/>
                    <a:pt x="834" y="1072"/>
                    <a:pt x="738" y="1049"/>
                  </a:cubicBezTo>
                  <a:cubicBezTo>
                    <a:pt x="723" y="1046"/>
                    <a:pt x="708" y="1044"/>
                    <a:pt x="694" y="1044"/>
                  </a:cubicBezTo>
                  <a:cubicBezTo>
                    <a:pt x="596" y="1044"/>
                    <a:pt x="524" y="1112"/>
                    <a:pt x="524" y="1215"/>
                  </a:cubicBezTo>
                  <a:lnTo>
                    <a:pt x="524" y="2263"/>
                  </a:lnTo>
                  <a:cubicBezTo>
                    <a:pt x="524" y="2287"/>
                    <a:pt x="500" y="2335"/>
                    <a:pt x="477" y="2335"/>
                  </a:cubicBezTo>
                  <a:cubicBezTo>
                    <a:pt x="429" y="2335"/>
                    <a:pt x="405" y="2287"/>
                    <a:pt x="405" y="2263"/>
                  </a:cubicBezTo>
                  <a:lnTo>
                    <a:pt x="405" y="1906"/>
                  </a:lnTo>
                  <a:lnTo>
                    <a:pt x="405" y="1430"/>
                  </a:lnTo>
                  <a:cubicBezTo>
                    <a:pt x="405" y="1311"/>
                    <a:pt x="405" y="1168"/>
                    <a:pt x="429" y="1049"/>
                  </a:cubicBezTo>
                  <a:cubicBezTo>
                    <a:pt x="477" y="930"/>
                    <a:pt x="524" y="834"/>
                    <a:pt x="596" y="739"/>
                  </a:cubicBezTo>
                  <a:cubicBezTo>
                    <a:pt x="715" y="572"/>
                    <a:pt x="905" y="429"/>
                    <a:pt x="1120" y="358"/>
                  </a:cubicBezTo>
                  <a:cubicBezTo>
                    <a:pt x="1215" y="334"/>
                    <a:pt x="1334" y="334"/>
                    <a:pt x="1429" y="334"/>
                  </a:cubicBezTo>
                  <a:cubicBezTo>
                    <a:pt x="1548" y="334"/>
                    <a:pt x="1667" y="358"/>
                    <a:pt x="1739" y="382"/>
                  </a:cubicBezTo>
                  <a:cubicBezTo>
                    <a:pt x="1760" y="392"/>
                    <a:pt x="1780" y="397"/>
                    <a:pt x="1801" y="397"/>
                  </a:cubicBezTo>
                  <a:cubicBezTo>
                    <a:pt x="1872" y="397"/>
                    <a:pt x="1934" y="337"/>
                    <a:pt x="1953" y="263"/>
                  </a:cubicBezTo>
                  <a:cubicBezTo>
                    <a:pt x="1977" y="191"/>
                    <a:pt x="1929" y="96"/>
                    <a:pt x="1834" y="72"/>
                  </a:cubicBezTo>
                  <a:cubicBezTo>
                    <a:pt x="1691" y="1"/>
                    <a:pt x="1381" y="1"/>
                    <a:pt x="138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41" name="Google Shape;14117;p27">
              <a:extLst>
                <a:ext uri="{FF2B5EF4-FFF2-40B4-BE49-F238E27FC236}">
                  <a16:creationId xmlns:a16="http://schemas.microsoft.com/office/drawing/2014/main" id="{47AC2645-35E7-1BA7-0138-CB8242684591}"/>
                </a:ext>
              </a:extLst>
            </p:cNvPr>
            <p:cNvSpPr/>
            <p:nvPr/>
          </p:nvSpPr>
          <p:spPr>
            <a:xfrm>
              <a:off x="6880513" y="3508983"/>
              <a:ext cx="70275" cy="101825"/>
            </a:xfrm>
            <a:custGeom>
              <a:avLst/>
              <a:gdLst/>
              <a:ahLst/>
              <a:cxnLst/>
              <a:rect l="l" t="t" r="r" b="b"/>
              <a:pathLst>
                <a:path w="2811" h="4073" extrusionOk="0">
                  <a:moveTo>
                    <a:pt x="1286" y="2835"/>
                  </a:moveTo>
                  <a:lnTo>
                    <a:pt x="1286" y="3501"/>
                  </a:lnTo>
                  <a:lnTo>
                    <a:pt x="1286" y="3597"/>
                  </a:lnTo>
                  <a:cubicBezTo>
                    <a:pt x="1263" y="3692"/>
                    <a:pt x="1167" y="3716"/>
                    <a:pt x="1120" y="3716"/>
                  </a:cubicBezTo>
                  <a:cubicBezTo>
                    <a:pt x="1024" y="3716"/>
                    <a:pt x="929" y="3620"/>
                    <a:pt x="929" y="3549"/>
                  </a:cubicBezTo>
                  <a:lnTo>
                    <a:pt x="929" y="2835"/>
                  </a:lnTo>
                  <a:close/>
                  <a:moveTo>
                    <a:pt x="2001" y="2835"/>
                  </a:moveTo>
                  <a:lnTo>
                    <a:pt x="2001" y="3549"/>
                  </a:lnTo>
                  <a:cubicBezTo>
                    <a:pt x="2001" y="3620"/>
                    <a:pt x="1906" y="3716"/>
                    <a:pt x="1834" y="3716"/>
                  </a:cubicBezTo>
                  <a:cubicBezTo>
                    <a:pt x="1739" y="3716"/>
                    <a:pt x="1667" y="3692"/>
                    <a:pt x="1644" y="3597"/>
                  </a:cubicBezTo>
                  <a:lnTo>
                    <a:pt x="1644" y="3549"/>
                  </a:lnTo>
                  <a:lnTo>
                    <a:pt x="1644" y="3501"/>
                  </a:lnTo>
                  <a:lnTo>
                    <a:pt x="1644" y="2835"/>
                  </a:lnTo>
                  <a:close/>
                  <a:moveTo>
                    <a:pt x="1358" y="1"/>
                  </a:moveTo>
                  <a:cubicBezTo>
                    <a:pt x="953" y="1"/>
                    <a:pt x="643" y="120"/>
                    <a:pt x="358" y="406"/>
                  </a:cubicBezTo>
                  <a:cubicBezTo>
                    <a:pt x="0" y="810"/>
                    <a:pt x="0" y="1310"/>
                    <a:pt x="0" y="1787"/>
                  </a:cubicBezTo>
                  <a:lnTo>
                    <a:pt x="0" y="2025"/>
                  </a:lnTo>
                  <a:lnTo>
                    <a:pt x="0" y="2049"/>
                  </a:lnTo>
                  <a:cubicBezTo>
                    <a:pt x="0" y="2120"/>
                    <a:pt x="48" y="2168"/>
                    <a:pt x="72" y="2239"/>
                  </a:cubicBezTo>
                  <a:cubicBezTo>
                    <a:pt x="72" y="2263"/>
                    <a:pt x="96" y="2263"/>
                    <a:pt x="96" y="2287"/>
                  </a:cubicBezTo>
                  <a:lnTo>
                    <a:pt x="119" y="2311"/>
                  </a:lnTo>
                  <a:lnTo>
                    <a:pt x="96" y="2501"/>
                  </a:lnTo>
                  <a:lnTo>
                    <a:pt x="96" y="2525"/>
                  </a:lnTo>
                  <a:cubicBezTo>
                    <a:pt x="119" y="2716"/>
                    <a:pt x="239" y="2835"/>
                    <a:pt x="429" y="2835"/>
                  </a:cubicBezTo>
                  <a:lnTo>
                    <a:pt x="477" y="2835"/>
                  </a:lnTo>
                  <a:lnTo>
                    <a:pt x="477" y="3549"/>
                  </a:lnTo>
                  <a:cubicBezTo>
                    <a:pt x="477" y="3835"/>
                    <a:pt x="691" y="4073"/>
                    <a:pt x="1001" y="4073"/>
                  </a:cubicBezTo>
                  <a:cubicBezTo>
                    <a:pt x="1144" y="4073"/>
                    <a:pt x="1263" y="4049"/>
                    <a:pt x="1382" y="3930"/>
                  </a:cubicBezTo>
                  <a:cubicBezTo>
                    <a:pt x="1477" y="4025"/>
                    <a:pt x="1596" y="4073"/>
                    <a:pt x="1739" y="4073"/>
                  </a:cubicBezTo>
                  <a:lnTo>
                    <a:pt x="1763" y="4073"/>
                  </a:lnTo>
                  <a:cubicBezTo>
                    <a:pt x="2025" y="4073"/>
                    <a:pt x="2263" y="3835"/>
                    <a:pt x="2263" y="3549"/>
                  </a:cubicBezTo>
                  <a:lnTo>
                    <a:pt x="2263" y="2835"/>
                  </a:lnTo>
                  <a:lnTo>
                    <a:pt x="2358" y="2835"/>
                  </a:lnTo>
                  <a:cubicBezTo>
                    <a:pt x="2549" y="2763"/>
                    <a:pt x="2620" y="2620"/>
                    <a:pt x="2620" y="2430"/>
                  </a:cubicBezTo>
                  <a:lnTo>
                    <a:pt x="2596" y="2287"/>
                  </a:lnTo>
                  <a:lnTo>
                    <a:pt x="2620" y="2263"/>
                  </a:lnTo>
                  <a:cubicBezTo>
                    <a:pt x="2715" y="2168"/>
                    <a:pt x="2739" y="2073"/>
                    <a:pt x="2739" y="1953"/>
                  </a:cubicBezTo>
                  <a:lnTo>
                    <a:pt x="2739" y="1287"/>
                  </a:lnTo>
                  <a:cubicBezTo>
                    <a:pt x="2811" y="1072"/>
                    <a:pt x="2739" y="834"/>
                    <a:pt x="2620" y="620"/>
                  </a:cubicBezTo>
                  <a:cubicBezTo>
                    <a:pt x="2590" y="569"/>
                    <a:pt x="2533" y="540"/>
                    <a:pt x="2476" y="540"/>
                  </a:cubicBezTo>
                  <a:cubicBezTo>
                    <a:pt x="2400" y="540"/>
                    <a:pt x="2324" y="592"/>
                    <a:pt x="2310" y="715"/>
                  </a:cubicBezTo>
                  <a:lnTo>
                    <a:pt x="2310" y="739"/>
                  </a:lnTo>
                  <a:cubicBezTo>
                    <a:pt x="2430" y="929"/>
                    <a:pt x="2477" y="1096"/>
                    <a:pt x="2477" y="1310"/>
                  </a:cubicBezTo>
                  <a:lnTo>
                    <a:pt x="2477" y="1953"/>
                  </a:lnTo>
                  <a:cubicBezTo>
                    <a:pt x="2477" y="2001"/>
                    <a:pt x="2430" y="2025"/>
                    <a:pt x="2382" y="2025"/>
                  </a:cubicBezTo>
                  <a:cubicBezTo>
                    <a:pt x="2358" y="2025"/>
                    <a:pt x="2358" y="2001"/>
                    <a:pt x="2358" y="1953"/>
                  </a:cubicBezTo>
                  <a:lnTo>
                    <a:pt x="2358" y="1930"/>
                  </a:lnTo>
                  <a:lnTo>
                    <a:pt x="2358" y="1287"/>
                  </a:lnTo>
                  <a:cubicBezTo>
                    <a:pt x="2358" y="1191"/>
                    <a:pt x="2310" y="1120"/>
                    <a:pt x="2215" y="1096"/>
                  </a:cubicBezTo>
                  <a:cubicBezTo>
                    <a:pt x="2203" y="1094"/>
                    <a:pt x="2191" y="1092"/>
                    <a:pt x="2179" y="1092"/>
                  </a:cubicBezTo>
                  <a:cubicBezTo>
                    <a:pt x="2077" y="1092"/>
                    <a:pt x="2001" y="1180"/>
                    <a:pt x="2001" y="1287"/>
                  </a:cubicBezTo>
                  <a:lnTo>
                    <a:pt x="2001" y="2025"/>
                  </a:lnTo>
                  <a:lnTo>
                    <a:pt x="2001" y="2049"/>
                  </a:lnTo>
                  <a:cubicBezTo>
                    <a:pt x="2025" y="2239"/>
                    <a:pt x="2144" y="2382"/>
                    <a:pt x="2334" y="2406"/>
                  </a:cubicBezTo>
                  <a:lnTo>
                    <a:pt x="2334" y="2501"/>
                  </a:lnTo>
                  <a:lnTo>
                    <a:pt x="572" y="2501"/>
                  </a:lnTo>
                  <a:lnTo>
                    <a:pt x="572" y="2406"/>
                  </a:lnTo>
                  <a:cubicBezTo>
                    <a:pt x="762" y="2382"/>
                    <a:pt x="905" y="2239"/>
                    <a:pt x="905" y="2025"/>
                  </a:cubicBezTo>
                  <a:lnTo>
                    <a:pt x="905" y="2001"/>
                  </a:lnTo>
                  <a:lnTo>
                    <a:pt x="905" y="1287"/>
                  </a:lnTo>
                  <a:cubicBezTo>
                    <a:pt x="905" y="1191"/>
                    <a:pt x="834" y="1120"/>
                    <a:pt x="762" y="1096"/>
                  </a:cubicBezTo>
                  <a:cubicBezTo>
                    <a:pt x="750" y="1094"/>
                    <a:pt x="738" y="1092"/>
                    <a:pt x="726" y="1092"/>
                  </a:cubicBezTo>
                  <a:cubicBezTo>
                    <a:pt x="625" y="1092"/>
                    <a:pt x="548" y="1180"/>
                    <a:pt x="548" y="1287"/>
                  </a:cubicBezTo>
                  <a:lnTo>
                    <a:pt x="548" y="2025"/>
                  </a:lnTo>
                  <a:cubicBezTo>
                    <a:pt x="548" y="2025"/>
                    <a:pt x="524" y="2073"/>
                    <a:pt x="477" y="2073"/>
                  </a:cubicBezTo>
                  <a:cubicBezTo>
                    <a:pt x="453" y="2073"/>
                    <a:pt x="429" y="2049"/>
                    <a:pt x="429" y="2025"/>
                  </a:cubicBezTo>
                  <a:lnTo>
                    <a:pt x="429" y="1334"/>
                  </a:lnTo>
                  <a:cubicBezTo>
                    <a:pt x="429" y="763"/>
                    <a:pt x="858" y="334"/>
                    <a:pt x="1429" y="334"/>
                  </a:cubicBezTo>
                  <a:cubicBezTo>
                    <a:pt x="1548" y="334"/>
                    <a:pt x="1667" y="358"/>
                    <a:pt x="1763" y="382"/>
                  </a:cubicBezTo>
                  <a:cubicBezTo>
                    <a:pt x="1779" y="386"/>
                    <a:pt x="1795" y="388"/>
                    <a:pt x="1811" y="388"/>
                  </a:cubicBezTo>
                  <a:cubicBezTo>
                    <a:pt x="1889" y="388"/>
                    <a:pt x="1957" y="342"/>
                    <a:pt x="1977" y="263"/>
                  </a:cubicBezTo>
                  <a:cubicBezTo>
                    <a:pt x="2001" y="167"/>
                    <a:pt x="1953" y="96"/>
                    <a:pt x="1858" y="48"/>
                  </a:cubicBezTo>
                  <a:cubicBezTo>
                    <a:pt x="1715" y="1"/>
                    <a:pt x="1405" y="1"/>
                    <a:pt x="140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42" name="Google Shape;14118;p27">
              <a:extLst>
                <a:ext uri="{FF2B5EF4-FFF2-40B4-BE49-F238E27FC236}">
                  <a16:creationId xmlns:a16="http://schemas.microsoft.com/office/drawing/2014/main" id="{AD26A518-0AF3-1725-680F-3D9B48DC884D}"/>
                </a:ext>
              </a:extLst>
            </p:cNvPr>
            <p:cNvSpPr/>
            <p:nvPr/>
          </p:nvSpPr>
          <p:spPr>
            <a:xfrm>
              <a:off x="6900163" y="3468508"/>
              <a:ext cx="33950" cy="34550"/>
            </a:xfrm>
            <a:custGeom>
              <a:avLst/>
              <a:gdLst/>
              <a:ahLst/>
              <a:cxnLst/>
              <a:rect l="l" t="t" r="r" b="b"/>
              <a:pathLst>
                <a:path w="1358" h="1382" extrusionOk="0">
                  <a:moveTo>
                    <a:pt x="691" y="334"/>
                  </a:moveTo>
                  <a:cubicBezTo>
                    <a:pt x="858" y="334"/>
                    <a:pt x="1048" y="477"/>
                    <a:pt x="1048" y="691"/>
                  </a:cubicBezTo>
                  <a:cubicBezTo>
                    <a:pt x="1048" y="881"/>
                    <a:pt x="881" y="1048"/>
                    <a:pt x="691" y="1048"/>
                  </a:cubicBezTo>
                  <a:cubicBezTo>
                    <a:pt x="500" y="1048"/>
                    <a:pt x="334" y="905"/>
                    <a:pt x="334" y="691"/>
                  </a:cubicBezTo>
                  <a:cubicBezTo>
                    <a:pt x="334" y="524"/>
                    <a:pt x="477" y="334"/>
                    <a:pt x="691" y="334"/>
                  </a:cubicBezTo>
                  <a:close/>
                  <a:moveTo>
                    <a:pt x="691" y="0"/>
                  </a:moveTo>
                  <a:cubicBezTo>
                    <a:pt x="286" y="0"/>
                    <a:pt x="0" y="310"/>
                    <a:pt x="0" y="691"/>
                  </a:cubicBezTo>
                  <a:cubicBezTo>
                    <a:pt x="0" y="1072"/>
                    <a:pt x="286" y="1382"/>
                    <a:pt x="691" y="1382"/>
                  </a:cubicBezTo>
                  <a:cubicBezTo>
                    <a:pt x="1072" y="1382"/>
                    <a:pt x="1358" y="1072"/>
                    <a:pt x="1358" y="691"/>
                  </a:cubicBezTo>
                  <a:cubicBezTo>
                    <a:pt x="1358" y="310"/>
                    <a:pt x="1072" y="0"/>
                    <a:pt x="69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43" name="Google Shape;14119;p27">
              <a:extLst>
                <a:ext uri="{FF2B5EF4-FFF2-40B4-BE49-F238E27FC236}">
                  <a16:creationId xmlns:a16="http://schemas.microsoft.com/office/drawing/2014/main" id="{DE95671D-B12F-0F49-C683-5CFFAAC4BEC7}"/>
                </a:ext>
              </a:extLst>
            </p:cNvPr>
            <p:cNvSpPr/>
            <p:nvPr/>
          </p:nvSpPr>
          <p:spPr>
            <a:xfrm>
              <a:off x="6900163" y="3313708"/>
              <a:ext cx="33950" cy="34550"/>
            </a:xfrm>
            <a:custGeom>
              <a:avLst/>
              <a:gdLst/>
              <a:ahLst/>
              <a:cxnLst/>
              <a:rect l="l" t="t" r="r" b="b"/>
              <a:pathLst>
                <a:path w="1358" h="1382" extrusionOk="0">
                  <a:moveTo>
                    <a:pt x="691" y="334"/>
                  </a:moveTo>
                  <a:cubicBezTo>
                    <a:pt x="858" y="334"/>
                    <a:pt x="1048" y="477"/>
                    <a:pt x="1048" y="691"/>
                  </a:cubicBezTo>
                  <a:cubicBezTo>
                    <a:pt x="1048" y="906"/>
                    <a:pt x="858" y="1048"/>
                    <a:pt x="691" y="1048"/>
                  </a:cubicBezTo>
                  <a:cubicBezTo>
                    <a:pt x="477" y="1048"/>
                    <a:pt x="334" y="906"/>
                    <a:pt x="334" y="691"/>
                  </a:cubicBezTo>
                  <a:cubicBezTo>
                    <a:pt x="334" y="477"/>
                    <a:pt x="500" y="334"/>
                    <a:pt x="691" y="334"/>
                  </a:cubicBezTo>
                  <a:close/>
                  <a:moveTo>
                    <a:pt x="691" y="1"/>
                  </a:moveTo>
                  <a:cubicBezTo>
                    <a:pt x="286" y="1"/>
                    <a:pt x="0" y="310"/>
                    <a:pt x="0" y="691"/>
                  </a:cubicBezTo>
                  <a:cubicBezTo>
                    <a:pt x="0" y="1072"/>
                    <a:pt x="286" y="1382"/>
                    <a:pt x="691" y="1382"/>
                  </a:cubicBezTo>
                  <a:cubicBezTo>
                    <a:pt x="1072" y="1382"/>
                    <a:pt x="1358" y="1072"/>
                    <a:pt x="1358" y="691"/>
                  </a:cubicBezTo>
                  <a:cubicBezTo>
                    <a:pt x="1358" y="310"/>
                    <a:pt x="1072" y="1"/>
                    <a:pt x="6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44" name="Google Shape;14120;p27">
              <a:extLst>
                <a:ext uri="{FF2B5EF4-FFF2-40B4-BE49-F238E27FC236}">
                  <a16:creationId xmlns:a16="http://schemas.microsoft.com/office/drawing/2014/main" id="{DD71D5D5-5C92-4D60-92F3-4FEAEB9842B6}"/>
                </a:ext>
              </a:extLst>
            </p:cNvPr>
            <p:cNvSpPr/>
            <p:nvPr/>
          </p:nvSpPr>
          <p:spPr>
            <a:xfrm>
              <a:off x="6881713" y="3354783"/>
              <a:ext cx="69075" cy="103625"/>
            </a:xfrm>
            <a:custGeom>
              <a:avLst/>
              <a:gdLst/>
              <a:ahLst/>
              <a:cxnLst/>
              <a:rect l="l" t="t" r="r" b="b"/>
              <a:pathLst>
                <a:path w="2763" h="4145" extrusionOk="0">
                  <a:moveTo>
                    <a:pt x="1334" y="1"/>
                  </a:moveTo>
                  <a:cubicBezTo>
                    <a:pt x="953" y="1"/>
                    <a:pt x="619" y="120"/>
                    <a:pt x="357" y="429"/>
                  </a:cubicBezTo>
                  <a:cubicBezTo>
                    <a:pt x="167" y="620"/>
                    <a:pt x="71" y="906"/>
                    <a:pt x="24" y="1168"/>
                  </a:cubicBezTo>
                  <a:cubicBezTo>
                    <a:pt x="0" y="1382"/>
                    <a:pt x="0" y="1573"/>
                    <a:pt x="0" y="1787"/>
                  </a:cubicBezTo>
                  <a:lnTo>
                    <a:pt x="0" y="2001"/>
                  </a:lnTo>
                  <a:lnTo>
                    <a:pt x="0" y="2477"/>
                  </a:lnTo>
                  <a:cubicBezTo>
                    <a:pt x="0" y="2501"/>
                    <a:pt x="24" y="2573"/>
                    <a:pt x="48" y="2573"/>
                  </a:cubicBezTo>
                  <a:cubicBezTo>
                    <a:pt x="191" y="2692"/>
                    <a:pt x="357" y="2716"/>
                    <a:pt x="476" y="2716"/>
                  </a:cubicBezTo>
                  <a:lnTo>
                    <a:pt x="476" y="3597"/>
                  </a:lnTo>
                  <a:cubicBezTo>
                    <a:pt x="476" y="3906"/>
                    <a:pt x="667" y="4144"/>
                    <a:pt x="976" y="4144"/>
                  </a:cubicBezTo>
                  <a:cubicBezTo>
                    <a:pt x="1119" y="4144"/>
                    <a:pt x="1238" y="4073"/>
                    <a:pt x="1357" y="4002"/>
                  </a:cubicBezTo>
                  <a:cubicBezTo>
                    <a:pt x="1453" y="4073"/>
                    <a:pt x="1596" y="4144"/>
                    <a:pt x="1739" y="4144"/>
                  </a:cubicBezTo>
                  <a:cubicBezTo>
                    <a:pt x="2048" y="4144"/>
                    <a:pt x="2262" y="3883"/>
                    <a:pt x="2262" y="3597"/>
                  </a:cubicBezTo>
                  <a:lnTo>
                    <a:pt x="2262" y="2716"/>
                  </a:lnTo>
                  <a:lnTo>
                    <a:pt x="2405" y="2716"/>
                  </a:lnTo>
                  <a:cubicBezTo>
                    <a:pt x="2572" y="2692"/>
                    <a:pt x="2739" y="2477"/>
                    <a:pt x="2739" y="2287"/>
                  </a:cubicBezTo>
                  <a:lnTo>
                    <a:pt x="2739" y="1644"/>
                  </a:lnTo>
                  <a:lnTo>
                    <a:pt x="2763" y="1311"/>
                  </a:lnTo>
                  <a:cubicBezTo>
                    <a:pt x="2763" y="1096"/>
                    <a:pt x="2739" y="953"/>
                    <a:pt x="2667" y="810"/>
                  </a:cubicBezTo>
                  <a:lnTo>
                    <a:pt x="2572" y="620"/>
                  </a:lnTo>
                  <a:cubicBezTo>
                    <a:pt x="2542" y="569"/>
                    <a:pt x="2485" y="540"/>
                    <a:pt x="2428" y="540"/>
                  </a:cubicBezTo>
                  <a:cubicBezTo>
                    <a:pt x="2352" y="540"/>
                    <a:pt x="2276" y="592"/>
                    <a:pt x="2262" y="715"/>
                  </a:cubicBezTo>
                  <a:lnTo>
                    <a:pt x="2262" y="739"/>
                  </a:lnTo>
                  <a:cubicBezTo>
                    <a:pt x="2310" y="834"/>
                    <a:pt x="2334" y="906"/>
                    <a:pt x="2382" y="977"/>
                  </a:cubicBezTo>
                  <a:cubicBezTo>
                    <a:pt x="2429" y="1144"/>
                    <a:pt x="2429" y="1263"/>
                    <a:pt x="2429" y="1406"/>
                  </a:cubicBezTo>
                  <a:lnTo>
                    <a:pt x="2429" y="1882"/>
                  </a:lnTo>
                  <a:lnTo>
                    <a:pt x="2429" y="2263"/>
                  </a:lnTo>
                  <a:cubicBezTo>
                    <a:pt x="2429" y="2287"/>
                    <a:pt x="2405" y="2335"/>
                    <a:pt x="2334" y="2335"/>
                  </a:cubicBezTo>
                  <a:cubicBezTo>
                    <a:pt x="2310" y="2335"/>
                    <a:pt x="2310" y="2287"/>
                    <a:pt x="2310" y="2263"/>
                  </a:cubicBezTo>
                  <a:lnTo>
                    <a:pt x="2310" y="2239"/>
                  </a:lnTo>
                  <a:lnTo>
                    <a:pt x="2310" y="1215"/>
                  </a:lnTo>
                  <a:cubicBezTo>
                    <a:pt x="2310" y="1144"/>
                    <a:pt x="2262" y="1072"/>
                    <a:pt x="2167" y="1049"/>
                  </a:cubicBezTo>
                  <a:cubicBezTo>
                    <a:pt x="2152" y="1046"/>
                    <a:pt x="2137" y="1044"/>
                    <a:pt x="2122" y="1044"/>
                  </a:cubicBezTo>
                  <a:cubicBezTo>
                    <a:pt x="2025" y="1044"/>
                    <a:pt x="1953" y="1112"/>
                    <a:pt x="1953" y="1215"/>
                  </a:cubicBezTo>
                  <a:lnTo>
                    <a:pt x="1953" y="3549"/>
                  </a:lnTo>
                  <a:cubicBezTo>
                    <a:pt x="1953" y="3647"/>
                    <a:pt x="1873" y="3728"/>
                    <a:pt x="1778" y="3728"/>
                  </a:cubicBezTo>
                  <a:cubicBezTo>
                    <a:pt x="1758" y="3728"/>
                    <a:pt x="1736" y="3724"/>
                    <a:pt x="1715" y="3716"/>
                  </a:cubicBezTo>
                  <a:cubicBezTo>
                    <a:pt x="1619" y="3692"/>
                    <a:pt x="1596" y="3644"/>
                    <a:pt x="1596" y="3549"/>
                  </a:cubicBezTo>
                  <a:lnTo>
                    <a:pt x="1596" y="3525"/>
                  </a:lnTo>
                  <a:lnTo>
                    <a:pt x="1596" y="2025"/>
                  </a:lnTo>
                  <a:cubicBezTo>
                    <a:pt x="1596" y="1930"/>
                    <a:pt x="1548" y="1882"/>
                    <a:pt x="1453" y="1858"/>
                  </a:cubicBezTo>
                  <a:cubicBezTo>
                    <a:pt x="1431" y="1850"/>
                    <a:pt x="1411" y="1846"/>
                    <a:pt x="1391" y="1846"/>
                  </a:cubicBezTo>
                  <a:cubicBezTo>
                    <a:pt x="1302" y="1846"/>
                    <a:pt x="1238" y="1927"/>
                    <a:pt x="1238" y="2025"/>
                  </a:cubicBezTo>
                  <a:lnTo>
                    <a:pt x="1238" y="3525"/>
                  </a:lnTo>
                  <a:lnTo>
                    <a:pt x="1238" y="3549"/>
                  </a:lnTo>
                  <a:cubicBezTo>
                    <a:pt x="1238" y="3644"/>
                    <a:pt x="1191" y="3692"/>
                    <a:pt x="1119" y="3716"/>
                  </a:cubicBezTo>
                  <a:cubicBezTo>
                    <a:pt x="1098" y="3724"/>
                    <a:pt x="1076" y="3728"/>
                    <a:pt x="1056" y="3728"/>
                  </a:cubicBezTo>
                  <a:cubicBezTo>
                    <a:pt x="961" y="3728"/>
                    <a:pt x="881" y="3647"/>
                    <a:pt x="881" y="3549"/>
                  </a:cubicBezTo>
                  <a:lnTo>
                    <a:pt x="881" y="1215"/>
                  </a:lnTo>
                  <a:cubicBezTo>
                    <a:pt x="881" y="1144"/>
                    <a:pt x="834" y="1072"/>
                    <a:pt x="738" y="1049"/>
                  </a:cubicBezTo>
                  <a:cubicBezTo>
                    <a:pt x="723" y="1046"/>
                    <a:pt x="708" y="1044"/>
                    <a:pt x="694" y="1044"/>
                  </a:cubicBezTo>
                  <a:cubicBezTo>
                    <a:pt x="596" y="1044"/>
                    <a:pt x="524" y="1112"/>
                    <a:pt x="524" y="1215"/>
                  </a:cubicBezTo>
                  <a:lnTo>
                    <a:pt x="524" y="2263"/>
                  </a:lnTo>
                  <a:cubicBezTo>
                    <a:pt x="524" y="2287"/>
                    <a:pt x="500" y="2335"/>
                    <a:pt x="476" y="2335"/>
                  </a:cubicBezTo>
                  <a:cubicBezTo>
                    <a:pt x="429" y="2335"/>
                    <a:pt x="405" y="2287"/>
                    <a:pt x="405" y="2263"/>
                  </a:cubicBezTo>
                  <a:lnTo>
                    <a:pt x="405" y="1906"/>
                  </a:lnTo>
                  <a:lnTo>
                    <a:pt x="405" y="1430"/>
                  </a:lnTo>
                  <a:cubicBezTo>
                    <a:pt x="405" y="1311"/>
                    <a:pt x="405" y="1168"/>
                    <a:pt x="429" y="1049"/>
                  </a:cubicBezTo>
                  <a:cubicBezTo>
                    <a:pt x="476" y="930"/>
                    <a:pt x="524" y="834"/>
                    <a:pt x="595" y="739"/>
                  </a:cubicBezTo>
                  <a:cubicBezTo>
                    <a:pt x="714" y="572"/>
                    <a:pt x="905" y="429"/>
                    <a:pt x="1119" y="358"/>
                  </a:cubicBezTo>
                  <a:cubicBezTo>
                    <a:pt x="1215" y="334"/>
                    <a:pt x="1334" y="334"/>
                    <a:pt x="1429" y="334"/>
                  </a:cubicBezTo>
                  <a:cubicBezTo>
                    <a:pt x="1548" y="334"/>
                    <a:pt x="1667" y="358"/>
                    <a:pt x="1739" y="382"/>
                  </a:cubicBezTo>
                  <a:cubicBezTo>
                    <a:pt x="1759" y="392"/>
                    <a:pt x="1780" y="397"/>
                    <a:pt x="1800" y="397"/>
                  </a:cubicBezTo>
                  <a:cubicBezTo>
                    <a:pt x="1872" y="397"/>
                    <a:pt x="1934" y="337"/>
                    <a:pt x="1953" y="263"/>
                  </a:cubicBezTo>
                  <a:cubicBezTo>
                    <a:pt x="1977" y="191"/>
                    <a:pt x="1929" y="96"/>
                    <a:pt x="1834" y="72"/>
                  </a:cubicBezTo>
                  <a:cubicBezTo>
                    <a:pt x="1691" y="1"/>
                    <a:pt x="1381" y="1"/>
                    <a:pt x="138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245" name="Google Shape;14121;p27">
            <a:extLst>
              <a:ext uri="{FF2B5EF4-FFF2-40B4-BE49-F238E27FC236}">
                <a16:creationId xmlns:a16="http://schemas.microsoft.com/office/drawing/2014/main" id="{7684218E-4F42-452F-C113-99BC08329E9D}"/>
              </a:ext>
            </a:extLst>
          </p:cNvPr>
          <p:cNvSpPr/>
          <p:nvPr/>
        </p:nvSpPr>
        <p:spPr>
          <a:xfrm>
            <a:off x="14252624" y="7148177"/>
            <a:ext cx="207968" cy="21406"/>
          </a:xfrm>
          <a:custGeom>
            <a:avLst/>
            <a:gdLst/>
            <a:ahLst/>
            <a:cxnLst/>
            <a:rect l="l" t="t" r="r" b="b"/>
            <a:pathLst>
              <a:path w="3478" h="358" extrusionOk="0">
                <a:moveTo>
                  <a:pt x="215" y="1"/>
                </a:moveTo>
                <a:cubicBezTo>
                  <a:pt x="143" y="1"/>
                  <a:pt x="72" y="72"/>
                  <a:pt x="48" y="167"/>
                </a:cubicBezTo>
                <a:cubicBezTo>
                  <a:pt x="0" y="286"/>
                  <a:pt x="95" y="358"/>
                  <a:pt x="215" y="358"/>
                </a:cubicBezTo>
                <a:lnTo>
                  <a:pt x="3263" y="358"/>
                </a:lnTo>
                <a:cubicBezTo>
                  <a:pt x="3358" y="358"/>
                  <a:pt x="3406" y="310"/>
                  <a:pt x="3429" y="215"/>
                </a:cubicBezTo>
                <a:cubicBezTo>
                  <a:pt x="3477" y="120"/>
                  <a:pt x="3382" y="1"/>
                  <a:pt x="3263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sp>
        <p:nvSpPr>
          <p:cNvPr id="246" name="Google Shape;14122;p27">
            <a:extLst>
              <a:ext uri="{FF2B5EF4-FFF2-40B4-BE49-F238E27FC236}">
                <a16:creationId xmlns:a16="http://schemas.microsoft.com/office/drawing/2014/main" id="{86613B24-77C7-6D30-76F5-F30948BA823F}"/>
              </a:ext>
            </a:extLst>
          </p:cNvPr>
          <p:cNvSpPr/>
          <p:nvPr/>
        </p:nvSpPr>
        <p:spPr>
          <a:xfrm>
            <a:off x="14252624" y="7200855"/>
            <a:ext cx="207968" cy="21466"/>
          </a:xfrm>
          <a:custGeom>
            <a:avLst/>
            <a:gdLst/>
            <a:ahLst/>
            <a:cxnLst/>
            <a:rect l="l" t="t" r="r" b="b"/>
            <a:pathLst>
              <a:path w="3478" h="359" extrusionOk="0">
                <a:moveTo>
                  <a:pt x="215" y="1"/>
                </a:moveTo>
                <a:cubicBezTo>
                  <a:pt x="143" y="1"/>
                  <a:pt x="72" y="48"/>
                  <a:pt x="48" y="144"/>
                </a:cubicBezTo>
                <a:cubicBezTo>
                  <a:pt x="0" y="263"/>
                  <a:pt x="95" y="358"/>
                  <a:pt x="215" y="358"/>
                </a:cubicBezTo>
                <a:lnTo>
                  <a:pt x="3263" y="358"/>
                </a:lnTo>
                <a:cubicBezTo>
                  <a:pt x="3358" y="358"/>
                  <a:pt x="3406" y="287"/>
                  <a:pt x="3429" y="191"/>
                </a:cubicBezTo>
                <a:cubicBezTo>
                  <a:pt x="3477" y="120"/>
                  <a:pt x="3382" y="1"/>
                  <a:pt x="3263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sp>
        <p:nvSpPr>
          <p:cNvPr id="247" name="Google Shape;14123;p27">
            <a:extLst>
              <a:ext uri="{FF2B5EF4-FFF2-40B4-BE49-F238E27FC236}">
                <a16:creationId xmlns:a16="http://schemas.microsoft.com/office/drawing/2014/main" id="{690EBA73-F371-6521-600C-DC52D43C2218}"/>
              </a:ext>
            </a:extLst>
          </p:cNvPr>
          <p:cNvSpPr/>
          <p:nvPr/>
        </p:nvSpPr>
        <p:spPr>
          <a:xfrm>
            <a:off x="14299623" y="7250725"/>
            <a:ext cx="113970" cy="21406"/>
          </a:xfrm>
          <a:custGeom>
            <a:avLst/>
            <a:gdLst/>
            <a:ahLst/>
            <a:cxnLst/>
            <a:rect l="l" t="t" r="r" b="b"/>
            <a:pathLst>
              <a:path w="1906" h="358" extrusionOk="0">
                <a:moveTo>
                  <a:pt x="214" y="0"/>
                </a:moveTo>
                <a:cubicBezTo>
                  <a:pt x="119" y="0"/>
                  <a:pt x="71" y="48"/>
                  <a:pt x="24" y="143"/>
                </a:cubicBezTo>
                <a:cubicBezTo>
                  <a:pt x="0" y="262"/>
                  <a:pt x="95" y="358"/>
                  <a:pt x="214" y="358"/>
                </a:cubicBezTo>
                <a:lnTo>
                  <a:pt x="1739" y="358"/>
                </a:lnTo>
                <a:cubicBezTo>
                  <a:pt x="1810" y="358"/>
                  <a:pt x="1881" y="286"/>
                  <a:pt x="1905" y="191"/>
                </a:cubicBezTo>
                <a:cubicBezTo>
                  <a:pt x="1905" y="119"/>
                  <a:pt x="1810" y="0"/>
                  <a:pt x="1739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sp>
        <p:nvSpPr>
          <p:cNvPr id="248" name="Google Shape;14124;p27">
            <a:extLst>
              <a:ext uri="{FF2B5EF4-FFF2-40B4-BE49-F238E27FC236}">
                <a16:creationId xmlns:a16="http://schemas.microsoft.com/office/drawing/2014/main" id="{95CAB4BE-A5FB-5320-D7F3-C8B25269CD21}"/>
              </a:ext>
            </a:extLst>
          </p:cNvPr>
          <p:cNvSpPr/>
          <p:nvPr/>
        </p:nvSpPr>
        <p:spPr>
          <a:xfrm>
            <a:off x="14014823" y="6844900"/>
            <a:ext cx="675026" cy="710604"/>
          </a:xfrm>
          <a:custGeom>
            <a:avLst/>
            <a:gdLst/>
            <a:ahLst/>
            <a:cxnLst/>
            <a:rect l="l" t="t" r="r" b="b"/>
            <a:pathLst>
              <a:path w="11289" h="11884" extrusionOk="0">
                <a:moveTo>
                  <a:pt x="6144" y="881"/>
                </a:moveTo>
                <a:cubicBezTo>
                  <a:pt x="7359" y="905"/>
                  <a:pt x="8478" y="1381"/>
                  <a:pt x="9383" y="2215"/>
                </a:cubicBezTo>
                <a:lnTo>
                  <a:pt x="8573" y="3025"/>
                </a:lnTo>
                <a:cubicBezTo>
                  <a:pt x="7883" y="2405"/>
                  <a:pt x="7002" y="2048"/>
                  <a:pt x="6144" y="2024"/>
                </a:cubicBezTo>
                <a:lnTo>
                  <a:pt x="6144" y="881"/>
                </a:lnTo>
                <a:close/>
                <a:moveTo>
                  <a:pt x="6097" y="2405"/>
                </a:moveTo>
                <a:cubicBezTo>
                  <a:pt x="6930" y="2429"/>
                  <a:pt x="7764" y="2786"/>
                  <a:pt x="8430" y="3453"/>
                </a:cubicBezTo>
                <a:cubicBezTo>
                  <a:pt x="9121" y="4120"/>
                  <a:pt x="9478" y="5001"/>
                  <a:pt x="9478" y="5954"/>
                </a:cubicBezTo>
                <a:cubicBezTo>
                  <a:pt x="9502" y="6835"/>
                  <a:pt x="9145" y="7692"/>
                  <a:pt x="8478" y="8383"/>
                </a:cubicBezTo>
                <a:cubicBezTo>
                  <a:pt x="7859" y="9050"/>
                  <a:pt x="7025" y="9431"/>
                  <a:pt x="6097" y="9455"/>
                </a:cubicBezTo>
                <a:lnTo>
                  <a:pt x="6097" y="9050"/>
                </a:lnTo>
                <a:cubicBezTo>
                  <a:pt x="6097" y="8931"/>
                  <a:pt x="5978" y="8812"/>
                  <a:pt x="5859" y="8812"/>
                </a:cubicBezTo>
                <a:cubicBezTo>
                  <a:pt x="5096" y="8764"/>
                  <a:pt x="4382" y="8478"/>
                  <a:pt x="3834" y="7930"/>
                </a:cubicBezTo>
                <a:cubicBezTo>
                  <a:pt x="3310" y="7406"/>
                  <a:pt x="3001" y="6668"/>
                  <a:pt x="3001" y="5906"/>
                </a:cubicBezTo>
                <a:cubicBezTo>
                  <a:pt x="3001" y="5144"/>
                  <a:pt x="3310" y="4430"/>
                  <a:pt x="3834" y="3882"/>
                </a:cubicBezTo>
                <a:cubicBezTo>
                  <a:pt x="4382" y="3358"/>
                  <a:pt x="5096" y="3025"/>
                  <a:pt x="5859" y="3025"/>
                </a:cubicBezTo>
                <a:cubicBezTo>
                  <a:pt x="6025" y="3025"/>
                  <a:pt x="6097" y="2906"/>
                  <a:pt x="6097" y="2786"/>
                </a:cubicBezTo>
                <a:lnTo>
                  <a:pt x="6097" y="2405"/>
                </a:lnTo>
                <a:close/>
                <a:moveTo>
                  <a:pt x="5859" y="0"/>
                </a:moveTo>
                <a:cubicBezTo>
                  <a:pt x="4739" y="0"/>
                  <a:pt x="3620" y="357"/>
                  <a:pt x="2667" y="977"/>
                </a:cubicBezTo>
                <a:cubicBezTo>
                  <a:pt x="2620" y="1024"/>
                  <a:pt x="2596" y="1096"/>
                  <a:pt x="2620" y="1191"/>
                </a:cubicBezTo>
                <a:cubicBezTo>
                  <a:pt x="2635" y="1265"/>
                  <a:pt x="2696" y="1303"/>
                  <a:pt x="2763" y="1303"/>
                </a:cubicBezTo>
                <a:cubicBezTo>
                  <a:pt x="2804" y="1303"/>
                  <a:pt x="2846" y="1289"/>
                  <a:pt x="2882" y="1262"/>
                </a:cubicBezTo>
                <a:cubicBezTo>
                  <a:pt x="3739" y="715"/>
                  <a:pt x="4763" y="381"/>
                  <a:pt x="5763" y="357"/>
                </a:cubicBezTo>
                <a:lnTo>
                  <a:pt x="5763" y="2691"/>
                </a:lnTo>
                <a:cubicBezTo>
                  <a:pt x="4977" y="2739"/>
                  <a:pt x="4192" y="3096"/>
                  <a:pt x="3620" y="3691"/>
                </a:cubicBezTo>
                <a:cubicBezTo>
                  <a:pt x="3025" y="4311"/>
                  <a:pt x="2715" y="5120"/>
                  <a:pt x="2715" y="5978"/>
                </a:cubicBezTo>
                <a:cubicBezTo>
                  <a:pt x="2715" y="6835"/>
                  <a:pt x="3025" y="7645"/>
                  <a:pt x="3620" y="8264"/>
                </a:cubicBezTo>
                <a:cubicBezTo>
                  <a:pt x="4192" y="8859"/>
                  <a:pt x="4977" y="9193"/>
                  <a:pt x="5763" y="9240"/>
                </a:cubicBezTo>
                <a:lnTo>
                  <a:pt x="5763" y="11598"/>
                </a:lnTo>
                <a:cubicBezTo>
                  <a:pt x="4334" y="11574"/>
                  <a:pt x="2977" y="10979"/>
                  <a:pt x="1953" y="9931"/>
                </a:cubicBezTo>
                <a:cubicBezTo>
                  <a:pt x="929" y="8883"/>
                  <a:pt x="357" y="7478"/>
                  <a:pt x="334" y="6001"/>
                </a:cubicBezTo>
                <a:cubicBezTo>
                  <a:pt x="334" y="4406"/>
                  <a:pt x="1048" y="2882"/>
                  <a:pt x="2239" y="1810"/>
                </a:cubicBezTo>
                <a:cubicBezTo>
                  <a:pt x="2286" y="1739"/>
                  <a:pt x="2310" y="1620"/>
                  <a:pt x="2263" y="1572"/>
                </a:cubicBezTo>
                <a:cubicBezTo>
                  <a:pt x="2221" y="1516"/>
                  <a:pt x="2162" y="1493"/>
                  <a:pt x="2112" y="1493"/>
                </a:cubicBezTo>
                <a:cubicBezTo>
                  <a:pt x="2076" y="1493"/>
                  <a:pt x="2044" y="1505"/>
                  <a:pt x="2024" y="1524"/>
                </a:cubicBezTo>
                <a:cubicBezTo>
                  <a:pt x="738" y="2667"/>
                  <a:pt x="0" y="4263"/>
                  <a:pt x="0" y="6001"/>
                </a:cubicBezTo>
                <a:lnTo>
                  <a:pt x="24" y="6001"/>
                </a:lnTo>
                <a:cubicBezTo>
                  <a:pt x="24" y="7573"/>
                  <a:pt x="667" y="9026"/>
                  <a:pt x="1762" y="10145"/>
                </a:cubicBezTo>
                <a:cubicBezTo>
                  <a:pt x="2858" y="11241"/>
                  <a:pt x="4311" y="11860"/>
                  <a:pt x="5882" y="11884"/>
                </a:cubicBezTo>
                <a:cubicBezTo>
                  <a:pt x="5954" y="11884"/>
                  <a:pt x="6049" y="11860"/>
                  <a:pt x="6073" y="11812"/>
                </a:cubicBezTo>
                <a:cubicBezTo>
                  <a:pt x="6097" y="11765"/>
                  <a:pt x="6144" y="11717"/>
                  <a:pt x="6144" y="11645"/>
                </a:cubicBezTo>
                <a:lnTo>
                  <a:pt x="6144" y="11336"/>
                </a:lnTo>
                <a:cubicBezTo>
                  <a:pt x="7168" y="11288"/>
                  <a:pt x="8192" y="10931"/>
                  <a:pt x="9050" y="10336"/>
                </a:cubicBezTo>
                <a:cubicBezTo>
                  <a:pt x="9145" y="10288"/>
                  <a:pt x="9145" y="10169"/>
                  <a:pt x="9073" y="10098"/>
                </a:cubicBezTo>
                <a:cubicBezTo>
                  <a:pt x="9047" y="10058"/>
                  <a:pt x="8999" y="10040"/>
                  <a:pt x="8950" y="10040"/>
                </a:cubicBezTo>
                <a:cubicBezTo>
                  <a:pt x="8909" y="10040"/>
                  <a:pt x="8867" y="10052"/>
                  <a:pt x="8835" y="10074"/>
                </a:cubicBezTo>
                <a:cubicBezTo>
                  <a:pt x="8049" y="10645"/>
                  <a:pt x="7121" y="10979"/>
                  <a:pt x="6144" y="11002"/>
                </a:cubicBezTo>
                <a:lnTo>
                  <a:pt x="6144" y="9907"/>
                </a:lnTo>
                <a:cubicBezTo>
                  <a:pt x="7121" y="9859"/>
                  <a:pt x="8002" y="9455"/>
                  <a:pt x="8692" y="8764"/>
                </a:cubicBezTo>
                <a:cubicBezTo>
                  <a:pt x="9431" y="8026"/>
                  <a:pt x="9836" y="7073"/>
                  <a:pt x="9836" y="6025"/>
                </a:cubicBezTo>
                <a:cubicBezTo>
                  <a:pt x="9836" y="5049"/>
                  <a:pt x="9455" y="4120"/>
                  <a:pt x="8812" y="3406"/>
                </a:cubicBezTo>
                <a:lnTo>
                  <a:pt x="9597" y="2644"/>
                </a:lnTo>
                <a:cubicBezTo>
                  <a:pt x="10455" y="3549"/>
                  <a:pt x="10931" y="4787"/>
                  <a:pt x="10931" y="6025"/>
                </a:cubicBezTo>
                <a:cubicBezTo>
                  <a:pt x="10931" y="7359"/>
                  <a:pt x="10431" y="8621"/>
                  <a:pt x="9478" y="9574"/>
                </a:cubicBezTo>
                <a:lnTo>
                  <a:pt x="9407" y="9621"/>
                </a:lnTo>
                <a:cubicBezTo>
                  <a:pt x="9335" y="9693"/>
                  <a:pt x="9335" y="9812"/>
                  <a:pt x="9407" y="9859"/>
                </a:cubicBezTo>
                <a:cubicBezTo>
                  <a:pt x="9443" y="9895"/>
                  <a:pt x="9490" y="9913"/>
                  <a:pt x="9535" y="9913"/>
                </a:cubicBezTo>
                <a:cubicBezTo>
                  <a:pt x="9580" y="9913"/>
                  <a:pt x="9621" y="9895"/>
                  <a:pt x="9645" y="9859"/>
                </a:cubicBezTo>
                <a:lnTo>
                  <a:pt x="9716" y="9812"/>
                </a:lnTo>
                <a:cubicBezTo>
                  <a:pt x="10717" y="8788"/>
                  <a:pt x="11288" y="7454"/>
                  <a:pt x="11288" y="6025"/>
                </a:cubicBezTo>
                <a:cubicBezTo>
                  <a:pt x="11288" y="4477"/>
                  <a:pt x="10717" y="3144"/>
                  <a:pt x="9716" y="2144"/>
                </a:cubicBezTo>
                <a:cubicBezTo>
                  <a:pt x="8740" y="1191"/>
                  <a:pt x="7478" y="619"/>
                  <a:pt x="6097" y="596"/>
                </a:cubicBezTo>
                <a:lnTo>
                  <a:pt x="6097" y="238"/>
                </a:lnTo>
                <a:cubicBezTo>
                  <a:pt x="6097" y="167"/>
                  <a:pt x="6073" y="119"/>
                  <a:pt x="6049" y="72"/>
                </a:cubicBezTo>
                <a:cubicBezTo>
                  <a:pt x="5978" y="24"/>
                  <a:pt x="5930" y="0"/>
                  <a:pt x="5859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249" name="Google Shape;14125;p27">
            <a:extLst>
              <a:ext uri="{FF2B5EF4-FFF2-40B4-BE49-F238E27FC236}">
                <a16:creationId xmlns:a16="http://schemas.microsoft.com/office/drawing/2014/main" id="{ECA6ABE7-5A2C-D9A4-8C49-4BB7E09A1C27}"/>
              </a:ext>
            </a:extLst>
          </p:cNvPr>
          <p:cNvGrpSpPr/>
          <p:nvPr/>
        </p:nvGrpSpPr>
        <p:grpSpPr>
          <a:xfrm>
            <a:off x="12546755" y="6844986"/>
            <a:ext cx="712038" cy="710604"/>
            <a:chOff x="5676088" y="3314908"/>
            <a:chExt cx="297700" cy="297100"/>
          </a:xfrm>
        </p:grpSpPr>
        <p:sp>
          <p:nvSpPr>
            <p:cNvPr id="250" name="Google Shape;14126;p27">
              <a:extLst>
                <a:ext uri="{FF2B5EF4-FFF2-40B4-BE49-F238E27FC236}">
                  <a16:creationId xmlns:a16="http://schemas.microsoft.com/office/drawing/2014/main" id="{9AD37C23-0E32-8EEF-16F6-5D4B3F9C7F6C}"/>
                </a:ext>
              </a:extLst>
            </p:cNvPr>
            <p:cNvSpPr/>
            <p:nvPr/>
          </p:nvSpPr>
          <p:spPr>
            <a:xfrm>
              <a:off x="5751113" y="3426508"/>
              <a:ext cx="203050" cy="108700"/>
            </a:xfrm>
            <a:custGeom>
              <a:avLst/>
              <a:gdLst/>
              <a:ahLst/>
              <a:cxnLst/>
              <a:rect l="l" t="t" r="r" b="b"/>
              <a:pathLst>
                <a:path w="8122" h="4348" extrusionOk="0">
                  <a:moveTo>
                    <a:pt x="173" y="0"/>
                  </a:moveTo>
                  <a:cubicBezTo>
                    <a:pt x="146" y="0"/>
                    <a:pt x="119" y="5"/>
                    <a:pt x="96" y="13"/>
                  </a:cubicBezTo>
                  <a:cubicBezTo>
                    <a:pt x="0" y="85"/>
                    <a:pt x="0" y="180"/>
                    <a:pt x="24" y="251"/>
                  </a:cubicBezTo>
                  <a:lnTo>
                    <a:pt x="977" y="1680"/>
                  </a:lnTo>
                  <a:cubicBezTo>
                    <a:pt x="1022" y="1756"/>
                    <a:pt x="1105" y="1802"/>
                    <a:pt x="1185" y="1802"/>
                  </a:cubicBezTo>
                  <a:cubicBezTo>
                    <a:pt x="1231" y="1802"/>
                    <a:pt x="1275" y="1787"/>
                    <a:pt x="1310" y="1752"/>
                  </a:cubicBezTo>
                  <a:lnTo>
                    <a:pt x="3001" y="609"/>
                  </a:lnTo>
                  <a:lnTo>
                    <a:pt x="5478" y="4181"/>
                  </a:lnTo>
                  <a:cubicBezTo>
                    <a:pt x="5509" y="4244"/>
                    <a:pt x="5594" y="4297"/>
                    <a:pt x="5682" y="4297"/>
                  </a:cubicBezTo>
                  <a:cubicBezTo>
                    <a:pt x="5726" y="4297"/>
                    <a:pt x="5771" y="4284"/>
                    <a:pt x="5811" y="4252"/>
                  </a:cubicBezTo>
                  <a:lnTo>
                    <a:pt x="7764" y="3109"/>
                  </a:lnTo>
                  <a:lnTo>
                    <a:pt x="7764" y="4157"/>
                  </a:lnTo>
                  <a:cubicBezTo>
                    <a:pt x="7764" y="4252"/>
                    <a:pt x="7835" y="4348"/>
                    <a:pt x="7907" y="4348"/>
                  </a:cubicBezTo>
                  <a:cubicBezTo>
                    <a:pt x="8026" y="4348"/>
                    <a:pt x="8121" y="4276"/>
                    <a:pt x="8121" y="4157"/>
                  </a:cubicBezTo>
                  <a:lnTo>
                    <a:pt x="8121" y="2919"/>
                  </a:lnTo>
                  <a:cubicBezTo>
                    <a:pt x="8121" y="2847"/>
                    <a:pt x="8097" y="2800"/>
                    <a:pt x="8073" y="2752"/>
                  </a:cubicBezTo>
                  <a:cubicBezTo>
                    <a:pt x="8011" y="2705"/>
                    <a:pt x="7939" y="2669"/>
                    <a:pt x="7864" y="2669"/>
                  </a:cubicBezTo>
                  <a:cubicBezTo>
                    <a:pt x="7823" y="2669"/>
                    <a:pt x="7782" y="2679"/>
                    <a:pt x="7740" y="2704"/>
                  </a:cubicBezTo>
                  <a:lnTo>
                    <a:pt x="5692" y="3895"/>
                  </a:lnTo>
                  <a:lnTo>
                    <a:pt x="3215" y="323"/>
                  </a:lnTo>
                  <a:cubicBezTo>
                    <a:pt x="3156" y="248"/>
                    <a:pt x="3087" y="211"/>
                    <a:pt x="3015" y="211"/>
                  </a:cubicBezTo>
                  <a:cubicBezTo>
                    <a:pt x="2971" y="211"/>
                    <a:pt x="2927" y="225"/>
                    <a:pt x="2882" y="251"/>
                  </a:cubicBezTo>
                  <a:lnTo>
                    <a:pt x="1191" y="1395"/>
                  </a:lnTo>
                  <a:lnTo>
                    <a:pt x="334" y="85"/>
                  </a:lnTo>
                  <a:cubicBezTo>
                    <a:pt x="286" y="21"/>
                    <a:pt x="228" y="0"/>
                    <a:pt x="17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51" name="Google Shape;14127;p27">
              <a:extLst>
                <a:ext uri="{FF2B5EF4-FFF2-40B4-BE49-F238E27FC236}">
                  <a16:creationId xmlns:a16="http://schemas.microsoft.com/office/drawing/2014/main" id="{F00BAF39-D6FC-F909-FCDA-1CC0F2CC7E49}"/>
                </a:ext>
              </a:extLst>
            </p:cNvPr>
            <p:cNvSpPr/>
            <p:nvPr/>
          </p:nvSpPr>
          <p:spPr>
            <a:xfrm>
              <a:off x="5676088" y="3314908"/>
              <a:ext cx="297700" cy="297100"/>
            </a:xfrm>
            <a:custGeom>
              <a:avLst/>
              <a:gdLst/>
              <a:ahLst/>
              <a:cxnLst/>
              <a:rect l="l" t="t" r="r" b="b"/>
              <a:pathLst>
                <a:path w="11908" h="11884" extrusionOk="0">
                  <a:moveTo>
                    <a:pt x="11575" y="11002"/>
                  </a:moveTo>
                  <a:lnTo>
                    <a:pt x="11575" y="11479"/>
                  </a:lnTo>
                  <a:lnTo>
                    <a:pt x="382" y="11479"/>
                  </a:lnTo>
                  <a:lnTo>
                    <a:pt x="382" y="11002"/>
                  </a:lnTo>
                  <a:close/>
                  <a:moveTo>
                    <a:pt x="906" y="0"/>
                  </a:moveTo>
                  <a:cubicBezTo>
                    <a:pt x="787" y="0"/>
                    <a:pt x="715" y="48"/>
                    <a:pt x="715" y="167"/>
                  </a:cubicBezTo>
                  <a:lnTo>
                    <a:pt x="715" y="977"/>
                  </a:lnTo>
                  <a:lnTo>
                    <a:pt x="501" y="977"/>
                  </a:lnTo>
                  <a:cubicBezTo>
                    <a:pt x="406" y="977"/>
                    <a:pt x="310" y="1024"/>
                    <a:pt x="310" y="1119"/>
                  </a:cubicBezTo>
                  <a:cubicBezTo>
                    <a:pt x="310" y="1239"/>
                    <a:pt x="382" y="1334"/>
                    <a:pt x="501" y="1334"/>
                  </a:cubicBezTo>
                  <a:lnTo>
                    <a:pt x="715" y="1334"/>
                  </a:lnTo>
                  <a:lnTo>
                    <a:pt x="715" y="2215"/>
                  </a:lnTo>
                  <a:lnTo>
                    <a:pt x="501" y="2215"/>
                  </a:lnTo>
                  <a:cubicBezTo>
                    <a:pt x="406" y="2215"/>
                    <a:pt x="310" y="2286"/>
                    <a:pt x="310" y="2382"/>
                  </a:cubicBezTo>
                  <a:cubicBezTo>
                    <a:pt x="310" y="2477"/>
                    <a:pt x="382" y="2572"/>
                    <a:pt x="501" y="2572"/>
                  </a:cubicBezTo>
                  <a:lnTo>
                    <a:pt x="715" y="2572"/>
                  </a:lnTo>
                  <a:lnTo>
                    <a:pt x="715" y="3477"/>
                  </a:lnTo>
                  <a:lnTo>
                    <a:pt x="501" y="3477"/>
                  </a:lnTo>
                  <a:cubicBezTo>
                    <a:pt x="406" y="3477"/>
                    <a:pt x="310" y="3525"/>
                    <a:pt x="310" y="3620"/>
                  </a:cubicBezTo>
                  <a:cubicBezTo>
                    <a:pt x="310" y="3739"/>
                    <a:pt x="382" y="3834"/>
                    <a:pt x="501" y="3834"/>
                  </a:cubicBezTo>
                  <a:lnTo>
                    <a:pt x="715" y="3834"/>
                  </a:lnTo>
                  <a:lnTo>
                    <a:pt x="715" y="4715"/>
                  </a:lnTo>
                  <a:lnTo>
                    <a:pt x="501" y="4715"/>
                  </a:lnTo>
                  <a:cubicBezTo>
                    <a:pt x="406" y="4715"/>
                    <a:pt x="310" y="4787"/>
                    <a:pt x="310" y="4858"/>
                  </a:cubicBezTo>
                  <a:cubicBezTo>
                    <a:pt x="310" y="4977"/>
                    <a:pt x="382" y="5073"/>
                    <a:pt x="501" y="5073"/>
                  </a:cubicBezTo>
                  <a:lnTo>
                    <a:pt x="715" y="5073"/>
                  </a:lnTo>
                  <a:lnTo>
                    <a:pt x="715" y="5978"/>
                  </a:lnTo>
                  <a:lnTo>
                    <a:pt x="501" y="5978"/>
                  </a:lnTo>
                  <a:cubicBezTo>
                    <a:pt x="406" y="5978"/>
                    <a:pt x="310" y="6025"/>
                    <a:pt x="310" y="6121"/>
                  </a:cubicBezTo>
                  <a:cubicBezTo>
                    <a:pt x="310" y="6240"/>
                    <a:pt x="382" y="6335"/>
                    <a:pt x="501" y="6335"/>
                  </a:cubicBezTo>
                  <a:lnTo>
                    <a:pt x="715" y="6335"/>
                  </a:lnTo>
                  <a:lnTo>
                    <a:pt x="715" y="7216"/>
                  </a:lnTo>
                  <a:lnTo>
                    <a:pt x="501" y="7216"/>
                  </a:lnTo>
                  <a:cubicBezTo>
                    <a:pt x="406" y="7216"/>
                    <a:pt x="310" y="7287"/>
                    <a:pt x="310" y="7359"/>
                  </a:cubicBezTo>
                  <a:cubicBezTo>
                    <a:pt x="310" y="7478"/>
                    <a:pt x="382" y="7573"/>
                    <a:pt x="501" y="7573"/>
                  </a:cubicBezTo>
                  <a:lnTo>
                    <a:pt x="715" y="7573"/>
                  </a:lnTo>
                  <a:lnTo>
                    <a:pt x="715" y="8478"/>
                  </a:lnTo>
                  <a:lnTo>
                    <a:pt x="501" y="8478"/>
                  </a:lnTo>
                  <a:cubicBezTo>
                    <a:pt x="406" y="8478"/>
                    <a:pt x="310" y="8526"/>
                    <a:pt x="310" y="8621"/>
                  </a:cubicBezTo>
                  <a:cubicBezTo>
                    <a:pt x="310" y="8740"/>
                    <a:pt x="382" y="8835"/>
                    <a:pt x="501" y="8835"/>
                  </a:cubicBezTo>
                  <a:lnTo>
                    <a:pt x="715" y="8835"/>
                  </a:lnTo>
                  <a:lnTo>
                    <a:pt x="715" y="9716"/>
                  </a:lnTo>
                  <a:lnTo>
                    <a:pt x="501" y="9716"/>
                  </a:lnTo>
                  <a:cubicBezTo>
                    <a:pt x="406" y="9716"/>
                    <a:pt x="310" y="9788"/>
                    <a:pt x="310" y="9859"/>
                  </a:cubicBezTo>
                  <a:cubicBezTo>
                    <a:pt x="310" y="9978"/>
                    <a:pt x="382" y="10074"/>
                    <a:pt x="501" y="10074"/>
                  </a:cubicBezTo>
                  <a:lnTo>
                    <a:pt x="715" y="10074"/>
                  </a:lnTo>
                  <a:lnTo>
                    <a:pt x="715" y="10693"/>
                  </a:lnTo>
                  <a:lnTo>
                    <a:pt x="286" y="10693"/>
                  </a:lnTo>
                  <a:cubicBezTo>
                    <a:pt x="144" y="10693"/>
                    <a:pt x="1" y="10812"/>
                    <a:pt x="1" y="11002"/>
                  </a:cubicBezTo>
                  <a:lnTo>
                    <a:pt x="1" y="11598"/>
                  </a:lnTo>
                  <a:cubicBezTo>
                    <a:pt x="1" y="11741"/>
                    <a:pt x="120" y="11884"/>
                    <a:pt x="286" y="11884"/>
                  </a:cubicBezTo>
                  <a:lnTo>
                    <a:pt x="11598" y="11884"/>
                  </a:lnTo>
                  <a:cubicBezTo>
                    <a:pt x="11741" y="11884"/>
                    <a:pt x="11908" y="11765"/>
                    <a:pt x="11908" y="11598"/>
                  </a:cubicBezTo>
                  <a:lnTo>
                    <a:pt x="11908" y="11002"/>
                  </a:lnTo>
                  <a:cubicBezTo>
                    <a:pt x="11908" y="10788"/>
                    <a:pt x="11789" y="10669"/>
                    <a:pt x="11622" y="10669"/>
                  </a:cubicBezTo>
                  <a:lnTo>
                    <a:pt x="11146" y="10669"/>
                  </a:lnTo>
                  <a:lnTo>
                    <a:pt x="11146" y="9478"/>
                  </a:lnTo>
                  <a:cubicBezTo>
                    <a:pt x="11146" y="9407"/>
                    <a:pt x="11098" y="9312"/>
                    <a:pt x="11003" y="9312"/>
                  </a:cubicBezTo>
                  <a:cubicBezTo>
                    <a:pt x="10884" y="9312"/>
                    <a:pt x="10789" y="9359"/>
                    <a:pt x="10789" y="9478"/>
                  </a:cubicBezTo>
                  <a:lnTo>
                    <a:pt x="10789" y="10669"/>
                  </a:lnTo>
                  <a:lnTo>
                    <a:pt x="1834" y="10669"/>
                  </a:lnTo>
                  <a:lnTo>
                    <a:pt x="1834" y="2929"/>
                  </a:lnTo>
                  <a:lnTo>
                    <a:pt x="2620" y="4096"/>
                  </a:lnTo>
                  <a:cubicBezTo>
                    <a:pt x="2652" y="4160"/>
                    <a:pt x="2705" y="4181"/>
                    <a:pt x="2765" y="4181"/>
                  </a:cubicBezTo>
                  <a:cubicBezTo>
                    <a:pt x="2795" y="4181"/>
                    <a:pt x="2827" y="4176"/>
                    <a:pt x="2858" y="4168"/>
                  </a:cubicBezTo>
                  <a:cubicBezTo>
                    <a:pt x="2930" y="4096"/>
                    <a:pt x="2930" y="4001"/>
                    <a:pt x="2906" y="3906"/>
                  </a:cubicBezTo>
                  <a:lnTo>
                    <a:pt x="1930" y="2453"/>
                  </a:lnTo>
                  <a:cubicBezTo>
                    <a:pt x="1878" y="2402"/>
                    <a:pt x="1802" y="2362"/>
                    <a:pt x="1737" y="2362"/>
                  </a:cubicBezTo>
                  <a:cubicBezTo>
                    <a:pt x="1711" y="2362"/>
                    <a:pt x="1688" y="2368"/>
                    <a:pt x="1668" y="2382"/>
                  </a:cubicBezTo>
                  <a:cubicBezTo>
                    <a:pt x="1572" y="2405"/>
                    <a:pt x="1477" y="2477"/>
                    <a:pt x="1477" y="2620"/>
                  </a:cubicBezTo>
                  <a:lnTo>
                    <a:pt x="1477" y="10717"/>
                  </a:lnTo>
                  <a:lnTo>
                    <a:pt x="1072" y="10717"/>
                  </a:lnTo>
                  <a:lnTo>
                    <a:pt x="1072" y="167"/>
                  </a:lnTo>
                  <a:cubicBezTo>
                    <a:pt x="1072" y="72"/>
                    <a:pt x="1001" y="0"/>
                    <a:pt x="90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52" name="Google Shape;14128;p27">
            <a:extLst>
              <a:ext uri="{FF2B5EF4-FFF2-40B4-BE49-F238E27FC236}">
                <a16:creationId xmlns:a16="http://schemas.microsoft.com/office/drawing/2014/main" id="{41D411EA-CC66-1BCA-3036-D58E6DC790F2}"/>
              </a:ext>
            </a:extLst>
          </p:cNvPr>
          <p:cNvGrpSpPr/>
          <p:nvPr/>
        </p:nvGrpSpPr>
        <p:grpSpPr>
          <a:xfrm>
            <a:off x="11027279" y="6840682"/>
            <a:ext cx="712098" cy="710664"/>
            <a:chOff x="5168238" y="3313108"/>
            <a:chExt cx="297725" cy="297125"/>
          </a:xfrm>
        </p:grpSpPr>
        <p:sp>
          <p:nvSpPr>
            <p:cNvPr id="253" name="Google Shape;14129;p27">
              <a:extLst>
                <a:ext uri="{FF2B5EF4-FFF2-40B4-BE49-F238E27FC236}">
                  <a16:creationId xmlns:a16="http://schemas.microsoft.com/office/drawing/2014/main" id="{35C7DF68-44AF-6728-6C05-CF4C76E6A65D}"/>
                </a:ext>
              </a:extLst>
            </p:cNvPr>
            <p:cNvSpPr/>
            <p:nvPr/>
          </p:nvSpPr>
          <p:spPr>
            <a:xfrm>
              <a:off x="5374238" y="3513858"/>
              <a:ext cx="28600" cy="41000"/>
            </a:xfrm>
            <a:custGeom>
              <a:avLst/>
              <a:gdLst/>
              <a:ahLst/>
              <a:cxnLst/>
              <a:rect l="l" t="t" r="r" b="b"/>
              <a:pathLst>
                <a:path w="1144" h="1640" extrusionOk="0">
                  <a:moveTo>
                    <a:pt x="644" y="639"/>
                  </a:moveTo>
                  <a:lnTo>
                    <a:pt x="644" y="925"/>
                  </a:lnTo>
                  <a:lnTo>
                    <a:pt x="453" y="925"/>
                  </a:lnTo>
                  <a:cubicBezTo>
                    <a:pt x="525" y="806"/>
                    <a:pt x="572" y="734"/>
                    <a:pt x="644" y="639"/>
                  </a:cubicBezTo>
                  <a:close/>
                  <a:moveTo>
                    <a:pt x="727" y="1"/>
                  </a:moveTo>
                  <a:cubicBezTo>
                    <a:pt x="654" y="1"/>
                    <a:pt x="583" y="40"/>
                    <a:pt x="549" y="91"/>
                  </a:cubicBezTo>
                  <a:cubicBezTo>
                    <a:pt x="477" y="187"/>
                    <a:pt x="167" y="782"/>
                    <a:pt x="48" y="973"/>
                  </a:cubicBezTo>
                  <a:cubicBezTo>
                    <a:pt x="1" y="996"/>
                    <a:pt x="1" y="1044"/>
                    <a:pt x="1" y="1068"/>
                  </a:cubicBezTo>
                  <a:cubicBezTo>
                    <a:pt x="48" y="1235"/>
                    <a:pt x="96" y="1258"/>
                    <a:pt x="191" y="1258"/>
                  </a:cubicBezTo>
                  <a:lnTo>
                    <a:pt x="644" y="1258"/>
                  </a:lnTo>
                  <a:lnTo>
                    <a:pt x="644" y="1473"/>
                  </a:lnTo>
                  <a:cubicBezTo>
                    <a:pt x="644" y="1568"/>
                    <a:pt x="715" y="1639"/>
                    <a:pt x="810" y="1639"/>
                  </a:cubicBezTo>
                  <a:cubicBezTo>
                    <a:pt x="906" y="1639"/>
                    <a:pt x="1001" y="1568"/>
                    <a:pt x="1001" y="1473"/>
                  </a:cubicBezTo>
                  <a:lnTo>
                    <a:pt x="1001" y="1258"/>
                  </a:lnTo>
                  <a:cubicBezTo>
                    <a:pt x="1072" y="1258"/>
                    <a:pt x="1144" y="1163"/>
                    <a:pt x="1144" y="1092"/>
                  </a:cubicBezTo>
                  <a:cubicBezTo>
                    <a:pt x="1144" y="996"/>
                    <a:pt x="1072" y="901"/>
                    <a:pt x="1001" y="901"/>
                  </a:cubicBezTo>
                  <a:lnTo>
                    <a:pt x="1001" y="258"/>
                  </a:lnTo>
                  <a:cubicBezTo>
                    <a:pt x="1001" y="139"/>
                    <a:pt x="906" y="44"/>
                    <a:pt x="810" y="20"/>
                  </a:cubicBezTo>
                  <a:cubicBezTo>
                    <a:pt x="784" y="7"/>
                    <a:pt x="755" y="1"/>
                    <a:pt x="72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54" name="Google Shape;14130;p27">
              <a:extLst>
                <a:ext uri="{FF2B5EF4-FFF2-40B4-BE49-F238E27FC236}">
                  <a16:creationId xmlns:a16="http://schemas.microsoft.com/office/drawing/2014/main" id="{E81C939D-A975-41DD-8B16-6483967559DD}"/>
                </a:ext>
              </a:extLst>
            </p:cNvPr>
            <p:cNvSpPr/>
            <p:nvPr/>
          </p:nvSpPr>
          <p:spPr>
            <a:xfrm>
              <a:off x="5374238" y="3367883"/>
              <a:ext cx="26825" cy="42300"/>
            </a:xfrm>
            <a:custGeom>
              <a:avLst/>
              <a:gdLst/>
              <a:ahLst/>
              <a:cxnLst/>
              <a:rect l="l" t="t" r="r" b="b"/>
              <a:pathLst>
                <a:path w="1073" h="1692" extrusionOk="0">
                  <a:moveTo>
                    <a:pt x="501" y="1"/>
                  </a:moveTo>
                  <a:cubicBezTo>
                    <a:pt x="263" y="1"/>
                    <a:pt x="72" y="167"/>
                    <a:pt x="25" y="406"/>
                  </a:cubicBezTo>
                  <a:cubicBezTo>
                    <a:pt x="1" y="501"/>
                    <a:pt x="72" y="572"/>
                    <a:pt x="120" y="596"/>
                  </a:cubicBezTo>
                  <a:cubicBezTo>
                    <a:pt x="141" y="607"/>
                    <a:pt x="164" y="611"/>
                    <a:pt x="187" y="611"/>
                  </a:cubicBezTo>
                  <a:cubicBezTo>
                    <a:pt x="264" y="611"/>
                    <a:pt x="340" y="556"/>
                    <a:pt x="358" y="501"/>
                  </a:cubicBezTo>
                  <a:cubicBezTo>
                    <a:pt x="358" y="429"/>
                    <a:pt x="453" y="382"/>
                    <a:pt x="501" y="382"/>
                  </a:cubicBezTo>
                  <a:cubicBezTo>
                    <a:pt x="596" y="382"/>
                    <a:pt x="668" y="429"/>
                    <a:pt x="668" y="525"/>
                  </a:cubicBezTo>
                  <a:lnTo>
                    <a:pt x="668" y="548"/>
                  </a:lnTo>
                  <a:cubicBezTo>
                    <a:pt x="668" y="572"/>
                    <a:pt x="620" y="667"/>
                    <a:pt x="549" y="763"/>
                  </a:cubicBezTo>
                  <a:cubicBezTo>
                    <a:pt x="334" y="1049"/>
                    <a:pt x="215" y="1215"/>
                    <a:pt x="144" y="1287"/>
                  </a:cubicBezTo>
                  <a:cubicBezTo>
                    <a:pt x="72" y="1406"/>
                    <a:pt x="25" y="1477"/>
                    <a:pt x="72" y="1572"/>
                  </a:cubicBezTo>
                  <a:cubicBezTo>
                    <a:pt x="96" y="1620"/>
                    <a:pt x="120" y="1644"/>
                    <a:pt x="191" y="1692"/>
                  </a:cubicBezTo>
                  <a:lnTo>
                    <a:pt x="906" y="1692"/>
                  </a:lnTo>
                  <a:cubicBezTo>
                    <a:pt x="977" y="1692"/>
                    <a:pt x="1072" y="1596"/>
                    <a:pt x="1072" y="1501"/>
                  </a:cubicBezTo>
                  <a:cubicBezTo>
                    <a:pt x="1072" y="1453"/>
                    <a:pt x="1025" y="1358"/>
                    <a:pt x="930" y="1358"/>
                  </a:cubicBezTo>
                  <a:lnTo>
                    <a:pt x="596" y="1358"/>
                  </a:lnTo>
                  <a:cubicBezTo>
                    <a:pt x="668" y="1263"/>
                    <a:pt x="739" y="1144"/>
                    <a:pt x="858" y="977"/>
                  </a:cubicBezTo>
                  <a:cubicBezTo>
                    <a:pt x="953" y="858"/>
                    <a:pt x="1025" y="739"/>
                    <a:pt x="1025" y="644"/>
                  </a:cubicBezTo>
                  <a:lnTo>
                    <a:pt x="1025" y="596"/>
                  </a:lnTo>
                  <a:lnTo>
                    <a:pt x="1025" y="548"/>
                  </a:lnTo>
                  <a:lnTo>
                    <a:pt x="1025" y="525"/>
                  </a:lnTo>
                  <a:cubicBezTo>
                    <a:pt x="1025" y="263"/>
                    <a:pt x="810" y="1"/>
                    <a:pt x="5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55" name="Google Shape;14131;p27">
              <a:extLst>
                <a:ext uri="{FF2B5EF4-FFF2-40B4-BE49-F238E27FC236}">
                  <a16:creationId xmlns:a16="http://schemas.microsoft.com/office/drawing/2014/main" id="{8FC96932-446B-8324-5265-C052C3BD503F}"/>
                </a:ext>
              </a:extLst>
            </p:cNvPr>
            <p:cNvSpPr/>
            <p:nvPr/>
          </p:nvSpPr>
          <p:spPr>
            <a:xfrm>
              <a:off x="5234338" y="3369683"/>
              <a:ext cx="17275" cy="40775"/>
            </a:xfrm>
            <a:custGeom>
              <a:avLst/>
              <a:gdLst/>
              <a:ahLst/>
              <a:cxnLst/>
              <a:rect l="l" t="t" r="r" b="b"/>
              <a:pathLst>
                <a:path w="691" h="1631" extrusionOk="0">
                  <a:moveTo>
                    <a:pt x="215" y="0"/>
                  </a:moveTo>
                  <a:cubicBezTo>
                    <a:pt x="191" y="0"/>
                    <a:pt x="167" y="0"/>
                    <a:pt x="119" y="24"/>
                  </a:cubicBezTo>
                  <a:cubicBezTo>
                    <a:pt x="0" y="191"/>
                    <a:pt x="96" y="334"/>
                    <a:pt x="239" y="334"/>
                  </a:cubicBezTo>
                  <a:lnTo>
                    <a:pt x="334" y="334"/>
                  </a:lnTo>
                  <a:lnTo>
                    <a:pt x="334" y="1500"/>
                  </a:lnTo>
                  <a:cubicBezTo>
                    <a:pt x="334" y="1524"/>
                    <a:pt x="334" y="1548"/>
                    <a:pt x="358" y="1572"/>
                  </a:cubicBezTo>
                  <a:cubicBezTo>
                    <a:pt x="415" y="1613"/>
                    <a:pt x="472" y="1631"/>
                    <a:pt x="522" y="1631"/>
                  </a:cubicBezTo>
                  <a:cubicBezTo>
                    <a:pt x="619" y="1631"/>
                    <a:pt x="691" y="1563"/>
                    <a:pt x="691" y="1453"/>
                  </a:cubicBezTo>
                  <a:lnTo>
                    <a:pt x="691" y="95"/>
                  </a:lnTo>
                  <a:cubicBezTo>
                    <a:pt x="691" y="72"/>
                    <a:pt x="667" y="0"/>
                    <a:pt x="59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56" name="Google Shape;14132;p27">
              <a:extLst>
                <a:ext uri="{FF2B5EF4-FFF2-40B4-BE49-F238E27FC236}">
                  <a16:creationId xmlns:a16="http://schemas.microsoft.com/office/drawing/2014/main" id="{DA8642D7-D2D1-0425-0D7F-3B9F9D8493EC}"/>
                </a:ext>
              </a:extLst>
            </p:cNvPr>
            <p:cNvSpPr/>
            <p:nvPr/>
          </p:nvSpPr>
          <p:spPr>
            <a:xfrm>
              <a:off x="5231363" y="3512558"/>
              <a:ext cx="25625" cy="41700"/>
            </a:xfrm>
            <a:custGeom>
              <a:avLst/>
              <a:gdLst/>
              <a:ahLst/>
              <a:cxnLst/>
              <a:rect l="l" t="t" r="r" b="b"/>
              <a:pathLst>
                <a:path w="1025" h="1668" extrusionOk="0">
                  <a:moveTo>
                    <a:pt x="500" y="1"/>
                  </a:moveTo>
                  <a:cubicBezTo>
                    <a:pt x="286" y="1"/>
                    <a:pt x="72" y="167"/>
                    <a:pt x="24" y="405"/>
                  </a:cubicBezTo>
                  <a:cubicBezTo>
                    <a:pt x="0" y="501"/>
                    <a:pt x="72" y="596"/>
                    <a:pt x="191" y="620"/>
                  </a:cubicBezTo>
                  <a:cubicBezTo>
                    <a:pt x="203" y="624"/>
                    <a:pt x="215" y="626"/>
                    <a:pt x="228" y="626"/>
                  </a:cubicBezTo>
                  <a:cubicBezTo>
                    <a:pt x="293" y="626"/>
                    <a:pt x="365" y="576"/>
                    <a:pt x="405" y="477"/>
                  </a:cubicBezTo>
                  <a:cubicBezTo>
                    <a:pt x="405" y="405"/>
                    <a:pt x="477" y="358"/>
                    <a:pt x="548" y="358"/>
                  </a:cubicBezTo>
                  <a:cubicBezTo>
                    <a:pt x="619" y="358"/>
                    <a:pt x="691" y="405"/>
                    <a:pt x="691" y="501"/>
                  </a:cubicBezTo>
                  <a:cubicBezTo>
                    <a:pt x="691" y="596"/>
                    <a:pt x="619" y="644"/>
                    <a:pt x="548" y="644"/>
                  </a:cubicBezTo>
                  <a:cubicBezTo>
                    <a:pt x="453" y="644"/>
                    <a:pt x="358" y="739"/>
                    <a:pt x="358" y="834"/>
                  </a:cubicBezTo>
                  <a:cubicBezTo>
                    <a:pt x="358" y="929"/>
                    <a:pt x="453" y="1025"/>
                    <a:pt x="548" y="1025"/>
                  </a:cubicBezTo>
                  <a:cubicBezTo>
                    <a:pt x="619" y="1025"/>
                    <a:pt x="691" y="1072"/>
                    <a:pt x="691" y="1167"/>
                  </a:cubicBezTo>
                  <a:cubicBezTo>
                    <a:pt x="667" y="1287"/>
                    <a:pt x="596" y="1334"/>
                    <a:pt x="500" y="1334"/>
                  </a:cubicBezTo>
                  <a:cubicBezTo>
                    <a:pt x="429" y="1334"/>
                    <a:pt x="358" y="1287"/>
                    <a:pt x="358" y="1215"/>
                  </a:cubicBezTo>
                  <a:lnTo>
                    <a:pt x="358" y="1191"/>
                  </a:lnTo>
                  <a:cubicBezTo>
                    <a:pt x="358" y="1096"/>
                    <a:pt x="286" y="1025"/>
                    <a:pt x="191" y="1025"/>
                  </a:cubicBezTo>
                  <a:cubicBezTo>
                    <a:pt x="96" y="1025"/>
                    <a:pt x="0" y="1096"/>
                    <a:pt x="0" y="1191"/>
                  </a:cubicBezTo>
                  <a:lnTo>
                    <a:pt x="0" y="1263"/>
                  </a:lnTo>
                  <a:cubicBezTo>
                    <a:pt x="24" y="1501"/>
                    <a:pt x="238" y="1668"/>
                    <a:pt x="500" y="1668"/>
                  </a:cubicBezTo>
                  <a:cubicBezTo>
                    <a:pt x="786" y="1668"/>
                    <a:pt x="1024" y="1429"/>
                    <a:pt x="1024" y="1167"/>
                  </a:cubicBezTo>
                  <a:cubicBezTo>
                    <a:pt x="1024" y="1048"/>
                    <a:pt x="953" y="929"/>
                    <a:pt x="905" y="834"/>
                  </a:cubicBezTo>
                  <a:cubicBezTo>
                    <a:pt x="1001" y="739"/>
                    <a:pt x="1024" y="620"/>
                    <a:pt x="1024" y="501"/>
                  </a:cubicBezTo>
                  <a:cubicBezTo>
                    <a:pt x="1024" y="239"/>
                    <a:pt x="786" y="1"/>
                    <a:pt x="50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57" name="Google Shape;14133;p27">
              <a:extLst>
                <a:ext uri="{FF2B5EF4-FFF2-40B4-BE49-F238E27FC236}">
                  <a16:creationId xmlns:a16="http://schemas.microsoft.com/office/drawing/2014/main" id="{1E576982-2233-6047-021C-2495F4FD286F}"/>
                </a:ext>
              </a:extLst>
            </p:cNvPr>
            <p:cNvSpPr/>
            <p:nvPr/>
          </p:nvSpPr>
          <p:spPr>
            <a:xfrm>
              <a:off x="5168238" y="3313108"/>
              <a:ext cx="297725" cy="297125"/>
            </a:xfrm>
            <a:custGeom>
              <a:avLst/>
              <a:gdLst/>
              <a:ahLst/>
              <a:cxnLst/>
              <a:rect l="l" t="t" r="r" b="b"/>
              <a:pathLst>
                <a:path w="11909" h="11885" extrusionOk="0">
                  <a:moveTo>
                    <a:pt x="3073" y="358"/>
                  </a:moveTo>
                  <a:cubicBezTo>
                    <a:pt x="4526" y="358"/>
                    <a:pt x="5716" y="1525"/>
                    <a:pt x="5788" y="2978"/>
                  </a:cubicBezTo>
                  <a:lnTo>
                    <a:pt x="5312" y="3311"/>
                  </a:lnTo>
                  <a:lnTo>
                    <a:pt x="4859" y="2978"/>
                  </a:lnTo>
                  <a:cubicBezTo>
                    <a:pt x="4788" y="2025"/>
                    <a:pt x="4026" y="1287"/>
                    <a:pt x="3073" y="1287"/>
                  </a:cubicBezTo>
                  <a:cubicBezTo>
                    <a:pt x="2216" y="1287"/>
                    <a:pt x="1454" y="1906"/>
                    <a:pt x="1311" y="2739"/>
                  </a:cubicBezTo>
                  <a:lnTo>
                    <a:pt x="1025" y="2501"/>
                  </a:lnTo>
                  <a:cubicBezTo>
                    <a:pt x="977" y="2454"/>
                    <a:pt x="918" y="2430"/>
                    <a:pt x="852" y="2430"/>
                  </a:cubicBezTo>
                  <a:cubicBezTo>
                    <a:pt x="787" y="2430"/>
                    <a:pt x="715" y="2454"/>
                    <a:pt x="644" y="2501"/>
                  </a:cubicBezTo>
                  <a:lnTo>
                    <a:pt x="382" y="2716"/>
                  </a:lnTo>
                  <a:cubicBezTo>
                    <a:pt x="573" y="1406"/>
                    <a:pt x="1692" y="358"/>
                    <a:pt x="3073" y="358"/>
                  </a:cubicBezTo>
                  <a:close/>
                  <a:moveTo>
                    <a:pt x="8836" y="358"/>
                  </a:moveTo>
                  <a:cubicBezTo>
                    <a:pt x="10289" y="358"/>
                    <a:pt x="11480" y="1525"/>
                    <a:pt x="11551" y="2978"/>
                  </a:cubicBezTo>
                  <a:lnTo>
                    <a:pt x="11075" y="3311"/>
                  </a:lnTo>
                  <a:lnTo>
                    <a:pt x="10622" y="2978"/>
                  </a:lnTo>
                  <a:cubicBezTo>
                    <a:pt x="10575" y="2025"/>
                    <a:pt x="9789" y="1287"/>
                    <a:pt x="8836" y="1287"/>
                  </a:cubicBezTo>
                  <a:cubicBezTo>
                    <a:pt x="7979" y="1287"/>
                    <a:pt x="7241" y="1906"/>
                    <a:pt x="7098" y="2739"/>
                  </a:cubicBezTo>
                  <a:lnTo>
                    <a:pt x="6788" y="2501"/>
                  </a:lnTo>
                  <a:cubicBezTo>
                    <a:pt x="6740" y="2454"/>
                    <a:pt x="6681" y="2430"/>
                    <a:pt x="6618" y="2430"/>
                  </a:cubicBezTo>
                  <a:cubicBezTo>
                    <a:pt x="6556" y="2430"/>
                    <a:pt x="6490" y="2454"/>
                    <a:pt x="6431" y="2501"/>
                  </a:cubicBezTo>
                  <a:lnTo>
                    <a:pt x="6169" y="2716"/>
                  </a:lnTo>
                  <a:cubicBezTo>
                    <a:pt x="6336" y="1406"/>
                    <a:pt x="7479" y="358"/>
                    <a:pt x="8836" y="358"/>
                  </a:cubicBezTo>
                  <a:close/>
                  <a:moveTo>
                    <a:pt x="3073" y="1596"/>
                  </a:moveTo>
                  <a:cubicBezTo>
                    <a:pt x="3859" y="1596"/>
                    <a:pt x="4526" y="2263"/>
                    <a:pt x="4526" y="3073"/>
                  </a:cubicBezTo>
                  <a:cubicBezTo>
                    <a:pt x="4526" y="3883"/>
                    <a:pt x="3859" y="4526"/>
                    <a:pt x="3073" y="4526"/>
                  </a:cubicBezTo>
                  <a:cubicBezTo>
                    <a:pt x="2359" y="4526"/>
                    <a:pt x="1763" y="3978"/>
                    <a:pt x="1644" y="3311"/>
                  </a:cubicBezTo>
                  <a:cubicBezTo>
                    <a:pt x="1644" y="3240"/>
                    <a:pt x="1620" y="3144"/>
                    <a:pt x="1620" y="3073"/>
                  </a:cubicBezTo>
                  <a:cubicBezTo>
                    <a:pt x="1620" y="2263"/>
                    <a:pt x="2263" y="1596"/>
                    <a:pt x="3073" y="1596"/>
                  </a:cubicBezTo>
                  <a:close/>
                  <a:moveTo>
                    <a:pt x="8836" y="1620"/>
                  </a:moveTo>
                  <a:cubicBezTo>
                    <a:pt x="9646" y="1620"/>
                    <a:pt x="10289" y="2263"/>
                    <a:pt x="10289" y="3073"/>
                  </a:cubicBezTo>
                  <a:cubicBezTo>
                    <a:pt x="10289" y="3883"/>
                    <a:pt x="9646" y="4526"/>
                    <a:pt x="8836" y="4526"/>
                  </a:cubicBezTo>
                  <a:cubicBezTo>
                    <a:pt x="8550" y="4526"/>
                    <a:pt x="8241" y="4430"/>
                    <a:pt x="8003" y="4264"/>
                  </a:cubicBezTo>
                  <a:cubicBezTo>
                    <a:pt x="7622" y="4002"/>
                    <a:pt x="7383" y="3549"/>
                    <a:pt x="7383" y="3073"/>
                  </a:cubicBezTo>
                  <a:cubicBezTo>
                    <a:pt x="7383" y="2263"/>
                    <a:pt x="8050" y="1620"/>
                    <a:pt x="8836" y="1620"/>
                  </a:cubicBezTo>
                  <a:close/>
                  <a:moveTo>
                    <a:pt x="858" y="2835"/>
                  </a:moveTo>
                  <a:lnTo>
                    <a:pt x="1311" y="3168"/>
                  </a:lnTo>
                  <a:lnTo>
                    <a:pt x="1311" y="3240"/>
                  </a:lnTo>
                  <a:cubicBezTo>
                    <a:pt x="1335" y="3454"/>
                    <a:pt x="1406" y="3692"/>
                    <a:pt x="1501" y="3883"/>
                  </a:cubicBezTo>
                  <a:cubicBezTo>
                    <a:pt x="1573" y="4025"/>
                    <a:pt x="1668" y="4168"/>
                    <a:pt x="1787" y="4287"/>
                  </a:cubicBezTo>
                  <a:cubicBezTo>
                    <a:pt x="2049" y="4597"/>
                    <a:pt x="2406" y="4764"/>
                    <a:pt x="2811" y="4835"/>
                  </a:cubicBezTo>
                  <a:cubicBezTo>
                    <a:pt x="2883" y="4859"/>
                    <a:pt x="3002" y="4859"/>
                    <a:pt x="3097" y="4859"/>
                  </a:cubicBezTo>
                  <a:cubicBezTo>
                    <a:pt x="3954" y="4859"/>
                    <a:pt x="4716" y="4240"/>
                    <a:pt x="4859" y="3406"/>
                  </a:cubicBezTo>
                  <a:lnTo>
                    <a:pt x="5145" y="3644"/>
                  </a:lnTo>
                  <a:cubicBezTo>
                    <a:pt x="5216" y="3668"/>
                    <a:pt x="5264" y="3692"/>
                    <a:pt x="5335" y="3692"/>
                  </a:cubicBezTo>
                  <a:cubicBezTo>
                    <a:pt x="5383" y="3692"/>
                    <a:pt x="5454" y="3668"/>
                    <a:pt x="5502" y="3644"/>
                  </a:cubicBezTo>
                  <a:lnTo>
                    <a:pt x="5788" y="3430"/>
                  </a:lnTo>
                  <a:lnTo>
                    <a:pt x="5788" y="3430"/>
                  </a:lnTo>
                  <a:cubicBezTo>
                    <a:pt x="5597" y="4740"/>
                    <a:pt x="4478" y="5788"/>
                    <a:pt x="3097" y="5788"/>
                  </a:cubicBezTo>
                  <a:cubicBezTo>
                    <a:pt x="2859" y="5788"/>
                    <a:pt x="2644" y="5740"/>
                    <a:pt x="2406" y="5692"/>
                  </a:cubicBezTo>
                  <a:cubicBezTo>
                    <a:pt x="2025" y="5597"/>
                    <a:pt x="1692" y="5430"/>
                    <a:pt x="1406" y="5192"/>
                  </a:cubicBezTo>
                  <a:cubicBezTo>
                    <a:pt x="1096" y="4954"/>
                    <a:pt x="858" y="4645"/>
                    <a:pt x="692" y="4311"/>
                  </a:cubicBezTo>
                  <a:cubicBezTo>
                    <a:pt x="501" y="3954"/>
                    <a:pt x="382" y="3573"/>
                    <a:pt x="382" y="3168"/>
                  </a:cubicBezTo>
                  <a:lnTo>
                    <a:pt x="858" y="2835"/>
                  </a:lnTo>
                  <a:close/>
                  <a:moveTo>
                    <a:pt x="5955" y="4073"/>
                  </a:moveTo>
                  <a:cubicBezTo>
                    <a:pt x="6264" y="4978"/>
                    <a:pt x="6979" y="5669"/>
                    <a:pt x="7860" y="5954"/>
                  </a:cubicBezTo>
                  <a:cubicBezTo>
                    <a:pt x="6979" y="6264"/>
                    <a:pt x="6264" y="6955"/>
                    <a:pt x="5955" y="7836"/>
                  </a:cubicBezTo>
                  <a:cubicBezTo>
                    <a:pt x="5669" y="6978"/>
                    <a:pt x="4954" y="6264"/>
                    <a:pt x="4049" y="5954"/>
                  </a:cubicBezTo>
                  <a:cubicBezTo>
                    <a:pt x="4954" y="5669"/>
                    <a:pt x="5669" y="4954"/>
                    <a:pt x="5955" y="4073"/>
                  </a:cubicBezTo>
                  <a:close/>
                  <a:moveTo>
                    <a:pt x="8836" y="6169"/>
                  </a:moveTo>
                  <a:cubicBezTo>
                    <a:pt x="10289" y="6169"/>
                    <a:pt x="11480" y="7312"/>
                    <a:pt x="11551" y="8788"/>
                  </a:cubicBezTo>
                  <a:lnTo>
                    <a:pt x="11075" y="9122"/>
                  </a:lnTo>
                  <a:lnTo>
                    <a:pt x="10622" y="8788"/>
                  </a:lnTo>
                  <a:cubicBezTo>
                    <a:pt x="10575" y="7836"/>
                    <a:pt x="9789" y="7097"/>
                    <a:pt x="8836" y="7097"/>
                  </a:cubicBezTo>
                  <a:cubicBezTo>
                    <a:pt x="7979" y="7097"/>
                    <a:pt x="7241" y="7717"/>
                    <a:pt x="7098" y="8550"/>
                  </a:cubicBezTo>
                  <a:lnTo>
                    <a:pt x="6788" y="8312"/>
                  </a:lnTo>
                  <a:cubicBezTo>
                    <a:pt x="6740" y="8264"/>
                    <a:pt x="6681" y="8241"/>
                    <a:pt x="6618" y="8241"/>
                  </a:cubicBezTo>
                  <a:cubicBezTo>
                    <a:pt x="6556" y="8241"/>
                    <a:pt x="6490" y="8264"/>
                    <a:pt x="6431" y="8312"/>
                  </a:cubicBezTo>
                  <a:lnTo>
                    <a:pt x="6169" y="8503"/>
                  </a:lnTo>
                  <a:cubicBezTo>
                    <a:pt x="6336" y="7217"/>
                    <a:pt x="7479" y="6169"/>
                    <a:pt x="8836" y="6169"/>
                  </a:cubicBezTo>
                  <a:close/>
                  <a:moveTo>
                    <a:pt x="8884" y="7383"/>
                  </a:moveTo>
                  <a:cubicBezTo>
                    <a:pt x="9670" y="7383"/>
                    <a:pt x="10336" y="8050"/>
                    <a:pt x="10336" y="8836"/>
                  </a:cubicBezTo>
                  <a:cubicBezTo>
                    <a:pt x="10336" y="9646"/>
                    <a:pt x="9670" y="10312"/>
                    <a:pt x="8884" y="10312"/>
                  </a:cubicBezTo>
                  <a:cubicBezTo>
                    <a:pt x="8050" y="10312"/>
                    <a:pt x="7407" y="9646"/>
                    <a:pt x="7407" y="8836"/>
                  </a:cubicBezTo>
                  <a:cubicBezTo>
                    <a:pt x="7407" y="8050"/>
                    <a:pt x="8074" y="7383"/>
                    <a:pt x="8884" y="7383"/>
                  </a:cubicBezTo>
                  <a:close/>
                  <a:moveTo>
                    <a:pt x="3097" y="6169"/>
                  </a:moveTo>
                  <a:cubicBezTo>
                    <a:pt x="4550" y="6169"/>
                    <a:pt x="5740" y="7312"/>
                    <a:pt x="5812" y="8788"/>
                  </a:cubicBezTo>
                  <a:lnTo>
                    <a:pt x="5335" y="9122"/>
                  </a:lnTo>
                  <a:lnTo>
                    <a:pt x="4883" y="8788"/>
                  </a:lnTo>
                  <a:cubicBezTo>
                    <a:pt x="4811" y="7836"/>
                    <a:pt x="4049" y="7097"/>
                    <a:pt x="3097" y="7097"/>
                  </a:cubicBezTo>
                  <a:cubicBezTo>
                    <a:pt x="2883" y="7097"/>
                    <a:pt x="2692" y="7121"/>
                    <a:pt x="2478" y="7217"/>
                  </a:cubicBezTo>
                  <a:cubicBezTo>
                    <a:pt x="2382" y="7240"/>
                    <a:pt x="2335" y="7312"/>
                    <a:pt x="2382" y="7407"/>
                  </a:cubicBezTo>
                  <a:cubicBezTo>
                    <a:pt x="2400" y="7477"/>
                    <a:pt x="2456" y="7521"/>
                    <a:pt x="2522" y="7521"/>
                  </a:cubicBezTo>
                  <a:cubicBezTo>
                    <a:pt x="2546" y="7521"/>
                    <a:pt x="2571" y="7515"/>
                    <a:pt x="2597" y="7502"/>
                  </a:cubicBezTo>
                  <a:cubicBezTo>
                    <a:pt x="2740" y="7455"/>
                    <a:pt x="2930" y="7407"/>
                    <a:pt x="3097" y="7407"/>
                  </a:cubicBezTo>
                  <a:cubicBezTo>
                    <a:pt x="3907" y="7407"/>
                    <a:pt x="4550" y="8074"/>
                    <a:pt x="4550" y="8860"/>
                  </a:cubicBezTo>
                  <a:cubicBezTo>
                    <a:pt x="4550" y="9669"/>
                    <a:pt x="3907" y="10336"/>
                    <a:pt x="3097" y="10336"/>
                  </a:cubicBezTo>
                  <a:cubicBezTo>
                    <a:pt x="2287" y="10336"/>
                    <a:pt x="1644" y="9669"/>
                    <a:pt x="1644" y="8860"/>
                  </a:cubicBezTo>
                  <a:cubicBezTo>
                    <a:pt x="1644" y="8503"/>
                    <a:pt x="1787" y="8145"/>
                    <a:pt x="2025" y="7883"/>
                  </a:cubicBezTo>
                  <a:cubicBezTo>
                    <a:pt x="2097" y="7836"/>
                    <a:pt x="2097" y="7717"/>
                    <a:pt x="2025" y="7645"/>
                  </a:cubicBezTo>
                  <a:cubicBezTo>
                    <a:pt x="2001" y="7621"/>
                    <a:pt x="1960" y="7609"/>
                    <a:pt x="1915" y="7609"/>
                  </a:cubicBezTo>
                  <a:cubicBezTo>
                    <a:pt x="1870" y="7609"/>
                    <a:pt x="1823" y="7621"/>
                    <a:pt x="1787" y="7645"/>
                  </a:cubicBezTo>
                  <a:cubicBezTo>
                    <a:pt x="1549" y="7883"/>
                    <a:pt x="1406" y="8217"/>
                    <a:pt x="1335" y="8550"/>
                  </a:cubicBezTo>
                  <a:lnTo>
                    <a:pt x="1049" y="8312"/>
                  </a:lnTo>
                  <a:cubicBezTo>
                    <a:pt x="1001" y="8264"/>
                    <a:pt x="942" y="8241"/>
                    <a:pt x="879" y="8241"/>
                  </a:cubicBezTo>
                  <a:cubicBezTo>
                    <a:pt x="817" y="8241"/>
                    <a:pt x="751" y="8264"/>
                    <a:pt x="692" y="8312"/>
                  </a:cubicBezTo>
                  <a:lnTo>
                    <a:pt x="430" y="8503"/>
                  </a:lnTo>
                  <a:cubicBezTo>
                    <a:pt x="596" y="7193"/>
                    <a:pt x="1739" y="6169"/>
                    <a:pt x="3097" y="6169"/>
                  </a:cubicBezTo>
                  <a:close/>
                  <a:moveTo>
                    <a:pt x="834" y="8598"/>
                  </a:moveTo>
                  <a:lnTo>
                    <a:pt x="1287" y="8931"/>
                  </a:lnTo>
                  <a:cubicBezTo>
                    <a:pt x="1335" y="9884"/>
                    <a:pt x="2120" y="10622"/>
                    <a:pt x="3073" y="10622"/>
                  </a:cubicBezTo>
                  <a:cubicBezTo>
                    <a:pt x="3930" y="10622"/>
                    <a:pt x="4669" y="10003"/>
                    <a:pt x="4811" y="9169"/>
                  </a:cubicBezTo>
                  <a:lnTo>
                    <a:pt x="5121" y="9407"/>
                  </a:lnTo>
                  <a:cubicBezTo>
                    <a:pt x="5193" y="9431"/>
                    <a:pt x="5240" y="9479"/>
                    <a:pt x="5312" y="9479"/>
                  </a:cubicBezTo>
                  <a:cubicBezTo>
                    <a:pt x="5359" y="9479"/>
                    <a:pt x="5407" y="9431"/>
                    <a:pt x="5478" y="9407"/>
                  </a:cubicBezTo>
                  <a:lnTo>
                    <a:pt x="5740" y="9193"/>
                  </a:lnTo>
                  <a:lnTo>
                    <a:pt x="5740" y="9193"/>
                  </a:lnTo>
                  <a:cubicBezTo>
                    <a:pt x="5597" y="10551"/>
                    <a:pt x="4478" y="11551"/>
                    <a:pt x="3073" y="11551"/>
                  </a:cubicBezTo>
                  <a:cubicBezTo>
                    <a:pt x="1620" y="11551"/>
                    <a:pt x="430" y="10384"/>
                    <a:pt x="358" y="8931"/>
                  </a:cubicBezTo>
                  <a:lnTo>
                    <a:pt x="834" y="8598"/>
                  </a:lnTo>
                  <a:close/>
                  <a:moveTo>
                    <a:pt x="6598" y="8598"/>
                  </a:moveTo>
                  <a:lnTo>
                    <a:pt x="7050" y="8931"/>
                  </a:lnTo>
                  <a:cubicBezTo>
                    <a:pt x="7121" y="9884"/>
                    <a:pt x="7884" y="10622"/>
                    <a:pt x="8836" y="10622"/>
                  </a:cubicBezTo>
                  <a:cubicBezTo>
                    <a:pt x="9693" y="10622"/>
                    <a:pt x="10456" y="10003"/>
                    <a:pt x="10598" y="9169"/>
                  </a:cubicBezTo>
                  <a:lnTo>
                    <a:pt x="10884" y="9407"/>
                  </a:lnTo>
                  <a:cubicBezTo>
                    <a:pt x="10956" y="9431"/>
                    <a:pt x="11003" y="9479"/>
                    <a:pt x="11075" y="9479"/>
                  </a:cubicBezTo>
                  <a:cubicBezTo>
                    <a:pt x="11146" y="9479"/>
                    <a:pt x="11194" y="9431"/>
                    <a:pt x="11265" y="9407"/>
                  </a:cubicBezTo>
                  <a:lnTo>
                    <a:pt x="11527" y="9193"/>
                  </a:lnTo>
                  <a:lnTo>
                    <a:pt x="11527" y="9193"/>
                  </a:lnTo>
                  <a:cubicBezTo>
                    <a:pt x="11337" y="10551"/>
                    <a:pt x="10217" y="11551"/>
                    <a:pt x="8836" y="11551"/>
                  </a:cubicBezTo>
                  <a:cubicBezTo>
                    <a:pt x="7383" y="11551"/>
                    <a:pt x="6193" y="10384"/>
                    <a:pt x="6121" y="8931"/>
                  </a:cubicBezTo>
                  <a:lnTo>
                    <a:pt x="6598" y="8598"/>
                  </a:lnTo>
                  <a:close/>
                  <a:moveTo>
                    <a:pt x="3073" y="1"/>
                  </a:moveTo>
                  <a:cubicBezTo>
                    <a:pt x="1358" y="1"/>
                    <a:pt x="1" y="1382"/>
                    <a:pt x="1" y="3073"/>
                  </a:cubicBezTo>
                  <a:cubicBezTo>
                    <a:pt x="1" y="3192"/>
                    <a:pt x="1" y="3287"/>
                    <a:pt x="25" y="3406"/>
                  </a:cubicBezTo>
                  <a:cubicBezTo>
                    <a:pt x="72" y="3811"/>
                    <a:pt x="215" y="4240"/>
                    <a:pt x="430" y="4597"/>
                  </a:cubicBezTo>
                  <a:cubicBezTo>
                    <a:pt x="787" y="5192"/>
                    <a:pt x="1311" y="5669"/>
                    <a:pt x="1978" y="5907"/>
                  </a:cubicBezTo>
                  <a:cubicBezTo>
                    <a:pt x="2001" y="5907"/>
                    <a:pt x="2025" y="5931"/>
                    <a:pt x="2097" y="5931"/>
                  </a:cubicBezTo>
                  <a:cubicBezTo>
                    <a:pt x="906" y="6335"/>
                    <a:pt x="1" y="7478"/>
                    <a:pt x="1" y="8812"/>
                  </a:cubicBezTo>
                  <a:cubicBezTo>
                    <a:pt x="1" y="10503"/>
                    <a:pt x="1382" y="11884"/>
                    <a:pt x="3073" y="11884"/>
                  </a:cubicBezTo>
                  <a:cubicBezTo>
                    <a:pt x="4407" y="11884"/>
                    <a:pt x="5526" y="11027"/>
                    <a:pt x="5955" y="9836"/>
                  </a:cubicBezTo>
                  <a:cubicBezTo>
                    <a:pt x="6383" y="11027"/>
                    <a:pt x="7503" y="11884"/>
                    <a:pt x="8836" y="11884"/>
                  </a:cubicBezTo>
                  <a:cubicBezTo>
                    <a:pt x="10551" y="11884"/>
                    <a:pt x="11908" y="10503"/>
                    <a:pt x="11908" y="8812"/>
                  </a:cubicBezTo>
                  <a:cubicBezTo>
                    <a:pt x="11908" y="7502"/>
                    <a:pt x="11051" y="6383"/>
                    <a:pt x="9836" y="5954"/>
                  </a:cubicBezTo>
                  <a:cubicBezTo>
                    <a:pt x="10241" y="5811"/>
                    <a:pt x="10598" y="5597"/>
                    <a:pt x="10932" y="5311"/>
                  </a:cubicBezTo>
                  <a:cubicBezTo>
                    <a:pt x="10979" y="5240"/>
                    <a:pt x="10979" y="5121"/>
                    <a:pt x="10932" y="5073"/>
                  </a:cubicBezTo>
                  <a:cubicBezTo>
                    <a:pt x="10896" y="5038"/>
                    <a:pt x="10848" y="5020"/>
                    <a:pt x="10804" y="5020"/>
                  </a:cubicBezTo>
                  <a:cubicBezTo>
                    <a:pt x="10759" y="5020"/>
                    <a:pt x="10717" y="5038"/>
                    <a:pt x="10694" y="5073"/>
                  </a:cubicBezTo>
                  <a:cubicBezTo>
                    <a:pt x="10194" y="5550"/>
                    <a:pt x="9527" y="5764"/>
                    <a:pt x="8836" y="5764"/>
                  </a:cubicBezTo>
                  <a:cubicBezTo>
                    <a:pt x="7407" y="5764"/>
                    <a:pt x="6264" y="4668"/>
                    <a:pt x="6145" y="3311"/>
                  </a:cubicBezTo>
                  <a:lnTo>
                    <a:pt x="6145" y="3144"/>
                  </a:lnTo>
                  <a:lnTo>
                    <a:pt x="6621" y="2835"/>
                  </a:lnTo>
                  <a:lnTo>
                    <a:pt x="7050" y="3144"/>
                  </a:lnTo>
                  <a:lnTo>
                    <a:pt x="7050" y="3240"/>
                  </a:lnTo>
                  <a:cubicBezTo>
                    <a:pt x="7121" y="3883"/>
                    <a:pt x="7479" y="4406"/>
                    <a:pt x="8050" y="4668"/>
                  </a:cubicBezTo>
                  <a:cubicBezTo>
                    <a:pt x="8288" y="4787"/>
                    <a:pt x="8598" y="4859"/>
                    <a:pt x="8836" y="4859"/>
                  </a:cubicBezTo>
                  <a:cubicBezTo>
                    <a:pt x="9717" y="4859"/>
                    <a:pt x="10456" y="4240"/>
                    <a:pt x="10598" y="3406"/>
                  </a:cubicBezTo>
                  <a:lnTo>
                    <a:pt x="10908" y="3644"/>
                  </a:lnTo>
                  <a:cubicBezTo>
                    <a:pt x="10956" y="3668"/>
                    <a:pt x="11027" y="3692"/>
                    <a:pt x="11075" y="3692"/>
                  </a:cubicBezTo>
                  <a:cubicBezTo>
                    <a:pt x="11146" y="3692"/>
                    <a:pt x="11194" y="3668"/>
                    <a:pt x="11265" y="3644"/>
                  </a:cubicBezTo>
                  <a:lnTo>
                    <a:pt x="11527" y="3430"/>
                  </a:lnTo>
                  <a:lnTo>
                    <a:pt x="11527" y="3430"/>
                  </a:lnTo>
                  <a:cubicBezTo>
                    <a:pt x="11456" y="3787"/>
                    <a:pt x="11337" y="4144"/>
                    <a:pt x="11170" y="4478"/>
                  </a:cubicBezTo>
                  <a:cubicBezTo>
                    <a:pt x="11099" y="4549"/>
                    <a:pt x="11146" y="4645"/>
                    <a:pt x="11218" y="4716"/>
                  </a:cubicBezTo>
                  <a:cubicBezTo>
                    <a:pt x="11249" y="4732"/>
                    <a:pt x="11281" y="4740"/>
                    <a:pt x="11311" y="4740"/>
                  </a:cubicBezTo>
                  <a:cubicBezTo>
                    <a:pt x="11371" y="4740"/>
                    <a:pt x="11424" y="4708"/>
                    <a:pt x="11456" y="4645"/>
                  </a:cubicBezTo>
                  <a:cubicBezTo>
                    <a:pt x="11765" y="4168"/>
                    <a:pt x="11908" y="3644"/>
                    <a:pt x="11908" y="3073"/>
                  </a:cubicBezTo>
                  <a:cubicBezTo>
                    <a:pt x="11908" y="1382"/>
                    <a:pt x="10551" y="1"/>
                    <a:pt x="8836" y="1"/>
                  </a:cubicBezTo>
                  <a:cubicBezTo>
                    <a:pt x="7503" y="1"/>
                    <a:pt x="6383" y="858"/>
                    <a:pt x="5955" y="2049"/>
                  </a:cubicBezTo>
                  <a:cubicBezTo>
                    <a:pt x="5550" y="858"/>
                    <a:pt x="4407" y="1"/>
                    <a:pt x="307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258" name="Google Shape;14134;p27">
            <a:extLst>
              <a:ext uri="{FF2B5EF4-FFF2-40B4-BE49-F238E27FC236}">
                <a16:creationId xmlns:a16="http://schemas.microsoft.com/office/drawing/2014/main" id="{825EF814-B184-5DEB-4E2D-AAAB8DF6EF1E}"/>
              </a:ext>
            </a:extLst>
          </p:cNvPr>
          <p:cNvSpPr/>
          <p:nvPr/>
        </p:nvSpPr>
        <p:spPr>
          <a:xfrm>
            <a:off x="9520535" y="6839158"/>
            <a:ext cx="732010" cy="711560"/>
          </a:xfrm>
          <a:custGeom>
            <a:avLst/>
            <a:gdLst/>
            <a:ahLst/>
            <a:cxnLst/>
            <a:rect l="l" t="t" r="r" b="b"/>
            <a:pathLst>
              <a:path w="12242" h="11900" extrusionOk="0">
                <a:moveTo>
                  <a:pt x="6073" y="382"/>
                </a:moveTo>
                <a:lnTo>
                  <a:pt x="6073" y="1668"/>
                </a:lnTo>
                <a:cubicBezTo>
                  <a:pt x="3787" y="1763"/>
                  <a:pt x="1953" y="3668"/>
                  <a:pt x="1953" y="5978"/>
                </a:cubicBezTo>
                <a:cubicBezTo>
                  <a:pt x="1953" y="6478"/>
                  <a:pt x="2025" y="7026"/>
                  <a:pt x="2215" y="7502"/>
                </a:cubicBezTo>
                <a:cubicBezTo>
                  <a:pt x="2233" y="7572"/>
                  <a:pt x="2288" y="7616"/>
                  <a:pt x="2364" y="7616"/>
                </a:cubicBezTo>
                <a:cubicBezTo>
                  <a:pt x="2391" y="7616"/>
                  <a:pt x="2422" y="7611"/>
                  <a:pt x="2453" y="7598"/>
                </a:cubicBezTo>
                <a:cubicBezTo>
                  <a:pt x="2549" y="7550"/>
                  <a:pt x="2596" y="7479"/>
                  <a:pt x="2549" y="7360"/>
                </a:cubicBezTo>
                <a:cubicBezTo>
                  <a:pt x="2382" y="6931"/>
                  <a:pt x="2311" y="6478"/>
                  <a:pt x="2311" y="6050"/>
                </a:cubicBezTo>
                <a:cubicBezTo>
                  <a:pt x="2263" y="3859"/>
                  <a:pt x="4025" y="2049"/>
                  <a:pt x="6192" y="2025"/>
                </a:cubicBezTo>
                <a:cubicBezTo>
                  <a:pt x="6207" y="2025"/>
                  <a:pt x="6222" y="2025"/>
                  <a:pt x="6236" y="2025"/>
                </a:cubicBezTo>
                <a:cubicBezTo>
                  <a:pt x="8431" y="2025"/>
                  <a:pt x="10217" y="3802"/>
                  <a:pt x="10217" y="5978"/>
                </a:cubicBezTo>
                <a:cubicBezTo>
                  <a:pt x="10217" y="8145"/>
                  <a:pt x="8431" y="9932"/>
                  <a:pt x="6264" y="9932"/>
                </a:cubicBezTo>
                <a:cubicBezTo>
                  <a:pt x="5573" y="9932"/>
                  <a:pt x="4883" y="9765"/>
                  <a:pt x="4287" y="9431"/>
                </a:cubicBezTo>
                <a:cubicBezTo>
                  <a:pt x="3739" y="9098"/>
                  <a:pt x="3215" y="8622"/>
                  <a:pt x="2858" y="8074"/>
                </a:cubicBezTo>
                <a:cubicBezTo>
                  <a:pt x="2827" y="8011"/>
                  <a:pt x="2774" y="7979"/>
                  <a:pt x="2714" y="7979"/>
                </a:cubicBezTo>
                <a:cubicBezTo>
                  <a:pt x="2684" y="7979"/>
                  <a:pt x="2652" y="7987"/>
                  <a:pt x="2620" y="8003"/>
                </a:cubicBezTo>
                <a:cubicBezTo>
                  <a:pt x="2549" y="8074"/>
                  <a:pt x="2501" y="8145"/>
                  <a:pt x="2573" y="8241"/>
                </a:cubicBezTo>
                <a:cubicBezTo>
                  <a:pt x="2954" y="8860"/>
                  <a:pt x="3501" y="9384"/>
                  <a:pt x="4120" y="9741"/>
                </a:cubicBezTo>
                <a:cubicBezTo>
                  <a:pt x="4763" y="10098"/>
                  <a:pt x="5478" y="10289"/>
                  <a:pt x="6264" y="10289"/>
                </a:cubicBezTo>
                <a:cubicBezTo>
                  <a:pt x="6788" y="10289"/>
                  <a:pt x="7335" y="10217"/>
                  <a:pt x="7812" y="10003"/>
                </a:cubicBezTo>
                <a:lnTo>
                  <a:pt x="8407" y="11122"/>
                </a:lnTo>
                <a:cubicBezTo>
                  <a:pt x="7740" y="11432"/>
                  <a:pt x="7002" y="11575"/>
                  <a:pt x="6264" y="11575"/>
                </a:cubicBezTo>
                <a:cubicBezTo>
                  <a:pt x="4763" y="11575"/>
                  <a:pt x="3382" y="10979"/>
                  <a:pt x="2311" y="9932"/>
                </a:cubicBezTo>
                <a:cubicBezTo>
                  <a:pt x="1001" y="8622"/>
                  <a:pt x="429" y="6812"/>
                  <a:pt x="763" y="4931"/>
                </a:cubicBezTo>
                <a:cubicBezTo>
                  <a:pt x="905" y="4192"/>
                  <a:pt x="1167" y="3478"/>
                  <a:pt x="1620" y="2859"/>
                </a:cubicBezTo>
                <a:cubicBezTo>
                  <a:pt x="2668" y="1335"/>
                  <a:pt x="4287" y="430"/>
                  <a:pt x="6073" y="382"/>
                </a:cubicBezTo>
                <a:close/>
                <a:moveTo>
                  <a:pt x="6311" y="1"/>
                </a:moveTo>
                <a:cubicBezTo>
                  <a:pt x="4311" y="1"/>
                  <a:pt x="2501" y="954"/>
                  <a:pt x="1334" y="2668"/>
                </a:cubicBezTo>
                <a:cubicBezTo>
                  <a:pt x="929" y="3311"/>
                  <a:pt x="620" y="4026"/>
                  <a:pt x="477" y="4764"/>
                </a:cubicBezTo>
                <a:cubicBezTo>
                  <a:pt x="1" y="7169"/>
                  <a:pt x="977" y="9551"/>
                  <a:pt x="3049" y="10932"/>
                </a:cubicBezTo>
                <a:cubicBezTo>
                  <a:pt x="3668" y="11337"/>
                  <a:pt x="4382" y="11646"/>
                  <a:pt x="5121" y="11789"/>
                </a:cubicBezTo>
                <a:cubicBezTo>
                  <a:pt x="5514" y="11863"/>
                  <a:pt x="5906" y="11899"/>
                  <a:pt x="6293" y="11899"/>
                </a:cubicBezTo>
                <a:cubicBezTo>
                  <a:pt x="7891" y="11899"/>
                  <a:pt x="9390" y="11278"/>
                  <a:pt x="10503" y="10146"/>
                </a:cubicBezTo>
                <a:cubicBezTo>
                  <a:pt x="11646" y="9027"/>
                  <a:pt x="12241" y="7526"/>
                  <a:pt x="12241" y="5955"/>
                </a:cubicBezTo>
                <a:cubicBezTo>
                  <a:pt x="12217" y="5478"/>
                  <a:pt x="12146" y="4978"/>
                  <a:pt x="12027" y="4502"/>
                </a:cubicBezTo>
                <a:cubicBezTo>
                  <a:pt x="12008" y="4428"/>
                  <a:pt x="11946" y="4368"/>
                  <a:pt x="11874" y="4368"/>
                </a:cubicBezTo>
                <a:cubicBezTo>
                  <a:pt x="11854" y="4368"/>
                  <a:pt x="11833" y="4372"/>
                  <a:pt x="11813" y="4383"/>
                </a:cubicBezTo>
                <a:cubicBezTo>
                  <a:pt x="11741" y="4407"/>
                  <a:pt x="11670" y="4502"/>
                  <a:pt x="11717" y="4573"/>
                </a:cubicBezTo>
                <a:cubicBezTo>
                  <a:pt x="11813" y="5026"/>
                  <a:pt x="11884" y="5502"/>
                  <a:pt x="11884" y="5978"/>
                </a:cubicBezTo>
                <a:cubicBezTo>
                  <a:pt x="11884" y="7479"/>
                  <a:pt x="11289" y="8860"/>
                  <a:pt x="10241" y="9932"/>
                </a:cubicBezTo>
                <a:cubicBezTo>
                  <a:pt x="9812" y="10384"/>
                  <a:pt x="9288" y="10741"/>
                  <a:pt x="8740" y="11003"/>
                </a:cubicBezTo>
                <a:lnTo>
                  <a:pt x="8145" y="9884"/>
                </a:lnTo>
                <a:cubicBezTo>
                  <a:pt x="9598" y="9193"/>
                  <a:pt x="10598" y="7717"/>
                  <a:pt x="10598" y="5978"/>
                </a:cubicBezTo>
                <a:cubicBezTo>
                  <a:pt x="10598" y="3668"/>
                  <a:pt x="8764" y="1763"/>
                  <a:pt x="6454" y="1668"/>
                </a:cubicBezTo>
                <a:lnTo>
                  <a:pt x="6454" y="382"/>
                </a:lnTo>
                <a:cubicBezTo>
                  <a:pt x="7550" y="406"/>
                  <a:pt x="8550" y="739"/>
                  <a:pt x="9431" y="1335"/>
                </a:cubicBezTo>
                <a:cubicBezTo>
                  <a:pt x="10336" y="1954"/>
                  <a:pt x="11050" y="2811"/>
                  <a:pt x="11455" y="3811"/>
                </a:cubicBezTo>
                <a:cubicBezTo>
                  <a:pt x="11492" y="3884"/>
                  <a:pt x="11570" y="3915"/>
                  <a:pt x="11636" y="3915"/>
                </a:cubicBezTo>
                <a:cubicBezTo>
                  <a:pt x="11657" y="3915"/>
                  <a:pt x="11677" y="3912"/>
                  <a:pt x="11693" y="3907"/>
                </a:cubicBezTo>
                <a:cubicBezTo>
                  <a:pt x="11789" y="3859"/>
                  <a:pt x="11813" y="3740"/>
                  <a:pt x="11789" y="3668"/>
                </a:cubicBezTo>
                <a:cubicBezTo>
                  <a:pt x="11336" y="2573"/>
                  <a:pt x="10598" y="1668"/>
                  <a:pt x="9645" y="1001"/>
                </a:cubicBezTo>
                <a:cubicBezTo>
                  <a:pt x="8669" y="334"/>
                  <a:pt x="7502" y="1"/>
                  <a:pt x="6311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259" name="Google Shape;14135;p27">
            <a:extLst>
              <a:ext uri="{FF2B5EF4-FFF2-40B4-BE49-F238E27FC236}">
                <a16:creationId xmlns:a16="http://schemas.microsoft.com/office/drawing/2014/main" id="{12E0EAB9-233E-07B3-DD50-70734B1AD871}"/>
              </a:ext>
            </a:extLst>
          </p:cNvPr>
          <p:cNvGrpSpPr/>
          <p:nvPr/>
        </p:nvGrpSpPr>
        <p:grpSpPr>
          <a:xfrm>
            <a:off x="8048182" y="6842116"/>
            <a:ext cx="702112" cy="710604"/>
            <a:chOff x="4177563" y="3313708"/>
            <a:chExt cx="293550" cy="297100"/>
          </a:xfrm>
        </p:grpSpPr>
        <p:sp>
          <p:nvSpPr>
            <p:cNvPr id="260" name="Google Shape;14136;p27">
              <a:extLst>
                <a:ext uri="{FF2B5EF4-FFF2-40B4-BE49-F238E27FC236}">
                  <a16:creationId xmlns:a16="http://schemas.microsoft.com/office/drawing/2014/main" id="{B4D4D3D5-0C6D-F744-62E9-D2BEEF91BE1D}"/>
                </a:ext>
              </a:extLst>
            </p:cNvPr>
            <p:cNvSpPr/>
            <p:nvPr/>
          </p:nvSpPr>
          <p:spPr>
            <a:xfrm>
              <a:off x="4281763" y="3352408"/>
              <a:ext cx="165525" cy="8950"/>
            </a:xfrm>
            <a:custGeom>
              <a:avLst/>
              <a:gdLst/>
              <a:ahLst/>
              <a:cxnLst/>
              <a:rect l="l" t="t" r="r" b="b"/>
              <a:pathLst>
                <a:path w="6621" h="358" extrusionOk="0">
                  <a:moveTo>
                    <a:pt x="191" y="1"/>
                  </a:moveTo>
                  <a:cubicBezTo>
                    <a:pt x="95" y="1"/>
                    <a:pt x="0" y="72"/>
                    <a:pt x="0" y="167"/>
                  </a:cubicBezTo>
                  <a:cubicBezTo>
                    <a:pt x="0" y="286"/>
                    <a:pt x="72" y="358"/>
                    <a:pt x="191" y="358"/>
                  </a:cubicBezTo>
                  <a:lnTo>
                    <a:pt x="6430" y="358"/>
                  </a:lnTo>
                  <a:cubicBezTo>
                    <a:pt x="6525" y="358"/>
                    <a:pt x="6621" y="310"/>
                    <a:pt x="6621" y="215"/>
                  </a:cubicBezTo>
                  <a:cubicBezTo>
                    <a:pt x="6621" y="96"/>
                    <a:pt x="6549" y="1"/>
                    <a:pt x="643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61" name="Google Shape;14137;p27">
              <a:extLst>
                <a:ext uri="{FF2B5EF4-FFF2-40B4-BE49-F238E27FC236}">
                  <a16:creationId xmlns:a16="http://schemas.microsoft.com/office/drawing/2014/main" id="{E2A3E9F3-E808-A4D0-838A-F79038C7ADA7}"/>
                </a:ext>
              </a:extLst>
            </p:cNvPr>
            <p:cNvSpPr/>
            <p:nvPr/>
          </p:nvSpPr>
          <p:spPr>
            <a:xfrm>
              <a:off x="4281763" y="3372658"/>
              <a:ext cx="120875" cy="8950"/>
            </a:xfrm>
            <a:custGeom>
              <a:avLst/>
              <a:gdLst/>
              <a:ahLst/>
              <a:cxnLst/>
              <a:rect l="l" t="t" r="r" b="b"/>
              <a:pathLst>
                <a:path w="4835" h="358" extrusionOk="0">
                  <a:moveTo>
                    <a:pt x="191" y="0"/>
                  </a:moveTo>
                  <a:cubicBezTo>
                    <a:pt x="95" y="0"/>
                    <a:pt x="0" y="72"/>
                    <a:pt x="0" y="143"/>
                  </a:cubicBezTo>
                  <a:cubicBezTo>
                    <a:pt x="0" y="262"/>
                    <a:pt x="72" y="357"/>
                    <a:pt x="191" y="357"/>
                  </a:cubicBezTo>
                  <a:lnTo>
                    <a:pt x="4644" y="357"/>
                  </a:lnTo>
                  <a:cubicBezTo>
                    <a:pt x="4739" y="357"/>
                    <a:pt x="4835" y="310"/>
                    <a:pt x="4835" y="215"/>
                  </a:cubicBezTo>
                  <a:cubicBezTo>
                    <a:pt x="4835" y="95"/>
                    <a:pt x="4763" y="0"/>
                    <a:pt x="464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62" name="Google Shape;14138;p27">
              <a:extLst>
                <a:ext uri="{FF2B5EF4-FFF2-40B4-BE49-F238E27FC236}">
                  <a16:creationId xmlns:a16="http://schemas.microsoft.com/office/drawing/2014/main" id="{42C5A272-BCE4-E455-37ED-265D7340DBE8}"/>
                </a:ext>
              </a:extLst>
            </p:cNvPr>
            <p:cNvSpPr/>
            <p:nvPr/>
          </p:nvSpPr>
          <p:spPr>
            <a:xfrm>
              <a:off x="4281763" y="3442908"/>
              <a:ext cx="165525" cy="8950"/>
            </a:xfrm>
            <a:custGeom>
              <a:avLst/>
              <a:gdLst/>
              <a:ahLst/>
              <a:cxnLst/>
              <a:rect l="l" t="t" r="r" b="b"/>
              <a:pathLst>
                <a:path w="6621" h="358" extrusionOk="0">
                  <a:moveTo>
                    <a:pt x="191" y="0"/>
                  </a:moveTo>
                  <a:cubicBezTo>
                    <a:pt x="95" y="0"/>
                    <a:pt x="0" y="48"/>
                    <a:pt x="0" y="143"/>
                  </a:cubicBezTo>
                  <a:cubicBezTo>
                    <a:pt x="0" y="262"/>
                    <a:pt x="72" y="358"/>
                    <a:pt x="191" y="358"/>
                  </a:cubicBezTo>
                  <a:lnTo>
                    <a:pt x="6430" y="358"/>
                  </a:lnTo>
                  <a:cubicBezTo>
                    <a:pt x="6525" y="358"/>
                    <a:pt x="6621" y="286"/>
                    <a:pt x="6621" y="191"/>
                  </a:cubicBezTo>
                  <a:cubicBezTo>
                    <a:pt x="6621" y="72"/>
                    <a:pt x="6549" y="0"/>
                    <a:pt x="643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63" name="Google Shape;14139;p27">
              <a:extLst>
                <a:ext uri="{FF2B5EF4-FFF2-40B4-BE49-F238E27FC236}">
                  <a16:creationId xmlns:a16="http://schemas.microsoft.com/office/drawing/2014/main" id="{5EC19D5B-F43C-386D-DCD0-BB5456F6E629}"/>
                </a:ext>
              </a:extLst>
            </p:cNvPr>
            <p:cNvSpPr/>
            <p:nvPr/>
          </p:nvSpPr>
          <p:spPr>
            <a:xfrm>
              <a:off x="4281763" y="3463733"/>
              <a:ext cx="120875" cy="8975"/>
            </a:xfrm>
            <a:custGeom>
              <a:avLst/>
              <a:gdLst/>
              <a:ahLst/>
              <a:cxnLst/>
              <a:rect l="l" t="t" r="r" b="b"/>
              <a:pathLst>
                <a:path w="4835" h="359" extrusionOk="0">
                  <a:moveTo>
                    <a:pt x="191" y="1"/>
                  </a:moveTo>
                  <a:cubicBezTo>
                    <a:pt x="95" y="1"/>
                    <a:pt x="0" y="48"/>
                    <a:pt x="0" y="144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4644" y="358"/>
                  </a:lnTo>
                  <a:cubicBezTo>
                    <a:pt x="4739" y="358"/>
                    <a:pt x="4835" y="287"/>
                    <a:pt x="4835" y="191"/>
                  </a:cubicBezTo>
                  <a:cubicBezTo>
                    <a:pt x="4835" y="72"/>
                    <a:pt x="4763" y="1"/>
                    <a:pt x="46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64" name="Google Shape;14140;p27">
              <a:extLst>
                <a:ext uri="{FF2B5EF4-FFF2-40B4-BE49-F238E27FC236}">
                  <a16:creationId xmlns:a16="http://schemas.microsoft.com/office/drawing/2014/main" id="{7E7911A1-2C6F-1AB5-51BA-2B9CFE556472}"/>
                </a:ext>
              </a:extLst>
            </p:cNvPr>
            <p:cNvSpPr/>
            <p:nvPr/>
          </p:nvSpPr>
          <p:spPr>
            <a:xfrm>
              <a:off x="4238888" y="3339908"/>
              <a:ext cx="18475" cy="48275"/>
            </a:xfrm>
            <a:custGeom>
              <a:avLst/>
              <a:gdLst/>
              <a:ahLst/>
              <a:cxnLst/>
              <a:rect l="l" t="t" r="r" b="b"/>
              <a:pathLst>
                <a:path w="739" h="1931" extrusionOk="0">
                  <a:moveTo>
                    <a:pt x="239" y="0"/>
                  </a:moveTo>
                  <a:cubicBezTo>
                    <a:pt x="167" y="0"/>
                    <a:pt x="120" y="24"/>
                    <a:pt x="96" y="96"/>
                  </a:cubicBezTo>
                  <a:cubicBezTo>
                    <a:pt x="1" y="215"/>
                    <a:pt x="96" y="334"/>
                    <a:pt x="215" y="334"/>
                  </a:cubicBezTo>
                  <a:lnTo>
                    <a:pt x="382" y="334"/>
                  </a:lnTo>
                  <a:lnTo>
                    <a:pt x="382" y="1763"/>
                  </a:lnTo>
                  <a:cubicBezTo>
                    <a:pt x="382" y="1810"/>
                    <a:pt x="405" y="1882"/>
                    <a:pt x="477" y="1906"/>
                  </a:cubicBezTo>
                  <a:cubicBezTo>
                    <a:pt x="505" y="1923"/>
                    <a:pt x="535" y="1930"/>
                    <a:pt x="564" y="1930"/>
                  </a:cubicBezTo>
                  <a:cubicBezTo>
                    <a:pt x="656" y="1930"/>
                    <a:pt x="739" y="1853"/>
                    <a:pt x="739" y="1763"/>
                  </a:cubicBezTo>
                  <a:lnTo>
                    <a:pt x="739" y="143"/>
                  </a:lnTo>
                  <a:cubicBezTo>
                    <a:pt x="739" y="72"/>
                    <a:pt x="691" y="0"/>
                    <a:pt x="59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65" name="Google Shape;14141;p27">
              <a:extLst>
                <a:ext uri="{FF2B5EF4-FFF2-40B4-BE49-F238E27FC236}">
                  <a16:creationId xmlns:a16="http://schemas.microsoft.com/office/drawing/2014/main" id="{88A6B673-9805-E9E1-B42B-A0BD3F6CDDD5}"/>
                </a:ext>
              </a:extLst>
            </p:cNvPr>
            <p:cNvSpPr/>
            <p:nvPr/>
          </p:nvSpPr>
          <p:spPr>
            <a:xfrm>
              <a:off x="4200188" y="3338908"/>
              <a:ext cx="32175" cy="50700"/>
            </a:xfrm>
            <a:custGeom>
              <a:avLst/>
              <a:gdLst/>
              <a:ahLst/>
              <a:cxnLst/>
              <a:rect l="l" t="t" r="r" b="b"/>
              <a:pathLst>
                <a:path w="1287" h="2028" extrusionOk="0">
                  <a:moveTo>
                    <a:pt x="624" y="357"/>
                  </a:moveTo>
                  <a:cubicBezTo>
                    <a:pt x="653" y="357"/>
                    <a:pt x="684" y="362"/>
                    <a:pt x="715" y="374"/>
                  </a:cubicBezTo>
                  <a:cubicBezTo>
                    <a:pt x="834" y="398"/>
                    <a:pt x="929" y="517"/>
                    <a:pt x="929" y="660"/>
                  </a:cubicBezTo>
                  <a:lnTo>
                    <a:pt x="929" y="1422"/>
                  </a:lnTo>
                  <a:cubicBezTo>
                    <a:pt x="929" y="1541"/>
                    <a:pt x="834" y="1660"/>
                    <a:pt x="715" y="1707"/>
                  </a:cubicBezTo>
                  <a:cubicBezTo>
                    <a:pt x="684" y="1719"/>
                    <a:pt x="653" y="1724"/>
                    <a:pt x="624" y="1724"/>
                  </a:cubicBezTo>
                  <a:cubicBezTo>
                    <a:pt x="475" y="1724"/>
                    <a:pt x="358" y="1585"/>
                    <a:pt x="358" y="1445"/>
                  </a:cubicBezTo>
                  <a:lnTo>
                    <a:pt x="358" y="636"/>
                  </a:lnTo>
                  <a:cubicBezTo>
                    <a:pt x="358" y="496"/>
                    <a:pt x="475" y="357"/>
                    <a:pt x="624" y="357"/>
                  </a:cubicBezTo>
                  <a:close/>
                  <a:moveTo>
                    <a:pt x="623" y="0"/>
                  </a:moveTo>
                  <a:cubicBezTo>
                    <a:pt x="279" y="0"/>
                    <a:pt x="1" y="299"/>
                    <a:pt x="1" y="636"/>
                  </a:cubicBezTo>
                  <a:lnTo>
                    <a:pt x="1" y="1374"/>
                  </a:lnTo>
                  <a:cubicBezTo>
                    <a:pt x="1" y="1739"/>
                    <a:pt x="292" y="2027"/>
                    <a:pt x="646" y="2027"/>
                  </a:cubicBezTo>
                  <a:cubicBezTo>
                    <a:pt x="684" y="2027"/>
                    <a:pt x="723" y="2024"/>
                    <a:pt x="763" y="2017"/>
                  </a:cubicBezTo>
                  <a:cubicBezTo>
                    <a:pt x="1072" y="1946"/>
                    <a:pt x="1287" y="1684"/>
                    <a:pt x="1287" y="1374"/>
                  </a:cubicBezTo>
                  <a:lnTo>
                    <a:pt x="1287" y="636"/>
                  </a:lnTo>
                  <a:cubicBezTo>
                    <a:pt x="1287" y="350"/>
                    <a:pt x="1072" y="64"/>
                    <a:pt x="763" y="17"/>
                  </a:cubicBezTo>
                  <a:cubicBezTo>
                    <a:pt x="715" y="5"/>
                    <a:pt x="668" y="0"/>
                    <a:pt x="62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66" name="Google Shape;14142;p27">
              <a:extLst>
                <a:ext uri="{FF2B5EF4-FFF2-40B4-BE49-F238E27FC236}">
                  <a16:creationId xmlns:a16="http://schemas.microsoft.com/office/drawing/2014/main" id="{B8FF4841-D293-8384-29DD-F593E370F85D}"/>
                </a:ext>
              </a:extLst>
            </p:cNvPr>
            <p:cNvSpPr/>
            <p:nvPr/>
          </p:nvSpPr>
          <p:spPr>
            <a:xfrm>
              <a:off x="4236513" y="3431583"/>
              <a:ext cx="30375" cy="47650"/>
            </a:xfrm>
            <a:custGeom>
              <a:avLst/>
              <a:gdLst/>
              <a:ahLst/>
              <a:cxnLst/>
              <a:rect l="l" t="t" r="r" b="b"/>
              <a:pathLst>
                <a:path w="1215" h="1906" extrusionOk="0">
                  <a:moveTo>
                    <a:pt x="572" y="1"/>
                  </a:moveTo>
                  <a:cubicBezTo>
                    <a:pt x="310" y="1"/>
                    <a:pt x="96" y="168"/>
                    <a:pt x="24" y="429"/>
                  </a:cubicBezTo>
                  <a:cubicBezTo>
                    <a:pt x="0" y="525"/>
                    <a:pt x="72" y="620"/>
                    <a:pt x="143" y="644"/>
                  </a:cubicBezTo>
                  <a:cubicBezTo>
                    <a:pt x="169" y="654"/>
                    <a:pt x="194" y="659"/>
                    <a:pt x="218" y="659"/>
                  </a:cubicBezTo>
                  <a:cubicBezTo>
                    <a:pt x="301" y="659"/>
                    <a:pt x="363" y="599"/>
                    <a:pt x="381" y="525"/>
                  </a:cubicBezTo>
                  <a:cubicBezTo>
                    <a:pt x="429" y="429"/>
                    <a:pt x="500" y="358"/>
                    <a:pt x="596" y="358"/>
                  </a:cubicBezTo>
                  <a:cubicBezTo>
                    <a:pt x="715" y="358"/>
                    <a:pt x="810" y="429"/>
                    <a:pt x="810" y="549"/>
                  </a:cubicBezTo>
                  <a:lnTo>
                    <a:pt x="810" y="596"/>
                  </a:lnTo>
                  <a:cubicBezTo>
                    <a:pt x="762" y="644"/>
                    <a:pt x="739" y="739"/>
                    <a:pt x="691" y="858"/>
                  </a:cubicBezTo>
                  <a:cubicBezTo>
                    <a:pt x="453" y="1192"/>
                    <a:pt x="310" y="1382"/>
                    <a:pt x="238" y="1477"/>
                  </a:cubicBezTo>
                  <a:cubicBezTo>
                    <a:pt x="143" y="1596"/>
                    <a:pt x="96" y="1668"/>
                    <a:pt x="119" y="1739"/>
                  </a:cubicBezTo>
                  <a:cubicBezTo>
                    <a:pt x="143" y="1811"/>
                    <a:pt x="191" y="1835"/>
                    <a:pt x="238" y="1858"/>
                  </a:cubicBezTo>
                  <a:cubicBezTo>
                    <a:pt x="262" y="1858"/>
                    <a:pt x="310" y="1906"/>
                    <a:pt x="572" y="1906"/>
                  </a:cubicBezTo>
                  <a:lnTo>
                    <a:pt x="1048" y="1906"/>
                  </a:lnTo>
                  <a:cubicBezTo>
                    <a:pt x="1143" y="1906"/>
                    <a:pt x="1215" y="1835"/>
                    <a:pt x="1215" y="1739"/>
                  </a:cubicBezTo>
                  <a:cubicBezTo>
                    <a:pt x="1215" y="1620"/>
                    <a:pt x="1167" y="1549"/>
                    <a:pt x="1048" y="1549"/>
                  </a:cubicBezTo>
                  <a:lnTo>
                    <a:pt x="596" y="1549"/>
                  </a:lnTo>
                  <a:cubicBezTo>
                    <a:pt x="691" y="1430"/>
                    <a:pt x="810" y="1287"/>
                    <a:pt x="953" y="1072"/>
                  </a:cubicBezTo>
                  <a:cubicBezTo>
                    <a:pt x="977" y="930"/>
                    <a:pt x="1072" y="763"/>
                    <a:pt x="1096" y="644"/>
                  </a:cubicBezTo>
                  <a:cubicBezTo>
                    <a:pt x="1143" y="572"/>
                    <a:pt x="1096" y="453"/>
                    <a:pt x="1072" y="358"/>
                  </a:cubicBezTo>
                  <a:cubicBezTo>
                    <a:pt x="1048" y="287"/>
                    <a:pt x="1024" y="239"/>
                    <a:pt x="953" y="168"/>
                  </a:cubicBezTo>
                  <a:cubicBezTo>
                    <a:pt x="858" y="48"/>
                    <a:pt x="715" y="1"/>
                    <a:pt x="5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67" name="Google Shape;14143;p27">
              <a:extLst>
                <a:ext uri="{FF2B5EF4-FFF2-40B4-BE49-F238E27FC236}">
                  <a16:creationId xmlns:a16="http://schemas.microsoft.com/office/drawing/2014/main" id="{2AA06D66-9BD9-B64F-507F-7ED7CB8E4C4B}"/>
                </a:ext>
              </a:extLst>
            </p:cNvPr>
            <p:cNvSpPr/>
            <p:nvPr/>
          </p:nvSpPr>
          <p:spPr>
            <a:xfrm>
              <a:off x="4200188" y="3431008"/>
              <a:ext cx="30400" cy="47675"/>
            </a:xfrm>
            <a:custGeom>
              <a:avLst/>
              <a:gdLst/>
              <a:ahLst/>
              <a:cxnLst/>
              <a:rect l="l" t="t" r="r" b="b"/>
              <a:pathLst>
                <a:path w="1216" h="1907" extrusionOk="0">
                  <a:moveTo>
                    <a:pt x="596" y="357"/>
                  </a:moveTo>
                  <a:cubicBezTo>
                    <a:pt x="739" y="357"/>
                    <a:pt x="858" y="476"/>
                    <a:pt x="858" y="619"/>
                  </a:cubicBezTo>
                  <a:lnTo>
                    <a:pt x="858" y="1310"/>
                  </a:lnTo>
                  <a:cubicBezTo>
                    <a:pt x="858" y="1429"/>
                    <a:pt x="763" y="1548"/>
                    <a:pt x="620" y="1572"/>
                  </a:cubicBezTo>
                  <a:cubicBezTo>
                    <a:pt x="477" y="1572"/>
                    <a:pt x="358" y="1453"/>
                    <a:pt x="358" y="1310"/>
                  </a:cubicBezTo>
                  <a:lnTo>
                    <a:pt x="358" y="619"/>
                  </a:lnTo>
                  <a:cubicBezTo>
                    <a:pt x="358" y="500"/>
                    <a:pt x="453" y="381"/>
                    <a:pt x="596" y="357"/>
                  </a:cubicBezTo>
                  <a:close/>
                  <a:moveTo>
                    <a:pt x="620" y="0"/>
                  </a:moveTo>
                  <a:cubicBezTo>
                    <a:pt x="286" y="0"/>
                    <a:pt x="1" y="262"/>
                    <a:pt x="1" y="595"/>
                  </a:cubicBezTo>
                  <a:lnTo>
                    <a:pt x="1" y="1262"/>
                  </a:lnTo>
                  <a:cubicBezTo>
                    <a:pt x="1" y="1596"/>
                    <a:pt x="263" y="1858"/>
                    <a:pt x="596" y="1905"/>
                  </a:cubicBezTo>
                  <a:cubicBezTo>
                    <a:pt x="608" y="1906"/>
                    <a:pt x="620" y="1906"/>
                    <a:pt x="632" y="1906"/>
                  </a:cubicBezTo>
                  <a:cubicBezTo>
                    <a:pt x="950" y="1906"/>
                    <a:pt x="1215" y="1608"/>
                    <a:pt x="1215" y="1310"/>
                  </a:cubicBezTo>
                  <a:lnTo>
                    <a:pt x="1215" y="619"/>
                  </a:lnTo>
                  <a:cubicBezTo>
                    <a:pt x="1215" y="286"/>
                    <a:pt x="953" y="24"/>
                    <a:pt x="62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68" name="Google Shape;14144;p27">
              <a:extLst>
                <a:ext uri="{FF2B5EF4-FFF2-40B4-BE49-F238E27FC236}">
                  <a16:creationId xmlns:a16="http://schemas.microsoft.com/office/drawing/2014/main" id="{977BFFCA-D320-B2CE-9924-FE87FEF67466}"/>
                </a:ext>
              </a:extLst>
            </p:cNvPr>
            <p:cNvSpPr/>
            <p:nvPr/>
          </p:nvSpPr>
          <p:spPr>
            <a:xfrm>
              <a:off x="4237113" y="3522083"/>
              <a:ext cx="29200" cy="47050"/>
            </a:xfrm>
            <a:custGeom>
              <a:avLst/>
              <a:gdLst/>
              <a:ahLst/>
              <a:cxnLst/>
              <a:rect l="l" t="t" r="r" b="b"/>
              <a:pathLst>
                <a:path w="1168" h="1882" extrusionOk="0">
                  <a:moveTo>
                    <a:pt x="572" y="1"/>
                  </a:moveTo>
                  <a:cubicBezTo>
                    <a:pt x="310" y="1"/>
                    <a:pt x="72" y="191"/>
                    <a:pt x="48" y="453"/>
                  </a:cubicBezTo>
                  <a:cubicBezTo>
                    <a:pt x="0" y="548"/>
                    <a:pt x="72" y="644"/>
                    <a:pt x="191" y="667"/>
                  </a:cubicBezTo>
                  <a:cubicBezTo>
                    <a:pt x="207" y="671"/>
                    <a:pt x="222" y="673"/>
                    <a:pt x="236" y="673"/>
                  </a:cubicBezTo>
                  <a:cubicBezTo>
                    <a:pt x="308" y="673"/>
                    <a:pt x="361" y="624"/>
                    <a:pt x="381" y="525"/>
                  </a:cubicBezTo>
                  <a:cubicBezTo>
                    <a:pt x="429" y="429"/>
                    <a:pt x="500" y="334"/>
                    <a:pt x="595" y="334"/>
                  </a:cubicBezTo>
                  <a:cubicBezTo>
                    <a:pt x="715" y="334"/>
                    <a:pt x="810" y="429"/>
                    <a:pt x="810" y="548"/>
                  </a:cubicBezTo>
                  <a:cubicBezTo>
                    <a:pt x="810" y="667"/>
                    <a:pt x="715" y="739"/>
                    <a:pt x="595" y="739"/>
                  </a:cubicBezTo>
                  <a:cubicBezTo>
                    <a:pt x="500" y="739"/>
                    <a:pt x="429" y="834"/>
                    <a:pt x="429" y="929"/>
                  </a:cubicBezTo>
                  <a:cubicBezTo>
                    <a:pt x="429" y="1025"/>
                    <a:pt x="500" y="1120"/>
                    <a:pt x="595" y="1120"/>
                  </a:cubicBezTo>
                  <a:cubicBezTo>
                    <a:pt x="715" y="1120"/>
                    <a:pt x="810" y="1191"/>
                    <a:pt x="810" y="1310"/>
                  </a:cubicBezTo>
                  <a:cubicBezTo>
                    <a:pt x="810" y="1429"/>
                    <a:pt x="715" y="1525"/>
                    <a:pt x="595" y="1525"/>
                  </a:cubicBezTo>
                  <a:cubicBezTo>
                    <a:pt x="500" y="1525"/>
                    <a:pt x="429" y="1429"/>
                    <a:pt x="381" y="1334"/>
                  </a:cubicBezTo>
                  <a:lnTo>
                    <a:pt x="381" y="1310"/>
                  </a:lnTo>
                  <a:cubicBezTo>
                    <a:pt x="381" y="1215"/>
                    <a:pt x="310" y="1144"/>
                    <a:pt x="214" y="1144"/>
                  </a:cubicBezTo>
                  <a:cubicBezTo>
                    <a:pt x="119" y="1144"/>
                    <a:pt x="24" y="1215"/>
                    <a:pt x="24" y="1310"/>
                  </a:cubicBezTo>
                  <a:lnTo>
                    <a:pt x="24" y="1406"/>
                  </a:lnTo>
                  <a:cubicBezTo>
                    <a:pt x="72" y="1668"/>
                    <a:pt x="310" y="1882"/>
                    <a:pt x="595" y="1882"/>
                  </a:cubicBezTo>
                  <a:cubicBezTo>
                    <a:pt x="905" y="1882"/>
                    <a:pt x="1167" y="1644"/>
                    <a:pt x="1167" y="1310"/>
                  </a:cubicBezTo>
                  <a:cubicBezTo>
                    <a:pt x="1167" y="1168"/>
                    <a:pt x="1096" y="1048"/>
                    <a:pt x="1024" y="929"/>
                  </a:cubicBezTo>
                  <a:cubicBezTo>
                    <a:pt x="1096" y="834"/>
                    <a:pt x="1167" y="691"/>
                    <a:pt x="1167" y="548"/>
                  </a:cubicBezTo>
                  <a:cubicBezTo>
                    <a:pt x="1119" y="239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69" name="Google Shape;14145;p27">
              <a:extLst>
                <a:ext uri="{FF2B5EF4-FFF2-40B4-BE49-F238E27FC236}">
                  <a16:creationId xmlns:a16="http://schemas.microsoft.com/office/drawing/2014/main" id="{4F1ED948-3693-6A44-914A-ED274FCC75F8}"/>
                </a:ext>
              </a:extLst>
            </p:cNvPr>
            <p:cNvSpPr/>
            <p:nvPr/>
          </p:nvSpPr>
          <p:spPr>
            <a:xfrm>
              <a:off x="4200188" y="3521483"/>
              <a:ext cx="30400" cy="47650"/>
            </a:xfrm>
            <a:custGeom>
              <a:avLst/>
              <a:gdLst/>
              <a:ahLst/>
              <a:cxnLst/>
              <a:rect l="l" t="t" r="r" b="b"/>
              <a:pathLst>
                <a:path w="1216" h="1906" extrusionOk="0">
                  <a:moveTo>
                    <a:pt x="596" y="358"/>
                  </a:moveTo>
                  <a:cubicBezTo>
                    <a:pt x="739" y="358"/>
                    <a:pt x="858" y="477"/>
                    <a:pt x="858" y="620"/>
                  </a:cubicBezTo>
                  <a:lnTo>
                    <a:pt x="858" y="1311"/>
                  </a:lnTo>
                  <a:cubicBezTo>
                    <a:pt x="858" y="1430"/>
                    <a:pt x="763" y="1549"/>
                    <a:pt x="620" y="1573"/>
                  </a:cubicBezTo>
                  <a:cubicBezTo>
                    <a:pt x="477" y="1573"/>
                    <a:pt x="358" y="1453"/>
                    <a:pt x="358" y="1311"/>
                  </a:cubicBezTo>
                  <a:lnTo>
                    <a:pt x="358" y="620"/>
                  </a:lnTo>
                  <a:cubicBezTo>
                    <a:pt x="358" y="501"/>
                    <a:pt x="453" y="382"/>
                    <a:pt x="596" y="358"/>
                  </a:cubicBezTo>
                  <a:close/>
                  <a:moveTo>
                    <a:pt x="620" y="1"/>
                  </a:moveTo>
                  <a:cubicBezTo>
                    <a:pt x="263" y="1"/>
                    <a:pt x="1" y="263"/>
                    <a:pt x="1" y="596"/>
                  </a:cubicBezTo>
                  <a:lnTo>
                    <a:pt x="1" y="1287"/>
                  </a:lnTo>
                  <a:cubicBezTo>
                    <a:pt x="1" y="1620"/>
                    <a:pt x="263" y="1882"/>
                    <a:pt x="596" y="1906"/>
                  </a:cubicBezTo>
                  <a:cubicBezTo>
                    <a:pt x="929" y="1906"/>
                    <a:pt x="1215" y="1644"/>
                    <a:pt x="1215" y="1311"/>
                  </a:cubicBezTo>
                  <a:lnTo>
                    <a:pt x="1215" y="620"/>
                  </a:lnTo>
                  <a:cubicBezTo>
                    <a:pt x="1215" y="310"/>
                    <a:pt x="953" y="25"/>
                    <a:pt x="62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70" name="Google Shape;14146;p27">
              <a:extLst>
                <a:ext uri="{FF2B5EF4-FFF2-40B4-BE49-F238E27FC236}">
                  <a16:creationId xmlns:a16="http://schemas.microsoft.com/office/drawing/2014/main" id="{174C7D8B-2288-ABD1-9656-0E744551470D}"/>
                </a:ext>
              </a:extLst>
            </p:cNvPr>
            <p:cNvSpPr/>
            <p:nvPr/>
          </p:nvSpPr>
          <p:spPr>
            <a:xfrm>
              <a:off x="4281763" y="3533408"/>
              <a:ext cx="165525" cy="8950"/>
            </a:xfrm>
            <a:custGeom>
              <a:avLst/>
              <a:gdLst/>
              <a:ahLst/>
              <a:cxnLst/>
              <a:rect l="l" t="t" r="r" b="b"/>
              <a:pathLst>
                <a:path w="6621" h="358" extrusionOk="0">
                  <a:moveTo>
                    <a:pt x="191" y="0"/>
                  </a:moveTo>
                  <a:cubicBezTo>
                    <a:pt x="95" y="0"/>
                    <a:pt x="0" y="72"/>
                    <a:pt x="0" y="143"/>
                  </a:cubicBezTo>
                  <a:cubicBezTo>
                    <a:pt x="0" y="262"/>
                    <a:pt x="72" y="357"/>
                    <a:pt x="191" y="357"/>
                  </a:cubicBezTo>
                  <a:lnTo>
                    <a:pt x="6430" y="357"/>
                  </a:lnTo>
                  <a:cubicBezTo>
                    <a:pt x="6525" y="357"/>
                    <a:pt x="6621" y="310"/>
                    <a:pt x="6621" y="214"/>
                  </a:cubicBezTo>
                  <a:cubicBezTo>
                    <a:pt x="6621" y="95"/>
                    <a:pt x="6549" y="0"/>
                    <a:pt x="643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71" name="Google Shape;14147;p27">
              <a:extLst>
                <a:ext uri="{FF2B5EF4-FFF2-40B4-BE49-F238E27FC236}">
                  <a16:creationId xmlns:a16="http://schemas.microsoft.com/office/drawing/2014/main" id="{940D9D9C-F358-8F19-0FA9-98327A767ECA}"/>
                </a:ext>
              </a:extLst>
            </p:cNvPr>
            <p:cNvSpPr/>
            <p:nvPr/>
          </p:nvSpPr>
          <p:spPr>
            <a:xfrm>
              <a:off x="4281763" y="3554233"/>
              <a:ext cx="120875" cy="8950"/>
            </a:xfrm>
            <a:custGeom>
              <a:avLst/>
              <a:gdLst/>
              <a:ahLst/>
              <a:cxnLst/>
              <a:rect l="l" t="t" r="r" b="b"/>
              <a:pathLst>
                <a:path w="4835" h="358" extrusionOk="0">
                  <a:moveTo>
                    <a:pt x="191" y="1"/>
                  </a:moveTo>
                  <a:cubicBezTo>
                    <a:pt x="95" y="1"/>
                    <a:pt x="0" y="72"/>
                    <a:pt x="0" y="143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4644" y="358"/>
                  </a:lnTo>
                  <a:cubicBezTo>
                    <a:pt x="4739" y="358"/>
                    <a:pt x="4835" y="310"/>
                    <a:pt x="4835" y="215"/>
                  </a:cubicBezTo>
                  <a:cubicBezTo>
                    <a:pt x="4835" y="96"/>
                    <a:pt x="4763" y="1"/>
                    <a:pt x="46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72" name="Google Shape;14148;p27">
              <a:extLst>
                <a:ext uri="{FF2B5EF4-FFF2-40B4-BE49-F238E27FC236}">
                  <a16:creationId xmlns:a16="http://schemas.microsoft.com/office/drawing/2014/main" id="{6B21E48A-B0D4-30C2-E75E-D12529144C31}"/>
                </a:ext>
              </a:extLst>
            </p:cNvPr>
            <p:cNvSpPr/>
            <p:nvPr/>
          </p:nvSpPr>
          <p:spPr>
            <a:xfrm>
              <a:off x="4177563" y="3313708"/>
              <a:ext cx="293550" cy="297100"/>
            </a:xfrm>
            <a:custGeom>
              <a:avLst/>
              <a:gdLst/>
              <a:ahLst/>
              <a:cxnLst/>
              <a:rect l="l" t="t" r="r" b="b"/>
              <a:pathLst>
                <a:path w="11742" h="11884" extrusionOk="0">
                  <a:moveTo>
                    <a:pt x="11360" y="334"/>
                  </a:moveTo>
                  <a:lnTo>
                    <a:pt x="11384" y="3644"/>
                  </a:lnTo>
                  <a:lnTo>
                    <a:pt x="6597" y="3644"/>
                  </a:lnTo>
                  <a:cubicBezTo>
                    <a:pt x="6550" y="3644"/>
                    <a:pt x="6502" y="3668"/>
                    <a:pt x="6478" y="3692"/>
                  </a:cubicBezTo>
                  <a:lnTo>
                    <a:pt x="5883" y="4263"/>
                  </a:lnTo>
                  <a:lnTo>
                    <a:pt x="5287" y="3692"/>
                  </a:lnTo>
                  <a:cubicBezTo>
                    <a:pt x="5240" y="3668"/>
                    <a:pt x="5192" y="3644"/>
                    <a:pt x="5168" y="3644"/>
                  </a:cubicBezTo>
                  <a:lnTo>
                    <a:pt x="358" y="3644"/>
                  </a:lnTo>
                  <a:lnTo>
                    <a:pt x="358" y="334"/>
                  </a:lnTo>
                  <a:close/>
                  <a:moveTo>
                    <a:pt x="239" y="1"/>
                  </a:moveTo>
                  <a:cubicBezTo>
                    <a:pt x="167" y="1"/>
                    <a:pt x="72" y="96"/>
                    <a:pt x="72" y="191"/>
                  </a:cubicBezTo>
                  <a:lnTo>
                    <a:pt x="72" y="4644"/>
                  </a:lnTo>
                  <a:cubicBezTo>
                    <a:pt x="72" y="4692"/>
                    <a:pt x="96" y="4740"/>
                    <a:pt x="120" y="4740"/>
                  </a:cubicBezTo>
                  <a:cubicBezTo>
                    <a:pt x="167" y="4767"/>
                    <a:pt x="213" y="4779"/>
                    <a:pt x="254" y="4779"/>
                  </a:cubicBezTo>
                  <a:cubicBezTo>
                    <a:pt x="356" y="4779"/>
                    <a:pt x="429" y="4706"/>
                    <a:pt x="429" y="4621"/>
                  </a:cubicBezTo>
                  <a:lnTo>
                    <a:pt x="429" y="4001"/>
                  </a:lnTo>
                  <a:lnTo>
                    <a:pt x="5121" y="4001"/>
                  </a:lnTo>
                  <a:lnTo>
                    <a:pt x="5716" y="4573"/>
                  </a:lnTo>
                  <a:cubicBezTo>
                    <a:pt x="5788" y="4621"/>
                    <a:pt x="5835" y="4621"/>
                    <a:pt x="5907" y="4621"/>
                  </a:cubicBezTo>
                  <a:cubicBezTo>
                    <a:pt x="5954" y="4621"/>
                    <a:pt x="6026" y="4597"/>
                    <a:pt x="6073" y="4573"/>
                  </a:cubicBezTo>
                  <a:lnTo>
                    <a:pt x="6669" y="4001"/>
                  </a:lnTo>
                  <a:lnTo>
                    <a:pt x="11384" y="4001"/>
                  </a:lnTo>
                  <a:lnTo>
                    <a:pt x="11384" y="7312"/>
                  </a:lnTo>
                  <a:lnTo>
                    <a:pt x="6597" y="7312"/>
                  </a:lnTo>
                  <a:cubicBezTo>
                    <a:pt x="6526" y="7312"/>
                    <a:pt x="6502" y="7335"/>
                    <a:pt x="6478" y="7359"/>
                  </a:cubicBezTo>
                  <a:lnTo>
                    <a:pt x="5883" y="7931"/>
                  </a:lnTo>
                  <a:lnTo>
                    <a:pt x="5287" y="7359"/>
                  </a:lnTo>
                  <a:cubicBezTo>
                    <a:pt x="5240" y="7335"/>
                    <a:pt x="5192" y="7312"/>
                    <a:pt x="5168" y="7312"/>
                  </a:cubicBezTo>
                  <a:lnTo>
                    <a:pt x="358" y="7312"/>
                  </a:lnTo>
                  <a:lnTo>
                    <a:pt x="358" y="5430"/>
                  </a:lnTo>
                  <a:cubicBezTo>
                    <a:pt x="358" y="5335"/>
                    <a:pt x="310" y="5240"/>
                    <a:pt x="215" y="5240"/>
                  </a:cubicBezTo>
                  <a:cubicBezTo>
                    <a:pt x="96" y="5240"/>
                    <a:pt x="1" y="5311"/>
                    <a:pt x="1" y="5430"/>
                  </a:cubicBezTo>
                  <a:lnTo>
                    <a:pt x="1" y="11003"/>
                  </a:lnTo>
                  <a:cubicBezTo>
                    <a:pt x="1" y="11146"/>
                    <a:pt x="120" y="11265"/>
                    <a:pt x="286" y="11265"/>
                  </a:cubicBezTo>
                  <a:lnTo>
                    <a:pt x="5073" y="11265"/>
                  </a:lnTo>
                  <a:lnTo>
                    <a:pt x="5669" y="11836"/>
                  </a:lnTo>
                  <a:cubicBezTo>
                    <a:pt x="5716" y="11884"/>
                    <a:pt x="5788" y="11884"/>
                    <a:pt x="5835" y="11884"/>
                  </a:cubicBezTo>
                  <a:cubicBezTo>
                    <a:pt x="5907" y="11884"/>
                    <a:pt x="5954" y="11860"/>
                    <a:pt x="6026" y="11836"/>
                  </a:cubicBezTo>
                  <a:lnTo>
                    <a:pt x="6621" y="11265"/>
                  </a:lnTo>
                  <a:lnTo>
                    <a:pt x="7859" y="11265"/>
                  </a:lnTo>
                  <a:cubicBezTo>
                    <a:pt x="7955" y="11265"/>
                    <a:pt x="8050" y="11193"/>
                    <a:pt x="8050" y="11122"/>
                  </a:cubicBezTo>
                  <a:cubicBezTo>
                    <a:pt x="8050" y="11003"/>
                    <a:pt x="7979" y="10908"/>
                    <a:pt x="7859" y="10908"/>
                  </a:cubicBezTo>
                  <a:lnTo>
                    <a:pt x="6550" y="10908"/>
                  </a:lnTo>
                  <a:cubicBezTo>
                    <a:pt x="6526" y="10908"/>
                    <a:pt x="6478" y="10931"/>
                    <a:pt x="6431" y="10955"/>
                  </a:cubicBezTo>
                  <a:lnTo>
                    <a:pt x="5835" y="11527"/>
                  </a:lnTo>
                  <a:lnTo>
                    <a:pt x="5240" y="10955"/>
                  </a:lnTo>
                  <a:cubicBezTo>
                    <a:pt x="5216" y="10931"/>
                    <a:pt x="5168" y="10908"/>
                    <a:pt x="5121" y="10908"/>
                  </a:cubicBezTo>
                  <a:lnTo>
                    <a:pt x="334" y="10908"/>
                  </a:lnTo>
                  <a:lnTo>
                    <a:pt x="334" y="7597"/>
                  </a:lnTo>
                  <a:lnTo>
                    <a:pt x="5049" y="7597"/>
                  </a:lnTo>
                  <a:lnTo>
                    <a:pt x="5645" y="8169"/>
                  </a:lnTo>
                  <a:cubicBezTo>
                    <a:pt x="5692" y="8217"/>
                    <a:pt x="5764" y="8217"/>
                    <a:pt x="5811" y="8217"/>
                  </a:cubicBezTo>
                  <a:cubicBezTo>
                    <a:pt x="5883" y="8217"/>
                    <a:pt x="5930" y="8193"/>
                    <a:pt x="6002" y="8169"/>
                  </a:cubicBezTo>
                  <a:lnTo>
                    <a:pt x="6597" y="7597"/>
                  </a:lnTo>
                  <a:lnTo>
                    <a:pt x="11289" y="7597"/>
                  </a:lnTo>
                  <a:lnTo>
                    <a:pt x="11289" y="10908"/>
                  </a:lnTo>
                  <a:lnTo>
                    <a:pt x="8669" y="10908"/>
                  </a:lnTo>
                  <a:cubicBezTo>
                    <a:pt x="8574" y="10908"/>
                    <a:pt x="8502" y="10955"/>
                    <a:pt x="8502" y="11050"/>
                  </a:cubicBezTo>
                  <a:cubicBezTo>
                    <a:pt x="8502" y="11170"/>
                    <a:pt x="8550" y="11265"/>
                    <a:pt x="8669" y="11265"/>
                  </a:cubicBezTo>
                  <a:lnTo>
                    <a:pt x="11384" y="11265"/>
                  </a:lnTo>
                  <a:cubicBezTo>
                    <a:pt x="11527" y="11265"/>
                    <a:pt x="11646" y="11146"/>
                    <a:pt x="11646" y="11003"/>
                  </a:cubicBezTo>
                  <a:lnTo>
                    <a:pt x="11646" y="286"/>
                  </a:lnTo>
                  <a:cubicBezTo>
                    <a:pt x="11741" y="120"/>
                    <a:pt x="11622" y="1"/>
                    <a:pt x="1147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273" name="Google Shape;14149;p27">
            <a:extLst>
              <a:ext uri="{FF2B5EF4-FFF2-40B4-BE49-F238E27FC236}">
                <a16:creationId xmlns:a16="http://schemas.microsoft.com/office/drawing/2014/main" id="{D7A73E5F-C1EB-1EFC-9A99-834618A15DE4}"/>
              </a:ext>
            </a:extLst>
          </p:cNvPr>
          <p:cNvSpPr/>
          <p:nvPr/>
        </p:nvSpPr>
        <p:spPr>
          <a:xfrm>
            <a:off x="6495903" y="6841791"/>
            <a:ext cx="712038" cy="712278"/>
          </a:xfrm>
          <a:custGeom>
            <a:avLst/>
            <a:gdLst/>
            <a:ahLst/>
            <a:cxnLst/>
            <a:rect l="l" t="t" r="r" b="b"/>
            <a:pathLst>
              <a:path w="11908" h="11912" extrusionOk="0">
                <a:moveTo>
                  <a:pt x="3358" y="6363"/>
                </a:moveTo>
                <a:lnTo>
                  <a:pt x="3358" y="10721"/>
                </a:lnTo>
                <a:lnTo>
                  <a:pt x="1858" y="10721"/>
                </a:lnTo>
                <a:lnTo>
                  <a:pt x="1858" y="6363"/>
                </a:lnTo>
                <a:close/>
                <a:moveTo>
                  <a:pt x="5216" y="1314"/>
                </a:moveTo>
                <a:lnTo>
                  <a:pt x="5216" y="10721"/>
                </a:lnTo>
                <a:lnTo>
                  <a:pt x="3691" y="10721"/>
                </a:lnTo>
                <a:lnTo>
                  <a:pt x="3691" y="1314"/>
                </a:lnTo>
                <a:close/>
                <a:moveTo>
                  <a:pt x="7097" y="2577"/>
                </a:moveTo>
                <a:lnTo>
                  <a:pt x="7097" y="10721"/>
                </a:lnTo>
                <a:lnTo>
                  <a:pt x="5573" y="10721"/>
                </a:lnTo>
                <a:lnTo>
                  <a:pt x="5573" y="2577"/>
                </a:lnTo>
                <a:close/>
                <a:moveTo>
                  <a:pt x="8931" y="8864"/>
                </a:moveTo>
                <a:lnTo>
                  <a:pt x="8931" y="10721"/>
                </a:lnTo>
                <a:lnTo>
                  <a:pt x="7406" y="10721"/>
                </a:lnTo>
                <a:lnTo>
                  <a:pt x="7406" y="8864"/>
                </a:lnTo>
                <a:close/>
                <a:moveTo>
                  <a:pt x="939" y="1"/>
                </a:moveTo>
                <a:cubicBezTo>
                  <a:pt x="834" y="1"/>
                  <a:pt x="738" y="88"/>
                  <a:pt x="738" y="195"/>
                </a:cubicBezTo>
                <a:lnTo>
                  <a:pt x="738" y="1005"/>
                </a:lnTo>
                <a:lnTo>
                  <a:pt x="476" y="1005"/>
                </a:lnTo>
                <a:cubicBezTo>
                  <a:pt x="381" y="1005"/>
                  <a:pt x="334" y="1052"/>
                  <a:pt x="310" y="1124"/>
                </a:cubicBezTo>
                <a:cubicBezTo>
                  <a:pt x="262" y="1243"/>
                  <a:pt x="357" y="1362"/>
                  <a:pt x="476" y="1362"/>
                </a:cubicBezTo>
                <a:lnTo>
                  <a:pt x="715" y="1362"/>
                </a:lnTo>
                <a:lnTo>
                  <a:pt x="715" y="2243"/>
                </a:lnTo>
                <a:lnTo>
                  <a:pt x="500" y="2243"/>
                </a:lnTo>
                <a:cubicBezTo>
                  <a:pt x="429" y="2243"/>
                  <a:pt x="334" y="2315"/>
                  <a:pt x="334" y="2386"/>
                </a:cubicBezTo>
                <a:cubicBezTo>
                  <a:pt x="334" y="2505"/>
                  <a:pt x="381" y="2600"/>
                  <a:pt x="500" y="2600"/>
                </a:cubicBezTo>
                <a:lnTo>
                  <a:pt x="715" y="2600"/>
                </a:lnTo>
                <a:lnTo>
                  <a:pt x="715" y="3505"/>
                </a:lnTo>
                <a:lnTo>
                  <a:pt x="500" y="3505"/>
                </a:lnTo>
                <a:cubicBezTo>
                  <a:pt x="429" y="3505"/>
                  <a:pt x="334" y="3553"/>
                  <a:pt x="334" y="3648"/>
                </a:cubicBezTo>
                <a:cubicBezTo>
                  <a:pt x="334" y="3767"/>
                  <a:pt x="381" y="3863"/>
                  <a:pt x="500" y="3863"/>
                </a:cubicBezTo>
                <a:lnTo>
                  <a:pt x="715" y="3863"/>
                </a:lnTo>
                <a:lnTo>
                  <a:pt x="715" y="4744"/>
                </a:lnTo>
                <a:lnTo>
                  <a:pt x="500" y="4744"/>
                </a:lnTo>
                <a:cubicBezTo>
                  <a:pt x="429" y="4744"/>
                  <a:pt x="334" y="4815"/>
                  <a:pt x="334" y="4887"/>
                </a:cubicBezTo>
                <a:cubicBezTo>
                  <a:pt x="334" y="5006"/>
                  <a:pt x="381" y="5101"/>
                  <a:pt x="500" y="5101"/>
                </a:cubicBezTo>
                <a:lnTo>
                  <a:pt x="715" y="5101"/>
                </a:lnTo>
                <a:lnTo>
                  <a:pt x="715" y="6006"/>
                </a:lnTo>
                <a:lnTo>
                  <a:pt x="500" y="6006"/>
                </a:lnTo>
                <a:cubicBezTo>
                  <a:pt x="429" y="6006"/>
                  <a:pt x="334" y="6053"/>
                  <a:pt x="334" y="6149"/>
                </a:cubicBezTo>
                <a:cubicBezTo>
                  <a:pt x="334" y="6268"/>
                  <a:pt x="381" y="6363"/>
                  <a:pt x="500" y="6363"/>
                </a:cubicBezTo>
                <a:lnTo>
                  <a:pt x="715" y="6363"/>
                </a:lnTo>
                <a:lnTo>
                  <a:pt x="715" y="7244"/>
                </a:lnTo>
                <a:lnTo>
                  <a:pt x="500" y="7244"/>
                </a:lnTo>
                <a:cubicBezTo>
                  <a:pt x="429" y="7244"/>
                  <a:pt x="334" y="7316"/>
                  <a:pt x="334" y="7387"/>
                </a:cubicBezTo>
                <a:cubicBezTo>
                  <a:pt x="334" y="7506"/>
                  <a:pt x="381" y="7601"/>
                  <a:pt x="500" y="7601"/>
                </a:cubicBezTo>
                <a:lnTo>
                  <a:pt x="715" y="7601"/>
                </a:lnTo>
                <a:lnTo>
                  <a:pt x="715" y="8506"/>
                </a:lnTo>
                <a:lnTo>
                  <a:pt x="500" y="8506"/>
                </a:lnTo>
                <a:cubicBezTo>
                  <a:pt x="429" y="8506"/>
                  <a:pt x="334" y="8554"/>
                  <a:pt x="334" y="8649"/>
                </a:cubicBezTo>
                <a:cubicBezTo>
                  <a:pt x="334" y="8768"/>
                  <a:pt x="381" y="8864"/>
                  <a:pt x="500" y="8864"/>
                </a:cubicBezTo>
                <a:lnTo>
                  <a:pt x="715" y="8864"/>
                </a:lnTo>
                <a:lnTo>
                  <a:pt x="715" y="9745"/>
                </a:lnTo>
                <a:lnTo>
                  <a:pt x="500" y="9745"/>
                </a:lnTo>
                <a:cubicBezTo>
                  <a:pt x="429" y="9745"/>
                  <a:pt x="334" y="9816"/>
                  <a:pt x="334" y="9888"/>
                </a:cubicBezTo>
                <a:cubicBezTo>
                  <a:pt x="334" y="10007"/>
                  <a:pt x="381" y="10102"/>
                  <a:pt x="500" y="10102"/>
                </a:cubicBezTo>
                <a:lnTo>
                  <a:pt x="715" y="10102"/>
                </a:lnTo>
                <a:lnTo>
                  <a:pt x="715" y="10721"/>
                </a:lnTo>
                <a:lnTo>
                  <a:pt x="310" y="10721"/>
                </a:lnTo>
                <a:cubicBezTo>
                  <a:pt x="143" y="10721"/>
                  <a:pt x="0" y="10840"/>
                  <a:pt x="0" y="11031"/>
                </a:cubicBezTo>
                <a:lnTo>
                  <a:pt x="0" y="11721"/>
                </a:lnTo>
                <a:cubicBezTo>
                  <a:pt x="0" y="11793"/>
                  <a:pt x="95" y="11888"/>
                  <a:pt x="191" y="11888"/>
                </a:cubicBezTo>
                <a:lnTo>
                  <a:pt x="2691" y="11888"/>
                </a:lnTo>
                <a:cubicBezTo>
                  <a:pt x="2715" y="11888"/>
                  <a:pt x="2739" y="11888"/>
                  <a:pt x="2763" y="11864"/>
                </a:cubicBezTo>
                <a:cubicBezTo>
                  <a:pt x="2882" y="11721"/>
                  <a:pt x="2810" y="11555"/>
                  <a:pt x="2644" y="11555"/>
                </a:cubicBezTo>
                <a:lnTo>
                  <a:pt x="357" y="11555"/>
                </a:lnTo>
                <a:lnTo>
                  <a:pt x="357" y="11078"/>
                </a:lnTo>
                <a:lnTo>
                  <a:pt x="11550" y="11078"/>
                </a:lnTo>
                <a:lnTo>
                  <a:pt x="11550" y="11555"/>
                </a:lnTo>
                <a:lnTo>
                  <a:pt x="3477" y="11555"/>
                </a:lnTo>
                <a:cubicBezTo>
                  <a:pt x="3406" y="11555"/>
                  <a:pt x="3310" y="11626"/>
                  <a:pt x="3310" y="11721"/>
                </a:cubicBezTo>
                <a:cubicBezTo>
                  <a:pt x="3310" y="11840"/>
                  <a:pt x="3358" y="11912"/>
                  <a:pt x="3477" y="11912"/>
                </a:cubicBezTo>
                <a:lnTo>
                  <a:pt x="11622" y="11912"/>
                </a:lnTo>
                <a:cubicBezTo>
                  <a:pt x="11765" y="11912"/>
                  <a:pt x="11907" y="11793"/>
                  <a:pt x="11907" y="11626"/>
                </a:cubicBezTo>
                <a:lnTo>
                  <a:pt x="11907" y="11054"/>
                </a:lnTo>
                <a:cubicBezTo>
                  <a:pt x="11907" y="10840"/>
                  <a:pt x="11788" y="10721"/>
                  <a:pt x="11622" y="10721"/>
                </a:cubicBezTo>
                <a:lnTo>
                  <a:pt x="11122" y="10721"/>
                </a:lnTo>
                <a:lnTo>
                  <a:pt x="11122" y="3743"/>
                </a:lnTo>
                <a:cubicBezTo>
                  <a:pt x="11122" y="3577"/>
                  <a:pt x="11026" y="3505"/>
                  <a:pt x="10883" y="3505"/>
                </a:cubicBezTo>
                <a:lnTo>
                  <a:pt x="9097" y="3505"/>
                </a:lnTo>
                <a:cubicBezTo>
                  <a:pt x="9026" y="3505"/>
                  <a:pt x="8931" y="3577"/>
                  <a:pt x="8931" y="3672"/>
                </a:cubicBezTo>
                <a:lnTo>
                  <a:pt x="8931" y="4958"/>
                </a:lnTo>
                <a:cubicBezTo>
                  <a:pt x="8931" y="4982"/>
                  <a:pt x="8954" y="5053"/>
                  <a:pt x="8978" y="5077"/>
                </a:cubicBezTo>
                <a:cubicBezTo>
                  <a:pt x="9025" y="5104"/>
                  <a:pt x="9069" y="5115"/>
                  <a:pt x="9110" y="5115"/>
                </a:cubicBezTo>
                <a:cubicBezTo>
                  <a:pt x="9214" y="5115"/>
                  <a:pt x="9288" y="5037"/>
                  <a:pt x="9288" y="4934"/>
                </a:cubicBezTo>
                <a:lnTo>
                  <a:pt x="9288" y="3815"/>
                </a:lnTo>
                <a:lnTo>
                  <a:pt x="10812" y="3815"/>
                </a:lnTo>
                <a:lnTo>
                  <a:pt x="10812" y="10721"/>
                </a:lnTo>
                <a:lnTo>
                  <a:pt x="9288" y="10721"/>
                </a:lnTo>
                <a:lnTo>
                  <a:pt x="9288" y="5768"/>
                </a:lnTo>
                <a:cubicBezTo>
                  <a:pt x="9288" y="5672"/>
                  <a:pt x="9216" y="5577"/>
                  <a:pt x="9145" y="5577"/>
                </a:cubicBezTo>
                <a:cubicBezTo>
                  <a:pt x="9026" y="5577"/>
                  <a:pt x="8931" y="5649"/>
                  <a:pt x="8931" y="5768"/>
                </a:cubicBezTo>
                <a:lnTo>
                  <a:pt x="8931" y="8506"/>
                </a:lnTo>
                <a:lnTo>
                  <a:pt x="7406" y="8506"/>
                </a:lnTo>
                <a:lnTo>
                  <a:pt x="7406" y="2481"/>
                </a:lnTo>
                <a:cubicBezTo>
                  <a:pt x="7406" y="2338"/>
                  <a:pt x="7287" y="2243"/>
                  <a:pt x="7168" y="2243"/>
                </a:cubicBezTo>
                <a:lnTo>
                  <a:pt x="5573" y="2243"/>
                </a:lnTo>
                <a:lnTo>
                  <a:pt x="5573" y="1243"/>
                </a:lnTo>
                <a:cubicBezTo>
                  <a:pt x="5573" y="1076"/>
                  <a:pt x="5454" y="1005"/>
                  <a:pt x="5335" y="1005"/>
                </a:cubicBezTo>
                <a:lnTo>
                  <a:pt x="3596" y="1005"/>
                </a:lnTo>
                <a:cubicBezTo>
                  <a:pt x="3453" y="1005"/>
                  <a:pt x="3358" y="1124"/>
                  <a:pt x="3358" y="1243"/>
                </a:cubicBezTo>
                <a:lnTo>
                  <a:pt x="3358" y="6006"/>
                </a:lnTo>
                <a:lnTo>
                  <a:pt x="1762" y="6006"/>
                </a:lnTo>
                <a:cubicBezTo>
                  <a:pt x="1596" y="6006"/>
                  <a:pt x="1524" y="6125"/>
                  <a:pt x="1524" y="6244"/>
                </a:cubicBezTo>
                <a:lnTo>
                  <a:pt x="1524" y="10721"/>
                </a:lnTo>
                <a:lnTo>
                  <a:pt x="1096" y="10721"/>
                </a:lnTo>
                <a:lnTo>
                  <a:pt x="1096" y="195"/>
                </a:lnTo>
                <a:cubicBezTo>
                  <a:pt x="1096" y="100"/>
                  <a:pt x="1048" y="52"/>
                  <a:pt x="977" y="5"/>
                </a:cubicBezTo>
                <a:cubicBezTo>
                  <a:pt x="964" y="2"/>
                  <a:pt x="952" y="1"/>
                  <a:pt x="939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274" name="Google Shape;14150;p27">
            <a:extLst>
              <a:ext uri="{FF2B5EF4-FFF2-40B4-BE49-F238E27FC236}">
                <a16:creationId xmlns:a16="http://schemas.microsoft.com/office/drawing/2014/main" id="{BAFA3C86-0BD7-EDBD-A77F-00DDA3333548}"/>
              </a:ext>
            </a:extLst>
          </p:cNvPr>
          <p:cNvGrpSpPr/>
          <p:nvPr/>
        </p:nvGrpSpPr>
        <p:grpSpPr>
          <a:xfrm>
            <a:off x="5086186" y="6842116"/>
            <a:ext cx="709168" cy="709228"/>
            <a:chOff x="3194038" y="3313708"/>
            <a:chExt cx="296500" cy="296525"/>
          </a:xfrm>
        </p:grpSpPr>
        <p:sp>
          <p:nvSpPr>
            <p:cNvPr id="275" name="Google Shape;14151;p27">
              <a:extLst>
                <a:ext uri="{FF2B5EF4-FFF2-40B4-BE49-F238E27FC236}">
                  <a16:creationId xmlns:a16="http://schemas.microsoft.com/office/drawing/2014/main" id="{9FA86C1C-5C7E-E247-1199-DE4FBE4AB432}"/>
                </a:ext>
              </a:extLst>
            </p:cNvPr>
            <p:cNvSpPr/>
            <p:nvPr/>
          </p:nvSpPr>
          <p:spPr>
            <a:xfrm>
              <a:off x="3213088" y="3332633"/>
              <a:ext cx="124450" cy="122800"/>
            </a:xfrm>
            <a:custGeom>
              <a:avLst/>
              <a:gdLst/>
              <a:ahLst/>
              <a:cxnLst/>
              <a:rect l="l" t="t" r="r" b="b"/>
              <a:pathLst>
                <a:path w="4978" h="4912" extrusionOk="0">
                  <a:moveTo>
                    <a:pt x="2569" y="1"/>
                  </a:moveTo>
                  <a:cubicBezTo>
                    <a:pt x="2523" y="1"/>
                    <a:pt x="2476" y="2"/>
                    <a:pt x="2429" y="6"/>
                  </a:cubicBezTo>
                  <a:cubicBezTo>
                    <a:pt x="1762" y="6"/>
                    <a:pt x="1167" y="268"/>
                    <a:pt x="715" y="720"/>
                  </a:cubicBezTo>
                  <a:cubicBezTo>
                    <a:pt x="286" y="1149"/>
                    <a:pt x="0" y="1792"/>
                    <a:pt x="0" y="2411"/>
                  </a:cubicBezTo>
                  <a:cubicBezTo>
                    <a:pt x="0" y="3006"/>
                    <a:pt x="215" y="3602"/>
                    <a:pt x="596" y="4054"/>
                  </a:cubicBezTo>
                  <a:cubicBezTo>
                    <a:pt x="631" y="4090"/>
                    <a:pt x="685" y="4108"/>
                    <a:pt x="738" y="4108"/>
                  </a:cubicBezTo>
                  <a:cubicBezTo>
                    <a:pt x="792" y="4108"/>
                    <a:pt x="846" y="4090"/>
                    <a:pt x="881" y="4054"/>
                  </a:cubicBezTo>
                  <a:cubicBezTo>
                    <a:pt x="929" y="3983"/>
                    <a:pt x="905" y="3887"/>
                    <a:pt x="881" y="3840"/>
                  </a:cubicBezTo>
                  <a:cubicBezTo>
                    <a:pt x="548" y="3459"/>
                    <a:pt x="357" y="2935"/>
                    <a:pt x="357" y="2435"/>
                  </a:cubicBezTo>
                  <a:cubicBezTo>
                    <a:pt x="357" y="1863"/>
                    <a:pt x="596" y="1363"/>
                    <a:pt x="1000" y="982"/>
                  </a:cubicBezTo>
                  <a:cubicBezTo>
                    <a:pt x="1381" y="601"/>
                    <a:pt x="1905" y="363"/>
                    <a:pt x="2453" y="363"/>
                  </a:cubicBezTo>
                  <a:cubicBezTo>
                    <a:pt x="3025" y="363"/>
                    <a:pt x="3549" y="553"/>
                    <a:pt x="3977" y="958"/>
                  </a:cubicBezTo>
                  <a:cubicBezTo>
                    <a:pt x="4382" y="1339"/>
                    <a:pt x="4596" y="1863"/>
                    <a:pt x="4596" y="2459"/>
                  </a:cubicBezTo>
                  <a:lnTo>
                    <a:pt x="4596" y="4578"/>
                  </a:lnTo>
                  <a:lnTo>
                    <a:pt x="2477" y="4578"/>
                  </a:lnTo>
                  <a:cubicBezTo>
                    <a:pt x="2120" y="4578"/>
                    <a:pt x="1762" y="4483"/>
                    <a:pt x="1477" y="4316"/>
                  </a:cubicBezTo>
                  <a:cubicBezTo>
                    <a:pt x="1450" y="4296"/>
                    <a:pt x="1421" y="4287"/>
                    <a:pt x="1393" y="4287"/>
                  </a:cubicBezTo>
                  <a:cubicBezTo>
                    <a:pt x="1322" y="4287"/>
                    <a:pt x="1256" y="4343"/>
                    <a:pt x="1239" y="4411"/>
                  </a:cubicBezTo>
                  <a:cubicBezTo>
                    <a:pt x="1191" y="4483"/>
                    <a:pt x="1262" y="4578"/>
                    <a:pt x="1310" y="4602"/>
                  </a:cubicBezTo>
                  <a:cubicBezTo>
                    <a:pt x="1667" y="4816"/>
                    <a:pt x="2096" y="4911"/>
                    <a:pt x="2501" y="4911"/>
                  </a:cubicBezTo>
                  <a:lnTo>
                    <a:pt x="4739" y="4911"/>
                  </a:lnTo>
                  <a:cubicBezTo>
                    <a:pt x="4882" y="4911"/>
                    <a:pt x="4977" y="4792"/>
                    <a:pt x="4977" y="4673"/>
                  </a:cubicBezTo>
                  <a:lnTo>
                    <a:pt x="4977" y="2459"/>
                  </a:lnTo>
                  <a:cubicBezTo>
                    <a:pt x="4977" y="1839"/>
                    <a:pt x="4763" y="1244"/>
                    <a:pt x="4358" y="792"/>
                  </a:cubicBezTo>
                  <a:cubicBezTo>
                    <a:pt x="3825" y="303"/>
                    <a:pt x="3210" y="1"/>
                    <a:pt x="256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76" name="Google Shape;14152;p27">
              <a:extLst>
                <a:ext uri="{FF2B5EF4-FFF2-40B4-BE49-F238E27FC236}">
                  <a16:creationId xmlns:a16="http://schemas.microsoft.com/office/drawing/2014/main" id="{A3597323-19D3-0917-7DB7-016C4E136EE5}"/>
                </a:ext>
              </a:extLst>
            </p:cNvPr>
            <p:cNvSpPr/>
            <p:nvPr/>
          </p:nvSpPr>
          <p:spPr>
            <a:xfrm>
              <a:off x="3349413" y="3468508"/>
              <a:ext cx="122675" cy="123850"/>
            </a:xfrm>
            <a:custGeom>
              <a:avLst/>
              <a:gdLst/>
              <a:ahLst/>
              <a:cxnLst/>
              <a:rect l="l" t="t" r="r" b="b"/>
              <a:pathLst>
                <a:path w="4907" h="4954" extrusionOk="0">
                  <a:moveTo>
                    <a:pt x="144" y="0"/>
                  </a:moveTo>
                  <a:cubicBezTo>
                    <a:pt x="48" y="0"/>
                    <a:pt x="1" y="72"/>
                    <a:pt x="1" y="167"/>
                  </a:cubicBezTo>
                  <a:lnTo>
                    <a:pt x="1" y="1834"/>
                  </a:lnTo>
                  <a:cubicBezTo>
                    <a:pt x="1" y="1858"/>
                    <a:pt x="25" y="1882"/>
                    <a:pt x="25" y="1905"/>
                  </a:cubicBezTo>
                  <a:cubicBezTo>
                    <a:pt x="73" y="1940"/>
                    <a:pt x="120" y="1955"/>
                    <a:pt x="162" y="1955"/>
                  </a:cubicBezTo>
                  <a:cubicBezTo>
                    <a:pt x="263" y="1955"/>
                    <a:pt x="334" y="1871"/>
                    <a:pt x="334" y="1786"/>
                  </a:cubicBezTo>
                  <a:lnTo>
                    <a:pt x="334" y="358"/>
                  </a:lnTo>
                  <a:lnTo>
                    <a:pt x="2620" y="358"/>
                  </a:lnTo>
                  <a:cubicBezTo>
                    <a:pt x="2811" y="358"/>
                    <a:pt x="2954" y="405"/>
                    <a:pt x="3120" y="453"/>
                  </a:cubicBezTo>
                  <a:cubicBezTo>
                    <a:pt x="4049" y="810"/>
                    <a:pt x="4597" y="1620"/>
                    <a:pt x="4597" y="2501"/>
                  </a:cubicBezTo>
                  <a:cubicBezTo>
                    <a:pt x="4597" y="3072"/>
                    <a:pt x="4335" y="3572"/>
                    <a:pt x="3954" y="3977"/>
                  </a:cubicBezTo>
                  <a:cubicBezTo>
                    <a:pt x="3573" y="4358"/>
                    <a:pt x="3025" y="4596"/>
                    <a:pt x="2501" y="4596"/>
                  </a:cubicBezTo>
                  <a:cubicBezTo>
                    <a:pt x="1930" y="4596"/>
                    <a:pt x="1430" y="4382"/>
                    <a:pt x="1001" y="4025"/>
                  </a:cubicBezTo>
                  <a:cubicBezTo>
                    <a:pt x="620" y="3644"/>
                    <a:pt x="382" y="3144"/>
                    <a:pt x="358" y="2596"/>
                  </a:cubicBezTo>
                  <a:cubicBezTo>
                    <a:pt x="358" y="2501"/>
                    <a:pt x="263" y="2429"/>
                    <a:pt x="167" y="2429"/>
                  </a:cubicBezTo>
                  <a:cubicBezTo>
                    <a:pt x="96" y="2429"/>
                    <a:pt x="1" y="2501"/>
                    <a:pt x="1" y="2596"/>
                  </a:cubicBezTo>
                  <a:cubicBezTo>
                    <a:pt x="25" y="3215"/>
                    <a:pt x="286" y="3811"/>
                    <a:pt x="763" y="4263"/>
                  </a:cubicBezTo>
                  <a:cubicBezTo>
                    <a:pt x="1215" y="4716"/>
                    <a:pt x="1834" y="4954"/>
                    <a:pt x="2477" y="4954"/>
                  </a:cubicBezTo>
                  <a:lnTo>
                    <a:pt x="2501" y="4954"/>
                  </a:lnTo>
                  <a:cubicBezTo>
                    <a:pt x="3144" y="4954"/>
                    <a:pt x="3740" y="4692"/>
                    <a:pt x="4192" y="4239"/>
                  </a:cubicBezTo>
                  <a:cubicBezTo>
                    <a:pt x="4645" y="3787"/>
                    <a:pt x="4906" y="3168"/>
                    <a:pt x="4906" y="2548"/>
                  </a:cubicBezTo>
                  <a:cubicBezTo>
                    <a:pt x="4906" y="1882"/>
                    <a:pt x="4668" y="1262"/>
                    <a:pt x="4192" y="786"/>
                  </a:cubicBezTo>
                  <a:cubicBezTo>
                    <a:pt x="3716" y="286"/>
                    <a:pt x="3097" y="0"/>
                    <a:pt x="243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77" name="Google Shape;14153;p27">
              <a:extLst>
                <a:ext uri="{FF2B5EF4-FFF2-40B4-BE49-F238E27FC236}">
                  <a16:creationId xmlns:a16="http://schemas.microsoft.com/office/drawing/2014/main" id="{4BC4C710-5A1C-384A-39F3-970F148FB829}"/>
                </a:ext>
              </a:extLst>
            </p:cNvPr>
            <p:cNvSpPr/>
            <p:nvPr/>
          </p:nvSpPr>
          <p:spPr>
            <a:xfrm>
              <a:off x="3349413" y="3313708"/>
              <a:ext cx="141125" cy="142325"/>
            </a:xfrm>
            <a:custGeom>
              <a:avLst/>
              <a:gdLst/>
              <a:ahLst/>
              <a:cxnLst/>
              <a:rect l="l" t="t" r="r" b="b"/>
              <a:pathLst>
                <a:path w="5645" h="5693" extrusionOk="0">
                  <a:moveTo>
                    <a:pt x="2858" y="334"/>
                  </a:moveTo>
                  <a:cubicBezTo>
                    <a:pt x="3525" y="334"/>
                    <a:pt x="4121" y="596"/>
                    <a:pt x="4597" y="1072"/>
                  </a:cubicBezTo>
                  <a:cubicBezTo>
                    <a:pt x="5073" y="1549"/>
                    <a:pt x="5311" y="2144"/>
                    <a:pt x="5335" y="2811"/>
                  </a:cubicBezTo>
                  <a:cubicBezTo>
                    <a:pt x="5335" y="3501"/>
                    <a:pt x="5097" y="4120"/>
                    <a:pt x="4621" y="4597"/>
                  </a:cubicBezTo>
                  <a:cubicBezTo>
                    <a:pt x="4144" y="5073"/>
                    <a:pt x="3525" y="5335"/>
                    <a:pt x="2835" y="5335"/>
                  </a:cubicBezTo>
                  <a:lnTo>
                    <a:pt x="334" y="5335"/>
                  </a:lnTo>
                  <a:lnTo>
                    <a:pt x="334" y="2834"/>
                  </a:lnTo>
                  <a:cubicBezTo>
                    <a:pt x="334" y="2144"/>
                    <a:pt x="596" y="1525"/>
                    <a:pt x="1072" y="1048"/>
                  </a:cubicBezTo>
                  <a:cubicBezTo>
                    <a:pt x="1549" y="572"/>
                    <a:pt x="2168" y="334"/>
                    <a:pt x="2858" y="334"/>
                  </a:cubicBezTo>
                  <a:close/>
                  <a:moveTo>
                    <a:pt x="2805" y="0"/>
                  </a:moveTo>
                  <a:cubicBezTo>
                    <a:pt x="1517" y="0"/>
                    <a:pt x="377" y="854"/>
                    <a:pt x="1" y="2287"/>
                  </a:cubicBezTo>
                  <a:lnTo>
                    <a:pt x="1" y="2358"/>
                  </a:lnTo>
                  <a:lnTo>
                    <a:pt x="1" y="5668"/>
                  </a:lnTo>
                  <a:cubicBezTo>
                    <a:pt x="1" y="5668"/>
                    <a:pt x="1" y="5692"/>
                    <a:pt x="25" y="5692"/>
                  </a:cubicBezTo>
                  <a:lnTo>
                    <a:pt x="215" y="5692"/>
                  </a:lnTo>
                  <a:lnTo>
                    <a:pt x="215" y="5668"/>
                  </a:lnTo>
                  <a:lnTo>
                    <a:pt x="3359" y="5668"/>
                  </a:lnTo>
                  <a:cubicBezTo>
                    <a:pt x="4811" y="5287"/>
                    <a:pt x="5645" y="4097"/>
                    <a:pt x="5645" y="2811"/>
                  </a:cubicBezTo>
                  <a:cubicBezTo>
                    <a:pt x="5645" y="2072"/>
                    <a:pt x="5359" y="1382"/>
                    <a:pt x="4811" y="834"/>
                  </a:cubicBezTo>
                  <a:cubicBezTo>
                    <a:pt x="4287" y="310"/>
                    <a:pt x="3597" y="1"/>
                    <a:pt x="2858" y="1"/>
                  </a:cubicBezTo>
                  <a:cubicBezTo>
                    <a:pt x="2841" y="0"/>
                    <a:pt x="2823" y="0"/>
                    <a:pt x="280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78" name="Google Shape;14154;p27">
              <a:extLst>
                <a:ext uri="{FF2B5EF4-FFF2-40B4-BE49-F238E27FC236}">
                  <a16:creationId xmlns:a16="http://schemas.microsoft.com/office/drawing/2014/main" id="{08A5D51B-61A3-3EAE-7FF5-DE3A053588DE}"/>
                </a:ext>
              </a:extLst>
            </p:cNvPr>
            <p:cNvSpPr/>
            <p:nvPr/>
          </p:nvSpPr>
          <p:spPr>
            <a:xfrm>
              <a:off x="3194038" y="3468508"/>
              <a:ext cx="142300" cy="141725"/>
            </a:xfrm>
            <a:custGeom>
              <a:avLst/>
              <a:gdLst/>
              <a:ahLst/>
              <a:cxnLst/>
              <a:rect l="l" t="t" r="r" b="b"/>
              <a:pathLst>
                <a:path w="5692" h="5669" extrusionOk="0">
                  <a:moveTo>
                    <a:pt x="5311" y="358"/>
                  </a:moveTo>
                  <a:lnTo>
                    <a:pt x="5311" y="2858"/>
                  </a:lnTo>
                  <a:lnTo>
                    <a:pt x="5335" y="2858"/>
                  </a:lnTo>
                  <a:cubicBezTo>
                    <a:pt x="5335" y="3549"/>
                    <a:pt x="5049" y="4168"/>
                    <a:pt x="4573" y="4644"/>
                  </a:cubicBezTo>
                  <a:cubicBezTo>
                    <a:pt x="4096" y="5120"/>
                    <a:pt x="3477" y="5359"/>
                    <a:pt x="2834" y="5359"/>
                  </a:cubicBezTo>
                  <a:lnTo>
                    <a:pt x="2786" y="5359"/>
                  </a:lnTo>
                  <a:cubicBezTo>
                    <a:pt x="2143" y="5359"/>
                    <a:pt x="1548" y="5097"/>
                    <a:pt x="1072" y="4620"/>
                  </a:cubicBezTo>
                  <a:cubicBezTo>
                    <a:pt x="595" y="4144"/>
                    <a:pt x="357" y="3549"/>
                    <a:pt x="310" y="2882"/>
                  </a:cubicBezTo>
                  <a:cubicBezTo>
                    <a:pt x="310" y="2215"/>
                    <a:pt x="572" y="1596"/>
                    <a:pt x="1024" y="1096"/>
                  </a:cubicBezTo>
                  <a:cubicBezTo>
                    <a:pt x="1500" y="619"/>
                    <a:pt x="2143" y="358"/>
                    <a:pt x="2810" y="358"/>
                  </a:cubicBezTo>
                  <a:close/>
                  <a:moveTo>
                    <a:pt x="2858" y="0"/>
                  </a:moveTo>
                  <a:cubicBezTo>
                    <a:pt x="2072" y="0"/>
                    <a:pt x="1358" y="310"/>
                    <a:pt x="834" y="834"/>
                  </a:cubicBezTo>
                  <a:cubicBezTo>
                    <a:pt x="286" y="1382"/>
                    <a:pt x="0" y="2120"/>
                    <a:pt x="24" y="2858"/>
                  </a:cubicBezTo>
                  <a:cubicBezTo>
                    <a:pt x="24" y="3620"/>
                    <a:pt x="334" y="4287"/>
                    <a:pt x="857" y="4835"/>
                  </a:cubicBezTo>
                  <a:cubicBezTo>
                    <a:pt x="1405" y="5359"/>
                    <a:pt x="2072" y="5668"/>
                    <a:pt x="2834" y="5668"/>
                  </a:cubicBezTo>
                  <a:lnTo>
                    <a:pt x="2858" y="5668"/>
                  </a:lnTo>
                  <a:cubicBezTo>
                    <a:pt x="3596" y="5668"/>
                    <a:pt x="4311" y="5359"/>
                    <a:pt x="4858" y="4858"/>
                  </a:cubicBezTo>
                  <a:cubicBezTo>
                    <a:pt x="5382" y="4335"/>
                    <a:pt x="5692" y="3620"/>
                    <a:pt x="5692" y="2834"/>
                  </a:cubicBezTo>
                  <a:lnTo>
                    <a:pt x="5692" y="238"/>
                  </a:lnTo>
                  <a:cubicBezTo>
                    <a:pt x="5668" y="119"/>
                    <a:pt x="5573" y="0"/>
                    <a:pt x="545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79" name="Google Shape;14155;p27">
              <a:extLst>
                <a:ext uri="{FF2B5EF4-FFF2-40B4-BE49-F238E27FC236}">
                  <a16:creationId xmlns:a16="http://schemas.microsoft.com/office/drawing/2014/main" id="{DD63D4FF-F2E8-1D20-86BB-4CA7C8CC44E8}"/>
                </a:ext>
              </a:extLst>
            </p:cNvPr>
            <p:cNvSpPr/>
            <p:nvPr/>
          </p:nvSpPr>
          <p:spPr>
            <a:xfrm>
              <a:off x="3386938" y="3362533"/>
              <a:ext cx="66100" cy="8950"/>
            </a:xfrm>
            <a:custGeom>
              <a:avLst/>
              <a:gdLst/>
              <a:ahLst/>
              <a:cxnLst/>
              <a:rect l="l" t="t" r="r" b="b"/>
              <a:pathLst>
                <a:path w="2644" h="358" extrusionOk="0">
                  <a:moveTo>
                    <a:pt x="167" y="0"/>
                  </a:moveTo>
                  <a:cubicBezTo>
                    <a:pt x="71" y="0"/>
                    <a:pt x="24" y="48"/>
                    <a:pt x="0" y="143"/>
                  </a:cubicBezTo>
                  <a:cubicBezTo>
                    <a:pt x="0" y="239"/>
                    <a:pt x="71" y="358"/>
                    <a:pt x="167" y="358"/>
                  </a:cubicBezTo>
                  <a:lnTo>
                    <a:pt x="2429" y="358"/>
                  </a:lnTo>
                  <a:cubicBezTo>
                    <a:pt x="2524" y="358"/>
                    <a:pt x="2572" y="286"/>
                    <a:pt x="2620" y="191"/>
                  </a:cubicBezTo>
                  <a:cubicBezTo>
                    <a:pt x="2643" y="72"/>
                    <a:pt x="2548" y="0"/>
                    <a:pt x="24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80" name="Google Shape;14156;p27">
              <a:extLst>
                <a:ext uri="{FF2B5EF4-FFF2-40B4-BE49-F238E27FC236}">
                  <a16:creationId xmlns:a16="http://schemas.microsoft.com/office/drawing/2014/main" id="{6BC6DC40-DEFA-8523-931C-7B76CB1D4C06}"/>
                </a:ext>
              </a:extLst>
            </p:cNvPr>
            <p:cNvSpPr/>
            <p:nvPr/>
          </p:nvSpPr>
          <p:spPr>
            <a:xfrm>
              <a:off x="3386338" y="3380383"/>
              <a:ext cx="67300" cy="8950"/>
            </a:xfrm>
            <a:custGeom>
              <a:avLst/>
              <a:gdLst/>
              <a:ahLst/>
              <a:cxnLst/>
              <a:rect l="l" t="t" r="r" b="b"/>
              <a:pathLst>
                <a:path w="2692" h="358" extrusionOk="0">
                  <a:moveTo>
                    <a:pt x="215" y="1"/>
                  </a:moveTo>
                  <a:cubicBezTo>
                    <a:pt x="119" y="1"/>
                    <a:pt x="72" y="48"/>
                    <a:pt x="48" y="144"/>
                  </a:cubicBezTo>
                  <a:cubicBezTo>
                    <a:pt x="0" y="263"/>
                    <a:pt x="95" y="358"/>
                    <a:pt x="215" y="358"/>
                  </a:cubicBezTo>
                  <a:lnTo>
                    <a:pt x="2477" y="358"/>
                  </a:lnTo>
                  <a:cubicBezTo>
                    <a:pt x="2596" y="358"/>
                    <a:pt x="2691" y="263"/>
                    <a:pt x="2667" y="144"/>
                  </a:cubicBezTo>
                  <a:cubicBezTo>
                    <a:pt x="2644" y="48"/>
                    <a:pt x="2548" y="1"/>
                    <a:pt x="247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81" name="Google Shape;14157;p27">
              <a:extLst>
                <a:ext uri="{FF2B5EF4-FFF2-40B4-BE49-F238E27FC236}">
                  <a16:creationId xmlns:a16="http://schemas.microsoft.com/office/drawing/2014/main" id="{6B6C73B0-F980-5A2F-B90E-DCEA3D8E036B}"/>
                </a:ext>
              </a:extLst>
            </p:cNvPr>
            <p:cNvSpPr/>
            <p:nvPr/>
          </p:nvSpPr>
          <p:spPr>
            <a:xfrm>
              <a:off x="3400613" y="3398858"/>
              <a:ext cx="38725" cy="8950"/>
            </a:xfrm>
            <a:custGeom>
              <a:avLst/>
              <a:gdLst/>
              <a:ahLst/>
              <a:cxnLst/>
              <a:rect l="l" t="t" r="r" b="b"/>
              <a:pathLst>
                <a:path w="1549" h="358" extrusionOk="0">
                  <a:moveTo>
                    <a:pt x="215" y="0"/>
                  </a:moveTo>
                  <a:cubicBezTo>
                    <a:pt x="120" y="0"/>
                    <a:pt x="72" y="48"/>
                    <a:pt x="48" y="143"/>
                  </a:cubicBezTo>
                  <a:cubicBezTo>
                    <a:pt x="1" y="262"/>
                    <a:pt x="96" y="357"/>
                    <a:pt x="215" y="357"/>
                  </a:cubicBezTo>
                  <a:lnTo>
                    <a:pt x="1358" y="357"/>
                  </a:lnTo>
                  <a:cubicBezTo>
                    <a:pt x="1477" y="357"/>
                    <a:pt x="1549" y="262"/>
                    <a:pt x="1525" y="143"/>
                  </a:cubicBezTo>
                  <a:cubicBezTo>
                    <a:pt x="1501" y="48"/>
                    <a:pt x="1406" y="0"/>
                    <a:pt x="135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82" name="Google Shape;14158;p27">
              <a:extLst>
                <a:ext uri="{FF2B5EF4-FFF2-40B4-BE49-F238E27FC236}">
                  <a16:creationId xmlns:a16="http://schemas.microsoft.com/office/drawing/2014/main" id="{323ECED1-02C6-9DF5-5FC5-7211D5C2321F}"/>
                </a:ext>
              </a:extLst>
            </p:cNvPr>
            <p:cNvSpPr/>
            <p:nvPr/>
          </p:nvSpPr>
          <p:spPr>
            <a:xfrm>
              <a:off x="3232138" y="3517333"/>
              <a:ext cx="66700" cy="8950"/>
            </a:xfrm>
            <a:custGeom>
              <a:avLst/>
              <a:gdLst/>
              <a:ahLst/>
              <a:cxnLst/>
              <a:rect l="l" t="t" r="r" b="b"/>
              <a:pathLst>
                <a:path w="2668" h="358" extrusionOk="0">
                  <a:moveTo>
                    <a:pt x="191" y="0"/>
                  </a:moveTo>
                  <a:cubicBezTo>
                    <a:pt x="72" y="0"/>
                    <a:pt x="0" y="72"/>
                    <a:pt x="24" y="191"/>
                  </a:cubicBezTo>
                  <a:cubicBezTo>
                    <a:pt x="48" y="286"/>
                    <a:pt x="119" y="357"/>
                    <a:pt x="191" y="357"/>
                  </a:cubicBezTo>
                  <a:lnTo>
                    <a:pt x="2453" y="357"/>
                  </a:lnTo>
                  <a:cubicBezTo>
                    <a:pt x="2548" y="357"/>
                    <a:pt x="2620" y="286"/>
                    <a:pt x="2644" y="191"/>
                  </a:cubicBezTo>
                  <a:cubicBezTo>
                    <a:pt x="2667" y="72"/>
                    <a:pt x="2572" y="0"/>
                    <a:pt x="245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83" name="Google Shape;14159;p27">
              <a:extLst>
                <a:ext uri="{FF2B5EF4-FFF2-40B4-BE49-F238E27FC236}">
                  <a16:creationId xmlns:a16="http://schemas.microsoft.com/office/drawing/2014/main" id="{57478C9B-46E0-B501-7D59-F760BB0690DB}"/>
                </a:ext>
              </a:extLst>
            </p:cNvPr>
            <p:cNvSpPr/>
            <p:nvPr/>
          </p:nvSpPr>
          <p:spPr>
            <a:xfrm>
              <a:off x="3231538" y="3535783"/>
              <a:ext cx="67300" cy="8950"/>
            </a:xfrm>
            <a:custGeom>
              <a:avLst/>
              <a:gdLst/>
              <a:ahLst/>
              <a:cxnLst/>
              <a:rect l="l" t="t" r="r" b="b"/>
              <a:pathLst>
                <a:path w="2692" h="358" extrusionOk="0">
                  <a:moveTo>
                    <a:pt x="215" y="0"/>
                  </a:moveTo>
                  <a:cubicBezTo>
                    <a:pt x="120" y="0"/>
                    <a:pt x="72" y="48"/>
                    <a:pt x="48" y="143"/>
                  </a:cubicBezTo>
                  <a:cubicBezTo>
                    <a:pt x="0" y="262"/>
                    <a:pt x="96" y="358"/>
                    <a:pt x="215" y="358"/>
                  </a:cubicBezTo>
                  <a:lnTo>
                    <a:pt x="2477" y="358"/>
                  </a:lnTo>
                  <a:cubicBezTo>
                    <a:pt x="2572" y="358"/>
                    <a:pt x="2644" y="286"/>
                    <a:pt x="2668" y="215"/>
                  </a:cubicBezTo>
                  <a:cubicBezTo>
                    <a:pt x="2691" y="96"/>
                    <a:pt x="2596" y="0"/>
                    <a:pt x="24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84" name="Google Shape;14160;p27">
              <a:extLst>
                <a:ext uri="{FF2B5EF4-FFF2-40B4-BE49-F238E27FC236}">
                  <a16:creationId xmlns:a16="http://schemas.microsoft.com/office/drawing/2014/main" id="{421AC630-118C-D2C3-3183-9E86C9E4A3D3}"/>
                </a:ext>
              </a:extLst>
            </p:cNvPr>
            <p:cNvSpPr/>
            <p:nvPr/>
          </p:nvSpPr>
          <p:spPr>
            <a:xfrm>
              <a:off x="3245813" y="3553633"/>
              <a:ext cx="38725" cy="8950"/>
            </a:xfrm>
            <a:custGeom>
              <a:avLst/>
              <a:gdLst/>
              <a:ahLst/>
              <a:cxnLst/>
              <a:rect l="l" t="t" r="r" b="b"/>
              <a:pathLst>
                <a:path w="1549" h="358" extrusionOk="0">
                  <a:moveTo>
                    <a:pt x="215" y="1"/>
                  </a:moveTo>
                  <a:cubicBezTo>
                    <a:pt x="120" y="1"/>
                    <a:pt x="72" y="48"/>
                    <a:pt x="25" y="144"/>
                  </a:cubicBezTo>
                  <a:cubicBezTo>
                    <a:pt x="1" y="263"/>
                    <a:pt x="96" y="358"/>
                    <a:pt x="215" y="358"/>
                  </a:cubicBezTo>
                  <a:lnTo>
                    <a:pt x="1358" y="358"/>
                  </a:lnTo>
                  <a:cubicBezTo>
                    <a:pt x="1430" y="358"/>
                    <a:pt x="1501" y="287"/>
                    <a:pt x="1525" y="215"/>
                  </a:cubicBezTo>
                  <a:cubicBezTo>
                    <a:pt x="1549" y="96"/>
                    <a:pt x="1477" y="1"/>
                    <a:pt x="135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85" name="Google Shape;14161;p27">
            <a:extLst>
              <a:ext uri="{FF2B5EF4-FFF2-40B4-BE49-F238E27FC236}">
                <a16:creationId xmlns:a16="http://schemas.microsoft.com/office/drawing/2014/main" id="{A346FD1D-3068-0A0C-C7A0-571F50448AE9}"/>
              </a:ext>
            </a:extLst>
          </p:cNvPr>
          <p:cNvGrpSpPr/>
          <p:nvPr/>
        </p:nvGrpSpPr>
        <p:grpSpPr>
          <a:xfrm>
            <a:off x="3556725" y="6861491"/>
            <a:ext cx="719154" cy="676102"/>
            <a:chOff x="2682013" y="3321808"/>
            <a:chExt cx="300675" cy="282675"/>
          </a:xfrm>
        </p:grpSpPr>
        <p:sp>
          <p:nvSpPr>
            <p:cNvPr id="286" name="Google Shape;14162;p27">
              <a:extLst>
                <a:ext uri="{FF2B5EF4-FFF2-40B4-BE49-F238E27FC236}">
                  <a16:creationId xmlns:a16="http://schemas.microsoft.com/office/drawing/2014/main" id="{6D5C9F72-5D68-67F7-3B5A-B3A33420A222}"/>
                </a:ext>
              </a:extLst>
            </p:cNvPr>
            <p:cNvSpPr/>
            <p:nvPr/>
          </p:nvSpPr>
          <p:spPr>
            <a:xfrm>
              <a:off x="2682613" y="3321808"/>
              <a:ext cx="202450" cy="86000"/>
            </a:xfrm>
            <a:custGeom>
              <a:avLst/>
              <a:gdLst/>
              <a:ahLst/>
              <a:cxnLst/>
              <a:rect l="l" t="t" r="r" b="b"/>
              <a:pathLst>
                <a:path w="8098" h="3440" extrusionOk="0">
                  <a:moveTo>
                    <a:pt x="6407" y="724"/>
                  </a:moveTo>
                  <a:cubicBezTo>
                    <a:pt x="6430" y="724"/>
                    <a:pt x="6454" y="724"/>
                    <a:pt x="6454" y="748"/>
                  </a:cubicBezTo>
                  <a:lnTo>
                    <a:pt x="7716" y="2534"/>
                  </a:lnTo>
                  <a:cubicBezTo>
                    <a:pt x="7740" y="2582"/>
                    <a:pt x="7716" y="2606"/>
                    <a:pt x="7716" y="2630"/>
                  </a:cubicBezTo>
                  <a:cubicBezTo>
                    <a:pt x="7716" y="2653"/>
                    <a:pt x="7669" y="2653"/>
                    <a:pt x="7645" y="2653"/>
                  </a:cubicBezTo>
                  <a:lnTo>
                    <a:pt x="3239" y="2653"/>
                  </a:lnTo>
                  <a:cubicBezTo>
                    <a:pt x="3430" y="2391"/>
                    <a:pt x="3549" y="2034"/>
                    <a:pt x="3549" y="1677"/>
                  </a:cubicBezTo>
                  <a:cubicBezTo>
                    <a:pt x="3549" y="1320"/>
                    <a:pt x="3406" y="1034"/>
                    <a:pt x="3215" y="724"/>
                  </a:cubicBezTo>
                  <a:close/>
                  <a:moveTo>
                    <a:pt x="1787" y="343"/>
                  </a:moveTo>
                  <a:cubicBezTo>
                    <a:pt x="2525" y="343"/>
                    <a:pt x="3168" y="963"/>
                    <a:pt x="3168" y="1701"/>
                  </a:cubicBezTo>
                  <a:cubicBezTo>
                    <a:pt x="3168" y="2463"/>
                    <a:pt x="2525" y="3082"/>
                    <a:pt x="1787" y="3082"/>
                  </a:cubicBezTo>
                  <a:cubicBezTo>
                    <a:pt x="1048" y="3082"/>
                    <a:pt x="429" y="2463"/>
                    <a:pt x="429" y="1701"/>
                  </a:cubicBezTo>
                  <a:cubicBezTo>
                    <a:pt x="429" y="939"/>
                    <a:pt x="1048" y="343"/>
                    <a:pt x="1787" y="343"/>
                  </a:cubicBezTo>
                  <a:close/>
                  <a:moveTo>
                    <a:pt x="1801" y="1"/>
                  </a:moveTo>
                  <a:cubicBezTo>
                    <a:pt x="1741" y="1"/>
                    <a:pt x="1680" y="4"/>
                    <a:pt x="1620" y="10"/>
                  </a:cubicBezTo>
                  <a:cubicBezTo>
                    <a:pt x="810" y="105"/>
                    <a:pt x="143" y="748"/>
                    <a:pt x="96" y="1582"/>
                  </a:cubicBezTo>
                  <a:cubicBezTo>
                    <a:pt x="0" y="2582"/>
                    <a:pt x="810" y="3439"/>
                    <a:pt x="1787" y="3439"/>
                  </a:cubicBezTo>
                  <a:cubicBezTo>
                    <a:pt x="2215" y="3439"/>
                    <a:pt x="2596" y="3296"/>
                    <a:pt x="2882" y="3058"/>
                  </a:cubicBezTo>
                  <a:lnTo>
                    <a:pt x="7621" y="3058"/>
                  </a:lnTo>
                  <a:cubicBezTo>
                    <a:pt x="7764" y="3058"/>
                    <a:pt x="7883" y="2987"/>
                    <a:pt x="7978" y="2868"/>
                  </a:cubicBezTo>
                  <a:cubicBezTo>
                    <a:pt x="8097" y="2725"/>
                    <a:pt x="8097" y="2510"/>
                    <a:pt x="7978" y="2368"/>
                  </a:cubicBezTo>
                  <a:lnTo>
                    <a:pt x="6740" y="582"/>
                  </a:lnTo>
                  <a:cubicBezTo>
                    <a:pt x="6645" y="462"/>
                    <a:pt x="6526" y="391"/>
                    <a:pt x="6383" y="391"/>
                  </a:cubicBezTo>
                  <a:lnTo>
                    <a:pt x="2882" y="391"/>
                  </a:lnTo>
                  <a:cubicBezTo>
                    <a:pt x="2612" y="142"/>
                    <a:pt x="2214" y="1"/>
                    <a:pt x="18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87" name="Google Shape;14163;p27">
              <a:extLst>
                <a:ext uri="{FF2B5EF4-FFF2-40B4-BE49-F238E27FC236}">
                  <a16:creationId xmlns:a16="http://schemas.microsoft.com/office/drawing/2014/main" id="{F62D7CA3-621F-2D2C-B76A-FFED8D99EBDB}"/>
                </a:ext>
              </a:extLst>
            </p:cNvPr>
            <p:cNvSpPr/>
            <p:nvPr/>
          </p:nvSpPr>
          <p:spPr>
            <a:xfrm>
              <a:off x="2682613" y="3419283"/>
              <a:ext cx="252450" cy="86750"/>
            </a:xfrm>
            <a:custGeom>
              <a:avLst/>
              <a:gdLst/>
              <a:ahLst/>
              <a:cxnLst/>
              <a:rect l="l" t="t" r="r" b="b"/>
              <a:pathLst>
                <a:path w="10098" h="3470" extrusionOk="0">
                  <a:moveTo>
                    <a:pt x="1787" y="350"/>
                  </a:moveTo>
                  <a:cubicBezTo>
                    <a:pt x="2525" y="350"/>
                    <a:pt x="3168" y="969"/>
                    <a:pt x="3168" y="1707"/>
                  </a:cubicBezTo>
                  <a:cubicBezTo>
                    <a:pt x="3168" y="2446"/>
                    <a:pt x="2525" y="3089"/>
                    <a:pt x="1787" y="3089"/>
                  </a:cubicBezTo>
                  <a:cubicBezTo>
                    <a:pt x="1048" y="3089"/>
                    <a:pt x="429" y="2446"/>
                    <a:pt x="429" y="1707"/>
                  </a:cubicBezTo>
                  <a:cubicBezTo>
                    <a:pt x="429" y="969"/>
                    <a:pt x="1048" y="350"/>
                    <a:pt x="1787" y="350"/>
                  </a:cubicBezTo>
                  <a:close/>
                  <a:moveTo>
                    <a:pt x="1866" y="0"/>
                  </a:moveTo>
                  <a:cubicBezTo>
                    <a:pt x="1792" y="0"/>
                    <a:pt x="1718" y="5"/>
                    <a:pt x="1644" y="17"/>
                  </a:cubicBezTo>
                  <a:cubicBezTo>
                    <a:pt x="834" y="112"/>
                    <a:pt x="167" y="755"/>
                    <a:pt x="120" y="1588"/>
                  </a:cubicBezTo>
                  <a:cubicBezTo>
                    <a:pt x="0" y="2612"/>
                    <a:pt x="810" y="3470"/>
                    <a:pt x="1787" y="3470"/>
                  </a:cubicBezTo>
                  <a:cubicBezTo>
                    <a:pt x="2215" y="3470"/>
                    <a:pt x="2596" y="3327"/>
                    <a:pt x="2882" y="3089"/>
                  </a:cubicBezTo>
                  <a:lnTo>
                    <a:pt x="9622" y="3089"/>
                  </a:lnTo>
                  <a:cubicBezTo>
                    <a:pt x="9764" y="3089"/>
                    <a:pt x="9883" y="3017"/>
                    <a:pt x="9979" y="2898"/>
                  </a:cubicBezTo>
                  <a:cubicBezTo>
                    <a:pt x="10098" y="2755"/>
                    <a:pt x="10098" y="2541"/>
                    <a:pt x="9979" y="2398"/>
                  </a:cubicBezTo>
                  <a:lnTo>
                    <a:pt x="8717" y="612"/>
                  </a:lnTo>
                  <a:cubicBezTo>
                    <a:pt x="8621" y="493"/>
                    <a:pt x="8526" y="421"/>
                    <a:pt x="8359" y="421"/>
                  </a:cubicBezTo>
                  <a:lnTo>
                    <a:pt x="7073" y="421"/>
                  </a:lnTo>
                  <a:cubicBezTo>
                    <a:pt x="7002" y="421"/>
                    <a:pt x="6931" y="493"/>
                    <a:pt x="6907" y="588"/>
                  </a:cubicBezTo>
                  <a:cubicBezTo>
                    <a:pt x="6883" y="683"/>
                    <a:pt x="6954" y="779"/>
                    <a:pt x="7073" y="779"/>
                  </a:cubicBezTo>
                  <a:lnTo>
                    <a:pt x="8407" y="779"/>
                  </a:lnTo>
                  <a:cubicBezTo>
                    <a:pt x="8431" y="779"/>
                    <a:pt x="8455" y="779"/>
                    <a:pt x="8455" y="826"/>
                  </a:cubicBezTo>
                  <a:lnTo>
                    <a:pt x="9717" y="2612"/>
                  </a:lnTo>
                  <a:cubicBezTo>
                    <a:pt x="9741" y="2636"/>
                    <a:pt x="9717" y="2660"/>
                    <a:pt x="9717" y="2684"/>
                  </a:cubicBezTo>
                  <a:cubicBezTo>
                    <a:pt x="9717" y="2731"/>
                    <a:pt x="9669" y="2731"/>
                    <a:pt x="9645" y="2731"/>
                  </a:cubicBezTo>
                  <a:lnTo>
                    <a:pt x="3239" y="2731"/>
                  </a:lnTo>
                  <a:cubicBezTo>
                    <a:pt x="3430" y="2446"/>
                    <a:pt x="3549" y="2088"/>
                    <a:pt x="3549" y="1731"/>
                  </a:cubicBezTo>
                  <a:cubicBezTo>
                    <a:pt x="3549" y="1374"/>
                    <a:pt x="3430" y="1064"/>
                    <a:pt x="3239" y="755"/>
                  </a:cubicBezTo>
                  <a:lnTo>
                    <a:pt x="6288" y="755"/>
                  </a:lnTo>
                  <a:cubicBezTo>
                    <a:pt x="6383" y="755"/>
                    <a:pt x="6430" y="707"/>
                    <a:pt x="6454" y="612"/>
                  </a:cubicBezTo>
                  <a:cubicBezTo>
                    <a:pt x="6478" y="493"/>
                    <a:pt x="6407" y="398"/>
                    <a:pt x="6288" y="398"/>
                  </a:cubicBezTo>
                  <a:lnTo>
                    <a:pt x="2906" y="398"/>
                  </a:lnTo>
                  <a:cubicBezTo>
                    <a:pt x="2645" y="156"/>
                    <a:pt x="2265" y="0"/>
                    <a:pt x="186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88" name="Google Shape;14164;p27">
              <a:extLst>
                <a:ext uri="{FF2B5EF4-FFF2-40B4-BE49-F238E27FC236}">
                  <a16:creationId xmlns:a16="http://schemas.microsoft.com/office/drawing/2014/main" id="{47FDC2FF-53FA-ED0E-09EB-1CFE86E532CC}"/>
                </a:ext>
              </a:extLst>
            </p:cNvPr>
            <p:cNvSpPr/>
            <p:nvPr/>
          </p:nvSpPr>
          <p:spPr>
            <a:xfrm>
              <a:off x="2682013" y="3517908"/>
              <a:ext cx="300675" cy="86575"/>
            </a:xfrm>
            <a:custGeom>
              <a:avLst/>
              <a:gdLst/>
              <a:ahLst/>
              <a:cxnLst/>
              <a:rect l="l" t="t" r="r" b="b"/>
              <a:pathLst>
                <a:path w="12027" h="3463" extrusionOk="0">
                  <a:moveTo>
                    <a:pt x="1811" y="311"/>
                  </a:moveTo>
                  <a:cubicBezTo>
                    <a:pt x="2549" y="311"/>
                    <a:pt x="3192" y="953"/>
                    <a:pt x="3192" y="1692"/>
                  </a:cubicBezTo>
                  <a:cubicBezTo>
                    <a:pt x="3192" y="2430"/>
                    <a:pt x="2596" y="3073"/>
                    <a:pt x="1811" y="3073"/>
                  </a:cubicBezTo>
                  <a:cubicBezTo>
                    <a:pt x="1072" y="3073"/>
                    <a:pt x="453" y="2430"/>
                    <a:pt x="453" y="1692"/>
                  </a:cubicBezTo>
                  <a:cubicBezTo>
                    <a:pt x="453" y="953"/>
                    <a:pt x="1072" y="311"/>
                    <a:pt x="1811" y="311"/>
                  </a:cubicBezTo>
                  <a:close/>
                  <a:moveTo>
                    <a:pt x="1787" y="1"/>
                  </a:moveTo>
                  <a:cubicBezTo>
                    <a:pt x="763" y="1"/>
                    <a:pt x="1" y="858"/>
                    <a:pt x="48" y="1882"/>
                  </a:cubicBezTo>
                  <a:cubicBezTo>
                    <a:pt x="120" y="2668"/>
                    <a:pt x="763" y="3359"/>
                    <a:pt x="1572" y="3454"/>
                  </a:cubicBezTo>
                  <a:cubicBezTo>
                    <a:pt x="1627" y="3459"/>
                    <a:pt x="1682" y="3462"/>
                    <a:pt x="1736" y="3462"/>
                  </a:cubicBezTo>
                  <a:cubicBezTo>
                    <a:pt x="2156" y="3462"/>
                    <a:pt x="2563" y="3305"/>
                    <a:pt x="2858" y="3073"/>
                  </a:cubicBezTo>
                  <a:lnTo>
                    <a:pt x="3906" y="3073"/>
                  </a:lnTo>
                  <a:cubicBezTo>
                    <a:pt x="3978" y="3073"/>
                    <a:pt x="4049" y="3002"/>
                    <a:pt x="4073" y="2906"/>
                  </a:cubicBezTo>
                  <a:cubicBezTo>
                    <a:pt x="4097" y="2787"/>
                    <a:pt x="4025" y="2716"/>
                    <a:pt x="3906" y="2716"/>
                  </a:cubicBezTo>
                  <a:lnTo>
                    <a:pt x="3192" y="2716"/>
                  </a:lnTo>
                  <a:cubicBezTo>
                    <a:pt x="3359" y="2430"/>
                    <a:pt x="3478" y="2073"/>
                    <a:pt x="3478" y="1716"/>
                  </a:cubicBezTo>
                  <a:cubicBezTo>
                    <a:pt x="3478" y="1358"/>
                    <a:pt x="3359" y="1049"/>
                    <a:pt x="3192" y="739"/>
                  </a:cubicBezTo>
                  <a:lnTo>
                    <a:pt x="10265" y="739"/>
                  </a:lnTo>
                  <a:cubicBezTo>
                    <a:pt x="10289" y="739"/>
                    <a:pt x="10336" y="739"/>
                    <a:pt x="10336" y="763"/>
                  </a:cubicBezTo>
                  <a:lnTo>
                    <a:pt x="11575" y="2549"/>
                  </a:lnTo>
                  <a:cubicBezTo>
                    <a:pt x="11598" y="2597"/>
                    <a:pt x="11575" y="2620"/>
                    <a:pt x="11575" y="2644"/>
                  </a:cubicBezTo>
                  <a:cubicBezTo>
                    <a:pt x="11575" y="2668"/>
                    <a:pt x="11551" y="2668"/>
                    <a:pt x="11527" y="2668"/>
                  </a:cubicBezTo>
                  <a:lnTo>
                    <a:pt x="4716" y="2668"/>
                  </a:lnTo>
                  <a:cubicBezTo>
                    <a:pt x="4644" y="2668"/>
                    <a:pt x="4573" y="2740"/>
                    <a:pt x="4549" y="2835"/>
                  </a:cubicBezTo>
                  <a:cubicBezTo>
                    <a:pt x="4525" y="2954"/>
                    <a:pt x="4597" y="3025"/>
                    <a:pt x="4716" y="3025"/>
                  </a:cubicBezTo>
                  <a:lnTo>
                    <a:pt x="11527" y="3025"/>
                  </a:lnTo>
                  <a:cubicBezTo>
                    <a:pt x="11670" y="3025"/>
                    <a:pt x="11789" y="2978"/>
                    <a:pt x="11860" y="2859"/>
                  </a:cubicBezTo>
                  <a:cubicBezTo>
                    <a:pt x="12027" y="2716"/>
                    <a:pt x="12027" y="2501"/>
                    <a:pt x="11908" y="2359"/>
                  </a:cubicBezTo>
                  <a:lnTo>
                    <a:pt x="10646" y="572"/>
                  </a:lnTo>
                  <a:cubicBezTo>
                    <a:pt x="10574" y="453"/>
                    <a:pt x="10455" y="382"/>
                    <a:pt x="10289" y="382"/>
                  </a:cubicBezTo>
                  <a:lnTo>
                    <a:pt x="2882" y="382"/>
                  </a:lnTo>
                  <a:cubicBezTo>
                    <a:pt x="2596" y="144"/>
                    <a:pt x="2192" y="1"/>
                    <a:pt x="178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89" name="Google Shape;14165;p27">
            <a:extLst>
              <a:ext uri="{FF2B5EF4-FFF2-40B4-BE49-F238E27FC236}">
                <a16:creationId xmlns:a16="http://schemas.microsoft.com/office/drawing/2014/main" id="{F7D8444D-94C8-8594-01FA-32DF9AE48F2E}"/>
              </a:ext>
            </a:extLst>
          </p:cNvPr>
          <p:cNvGrpSpPr/>
          <p:nvPr/>
        </p:nvGrpSpPr>
        <p:grpSpPr>
          <a:xfrm>
            <a:off x="2182493" y="6840683"/>
            <a:ext cx="582522" cy="713474"/>
            <a:chOff x="2234888" y="3313108"/>
            <a:chExt cx="243550" cy="298300"/>
          </a:xfrm>
        </p:grpSpPr>
        <p:sp>
          <p:nvSpPr>
            <p:cNvPr id="290" name="Google Shape;14166;p27">
              <a:extLst>
                <a:ext uri="{FF2B5EF4-FFF2-40B4-BE49-F238E27FC236}">
                  <a16:creationId xmlns:a16="http://schemas.microsoft.com/office/drawing/2014/main" id="{1903B709-A4EF-C581-A634-0D2658FB9D71}"/>
                </a:ext>
              </a:extLst>
            </p:cNvPr>
            <p:cNvSpPr/>
            <p:nvPr/>
          </p:nvSpPr>
          <p:spPr>
            <a:xfrm>
              <a:off x="2373013" y="3497083"/>
              <a:ext cx="104825" cy="114325"/>
            </a:xfrm>
            <a:custGeom>
              <a:avLst/>
              <a:gdLst/>
              <a:ahLst/>
              <a:cxnLst/>
              <a:rect l="l" t="t" r="r" b="b"/>
              <a:pathLst>
                <a:path w="4193" h="4573" extrusionOk="0">
                  <a:moveTo>
                    <a:pt x="239" y="0"/>
                  </a:moveTo>
                  <a:cubicBezTo>
                    <a:pt x="120" y="0"/>
                    <a:pt x="1" y="119"/>
                    <a:pt x="1" y="239"/>
                  </a:cubicBezTo>
                  <a:lnTo>
                    <a:pt x="1" y="4406"/>
                  </a:lnTo>
                  <a:cubicBezTo>
                    <a:pt x="1" y="4501"/>
                    <a:pt x="96" y="4573"/>
                    <a:pt x="168" y="4573"/>
                  </a:cubicBezTo>
                  <a:lnTo>
                    <a:pt x="763" y="4573"/>
                  </a:lnTo>
                  <a:cubicBezTo>
                    <a:pt x="858" y="4573"/>
                    <a:pt x="930" y="4525"/>
                    <a:pt x="954" y="4430"/>
                  </a:cubicBezTo>
                  <a:cubicBezTo>
                    <a:pt x="977" y="4311"/>
                    <a:pt x="882" y="4216"/>
                    <a:pt x="763" y="4216"/>
                  </a:cubicBezTo>
                  <a:lnTo>
                    <a:pt x="358" y="4216"/>
                  </a:lnTo>
                  <a:lnTo>
                    <a:pt x="358" y="358"/>
                  </a:lnTo>
                  <a:lnTo>
                    <a:pt x="3835" y="358"/>
                  </a:lnTo>
                  <a:lnTo>
                    <a:pt x="3835" y="4216"/>
                  </a:lnTo>
                  <a:lnTo>
                    <a:pt x="1573" y="4216"/>
                  </a:lnTo>
                  <a:cubicBezTo>
                    <a:pt x="1477" y="4216"/>
                    <a:pt x="1430" y="4287"/>
                    <a:pt x="1406" y="4382"/>
                  </a:cubicBezTo>
                  <a:cubicBezTo>
                    <a:pt x="1358" y="4501"/>
                    <a:pt x="1454" y="4573"/>
                    <a:pt x="1573" y="4573"/>
                  </a:cubicBezTo>
                  <a:lnTo>
                    <a:pt x="4026" y="4573"/>
                  </a:lnTo>
                  <a:cubicBezTo>
                    <a:pt x="4097" y="4573"/>
                    <a:pt x="4192" y="4501"/>
                    <a:pt x="4192" y="4406"/>
                  </a:cubicBezTo>
                  <a:lnTo>
                    <a:pt x="4192" y="239"/>
                  </a:lnTo>
                  <a:cubicBezTo>
                    <a:pt x="4168" y="96"/>
                    <a:pt x="4049" y="0"/>
                    <a:pt x="393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91" name="Google Shape;14167;p27">
              <a:extLst>
                <a:ext uri="{FF2B5EF4-FFF2-40B4-BE49-F238E27FC236}">
                  <a16:creationId xmlns:a16="http://schemas.microsoft.com/office/drawing/2014/main" id="{FF8BA926-4A40-4DE2-82D1-55D3E71A4480}"/>
                </a:ext>
              </a:extLst>
            </p:cNvPr>
            <p:cNvSpPr/>
            <p:nvPr/>
          </p:nvSpPr>
          <p:spPr>
            <a:xfrm>
              <a:off x="2403388" y="3432158"/>
              <a:ext cx="29800" cy="46500"/>
            </a:xfrm>
            <a:custGeom>
              <a:avLst/>
              <a:gdLst/>
              <a:ahLst/>
              <a:cxnLst/>
              <a:rect l="l" t="t" r="r" b="b"/>
              <a:pathLst>
                <a:path w="1192" h="1860" extrusionOk="0">
                  <a:moveTo>
                    <a:pt x="601" y="332"/>
                  </a:moveTo>
                  <a:cubicBezTo>
                    <a:pt x="615" y="332"/>
                    <a:pt x="629" y="333"/>
                    <a:pt x="643" y="335"/>
                  </a:cubicBezTo>
                  <a:cubicBezTo>
                    <a:pt x="763" y="335"/>
                    <a:pt x="834" y="454"/>
                    <a:pt x="834" y="573"/>
                  </a:cubicBezTo>
                  <a:lnTo>
                    <a:pt x="834" y="1216"/>
                  </a:lnTo>
                  <a:cubicBezTo>
                    <a:pt x="834" y="1335"/>
                    <a:pt x="763" y="1454"/>
                    <a:pt x="643" y="1454"/>
                  </a:cubicBezTo>
                  <a:cubicBezTo>
                    <a:pt x="477" y="1454"/>
                    <a:pt x="358" y="1383"/>
                    <a:pt x="358" y="1216"/>
                  </a:cubicBezTo>
                  <a:lnTo>
                    <a:pt x="358" y="573"/>
                  </a:lnTo>
                  <a:cubicBezTo>
                    <a:pt x="358" y="443"/>
                    <a:pt x="457" y="332"/>
                    <a:pt x="601" y="332"/>
                  </a:cubicBezTo>
                  <a:close/>
                  <a:moveTo>
                    <a:pt x="614" y="0"/>
                  </a:moveTo>
                  <a:cubicBezTo>
                    <a:pt x="600" y="0"/>
                    <a:pt x="586" y="1"/>
                    <a:pt x="572" y="2"/>
                  </a:cubicBezTo>
                  <a:cubicBezTo>
                    <a:pt x="286" y="25"/>
                    <a:pt x="0" y="264"/>
                    <a:pt x="0" y="597"/>
                  </a:cubicBezTo>
                  <a:lnTo>
                    <a:pt x="0" y="1264"/>
                  </a:lnTo>
                  <a:cubicBezTo>
                    <a:pt x="0" y="1550"/>
                    <a:pt x="239" y="1812"/>
                    <a:pt x="572" y="1859"/>
                  </a:cubicBezTo>
                  <a:cubicBezTo>
                    <a:pt x="905" y="1859"/>
                    <a:pt x="1191" y="1573"/>
                    <a:pt x="1191" y="1216"/>
                  </a:cubicBezTo>
                  <a:lnTo>
                    <a:pt x="1191" y="597"/>
                  </a:lnTo>
                  <a:cubicBezTo>
                    <a:pt x="1191" y="255"/>
                    <a:pt x="929" y="0"/>
                    <a:pt x="61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92" name="Google Shape;14168;p27">
              <a:extLst>
                <a:ext uri="{FF2B5EF4-FFF2-40B4-BE49-F238E27FC236}">
                  <a16:creationId xmlns:a16="http://schemas.microsoft.com/office/drawing/2014/main" id="{309A938E-9A31-0DE8-0B40-2BA91539204E}"/>
                </a:ext>
              </a:extLst>
            </p:cNvPr>
            <p:cNvSpPr/>
            <p:nvPr/>
          </p:nvSpPr>
          <p:spPr>
            <a:xfrm>
              <a:off x="2367063" y="3431983"/>
              <a:ext cx="32175" cy="44275"/>
            </a:xfrm>
            <a:custGeom>
              <a:avLst/>
              <a:gdLst/>
              <a:ahLst/>
              <a:cxnLst/>
              <a:rect l="l" t="t" r="r" b="b"/>
              <a:pathLst>
                <a:path w="1287" h="1771" extrusionOk="0">
                  <a:moveTo>
                    <a:pt x="691" y="556"/>
                  </a:moveTo>
                  <a:lnTo>
                    <a:pt x="691" y="985"/>
                  </a:lnTo>
                  <a:lnTo>
                    <a:pt x="453" y="985"/>
                  </a:lnTo>
                  <a:cubicBezTo>
                    <a:pt x="549" y="842"/>
                    <a:pt x="620" y="675"/>
                    <a:pt x="691" y="556"/>
                  </a:cubicBezTo>
                  <a:close/>
                  <a:moveTo>
                    <a:pt x="835" y="0"/>
                  </a:moveTo>
                  <a:cubicBezTo>
                    <a:pt x="756" y="0"/>
                    <a:pt x="669" y="31"/>
                    <a:pt x="596" y="104"/>
                  </a:cubicBezTo>
                  <a:cubicBezTo>
                    <a:pt x="501" y="199"/>
                    <a:pt x="144" y="866"/>
                    <a:pt x="25" y="1080"/>
                  </a:cubicBezTo>
                  <a:cubicBezTo>
                    <a:pt x="1" y="1104"/>
                    <a:pt x="1" y="1152"/>
                    <a:pt x="1" y="1199"/>
                  </a:cubicBezTo>
                  <a:cubicBezTo>
                    <a:pt x="1" y="1295"/>
                    <a:pt x="96" y="1342"/>
                    <a:pt x="191" y="1342"/>
                  </a:cubicBezTo>
                  <a:lnTo>
                    <a:pt x="715" y="1342"/>
                  </a:lnTo>
                  <a:lnTo>
                    <a:pt x="715" y="1580"/>
                  </a:lnTo>
                  <a:cubicBezTo>
                    <a:pt x="715" y="1676"/>
                    <a:pt x="811" y="1771"/>
                    <a:pt x="906" y="1771"/>
                  </a:cubicBezTo>
                  <a:cubicBezTo>
                    <a:pt x="977" y="1771"/>
                    <a:pt x="1072" y="1676"/>
                    <a:pt x="1072" y="1580"/>
                  </a:cubicBezTo>
                  <a:lnTo>
                    <a:pt x="1072" y="1342"/>
                  </a:lnTo>
                  <a:cubicBezTo>
                    <a:pt x="1168" y="1342"/>
                    <a:pt x="1215" y="1295"/>
                    <a:pt x="1239" y="1199"/>
                  </a:cubicBezTo>
                  <a:cubicBezTo>
                    <a:pt x="1287" y="1080"/>
                    <a:pt x="1192" y="985"/>
                    <a:pt x="1072" y="985"/>
                  </a:cubicBezTo>
                  <a:lnTo>
                    <a:pt x="1072" y="247"/>
                  </a:lnTo>
                  <a:cubicBezTo>
                    <a:pt x="1072" y="128"/>
                    <a:pt x="977" y="32"/>
                    <a:pt x="906" y="9"/>
                  </a:cubicBezTo>
                  <a:cubicBezTo>
                    <a:pt x="883" y="3"/>
                    <a:pt x="859" y="0"/>
                    <a:pt x="83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93" name="Google Shape;14169;p27">
              <a:extLst>
                <a:ext uri="{FF2B5EF4-FFF2-40B4-BE49-F238E27FC236}">
                  <a16:creationId xmlns:a16="http://schemas.microsoft.com/office/drawing/2014/main" id="{932109ED-F53B-13B3-CF73-A121FA6DF97D}"/>
                </a:ext>
              </a:extLst>
            </p:cNvPr>
            <p:cNvSpPr/>
            <p:nvPr/>
          </p:nvSpPr>
          <p:spPr>
            <a:xfrm>
              <a:off x="2448638" y="3430508"/>
              <a:ext cx="25025" cy="46350"/>
            </a:xfrm>
            <a:custGeom>
              <a:avLst/>
              <a:gdLst/>
              <a:ahLst/>
              <a:cxnLst/>
              <a:rect l="l" t="t" r="r" b="b"/>
              <a:pathLst>
                <a:path w="1001" h="1854" extrusionOk="0">
                  <a:moveTo>
                    <a:pt x="803" y="1"/>
                  </a:moveTo>
                  <a:cubicBezTo>
                    <a:pt x="737" y="1"/>
                    <a:pt x="678" y="40"/>
                    <a:pt x="643" y="91"/>
                  </a:cubicBezTo>
                  <a:lnTo>
                    <a:pt x="0" y="1592"/>
                  </a:lnTo>
                  <a:cubicBezTo>
                    <a:pt x="24" y="1735"/>
                    <a:pt x="48" y="1830"/>
                    <a:pt x="143" y="1854"/>
                  </a:cubicBezTo>
                  <a:lnTo>
                    <a:pt x="191" y="1854"/>
                  </a:lnTo>
                  <a:cubicBezTo>
                    <a:pt x="239" y="1854"/>
                    <a:pt x="310" y="1830"/>
                    <a:pt x="334" y="1735"/>
                  </a:cubicBezTo>
                  <a:lnTo>
                    <a:pt x="953" y="258"/>
                  </a:lnTo>
                  <a:cubicBezTo>
                    <a:pt x="1001" y="163"/>
                    <a:pt x="953" y="68"/>
                    <a:pt x="882" y="20"/>
                  </a:cubicBezTo>
                  <a:cubicBezTo>
                    <a:pt x="855" y="7"/>
                    <a:pt x="828" y="1"/>
                    <a:pt x="80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94" name="Google Shape;14170;p27">
              <a:extLst>
                <a:ext uri="{FF2B5EF4-FFF2-40B4-BE49-F238E27FC236}">
                  <a16:creationId xmlns:a16="http://schemas.microsoft.com/office/drawing/2014/main" id="{651A3CDF-F3C5-5829-CB63-8BE1CE9FE28F}"/>
                </a:ext>
              </a:extLst>
            </p:cNvPr>
            <p:cNvSpPr/>
            <p:nvPr/>
          </p:nvSpPr>
          <p:spPr>
            <a:xfrm>
              <a:off x="2443863" y="3435158"/>
              <a:ext cx="10150" cy="10150"/>
            </a:xfrm>
            <a:custGeom>
              <a:avLst/>
              <a:gdLst/>
              <a:ahLst/>
              <a:cxnLst/>
              <a:rect l="l" t="t" r="r" b="b"/>
              <a:pathLst>
                <a:path w="406" h="406" extrusionOk="0">
                  <a:moveTo>
                    <a:pt x="191" y="1"/>
                  </a:moveTo>
                  <a:cubicBezTo>
                    <a:pt x="96" y="1"/>
                    <a:pt x="1" y="96"/>
                    <a:pt x="1" y="215"/>
                  </a:cubicBezTo>
                  <a:cubicBezTo>
                    <a:pt x="1" y="334"/>
                    <a:pt x="96" y="406"/>
                    <a:pt x="191" y="406"/>
                  </a:cubicBezTo>
                  <a:cubicBezTo>
                    <a:pt x="310" y="406"/>
                    <a:pt x="406" y="334"/>
                    <a:pt x="406" y="215"/>
                  </a:cubicBezTo>
                  <a:cubicBezTo>
                    <a:pt x="406" y="96"/>
                    <a:pt x="310" y="1"/>
                    <a:pt x="1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95" name="Google Shape;14171;p27">
              <a:extLst>
                <a:ext uri="{FF2B5EF4-FFF2-40B4-BE49-F238E27FC236}">
                  <a16:creationId xmlns:a16="http://schemas.microsoft.com/office/drawing/2014/main" id="{3503F0DD-D478-9ECE-5F85-DA5B4A4D20EA}"/>
                </a:ext>
              </a:extLst>
            </p:cNvPr>
            <p:cNvSpPr/>
            <p:nvPr/>
          </p:nvSpPr>
          <p:spPr>
            <a:xfrm>
              <a:off x="2468288" y="3464333"/>
              <a:ext cx="10150" cy="10150"/>
            </a:xfrm>
            <a:custGeom>
              <a:avLst/>
              <a:gdLst/>
              <a:ahLst/>
              <a:cxnLst/>
              <a:rect l="l" t="t" r="r" b="b"/>
              <a:pathLst>
                <a:path w="406" h="406" extrusionOk="0">
                  <a:moveTo>
                    <a:pt x="215" y="1"/>
                  </a:moveTo>
                  <a:cubicBezTo>
                    <a:pt x="96" y="1"/>
                    <a:pt x="0" y="96"/>
                    <a:pt x="0" y="191"/>
                  </a:cubicBezTo>
                  <a:cubicBezTo>
                    <a:pt x="0" y="310"/>
                    <a:pt x="96" y="405"/>
                    <a:pt x="215" y="405"/>
                  </a:cubicBezTo>
                  <a:cubicBezTo>
                    <a:pt x="334" y="405"/>
                    <a:pt x="405" y="310"/>
                    <a:pt x="405" y="191"/>
                  </a:cubicBezTo>
                  <a:cubicBezTo>
                    <a:pt x="405" y="96"/>
                    <a:pt x="334" y="1"/>
                    <a:pt x="21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96" name="Google Shape;14172;p27">
              <a:extLst>
                <a:ext uri="{FF2B5EF4-FFF2-40B4-BE49-F238E27FC236}">
                  <a16:creationId xmlns:a16="http://schemas.microsoft.com/office/drawing/2014/main" id="{5671B4B1-3C39-7979-4512-C4D02D6F5531}"/>
                </a:ext>
              </a:extLst>
            </p:cNvPr>
            <p:cNvSpPr/>
            <p:nvPr/>
          </p:nvSpPr>
          <p:spPr>
            <a:xfrm>
              <a:off x="2234888" y="3380983"/>
              <a:ext cx="107800" cy="230350"/>
            </a:xfrm>
            <a:custGeom>
              <a:avLst/>
              <a:gdLst/>
              <a:ahLst/>
              <a:cxnLst/>
              <a:rect l="l" t="t" r="r" b="b"/>
              <a:pathLst>
                <a:path w="4312" h="9214" extrusionOk="0">
                  <a:moveTo>
                    <a:pt x="2073" y="1"/>
                  </a:moveTo>
                  <a:cubicBezTo>
                    <a:pt x="1358" y="1"/>
                    <a:pt x="25" y="453"/>
                    <a:pt x="25" y="2049"/>
                  </a:cubicBezTo>
                  <a:lnTo>
                    <a:pt x="25" y="3025"/>
                  </a:lnTo>
                  <a:lnTo>
                    <a:pt x="25" y="3501"/>
                  </a:lnTo>
                  <a:cubicBezTo>
                    <a:pt x="25" y="3620"/>
                    <a:pt x="1" y="3739"/>
                    <a:pt x="25" y="3859"/>
                  </a:cubicBezTo>
                  <a:cubicBezTo>
                    <a:pt x="44" y="4139"/>
                    <a:pt x="313" y="4332"/>
                    <a:pt x="577" y="4332"/>
                  </a:cubicBezTo>
                  <a:cubicBezTo>
                    <a:pt x="649" y="4332"/>
                    <a:pt x="721" y="4318"/>
                    <a:pt x="787" y="4287"/>
                  </a:cubicBezTo>
                  <a:lnTo>
                    <a:pt x="787" y="8407"/>
                  </a:lnTo>
                  <a:cubicBezTo>
                    <a:pt x="787" y="8812"/>
                    <a:pt x="1073" y="9122"/>
                    <a:pt x="1430" y="9193"/>
                  </a:cubicBezTo>
                  <a:cubicBezTo>
                    <a:pt x="1486" y="9207"/>
                    <a:pt x="1542" y="9214"/>
                    <a:pt x="1596" y="9214"/>
                  </a:cubicBezTo>
                  <a:cubicBezTo>
                    <a:pt x="1816" y="9214"/>
                    <a:pt x="2015" y="9103"/>
                    <a:pt x="2168" y="8931"/>
                  </a:cubicBezTo>
                  <a:cubicBezTo>
                    <a:pt x="2302" y="9103"/>
                    <a:pt x="2512" y="9214"/>
                    <a:pt x="2738" y="9214"/>
                  </a:cubicBezTo>
                  <a:cubicBezTo>
                    <a:pt x="2794" y="9214"/>
                    <a:pt x="2850" y="9207"/>
                    <a:pt x="2906" y="9193"/>
                  </a:cubicBezTo>
                  <a:cubicBezTo>
                    <a:pt x="3264" y="9145"/>
                    <a:pt x="3526" y="8812"/>
                    <a:pt x="3526" y="8407"/>
                  </a:cubicBezTo>
                  <a:lnTo>
                    <a:pt x="3526" y="5549"/>
                  </a:lnTo>
                  <a:cubicBezTo>
                    <a:pt x="3526" y="5478"/>
                    <a:pt x="3478" y="5406"/>
                    <a:pt x="3383" y="5383"/>
                  </a:cubicBezTo>
                  <a:cubicBezTo>
                    <a:pt x="3367" y="5380"/>
                    <a:pt x="3352" y="5378"/>
                    <a:pt x="3338" y="5378"/>
                  </a:cubicBezTo>
                  <a:cubicBezTo>
                    <a:pt x="3241" y="5378"/>
                    <a:pt x="3168" y="5446"/>
                    <a:pt x="3168" y="5549"/>
                  </a:cubicBezTo>
                  <a:lnTo>
                    <a:pt x="3168" y="8407"/>
                  </a:lnTo>
                  <a:cubicBezTo>
                    <a:pt x="3168" y="8669"/>
                    <a:pt x="3002" y="8836"/>
                    <a:pt x="2763" y="8836"/>
                  </a:cubicBezTo>
                  <a:cubicBezTo>
                    <a:pt x="2525" y="8836"/>
                    <a:pt x="2311" y="8645"/>
                    <a:pt x="2311" y="8407"/>
                  </a:cubicBezTo>
                  <a:lnTo>
                    <a:pt x="2311" y="3358"/>
                  </a:lnTo>
                  <a:cubicBezTo>
                    <a:pt x="2311" y="3263"/>
                    <a:pt x="2216" y="3168"/>
                    <a:pt x="2144" y="3168"/>
                  </a:cubicBezTo>
                  <a:cubicBezTo>
                    <a:pt x="2049" y="3168"/>
                    <a:pt x="1954" y="3263"/>
                    <a:pt x="1954" y="3358"/>
                  </a:cubicBezTo>
                  <a:lnTo>
                    <a:pt x="1954" y="8407"/>
                  </a:lnTo>
                  <a:cubicBezTo>
                    <a:pt x="1954" y="8669"/>
                    <a:pt x="1739" y="8836"/>
                    <a:pt x="1549" y="8836"/>
                  </a:cubicBezTo>
                  <a:cubicBezTo>
                    <a:pt x="1311" y="8836"/>
                    <a:pt x="1144" y="8621"/>
                    <a:pt x="1144" y="8407"/>
                  </a:cubicBezTo>
                  <a:lnTo>
                    <a:pt x="1144" y="2025"/>
                  </a:lnTo>
                  <a:cubicBezTo>
                    <a:pt x="1144" y="1930"/>
                    <a:pt x="1096" y="1858"/>
                    <a:pt x="1001" y="1834"/>
                  </a:cubicBezTo>
                  <a:cubicBezTo>
                    <a:pt x="989" y="1832"/>
                    <a:pt x="977" y="1831"/>
                    <a:pt x="965" y="1831"/>
                  </a:cubicBezTo>
                  <a:cubicBezTo>
                    <a:pt x="863" y="1831"/>
                    <a:pt x="787" y="1918"/>
                    <a:pt x="787" y="2025"/>
                  </a:cubicBezTo>
                  <a:lnTo>
                    <a:pt x="787" y="3739"/>
                  </a:lnTo>
                  <a:cubicBezTo>
                    <a:pt x="787" y="3835"/>
                    <a:pt x="739" y="3954"/>
                    <a:pt x="620" y="3954"/>
                  </a:cubicBezTo>
                  <a:cubicBezTo>
                    <a:pt x="602" y="3957"/>
                    <a:pt x="585" y="3958"/>
                    <a:pt x="568" y="3958"/>
                  </a:cubicBezTo>
                  <a:cubicBezTo>
                    <a:pt x="449" y="3958"/>
                    <a:pt x="358" y="3885"/>
                    <a:pt x="358" y="3739"/>
                  </a:cubicBezTo>
                  <a:lnTo>
                    <a:pt x="358" y="2144"/>
                  </a:lnTo>
                  <a:cubicBezTo>
                    <a:pt x="358" y="1168"/>
                    <a:pt x="1144" y="358"/>
                    <a:pt x="2144" y="358"/>
                  </a:cubicBezTo>
                  <a:lnTo>
                    <a:pt x="2216" y="358"/>
                  </a:lnTo>
                  <a:cubicBezTo>
                    <a:pt x="3716" y="358"/>
                    <a:pt x="3954" y="1668"/>
                    <a:pt x="3954" y="2072"/>
                  </a:cubicBezTo>
                  <a:lnTo>
                    <a:pt x="3954" y="3859"/>
                  </a:lnTo>
                  <a:lnTo>
                    <a:pt x="3954" y="3906"/>
                  </a:lnTo>
                  <a:cubicBezTo>
                    <a:pt x="3886" y="3974"/>
                    <a:pt x="3809" y="4003"/>
                    <a:pt x="3738" y="4003"/>
                  </a:cubicBezTo>
                  <a:cubicBezTo>
                    <a:pt x="3610" y="4003"/>
                    <a:pt x="3502" y="3910"/>
                    <a:pt x="3502" y="3787"/>
                  </a:cubicBezTo>
                  <a:lnTo>
                    <a:pt x="3502" y="2072"/>
                  </a:lnTo>
                  <a:cubicBezTo>
                    <a:pt x="3502" y="2001"/>
                    <a:pt x="3454" y="1906"/>
                    <a:pt x="3359" y="1906"/>
                  </a:cubicBezTo>
                  <a:cubicBezTo>
                    <a:pt x="3240" y="1906"/>
                    <a:pt x="3145" y="1953"/>
                    <a:pt x="3145" y="2072"/>
                  </a:cubicBezTo>
                  <a:lnTo>
                    <a:pt x="3145" y="4787"/>
                  </a:lnTo>
                  <a:cubicBezTo>
                    <a:pt x="3145" y="4883"/>
                    <a:pt x="3216" y="4978"/>
                    <a:pt x="3287" y="4978"/>
                  </a:cubicBezTo>
                  <a:cubicBezTo>
                    <a:pt x="3406" y="4978"/>
                    <a:pt x="3502" y="4906"/>
                    <a:pt x="3502" y="4787"/>
                  </a:cubicBezTo>
                  <a:lnTo>
                    <a:pt x="3502" y="4287"/>
                  </a:lnTo>
                  <a:cubicBezTo>
                    <a:pt x="3569" y="4304"/>
                    <a:pt x="3648" y="4321"/>
                    <a:pt x="3731" y="4321"/>
                  </a:cubicBezTo>
                  <a:cubicBezTo>
                    <a:pt x="3765" y="4321"/>
                    <a:pt x="3800" y="4318"/>
                    <a:pt x="3835" y="4311"/>
                  </a:cubicBezTo>
                  <a:cubicBezTo>
                    <a:pt x="4097" y="4263"/>
                    <a:pt x="4311" y="4025"/>
                    <a:pt x="4311" y="3739"/>
                  </a:cubicBezTo>
                  <a:lnTo>
                    <a:pt x="4311" y="2144"/>
                  </a:lnTo>
                  <a:cubicBezTo>
                    <a:pt x="4311" y="453"/>
                    <a:pt x="3359" y="1"/>
                    <a:pt x="21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97" name="Google Shape;14173;p27">
              <a:extLst>
                <a:ext uri="{FF2B5EF4-FFF2-40B4-BE49-F238E27FC236}">
                  <a16:creationId xmlns:a16="http://schemas.microsoft.com/office/drawing/2014/main" id="{466969F4-9AE9-6A81-FA03-BBC21E07C749}"/>
                </a:ext>
              </a:extLst>
            </p:cNvPr>
            <p:cNvSpPr/>
            <p:nvPr/>
          </p:nvSpPr>
          <p:spPr>
            <a:xfrm>
              <a:off x="2259913" y="3313108"/>
              <a:ext cx="58375" cy="58375"/>
            </a:xfrm>
            <a:custGeom>
              <a:avLst/>
              <a:gdLst/>
              <a:ahLst/>
              <a:cxnLst/>
              <a:rect l="l" t="t" r="r" b="b"/>
              <a:pathLst>
                <a:path w="2335" h="2335" extrusionOk="0">
                  <a:moveTo>
                    <a:pt x="1167" y="358"/>
                  </a:moveTo>
                  <a:cubicBezTo>
                    <a:pt x="1620" y="358"/>
                    <a:pt x="1953" y="715"/>
                    <a:pt x="1953" y="1168"/>
                  </a:cubicBezTo>
                  <a:cubicBezTo>
                    <a:pt x="1953" y="1620"/>
                    <a:pt x="1620" y="1977"/>
                    <a:pt x="1167" y="1977"/>
                  </a:cubicBezTo>
                  <a:cubicBezTo>
                    <a:pt x="715" y="1977"/>
                    <a:pt x="357" y="1620"/>
                    <a:pt x="357" y="1168"/>
                  </a:cubicBezTo>
                  <a:cubicBezTo>
                    <a:pt x="357" y="715"/>
                    <a:pt x="715" y="358"/>
                    <a:pt x="1167" y="358"/>
                  </a:cubicBezTo>
                  <a:close/>
                  <a:moveTo>
                    <a:pt x="1167" y="1"/>
                  </a:moveTo>
                  <a:cubicBezTo>
                    <a:pt x="500" y="1"/>
                    <a:pt x="0" y="501"/>
                    <a:pt x="0" y="1168"/>
                  </a:cubicBezTo>
                  <a:cubicBezTo>
                    <a:pt x="0" y="1811"/>
                    <a:pt x="548" y="2335"/>
                    <a:pt x="1167" y="2335"/>
                  </a:cubicBezTo>
                  <a:cubicBezTo>
                    <a:pt x="1786" y="2335"/>
                    <a:pt x="2334" y="1811"/>
                    <a:pt x="2334" y="1168"/>
                  </a:cubicBezTo>
                  <a:cubicBezTo>
                    <a:pt x="2334" y="549"/>
                    <a:pt x="1810" y="1"/>
                    <a:pt x="11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98" name="Google Shape;14174;p27">
            <a:extLst>
              <a:ext uri="{FF2B5EF4-FFF2-40B4-BE49-F238E27FC236}">
                <a16:creationId xmlns:a16="http://schemas.microsoft.com/office/drawing/2014/main" id="{CD7215B4-FB8B-BFD7-A067-64D793880C13}"/>
              </a:ext>
            </a:extLst>
          </p:cNvPr>
          <p:cNvGrpSpPr/>
          <p:nvPr/>
        </p:nvGrpSpPr>
        <p:grpSpPr>
          <a:xfrm>
            <a:off x="2117017" y="7978461"/>
            <a:ext cx="714910" cy="712038"/>
            <a:chOff x="2207513" y="3788808"/>
            <a:chExt cx="298900" cy="297700"/>
          </a:xfrm>
        </p:grpSpPr>
        <p:sp>
          <p:nvSpPr>
            <p:cNvPr id="299" name="Google Shape;14175;p27">
              <a:extLst>
                <a:ext uri="{FF2B5EF4-FFF2-40B4-BE49-F238E27FC236}">
                  <a16:creationId xmlns:a16="http://schemas.microsoft.com/office/drawing/2014/main" id="{3AB14469-70AB-BE1F-ECE9-4F110B3D9CB1}"/>
                </a:ext>
              </a:extLst>
            </p:cNvPr>
            <p:cNvSpPr/>
            <p:nvPr/>
          </p:nvSpPr>
          <p:spPr>
            <a:xfrm>
              <a:off x="2208113" y="3788808"/>
              <a:ext cx="298300" cy="297700"/>
            </a:xfrm>
            <a:custGeom>
              <a:avLst/>
              <a:gdLst/>
              <a:ahLst/>
              <a:cxnLst/>
              <a:rect l="l" t="t" r="r" b="b"/>
              <a:pathLst>
                <a:path w="11932" h="11908" extrusionOk="0">
                  <a:moveTo>
                    <a:pt x="5954" y="0"/>
                  </a:moveTo>
                  <a:cubicBezTo>
                    <a:pt x="4454" y="0"/>
                    <a:pt x="3001" y="572"/>
                    <a:pt x="1906" y="1572"/>
                  </a:cubicBezTo>
                  <a:cubicBezTo>
                    <a:pt x="786" y="2596"/>
                    <a:pt x="143" y="3954"/>
                    <a:pt x="0" y="5454"/>
                  </a:cubicBezTo>
                  <a:cubicBezTo>
                    <a:pt x="0" y="5573"/>
                    <a:pt x="48" y="5692"/>
                    <a:pt x="167" y="5716"/>
                  </a:cubicBezTo>
                  <a:lnTo>
                    <a:pt x="1715" y="5716"/>
                  </a:lnTo>
                  <a:cubicBezTo>
                    <a:pt x="1834" y="5716"/>
                    <a:pt x="1953" y="5621"/>
                    <a:pt x="1953" y="5502"/>
                  </a:cubicBezTo>
                  <a:cubicBezTo>
                    <a:pt x="2191" y="3501"/>
                    <a:pt x="3882" y="2001"/>
                    <a:pt x="5906" y="2001"/>
                  </a:cubicBezTo>
                  <a:cubicBezTo>
                    <a:pt x="6573" y="2001"/>
                    <a:pt x="7216" y="2168"/>
                    <a:pt x="7788" y="2477"/>
                  </a:cubicBezTo>
                  <a:cubicBezTo>
                    <a:pt x="7812" y="2489"/>
                    <a:pt x="7838" y="2495"/>
                    <a:pt x="7864" y="2495"/>
                  </a:cubicBezTo>
                  <a:cubicBezTo>
                    <a:pt x="7938" y="2495"/>
                    <a:pt x="8008" y="2446"/>
                    <a:pt x="8026" y="2358"/>
                  </a:cubicBezTo>
                  <a:cubicBezTo>
                    <a:pt x="8050" y="2263"/>
                    <a:pt x="8002" y="2168"/>
                    <a:pt x="7931" y="2144"/>
                  </a:cubicBezTo>
                  <a:cubicBezTo>
                    <a:pt x="7311" y="1810"/>
                    <a:pt x="6597" y="1644"/>
                    <a:pt x="5883" y="1644"/>
                  </a:cubicBezTo>
                  <a:cubicBezTo>
                    <a:pt x="3715" y="1644"/>
                    <a:pt x="1906" y="3239"/>
                    <a:pt x="1596" y="5359"/>
                  </a:cubicBezTo>
                  <a:lnTo>
                    <a:pt x="310" y="5359"/>
                  </a:lnTo>
                  <a:cubicBezTo>
                    <a:pt x="477" y="4025"/>
                    <a:pt x="1096" y="2763"/>
                    <a:pt x="2096" y="1834"/>
                  </a:cubicBezTo>
                  <a:cubicBezTo>
                    <a:pt x="3144" y="882"/>
                    <a:pt x="4477" y="358"/>
                    <a:pt x="5906" y="358"/>
                  </a:cubicBezTo>
                  <a:cubicBezTo>
                    <a:pt x="7407" y="358"/>
                    <a:pt x="8836" y="953"/>
                    <a:pt x="9883" y="2001"/>
                  </a:cubicBezTo>
                  <a:cubicBezTo>
                    <a:pt x="10955" y="3073"/>
                    <a:pt x="11503" y="4454"/>
                    <a:pt x="11503" y="5954"/>
                  </a:cubicBezTo>
                  <a:cubicBezTo>
                    <a:pt x="11503" y="7359"/>
                    <a:pt x="10979" y="8717"/>
                    <a:pt x="10026" y="9764"/>
                  </a:cubicBezTo>
                  <a:cubicBezTo>
                    <a:pt x="9097" y="10765"/>
                    <a:pt x="7859" y="11408"/>
                    <a:pt x="6502" y="11550"/>
                  </a:cubicBezTo>
                  <a:lnTo>
                    <a:pt x="6502" y="10264"/>
                  </a:lnTo>
                  <a:cubicBezTo>
                    <a:pt x="8621" y="9979"/>
                    <a:pt x="10241" y="8145"/>
                    <a:pt x="10241" y="5978"/>
                  </a:cubicBezTo>
                  <a:cubicBezTo>
                    <a:pt x="10241" y="4692"/>
                    <a:pt x="9669" y="3477"/>
                    <a:pt x="8645" y="2644"/>
                  </a:cubicBezTo>
                  <a:cubicBezTo>
                    <a:pt x="8621" y="2620"/>
                    <a:pt x="8585" y="2608"/>
                    <a:pt x="8550" y="2608"/>
                  </a:cubicBezTo>
                  <a:cubicBezTo>
                    <a:pt x="8514" y="2608"/>
                    <a:pt x="8478" y="2620"/>
                    <a:pt x="8454" y="2644"/>
                  </a:cubicBezTo>
                  <a:cubicBezTo>
                    <a:pt x="8359" y="2715"/>
                    <a:pt x="8359" y="2858"/>
                    <a:pt x="8454" y="2906"/>
                  </a:cubicBezTo>
                  <a:cubicBezTo>
                    <a:pt x="9359" y="3692"/>
                    <a:pt x="9907" y="4787"/>
                    <a:pt x="9907" y="5978"/>
                  </a:cubicBezTo>
                  <a:cubicBezTo>
                    <a:pt x="9907" y="8002"/>
                    <a:pt x="8383" y="9693"/>
                    <a:pt x="6383" y="9931"/>
                  </a:cubicBezTo>
                  <a:cubicBezTo>
                    <a:pt x="6264" y="9931"/>
                    <a:pt x="6192" y="10050"/>
                    <a:pt x="6192" y="10169"/>
                  </a:cubicBezTo>
                  <a:lnTo>
                    <a:pt x="6192" y="11669"/>
                  </a:lnTo>
                  <a:lnTo>
                    <a:pt x="6192" y="11693"/>
                  </a:lnTo>
                  <a:cubicBezTo>
                    <a:pt x="6216" y="11812"/>
                    <a:pt x="6311" y="11908"/>
                    <a:pt x="6430" y="11908"/>
                  </a:cubicBezTo>
                  <a:lnTo>
                    <a:pt x="6454" y="11908"/>
                  </a:lnTo>
                  <a:cubicBezTo>
                    <a:pt x="7931" y="11789"/>
                    <a:pt x="9312" y="11098"/>
                    <a:pt x="10312" y="10002"/>
                  </a:cubicBezTo>
                  <a:cubicBezTo>
                    <a:pt x="11336" y="8907"/>
                    <a:pt x="11908" y="7478"/>
                    <a:pt x="11908" y="5954"/>
                  </a:cubicBezTo>
                  <a:cubicBezTo>
                    <a:pt x="11931" y="4382"/>
                    <a:pt x="11312" y="2882"/>
                    <a:pt x="10169" y="1763"/>
                  </a:cubicBezTo>
                  <a:cubicBezTo>
                    <a:pt x="9050" y="620"/>
                    <a:pt x="7550" y="0"/>
                    <a:pt x="595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00" name="Google Shape;14176;p27">
              <a:extLst>
                <a:ext uri="{FF2B5EF4-FFF2-40B4-BE49-F238E27FC236}">
                  <a16:creationId xmlns:a16="http://schemas.microsoft.com/office/drawing/2014/main" id="{311E9DCD-37F1-CB05-055A-E59172994EE8}"/>
                </a:ext>
              </a:extLst>
            </p:cNvPr>
            <p:cNvSpPr/>
            <p:nvPr/>
          </p:nvSpPr>
          <p:spPr>
            <a:xfrm>
              <a:off x="2207513" y="3944183"/>
              <a:ext cx="142325" cy="142325"/>
            </a:xfrm>
            <a:custGeom>
              <a:avLst/>
              <a:gdLst/>
              <a:ahLst/>
              <a:cxnLst/>
              <a:rect l="l" t="t" r="r" b="b"/>
              <a:pathLst>
                <a:path w="5693" h="5693" extrusionOk="0">
                  <a:moveTo>
                    <a:pt x="215" y="1"/>
                  </a:moveTo>
                  <a:cubicBezTo>
                    <a:pt x="72" y="25"/>
                    <a:pt x="1" y="144"/>
                    <a:pt x="1" y="263"/>
                  </a:cubicBezTo>
                  <a:cubicBezTo>
                    <a:pt x="191" y="2454"/>
                    <a:pt x="1548" y="4311"/>
                    <a:pt x="3549" y="5216"/>
                  </a:cubicBezTo>
                  <a:cubicBezTo>
                    <a:pt x="3571" y="5222"/>
                    <a:pt x="3594" y="5225"/>
                    <a:pt x="3616" y="5225"/>
                  </a:cubicBezTo>
                  <a:cubicBezTo>
                    <a:pt x="3686" y="5225"/>
                    <a:pt x="3751" y="5194"/>
                    <a:pt x="3787" y="5121"/>
                  </a:cubicBezTo>
                  <a:cubicBezTo>
                    <a:pt x="3835" y="5026"/>
                    <a:pt x="3787" y="4954"/>
                    <a:pt x="3716" y="4883"/>
                  </a:cubicBezTo>
                  <a:cubicBezTo>
                    <a:pt x="1858" y="4073"/>
                    <a:pt x="572" y="2359"/>
                    <a:pt x="382" y="358"/>
                  </a:cubicBezTo>
                  <a:lnTo>
                    <a:pt x="1644" y="358"/>
                  </a:lnTo>
                  <a:cubicBezTo>
                    <a:pt x="1763" y="1287"/>
                    <a:pt x="2215" y="2144"/>
                    <a:pt x="2882" y="2811"/>
                  </a:cubicBezTo>
                  <a:cubicBezTo>
                    <a:pt x="3525" y="3454"/>
                    <a:pt x="4382" y="3907"/>
                    <a:pt x="5311" y="4026"/>
                  </a:cubicBezTo>
                  <a:lnTo>
                    <a:pt x="5311" y="5312"/>
                  </a:lnTo>
                  <a:cubicBezTo>
                    <a:pt x="5025" y="5264"/>
                    <a:pt x="4692" y="5216"/>
                    <a:pt x="4382" y="5121"/>
                  </a:cubicBezTo>
                  <a:cubicBezTo>
                    <a:pt x="4359" y="5121"/>
                    <a:pt x="4311" y="5121"/>
                    <a:pt x="4263" y="5145"/>
                  </a:cubicBezTo>
                  <a:cubicBezTo>
                    <a:pt x="4120" y="5264"/>
                    <a:pt x="4192" y="5454"/>
                    <a:pt x="4335" y="5478"/>
                  </a:cubicBezTo>
                  <a:cubicBezTo>
                    <a:pt x="4692" y="5574"/>
                    <a:pt x="5049" y="5621"/>
                    <a:pt x="5406" y="5693"/>
                  </a:cubicBezTo>
                  <a:lnTo>
                    <a:pt x="5430" y="5693"/>
                  </a:lnTo>
                  <a:cubicBezTo>
                    <a:pt x="5549" y="5693"/>
                    <a:pt x="5645" y="5597"/>
                    <a:pt x="5668" y="5478"/>
                  </a:cubicBezTo>
                  <a:lnTo>
                    <a:pt x="5668" y="5454"/>
                  </a:lnTo>
                  <a:lnTo>
                    <a:pt x="5668" y="3930"/>
                  </a:lnTo>
                  <a:cubicBezTo>
                    <a:pt x="5692" y="3811"/>
                    <a:pt x="5621" y="3716"/>
                    <a:pt x="5502" y="3692"/>
                  </a:cubicBezTo>
                  <a:cubicBezTo>
                    <a:pt x="4597" y="3573"/>
                    <a:pt x="3787" y="3192"/>
                    <a:pt x="3144" y="2573"/>
                  </a:cubicBezTo>
                  <a:cubicBezTo>
                    <a:pt x="2477" y="1930"/>
                    <a:pt x="2096" y="1096"/>
                    <a:pt x="2001" y="215"/>
                  </a:cubicBezTo>
                  <a:cubicBezTo>
                    <a:pt x="2001" y="96"/>
                    <a:pt x="1882" y="1"/>
                    <a:pt x="176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01" name="Google Shape;14177;p27">
              <a:extLst>
                <a:ext uri="{FF2B5EF4-FFF2-40B4-BE49-F238E27FC236}">
                  <a16:creationId xmlns:a16="http://schemas.microsoft.com/office/drawing/2014/main" id="{963E57C7-B054-A745-FF01-B124F9E42092}"/>
                </a:ext>
              </a:extLst>
            </p:cNvPr>
            <p:cNvSpPr/>
            <p:nvPr/>
          </p:nvSpPr>
          <p:spPr>
            <a:xfrm>
              <a:off x="2280138" y="3861433"/>
              <a:ext cx="153050" cy="153625"/>
            </a:xfrm>
            <a:custGeom>
              <a:avLst/>
              <a:gdLst/>
              <a:ahLst/>
              <a:cxnLst/>
              <a:rect l="l" t="t" r="r" b="b"/>
              <a:pathLst>
                <a:path w="6122" h="6145" extrusionOk="0">
                  <a:moveTo>
                    <a:pt x="3073" y="358"/>
                  </a:moveTo>
                  <a:cubicBezTo>
                    <a:pt x="4549" y="358"/>
                    <a:pt x="5764" y="1596"/>
                    <a:pt x="5764" y="3073"/>
                  </a:cubicBezTo>
                  <a:cubicBezTo>
                    <a:pt x="5764" y="4573"/>
                    <a:pt x="4549" y="5788"/>
                    <a:pt x="3073" y="5788"/>
                  </a:cubicBezTo>
                  <a:cubicBezTo>
                    <a:pt x="1573" y="5788"/>
                    <a:pt x="358" y="4573"/>
                    <a:pt x="358" y="3073"/>
                  </a:cubicBezTo>
                  <a:cubicBezTo>
                    <a:pt x="358" y="1596"/>
                    <a:pt x="1573" y="358"/>
                    <a:pt x="3073" y="358"/>
                  </a:cubicBezTo>
                  <a:close/>
                  <a:moveTo>
                    <a:pt x="3073" y="1"/>
                  </a:moveTo>
                  <a:cubicBezTo>
                    <a:pt x="1358" y="1"/>
                    <a:pt x="1" y="1382"/>
                    <a:pt x="1" y="3073"/>
                  </a:cubicBezTo>
                  <a:cubicBezTo>
                    <a:pt x="1" y="4764"/>
                    <a:pt x="1358" y="6145"/>
                    <a:pt x="3073" y="6145"/>
                  </a:cubicBezTo>
                  <a:cubicBezTo>
                    <a:pt x="4764" y="6145"/>
                    <a:pt x="6121" y="4740"/>
                    <a:pt x="6121" y="3073"/>
                  </a:cubicBezTo>
                  <a:cubicBezTo>
                    <a:pt x="6121" y="1382"/>
                    <a:pt x="4764" y="1"/>
                    <a:pt x="307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02" name="Google Shape;14178;p27">
              <a:extLst>
                <a:ext uri="{FF2B5EF4-FFF2-40B4-BE49-F238E27FC236}">
                  <a16:creationId xmlns:a16="http://schemas.microsoft.com/office/drawing/2014/main" id="{70072585-893C-B4AC-A57F-3B9C5D3AD769}"/>
                </a:ext>
              </a:extLst>
            </p:cNvPr>
            <p:cNvSpPr/>
            <p:nvPr/>
          </p:nvSpPr>
          <p:spPr>
            <a:xfrm>
              <a:off x="2323013" y="3915033"/>
              <a:ext cx="67300" cy="8950"/>
            </a:xfrm>
            <a:custGeom>
              <a:avLst/>
              <a:gdLst/>
              <a:ahLst/>
              <a:cxnLst/>
              <a:rect l="l" t="t" r="r" b="b"/>
              <a:pathLst>
                <a:path w="2692" h="358" extrusionOk="0">
                  <a:moveTo>
                    <a:pt x="215" y="0"/>
                  </a:moveTo>
                  <a:cubicBezTo>
                    <a:pt x="120" y="0"/>
                    <a:pt x="72" y="72"/>
                    <a:pt x="48" y="167"/>
                  </a:cubicBezTo>
                  <a:cubicBezTo>
                    <a:pt x="1" y="286"/>
                    <a:pt x="96" y="357"/>
                    <a:pt x="215" y="357"/>
                  </a:cubicBezTo>
                  <a:lnTo>
                    <a:pt x="2501" y="357"/>
                  </a:lnTo>
                  <a:cubicBezTo>
                    <a:pt x="2596" y="357"/>
                    <a:pt x="2668" y="310"/>
                    <a:pt x="2692" y="214"/>
                  </a:cubicBezTo>
                  <a:cubicBezTo>
                    <a:pt x="2692" y="95"/>
                    <a:pt x="2596" y="0"/>
                    <a:pt x="24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03" name="Google Shape;14179;p27">
              <a:extLst>
                <a:ext uri="{FF2B5EF4-FFF2-40B4-BE49-F238E27FC236}">
                  <a16:creationId xmlns:a16="http://schemas.microsoft.com/office/drawing/2014/main" id="{A5B8822F-D25E-553E-876D-65CCA3A295A8}"/>
                </a:ext>
              </a:extLst>
            </p:cNvPr>
            <p:cNvSpPr/>
            <p:nvPr/>
          </p:nvSpPr>
          <p:spPr>
            <a:xfrm>
              <a:off x="2323013" y="3934083"/>
              <a:ext cx="67300" cy="8950"/>
            </a:xfrm>
            <a:custGeom>
              <a:avLst/>
              <a:gdLst/>
              <a:ahLst/>
              <a:cxnLst/>
              <a:rect l="l" t="t" r="r" b="b"/>
              <a:pathLst>
                <a:path w="2692" h="358" extrusionOk="0">
                  <a:moveTo>
                    <a:pt x="215" y="0"/>
                  </a:moveTo>
                  <a:cubicBezTo>
                    <a:pt x="120" y="0"/>
                    <a:pt x="72" y="48"/>
                    <a:pt x="48" y="143"/>
                  </a:cubicBezTo>
                  <a:cubicBezTo>
                    <a:pt x="1" y="262"/>
                    <a:pt x="96" y="357"/>
                    <a:pt x="215" y="357"/>
                  </a:cubicBezTo>
                  <a:lnTo>
                    <a:pt x="2501" y="357"/>
                  </a:lnTo>
                  <a:cubicBezTo>
                    <a:pt x="2596" y="357"/>
                    <a:pt x="2668" y="286"/>
                    <a:pt x="2692" y="191"/>
                  </a:cubicBezTo>
                  <a:cubicBezTo>
                    <a:pt x="2692" y="72"/>
                    <a:pt x="2596" y="0"/>
                    <a:pt x="24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04" name="Google Shape;14180;p27">
              <a:extLst>
                <a:ext uri="{FF2B5EF4-FFF2-40B4-BE49-F238E27FC236}">
                  <a16:creationId xmlns:a16="http://schemas.microsoft.com/office/drawing/2014/main" id="{B69CCCE6-E32F-A507-FD7C-B954E462C866}"/>
                </a:ext>
              </a:extLst>
            </p:cNvPr>
            <p:cNvSpPr/>
            <p:nvPr/>
          </p:nvSpPr>
          <p:spPr>
            <a:xfrm>
              <a:off x="2337313" y="3951933"/>
              <a:ext cx="38725" cy="8950"/>
            </a:xfrm>
            <a:custGeom>
              <a:avLst/>
              <a:gdLst/>
              <a:ahLst/>
              <a:cxnLst/>
              <a:rect l="l" t="t" r="r" b="b"/>
              <a:pathLst>
                <a:path w="1549" h="358" extrusionOk="0">
                  <a:moveTo>
                    <a:pt x="214" y="1"/>
                  </a:moveTo>
                  <a:cubicBezTo>
                    <a:pt x="119" y="1"/>
                    <a:pt x="48" y="48"/>
                    <a:pt x="24" y="143"/>
                  </a:cubicBezTo>
                  <a:cubicBezTo>
                    <a:pt x="0" y="263"/>
                    <a:pt x="95" y="358"/>
                    <a:pt x="214" y="358"/>
                  </a:cubicBezTo>
                  <a:lnTo>
                    <a:pt x="1334" y="358"/>
                  </a:lnTo>
                  <a:cubicBezTo>
                    <a:pt x="1429" y="358"/>
                    <a:pt x="1500" y="286"/>
                    <a:pt x="1524" y="191"/>
                  </a:cubicBezTo>
                  <a:cubicBezTo>
                    <a:pt x="1548" y="120"/>
                    <a:pt x="1453" y="1"/>
                    <a:pt x="13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05" name="Google Shape;14181;p27">
            <a:extLst>
              <a:ext uri="{FF2B5EF4-FFF2-40B4-BE49-F238E27FC236}">
                <a16:creationId xmlns:a16="http://schemas.microsoft.com/office/drawing/2014/main" id="{D33F1C61-531F-2766-5C1C-63B04D22BF20}"/>
              </a:ext>
            </a:extLst>
          </p:cNvPr>
          <p:cNvGrpSpPr/>
          <p:nvPr/>
        </p:nvGrpSpPr>
        <p:grpSpPr>
          <a:xfrm>
            <a:off x="3563841" y="7980972"/>
            <a:ext cx="707794" cy="708092"/>
            <a:chOff x="2684988" y="3789858"/>
            <a:chExt cx="295925" cy="296050"/>
          </a:xfrm>
        </p:grpSpPr>
        <p:sp>
          <p:nvSpPr>
            <p:cNvPr id="306" name="Google Shape;14182;p27">
              <a:extLst>
                <a:ext uri="{FF2B5EF4-FFF2-40B4-BE49-F238E27FC236}">
                  <a16:creationId xmlns:a16="http://schemas.microsoft.com/office/drawing/2014/main" id="{D43AF31F-2990-DE96-8A73-AFEE4DBE382C}"/>
                </a:ext>
              </a:extLst>
            </p:cNvPr>
            <p:cNvSpPr/>
            <p:nvPr/>
          </p:nvSpPr>
          <p:spPr>
            <a:xfrm>
              <a:off x="2760613" y="3789858"/>
              <a:ext cx="144700" cy="162700"/>
            </a:xfrm>
            <a:custGeom>
              <a:avLst/>
              <a:gdLst/>
              <a:ahLst/>
              <a:cxnLst/>
              <a:rect l="l" t="t" r="r" b="b"/>
              <a:pathLst>
                <a:path w="5788" h="6508" extrusionOk="0">
                  <a:moveTo>
                    <a:pt x="2906" y="339"/>
                  </a:moveTo>
                  <a:lnTo>
                    <a:pt x="5430" y="1792"/>
                  </a:lnTo>
                  <a:lnTo>
                    <a:pt x="5430" y="4721"/>
                  </a:lnTo>
                  <a:lnTo>
                    <a:pt x="2906" y="6174"/>
                  </a:lnTo>
                  <a:lnTo>
                    <a:pt x="357" y="4721"/>
                  </a:lnTo>
                  <a:lnTo>
                    <a:pt x="357" y="1792"/>
                  </a:lnTo>
                  <a:lnTo>
                    <a:pt x="2906" y="339"/>
                  </a:lnTo>
                  <a:close/>
                  <a:moveTo>
                    <a:pt x="2894" y="0"/>
                  </a:moveTo>
                  <a:cubicBezTo>
                    <a:pt x="2840" y="0"/>
                    <a:pt x="2786" y="18"/>
                    <a:pt x="2739" y="54"/>
                  </a:cubicBezTo>
                  <a:lnTo>
                    <a:pt x="167" y="1530"/>
                  </a:lnTo>
                  <a:cubicBezTo>
                    <a:pt x="72" y="1578"/>
                    <a:pt x="0" y="1673"/>
                    <a:pt x="0" y="1768"/>
                  </a:cubicBezTo>
                  <a:lnTo>
                    <a:pt x="0" y="4745"/>
                  </a:lnTo>
                  <a:cubicBezTo>
                    <a:pt x="0" y="4840"/>
                    <a:pt x="72" y="4959"/>
                    <a:pt x="167" y="4983"/>
                  </a:cubicBezTo>
                  <a:lnTo>
                    <a:pt x="2739" y="6484"/>
                  </a:lnTo>
                  <a:cubicBezTo>
                    <a:pt x="2810" y="6507"/>
                    <a:pt x="2834" y="6507"/>
                    <a:pt x="2906" y="6507"/>
                  </a:cubicBezTo>
                  <a:cubicBezTo>
                    <a:pt x="2953" y="6507"/>
                    <a:pt x="2977" y="6507"/>
                    <a:pt x="3048" y="6484"/>
                  </a:cubicBezTo>
                  <a:lnTo>
                    <a:pt x="5644" y="4983"/>
                  </a:lnTo>
                  <a:cubicBezTo>
                    <a:pt x="5716" y="4959"/>
                    <a:pt x="5787" y="4840"/>
                    <a:pt x="5787" y="4745"/>
                  </a:cubicBezTo>
                  <a:lnTo>
                    <a:pt x="5787" y="1768"/>
                  </a:lnTo>
                  <a:cubicBezTo>
                    <a:pt x="5787" y="1673"/>
                    <a:pt x="5716" y="1554"/>
                    <a:pt x="5644" y="1530"/>
                  </a:cubicBezTo>
                  <a:lnTo>
                    <a:pt x="3048" y="54"/>
                  </a:lnTo>
                  <a:cubicBezTo>
                    <a:pt x="3001" y="18"/>
                    <a:pt x="2947" y="0"/>
                    <a:pt x="289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07" name="Google Shape;14183;p27">
              <a:extLst>
                <a:ext uri="{FF2B5EF4-FFF2-40B4-BE49-F238E27FC236}">
                  <a16:creationId xmlns:a16="http://schemas.microsoft.com/office/drawing/2014/main" id="{9934E346-C7DF-890A-B8FE-F37531AE90E9}"/>
                </a:ext>
              </a:extLst>
            </p:cNvPr>
            <p:cNvSpPr/>
            <p:nvPr/>
          </p:nvSpPr>
          <p:spPr>
            <a:xfrm>
              <a:off x="2684988" y="3923058"/>
              <a:ext cx="144100" cy="162850"/>
            </a:xfrm>
            <a:custGeom>
              <a:avLst/>
              <a:gdLst/>
              <a:ahLst/>
              <a:cxnLst/>
              <a:rect l="l" t="t" r="r" b="b"/>
              <a:pathLst>
                <a:path w="5764" h="6514" extrusionOk="0">
                  <a:moveTo>
                    <a:pt x="2891" y="1"/>
                  </a:moveTo>
                  <a:cubicBezTo>
                    <a:pt x="2841" y="1"/>
                    <a:pt x="2787" y="12"/>
                    <a:pt x="2739" y="36"/>
                  </a:cubicBezTo>
                  <a:lnTo>
                    <a:pt x="144" y="1537"/>
                  </a:lnTo>
                  <a:cubicBezTo>
                    <a:pt x="48" y="1584"/>
                    <a:pt x="1" y="1679"/>
                    <a:pt x="1" y="1775"/>
                  </a:cubicBezTo>
                  <a:lnTo>
                    <a:pt x="1" y="4752"/>
                  </a:lnTo>
                  <a:cubicBezTo>
                    <a:pt x="1" y="4847"/>
                    <a:pt x="48" y="4966"/>
                    <a:pt x="144" y="4990"/>
                  </a:cubicBezTo>
                  <a:lnTo>
                    <a:pt x="2739" y="6466"/>
                  </a:lnTo>
                  <a:cubicBezTo>
                    <a:pt x="2787" y="6514"/>
                    <a:pt x="2835" y="6514"/>
                    <a:pt x="2882" y="6514"/>
                  </a:cubicBezTo>
                  <a:cubicBezTo>
                    <a:pt x="2954" y="6514"/>
                    <a:pt x="2978" y="6514"/>
                    <a:pt x="3025" y="6466"/>
                  </a:cubicBezTo>
                  <a:lnTo>
                    <a:pt x="5621" y="4990"/>
                  </a:lnTo>
                  <a:cubicBezTo>
                    <a:pt x="5716" y="4918"/>
                    <a:pt x="5764" y="4847"/>
                    <a:pt x="5764" y="4752"/>
                  </a:cubicBezTo>
                  <a:lnTo>
                    <a:pt x="5764" y="1775"/>
                  </a:lnTo>
                  <a:cubicBezTo>
                    <a:pt x="5740" y="1656"/>
                    <a:pt x="5692" y="1560"/>
                    <a:pt x="5597" y="1513"/>
                  </a:cubicBezTo>
                  <a:lnTo>
                    <a:pt x="4645" y="965"/>
                  </a:lnTo>
                  <a:cubicBezTo>
                    <a:pt x="4615" y="955"/>
                    <a:pt x="4577" y="949"/>
                    <a:pt x="4541" y="949"/>
                  </a:cubicBezTo>
                  <a:cubicBezTo>
                    <a:pt x="4491" y="949"/>
                    <a:pt x="4444" y="961"/>
                    <a:pt x="4430" y="989"/>
                  </a:cubicBezTo>
                  <a:cubicBezTo>
                    <a:pt x="4335" y="1084"/>
                    <a:pt x="4383" y="1203"/>
                    <a:pt x="4454" y="1275"/>
                  </a:cubicBezTo>
                  <a:lnTo>
                    <a:pt x="5383" y="1799"/>
                  </a:lnTo>
                  <a:lnTo>
                    <a:pt x="5383" y="4728"/>
                  </a:lnTo>
                  <a:lnTo>
                    <a:pt x="2858" y="6180"/>
                  </a:lnTo>
                  <a:lnTo>
                    <a:pt x="334" y="4728"/>
                  </a:lnTo>
                  <a:lnTo>
                    <a:pt x="334" y="1799"/>
                  </a:lnTo>
                  <a:lnTo>
                    <a:pt x="2858" y="346"/>
                  </a:lnTo>
                  <a:lnTo>
                    <a:pt x="3787" y="870"/>
                  </a:lnTo>
                  <a:cubicBezTo>
                    <a:pt x="3808" y="891"/>
                    <a:pt x="3833" y="899"/>
                    <a:pt x="3860" y="899"/>
                  </a:cubicBezTo>
                  <a:cubicBezTo>
                    <a:pt x="3924" y="899"/>
                    <a:pt x="3999" y="849"/>
                    <a:pt x="4049" y="798"/>
                  </a:cubicBezTo>
                  <a:cubicBezTo>
                    <a:pt x="4073" y="703"/>
                    <a:pt x="4049" y="608"/>
                    <a:pt x="3954" y="584"/>
                  </a:cubicBezTo>
                  <a:lnTo>
                    <a:pt x="3025" y="36"/>
                  </a:lnTo>
                  <a:cubicBezTo>
                    <a:pt x="2989" y="12"/>
                    <a:pt x="2942" y="1"/>
                    <a:pt x="28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08" name="Google Shape;14184;p27">
              <a:extLst>
                <a:ext uri="{FF2B5EF4-FFF2-40B4-BE49-F238E27FC236}">
                  <a16:creationId xmlns:a16="http://schemas.microsoft.com/office/drawing/2014/main" id="{A91A8BFE-2D77-2674-3E00-C82E9ED8F794}"/>
                </a:ext>
              </a:extLst>
            </p:cNvPr>
            <p:cNvSpPr/>
            <p:nvPr/>
          </p:nvSpPr>
          <p:spPr>
            <a:xfrm>
              <a:off x="2836813" y="3922458"/>
              <a:ext cx="144100" cy="162275"/>
            </a:xfrm>
            <a:custGeom>
              <a:avLst/>
              <a:gdLst/>
              <a:ahLst/>
              <a:cxnLst/>
              <a:rect l="l" t="t" r="r" b="b"/>
              <a:pathLst>
                <a:path w="5764" h="6491" extrusionOk="0">
                  <a:moveTo>
                    <a:pt x="2891" y="1"/>
                  </a:moveTo>
                  <a:cubicBezTo>
                    <a:pt x="2840" y="1"/>
                    <a:pt x="2787" y="13"/>
                    <a:pt x="2739" y="36"/>
                  </a:cubicBezTo>
                  <a:lnTo>
                    <a:pt x="143" y="1537"/>
                  </a:lnTo>
                  <a:cubicBezTo>
                    <a:pt x="48" y="1584"/>
                    <a:pt x="0" y="1680"/>
                    <a:pt x="0" y="1775"/>
                  </a:cubicBezTo>
                  <a:lnTo>
                    <a:pt x="0" y="4752"/>
                  </a:lnTo>
                  <a:cubicBezTo>
                    <a:pt x="0" y="4823"/>
                    <a:pt x="48" y="4942"/>
                    <a:pt x="143" y="4990"/>
                  </a:cubicBezTo>
                  <a:lnTo>
                    <a:pt x="2739" y="6466"/>
                  </a:lnTo>
                  <a:cubicBezTo>
                    <a:pt x="2787" y="6490"/>
                    <a:pt x="2834" y="6490"/>
                    <a:pt x="2882" y="6490"/>
                  </a:cubicBezTo>
                  <a:cubicBezTo>
                    <a:pt x="2953" y="6490"/>
                    <a:pt x="2977" y="6490"/>
                    <a:pt x="3025" y="6466"/>
                  </a:cubicBezTo>
                  <a:lnTo>
                    <a:pt x="5621" y="4990"/>
                  </a:lnTo>
                  <a:cubicBezTo>
                    <a:pt x="5716" y="4918"/>
                    <a:pt x="5764" y="4823"/>
                    <a:pt x="5764" y="4752"/>
                  </a:cubicBezTo>
                  <a:lnTo>
                    <a:pt x="5764" y="4323"/>
                  </a:lnTo>
                  <a:cubicBezTo>
                    <a:pt x="5764" y="4228"/>
                    <a:pt x="5716" y="4156"/>
                    <a:pt x="5621" y="4156"/>
                  </a:cubicBezTo>
                  <a:cubicBezTo>
                    <a:pt x="5502" y="4156"/>
                    <a:pt x="5406" y="4204"/>
                    <a:pt x="5406" y="4323"/>
                  </a:cubicBezTo>
                  <a:lnTo>
                    <a:pt x="5406" y="4704"/>
                  </a:lnTo>
                  <a:lnTo>
                    <a:pt x="2882" y="6181"/>
                  </a:lnTo>
                  <a:lnTo>
                    <a:pt x="358" y="4704"/>
                  </a:lnTo>
                  <a:lnTo>
                    <a:pt x="358" y="1799"/>
                  </a:lnTo>
                  <a:lnTo>
                    <a:pt x="2882" y="346"/>
                  </a:lnTo>
                  <a:lnTo>
                    <a:pt x="5406" y="1799"/>
                  </a:lnTo>
                  <a:lnTo>
                    <a:pt x="5406" y="3513"/>
                  </a:lnTo>
                  <a:cubicBezTo>
                    <a:pt x="5449" y="3620"/>
                    <a:pt x="5511" y="3708"/>
                    <a:pt x="5592" y="3708"/>
                  </a:cubicBezTo>
                  <a:cubicBezTo>
                    <a:pt x="5601" y="3708"/>
                    <a:pt x="5611" y="3706"/>
                    <a:pt x="5621" y="3704"/>
                  </a:cubicBezTo>
                  <a:cubicBezTo>
                    <a:pt x="5716" y="3704"/>
                    <a:pt x="5764" y="3609"/>
                    <a:pt x="5764" y="3513"/>
                  </a:cubicBezTo>
                  <a:lnTo>
                    <a:pt x="5764" y="1775"/>
                  </a:lnTo>
                  <a:cubicBezTo>
                    <a:pt x="5764" y="1680"/>
                    <a:pt x="5716" y="1561"/>
                    <a:pt x="5621" y="1537"/>
                  </a:cubicBezTo>
                  <a:lnTo>
                    <a:pt x="3025" y="36"/>
                  </a:lnTo>
                  <a:cubicBezTo>
                    <a:pt x="2989" y="13"/>
                    <a:pt x="2942" y="1"/>
                    <a:pt x="28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09" name="Google Shape;14185;p27">
              <a:extLst>
                <a:ext uri="{FF2B5EF4-FFF2-40B4-BE49-F238E27FC236}">
                  <a16:creationId xmlns:a16="http://schemas.microsoft.com/office/drawing/2014/main" id="{0A311D75-095A-B32E-2C58-2AE17ED37B9F}"/>
                </a:ext>
              </a:extLst>
            </p:cNvPr>
            <p:cNvSpPr/>
            <p:nvPr/>
          </p:nvSpPr>
          <p:spPr>
            <a:xfrm>
              <a:off x="2796338" y="3848333"/>
              <a:ext cx="73850" cy="8975"/>
            </a:xfrm>
            <a:custGeom>
              <a:avLst/>
              <a:gdLst/>
              <a:ahLst/>
              <a:cxnLst/>
              <a:rect l="l" t="t" r="r" b="b"/>
              <a:pathLst>
                <a:path w="2954" h="359" extrusionOk="0">
                  <a:moveTo>
                    <a:pt x="143" y="1"/>
                  </a:moveTo>
                  <a:cubicBezTo>
                    <a:pt x="71" y="1"/>
                    <a:pt x="0" y="96"/>
                    <a:pt x="0" y="168"/>
                  </a:cubicBezTo>
                  <a:cubicBezTo>
                    <a:pt x="0" y="263"/>
                    <a:pt x="95" y="358"/>
                    <a:pt x="191" y="358"/>
                  </a:cubicBezTo>
                  <a:lnTo>
                    <a:pt x="2786" y="358"/>
                  </a:lnTo>
                  <a:cubicBezTo>
                    <a:pt x="2858" y="358"/>
                    <a:pt x="2953" y="287"/>
                    <a:pt x="2953" y="215"/>
                  </a:cubicBezTo>
                  <a:cubicBezTo>
                    <a:pt x="2953" y="96"/>
                    <a:pt x="2905" y="1"/>
                    <a:pt x="278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10" name="Google Shape;14186;p27">
              <a:extLst>
                <a:ext uri="{FF2B5EF4-FFF2-40B4-BE49-F238E27FC236}">
                  <a16:creationId xmlns:a16="http://schemas.microsoft.com/office/drawing/2014/main" id="{18DF01CD-1708-0705-A9B0-308B52C5864B}"/>
                </a:ext>
              </a:extLst>
            </p:cNvPr>
            <p:cNvSpPr/>
            <p:nvPr/>
          </p:nvSpPr>
          <p:spPr>
            <a:xfrm>
              <a:off x="2796338" y="3866808"/>
              <a:ext cx="73850" cy="8950"/>
            </a:xfrm>
            <a:custGeom>
              <a:avLst/>
              <a:gdLst/>
              <a:ahLst/>
              <a:cxnLst/>
              <a:rect l="l" t="t" r="r" b="b"/>
              <a:pathLst>
                <a:path w="2954" h="358" extrusionOk="0">
                  <a:moveTo>
                    <a:pt x="191" y="0"/>
                  </a:moveTo>
                  <a:cubicBezTo>
                    <a:pt x="95" y="0"/>
                    <a:pt x="0" y="72"/>
                    <a:pt x="0" y="143"/>
                  </a:cubicBezTo>
                  <a:cubicBezTo>
                    <a:pt x="0" y="262"/>
                    <a:pt x="71" y="357"/>
                    <a:pt x="191" y="357"/>
                  </a:cubicBezTo>
                  <a:lnTo>
                    <a:pt x="2786" y="357"/>
                  </a:lnTo>
                  <a:cubicBezTo>
                    <a:pt x="2858" y="357"/>
                    <a:pt x="2953" y="310"/>
                    <a:pt x="2953" y="214"/>
                  </a:cubicBezTo>
                  <a:cubicBezTo>
                    <a:pt x="2953" y="95"/>
                    <a:pt x="2858" y="0"/>
                    <a:pt x="278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11" name="Google Shape;14187;p27">
              <a:extLst>
                <a:ext uri="{FF2B5EF4-FFF2-40B4-BE49-F238E27FC236}">
                  <a16:creationId xmlns:a16="http://schemas.microsoft.com/office/drawing/2014/main" id="{DCC82F74-EB1D-3087-96A5-691BF3280669}"/>
                </a:ext>
              </a:extLst>
            </p:cNvPr>
            <p:cNvSpPr/>
            <p:nvPr/>
          </p:nvSpPr>
          <p:spPr>
            <a:xfrm>
              <a:off x="2812413" y="3885258"/>
              <a:ext cx="41700" cy="8950"/>
            </a:xfrm>
            <a:custGeom>
              <a:avLst/>
              <a:gdLst/>
              <a:ahLst/>
              <a:cxnLst/>
              <a:rect l="l" t="t" r="r" b="b"/>
              <a:pathLst>
                <a:path w="1668" h="358" extrusionOk="0">
                  <a:moveTo>
                    <a:pt x="167" y="0"/>
                  </a:moveTo>
                  <a:cubicBezTo>
                    <a:pt x="71" y="0"/>
                    <a:pt x="0" y="72"/>
                    <a:pt x="0" y="167"/>
                  </a:cubicBezTo>
                  <a:cubicBezTo>
                    <a:pt x="0" y="286"/>
                    <a:pt x="48" y="358"/>
                    <a:pt x="167" y="358"/>
                  </a:cubicBezTo>
                  <a:lnTo>
                    <a:pt x="1477" y="358"/>
                  </a:lnTo>
                  <a:cubicBezTo>
                    <a:pt x="1572" y="358"/>
                    <a:pt x="1667" y="310"/>
                    <a:pt x="1667" y="215"/>
                  </a:cubicBezTo>
                  <a:cubicBezTo>
                    <a:pt x="1667" y="96"/>
                    <a:pt x="1596" y="0"/>
                    <a:pt x="14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12" name="Google Shape;14188;p27">
              <a:extLst>
                <a:ext uri="{FF2B5EF4-FFF2-40B4-BE49-F238E27FC236}">
                  <a16:creationId xmlns:a16="http://schemas.microsoft.com/office/drawing/2014/main" id="{1A69B866-3ACA-C80E-6443-AE075DFCCAB2}"/>
                </a:ext>
              </a:extLst>
            </p:cNvPr>
            <p:cNvSpPr/>
            <p:nvPr/>
          </p:nvSpPr>
          <p:spPr>
            <a:xfrm>
              <a:off x="2873138" y="3981708"/>
              <a:ext cx="73850" cy="8950"/>
            </a:xfrm>
            <a:custGeom>
              <a:avLst/>
              <a:gdLst/>
              <a:ahLst/>
              <a:cxnLst/>
              <a:rect l="l" t="t" r="r" b="b"/>
              <a:pathLst>
                <a:path w="2954" h="358" extrusionOk="0">
                  <a:moveTo>
                    <a:pt x="191" y="0"/>
                  </a:moveTo>
                  <a:cubicBezTo>
                    <a:pt x="95" y="0"/>
                    <a:pt x="0" y="48"/>
                    <a:pt x="0" y="143"/>
                  </a:cubicBezTo>
                  <a:cubicBezTo>
                    <a:pt x="0" y="262"/>
                    <a:pt x="72" y="358"/>
                    <a:pt x="191" y="358"/>
                  </a:cubicBezTo>
                  <a:lnTo>
                    <a:pt x="2763" y="358"/>
                  </a:lnTo>
                  <a:cubicBezTo>
                    <a:pt x="2858" y="358"/>
                    <a:pt x="2953" y="286"/>
                    <a:pt x="2953" y="191"/>
                  </a:cubicBezTo>
                  <a:cubicBezTo>
                    <a:pt x="2953" y="72"/>
                    <a:pt x="2882" y="0"/>
                    <a:pt x="276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13" name="Google Shape;14189;p27">
              <a:extLst>
                <a:ext uri="{FF2B5EF4-FFF2-40B4-BE49-F238E27FC236}">
                  <a16:creationId xmlns:a16="http://schemas.microsoft.com/office/drawing/2014/main" id="{10BEECC9-A827-B1F7-9983-2B346BA9E7F2}"/>
                </a:ext>
              </a:extLst>
            </p:cNvPr>
            <p:cNvSpPr/>
            <p:nvPr/>
          </p:nvSpPr>
          <p:spPr>
            <a:xfrm>
              <a:off x="2873138" y="4000158"/>
              <a:ext cx="74425" cy="8950"/>
            </a:xfrm>
            <a:custGeom>
              <a:avLst/>
              <a:gdLst/>
              <a:ahLst/>
              <a:cxnLst/>
              <a:rect l="l" t="t" r="r" b="b"/>
              <a:pathLst>
                <a:path w="2977" h="358" extrusionOk="0">
                  <a:moveTo>
                    <a:pt x="191" y="1"/>
                  </a:moveTo>
                  <a:cubicBezTo>
                    <a:pt x="95" y="1"/>
                    <a:pt x="0" y="48"/>
                    <a:pt x="0" y="143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2810" y="358"/>
                  </a:lnTo>
                  <a:cubicBezTo>
                    <a:pt x="2882" y="358"/>
                    <a:pt x="2977" y="263"/>
                    <a:pt x="2977" y="143"/>
                  </a:cubicBezTo>
                  <a:cubicBezTo>
                    <a:pt x="2953" y="48"/>
                    <a:pt x="2858" y="1"/>
                    <a:pt x="276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14" name="Google Shape;14190;p27">
              <a:extLst>
                <a:ext uri="{FF2B5EF4-FFF2-40B4-BE49-F238E27FC236}">
                  <a16:creationId xmlns:a16="http://schemas.microsoft.com/office/drawing/2014/main" id="{E922FF61-5C29-0A55-AE3F-A02A07A33938}"/>
                </a:ext>
              </a:extLst>
            </p:cNvPr>
            <p:cNvSpPr/>
            <p:nvPr/>
          </p:nvSpPr>
          <p:spPr>
            <a:xfrm>
              <a:off x="2888613" y="4018608"/>
              <a:ext cx="41100" cy="8950"/>
            </a:xfrm>
            <a:custGeom>
              <a:avLst/>
              <a:gdLst/>
              <a:ahLst/>
              <a:cxnLst/>
              <a:rect l="l" t="t" r="r" b="b"/>
              <a:pathLst>
                <a:path w="1644" h="358" extrusionOk="0">
                  <a:moveTo>
                    <a:pt x="191" y="1"/>
                  </a:moveTo>
                  <a:cubicBezTo>
                    <a:pt x="96" y="1"/>
                    <a:pt x="0" y="96"/>
                    <a:pt x="0" y="215"/>
                  </a:cubicBezTo>
                  <a:cubicBezTo>
                    <a:pt x="0" y="310"/>
                    <a:pt x="96" y="358"/>
                    <a:pt x="191" y="358"/>
                  </a:cubicBezTo>
                  <a:lnTo>
                    <a:pt x="1477" y="358"/>
                  </a:lnTo>
                  <a:cubicBezTo>
                    <a:pt x="1548" y="358"/>
                    <a:pt x="1643" y="310"/>
                    <a:pt x="1643" y="215"/>
                  </a:cubicBezTo>
                  <a:cubicBezTo>
                    <a:pt x="1643" y="96"/>
                    <a:pt x="1596" y="1"/>
                    <a:pt x="147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15" name="Google Shape;14191;p27">
              <a:extLst>
                <a:ext uri="{FF2B5EF4-FFF2-40B4-BE49-F238E27FC236}">
                  <a16:creationId xmlns:a16="http://schemas.microsoft.com/office/drawing/2014/main" id="{CB3B1B30-ED48-EA66-6EB9-77B312114644}"/>
                </a:ext>
              </a:extLst>
            </p:cNvPr>
            <p:cNvSpPr/>
            <p:nvPr/>
          </p:nvSpPr>
          <p:spPr>
            <a:xfrm>
              <a:off x="2720113" y="3981708"/>
              <a:ext cx="73250" cy="8950"/>
            </a:xfrm>
            <a:custGeom>
              <a:avLst/>
              <a:gdLst/>
              <a:ahLst/>
              <a:cxnLst/>
              <a:rect l="l" t="t" r="r" b="b"/>
              <a:pathLst>
                <a:path w="2930" h="358" extrusionOk="0">
                  <a:moveTo>
                    <a:pt x="168" y="0"/>
                  </a:moveTo>
                  <a:cubicBezTo>
                    <a:pt x="72" y="0"/>
                    <a:pt x="1" y="48"/>
                    <a:pt x="1" y="143"/>
                  </a:cubicBezTo>
                  <a:cubicBezTo>
                    <a:pt x="1" y="262"/>
                    <a:pt x="48" y="358"/>
                    <a:pt x="168" y="358"/>
                  </a:cubicBezTo>
                  <a:lnTo>
                    <a:pt x="2763" y="358"/>
                  </a:lnTo>
                  <a:cubicBezTo>
                    <a:pt x="2859" y="358"/>
                    <a:pt x="2906" y="286"/>
                    <a:pt x="2930" y="191"/>
                  </a:cubicBezTo>
                  <a:cubicBezTo>
                    <a:pt x="2930" y="119"/>
                    <a:pt x="2859" y="0"/>
                    <a:pt x="276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16" name="Google Shape;14192;p27">
              <a:extLst>
                <a:ext uri="{FF2B5EF4-FFF2-40B4-BE49-F238E27FC236}">
                  <a16:creationId xmlns:a16="http://schemas.microsoft.com/office/drawing/2014/main" id="{1E90807F-1F14-CC32-C4D7-6F445A76E203}"/>
                </a:ext>
              </a:extLst>
            </p:cNvPr>
            <p:cNvSpPr/>
            <p:nvPr/>
          </p:nvSpPr>
          <p:spPr>
            <a:xfrm>
              <a:off x="2720113" y="4000158"/>
              <a:ext cx="74450" cy="8950"/>
            </a:xfrm>
            <a:custGeom>
              <a:avLst/>
              <a:gdLst/>
              <a:ahLst/>
              <a:cxnLst/>
              <a:rect l="l" t="t" r="r" b="b"/>
              <a:pathLst>
                <a:path w="2978" h="358" extrusionOk="0">
                  <a:moveTo>
                    <a:pt x="168" y="1"/>
                  </a:moveTo>
                  <a:cubicBezTo>
                    <a:pt x="72" y="1"/>
                    <a:pt x="1" y="48"/>
                    <a:pt x="1" y="143"/>
                  </a:cubicBezTo>
                  <a:cubicBezTo>
                    <a:pt x="1" y="263"/>
                    <a:pt x="48" y="358"/>
                    <a:pt x="168" y="358"/>
                  </a:cubicBezTo>
                  <a:lnTo>
                    <a:pt x="2787" y="358"/>
                  </a:lnTo>
                  <a:cubicBezTo>
                    <a:pt x="2882" y="358"/>
                    <a:pt x="2978" y="263"/>
                    <a:pt x="2978" y="143"/>
                  </a:cubicBezTo>
                  <a:cubicBezTo>
                    <a:pt x="2906" y="48"/>
                    <a:pt x="2859" y="1"/>
                    <a:pt x="276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17" name="Google Shape;14193;p27">
              <a:extLst>
                <a:ext uri="{FF2B5EF4-FFF2-40B4-BE49-F238E27FC236}">
                  <a16:creationId xmlns:a16="http://schemas.microsoft.com/office/drawing/2014/main" id="{F86DCD84-E52A-BF1B-3D07-FD557D851C1C}"/>
                </a:ext>
              </a:extLst>
            </p:cNvPr>
            <p:cNvSpPr/>
            <p:nvPr/>
          </p:nvSpPr>
          <p:spPr>
            <a:xfrm>
              <a:off x="2735588" y="4018608"/>
              <a:ext cx="41125" cy="8950"/>
            </a:xfrm>
            <a:custGeom>
              <a:avLst/>
              <a:gdLst/>
              <a:ahLst/>
              <a:cxnLst/>
              <a:rect l="l" t="t" r="r" b="b"/>
              <a:pathLst>
                <a:path w="1645" h="358" extrusionOk="0">
                  <a:moveTo>
                    <a:pt x="168" y="1"/>
                  </a:moveTo>
                  <a:cubicBezTo>
                    <a:pt x="96" y="1"/>
                    <a:pt x="1" y="96"/>
                    <a:pt x="1" y="215"/>
                  </a:cubicBezTo>
                  <a:cubicBezTo>
                    <a:pt x="1" y="310"/>
                    <a:pt x="96" y="358"/>
                    <a:pt x="168" y="358"/>
                  </a:cubicBezTo>
                  <a:lnTo>
                    <a:pt x="1454" y="358"/>
                  </a:lnTo>
                  <a:cubicBezTo>
                    <a:pt x="1549" y="358"/>
                    <a:pt x="1644" y="310"/>
                    <a:pt x="1644" y="215"/>
                  </a:cubicBezTo>
                  <a:cubicBezTo>
                    <a:pt x="1644" y="96"/>
                    <a:pt x="1573" y="1"/>
                    <a:pt x="145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18" name="Google Shape;14194;p27">
            <a:extLst>
              <a:ext uri="{FF2B5EF4-FFF2-40B4-BE49-F238E27FC236}">
                <a16:creationId xmlns:a16="http://schemas.microsoft.com/office/drawing/2014/main" id="{8937031F-2345-3660-F528-7E76C7A9C0D5}"/>
              </a:ext>
            </a:extLst>
          </p:cNvPr>
          <p:cNvGrpSpPr/>
          <p:nvPr/>
        </p:nvGrpSpPr>
        <p:grpSpPr>
          <a:xfrm>
            <a:off x="5088997" y="8009675"/>
            <a:ext cx="712038" cy="653798"/>
            <a:chOff x="3195213" y="3801858"/>
            <a:chExt cx="297700" cy="273350"/>
          </a:xfrm>
        </p:grpSpPr>
        <p:sp>
          <p:nvSpPr>
            <p:cNvPr id="319" name="Google Shape;14195;p27">
              <a:extLst>
                <a:ext uri="{FF2B5EF4-FFF2-40B4-BE49-F238E27FC236}">
                  <a16:creationId xmlns:a16="http://schemas.microsoft.com/office/drawing/2014/main" id="{8D85914E-E751-AC3D-64AD-36A3A8DD6468}"/>
                </a:ext>
              </a:extLst>
            </p:cNvPr>
            <p:cNvSpPr/>
            <p:nvPr/>
          </p:nvSpPr>
          <p:spPr>
            <a:xfrm>
              <a:off x="3195213" y="3801858"/>
              <a:ext cx="297700" cy="273350"/>
            </a:xfrm>
            <a:custGeom>
              <a:avLst/>
              <a:gdLst/>
              <a:ahLst/>
              <a:cxnLst/>
              <a:rect l="l" t="t" r="r" b="b"/>
              <a:pathLst>
                <a:path w="11908" h="10934" extrusionOk="0">
                  <a:moveTo>
                    <a:pt x="5883" y="336"/>
                  </a:moveTo>
                  <a:cubicBezTo>
                    <a:pt x="6764" y="336"/>
                    <a:pt x="7479" y="1050"/>
                    <a:pt x="7479" y="1955"/>
                  </a:cubicBezTo>
                  <a:cubicBezTo>
                    <a:pt x="7479" y="2836"/>
                    <a:pt x="6764" y="3551"/>
                    <a:pt x="5883" y="3551"/>
                  </a:cubicBezTo>
                  <a:cubicBezTo>
                    <a:pt x="5002" y="3551"/>
                    <a:pt x="4264" y="2836"/>
                    <a:pt x="4264" y="1955"/>
                  </a:cubicBezTo>
                  <a:cubicBezTo>
                    <a:pt x="4264" y="1050"/>
                    <a:pt x="4978" y="336"/>
                    <a:pt x="5883" y="336"/>
                  </a:cubicBezTo>
                  <a:close/>
                  <a:moveTo>
                    <a:pt x="4526" y="3336"/>
                  </a:moveTo>
                  <a:cubicBezTo>
                    <a:pt x="4692" y="3503"/>
                    <a:pt x="4883" y="3646"/>
                    <a:pt x="5097" y="3741"/>
                  </a:cubicBezTo>
                  <a:lnTo>
                    <a:pt x="3073" y="7337"/>
                  </a:lnTo>
                  <a:cubicBezTo>
                    <a:pt x="2858" y="7218"/>
                    <a:pt x="2644" y="7099"/>
                    <a:pt x="2454" y="7028"/>
                  </a:cubicBezTo>
                  <a:lnTo>
                    <a:pt x="4526" y="3336"/>
                  </a:lnTo>
                  <a:close/>
                  <a:moveTo>
                    <a:pt x="7240" y="3313"/>
                  </a:moveTo>
                  <a:lnTo>
                    <a:pt x="9336" y="7004"/>
                  </a:lnTo>
                  <a:cubicBezTo>
                    <a:pt x="9122" y="7051"/>
                    <a:pt x="8907" y="7170"/>
                    <a:pt x="8741" y="7290"/>
                  </a:cubicBezTo>
                  <a:lnTo>
                    <a:pt x="7598" y="5313"/>
                  </a:lnTo>
                  <a:cubicBezTo>
                    <a:pt x="7566" y="5249"/>
                    <a:pt x="7513" y="5218"/>
                    <a:pt x="7453" y="5218"/>
                  </a:cubicBezTo>
                  <a:cubicBezTo>
                    <a:pt x="7423" y="5218"/>
                    <a:pt x="7391" y="5226"/>
                    <a:pt x="7359" y="5242"/>
                  </a:cubicBezTo>
                  <a:cubicBezTo>
                    <a:pt x="7264" y="5313"/>
                    <a:pt x="7240" y="5384"/>
                    <a:pt x="7312" y="5480"/>
                  </a:cubicBezTo>
                  <a:lnTo>
                    <a:pt x="8455" y="7575"/>
                  </a:lnTo>
                  <a:cubicBezTo>
                    <a:pt x="8312" y="7742"/>
                    <a:pt x="8169" y="7933"/>
                    <a:pt x="8074" y="8171"/>
                  </a:cubicBezTo>
                  <a:lnTo>
                    <a:pt x="3692" y="8147"/>
                  </a:lnTo>
                  <a:cubicBezTo>
                    <a:pt x="3597" y="7933"/>
                    <a:pt x="3454" y="7718"/>
                    <a:pt x="3311" y="7552"/>
                  </a:cubicBezTo>
                  <a:lnTo>
                    <a:pt x="5383" y="3813"/>
                  </a:lnTo>
                  <a:cubicBezTo>
                    <a:pt x="5550" y="3860"/>
                    <a:pt x="5692" y="3884"/>
                    <a:pt x="5883" y="3884"/>
                  </a:cubicBezTo>
                  <a:cubicBezTo>
                    <a:pt x="6050" y="3884"/>
                    <a:pt x="6193" y="3836"/>
                    <a:pt x="6359" y="3813"/>
                  </a:cubicBezTo>
                  <a:lnTo>
                    <a:pt x="6883" y="4765"/>
                  </a:lnTo>
                  <a:cubicBezTo>
                    <a:pt x="6931" y="4829"/>
                    <a:pt x="6978" y="4860"/>
                    <a:pt x="7033" y="4860"/>
                  </a:cubicBezTo>
                  <a:cubicBezTo>
                    <a:pt x="7060" y="4860"/>
                    <a:pt x="7090" y="4853"/>
                    <a:pt x="7121" y="4837"/>
                  </a:cubicBezTo>
                  <a:cubicBezTo>
                    <a:pt x="7217" y="4765"/>
                    <a:pt x="7240" y="4670"/>
                    <a:pt x="7193" y="4599"/>
                  </a:cubicBezTo>
                  <a:lnTo>
                    <a:pt x="6669" y="3694"/>
                  </a:lnTo>
                  <a:cubicBezTo>
                    <a:pt x="6883" y="3598"/>
                    <a:pt x="7074" y="3455"/>
                    <a:pt x="7240" y="3313"/>
                  </a:cubicBezTo>
                  <a:close/>
                  <a:moveTo>
                    <a:pt x="8026" y="8504"/>
                  </a:moveTo>
                  <a:cubicBezTo>
                    <a:pt x="7979" y="8623"/>
                    <a:pt x="7979" y="8766"/>
                    <a:pt x="7979" y="8909"/>
                  </a:cubicBezTo>
                  <a:cubicBezTo>
                    <a:pt x="7955" y="9028"/>
                    <a:pt x="7955" y="9123"/>
                    <a:pt x="7979" y="9242"/>
                  </a:cubicBezTo>
                  <a:lnTo>
                    <a:pt x="3811" y="9242"/>
                  </a:lnTo>
                  <a:cubicBezTo>
                    <a:pt x="3859" y="9123"/>
                    <a:pt x="3859" y="9028"/>
                    <a:pt x="3859" y="8909"/>
                  </a:cubicBezTo>
                  <a:cubicBezTo>
                    <a:pt x="3859" y="8766"/>
                    <a:pt x="3811" y="8647"/>
                    <a:pt x="3811" y="8504"/>
                  </a:cubicBezTo>
                  <a:close/>
                  <a:moveTo>
                    <a:pt x="9884" y="7313"/>
                  </a:moveTo>
                  <a:cubicBezTo>
                    <a:pt x="10789" y="7313"/>
                    <a:pt x="11503" y="8028"/>
                    <a:pt x="11503" y="8909"/>
                  </a:cubicBezTo>
                  <a:cubicBezTo>
                    <a:pt x="11503" y="9814"/>
                    <a:pt x="10765" y="10528"/>
                    <a:pt x="9884" y="10528"/>
                  </a:cubicBezTo>
                  <a:cubicBezTo>
                    <a:pt x="9003" y="10528"/>
                    <a:pt x="8288" y="9814"/>
                    <a:pt x="8288" y="8909"/>
                  </a:cubicBezTo>
                  <a:cubicBezTo>
                    <a:pt x="8288" y="8028"/>
                    <a:pt x="9003" y="7313"/>
                    <a:pt x="9884" y="7313"/>
                  </a:cubicBezTo>
                  <a:close/>
                  <a:moveTo>
                    <a:pt x="5938" y="1"/>
                  </a:moveTo>
                  <a:cubicBezTo>
                    <a:pt x="4836" y="1"/>
                    <a:pt x="3978" y="865"/>
                    <a:pt x="3978" y="1979"/>
                  </a:cubicBezTo>
                  <a:cubicBezTo>
                    <a:pt x="3978" y="2384"/>
                    <a:pt x="4097" y="2789"/>
                    <a:pt x="4335" y="3098"/>
                  </a:cubicBezTo>
                  <a:lnTo>
                    <a:pt x="2120" y="7004"/>
                  </a:lnTo>
                  <a:lnTo>
                    <a:pt x="1954" y="7004"/>
                  </a:lnTo>
                  <a:cubicBezTo>
                    <a:pt x="1596" y="7004"/>
                    <a:pt x="1191" y="7123"/>
                    <a:pt x="906" y="7313"/>
                  </a:cubicBezTo>
                  <a:cubicBezTo>
                    <a:pt x="810" y="7361"/>
                    <a:pt x="787" y="7480"/>
                    <a:pt x="858" y="7575"/>
                  </a:cubicBezTo>
                  <a:cubicBezTo>
                    <a:pt x="903" y="7605"/>
                    <a:pt x="958" y="7636"/>
                    <a:pt x="1016" y="7636"/>
                  </a:cubicBezTo>
                  <a:cubicBezTo>
                    <a:pt x="1050" y="7636"/>
                    <a:pt x="1085" y="7625"/>
                    <a:pt x="1120" y="7599"/>
                  </a:cubicBezTo>
                  <a:cubicBezTo>
                    <a:pt x="1382" y="7456"/>
                    <a:pt x="1644" y="7361"/>
                    <a:pt x="1977" y="7361"/>
                  </a:cubicBezTo>
                  <a:cubicBezTo>
                    <a:pt x="2906" y="7361"/>
                    <a:pt x="3644" y="8147"/>
                    <a:pt x="3573" y="9052"/>
                  </a:cubicBezTo>
                  <a:cubicBezTo>
                    <a:pt x="3549" y="9862"/>
                    <a:pt x="2858" y="10552"/>
                    <a:pt x="2049" y="10576"/>
                  </a:cubicBezTo>
                  <a:cubicBezTo>
                    <a:pt x="2009" y="10579"/>
                    <a:pt x="1970" y="10581"/>
                    <a:pt x="1931" y="10581"/>
                  </a:cubicBezTo>
                  <a:cubicBezTo>
                    <a:pt x="1077" y="10581"/>
                    <a:pt x="358" y="9846"/>
                    <a:pt x="358" y="8980"/>
                  </a:cubicBezTo>
                  <a:cubicBezTo>
                    <a:pt x="358" y="8671"/>
                    <a:pt x="453" y="8385"/>
                    <a:pt x="596" y="8147"/>
                  </a:cubicBezTo>
                  <a:cubicBezTo>
                    <a:pt x="668" y="8052"/>
                    <a:pt x="620" y="7956"/>
                    <a:pt x="572" y="7909"/>
                  </a:cubicBezTo>
                  <a:cubicBezTo>
                    <a:pt x="528" y="7876"/>
                    <a:pt x="479" y="7858"/>
                    <a:pt x="434" y="7858"/>
                  </a:cubicBezTo>
                  <a:cubicBezTo>
                    <a:pt x="382" y="7858"/>
                    <a:pt x="336" y="7881"/>
                    <a:pt x="310" y="7933"/>
                  </a:cubicBezTo>
                  <a:cubicBezTo>
                    <a:pt x="120" y="8218"/>
                    <a:pt x="1" y="8576"/>
                    <a:pt x="1" y="8980"/>
                  </a:cubicBezTo>
                  <a:cubicBezTo>
                    <a:pt x="1" y="10052"/>
                    <a:pt x="858" y="10933"/>
                    <a:pt x="1977" y="10933"/>
                  </a:cubicBezTo>
                  <a:cubicBezTo>
                    <a:pt x="2811" y="10933"/>
                    <a:pt x="3525" y="10409"/>
                    <a:pt x="3811" y="9647"/>
                  </a:cubicBezTo>
                  <a:lnTo>
                    <a:pt x="8121" y="9647"/>
                  </a:lnTo>
                  <a:cubicBezTo>
                    <a:pt x="8407" y="10409"/>
                    <a:pt x="9146" y="10933"/>
                    <a:pt x="9979" y="10933"/>
                  </a:cubicBezTo>
                  <a:cubicBezTo>
                    <a:pt x="10979" y="10933"/>
                    <a:pt x="11860" y="10100"/>
                    <a:pt x="11908" y="9099"/>
                  </a:cubicBezTo>
                  <a:cubicBezTo>
                    <a:pt x="11884" y="7909"/>
                    <a:pt x="11003" y="6980"/>
                    <a:pt x="9884" y="6980"/>
                  </a:cubicBezTo>
                  <a:lnTo>
                    <a:pt x="9717" y="6980"/>
                  </a:lnTo>
                  <a:lnTo>
                    <a:pt x="7502" y="3074"/>
                  </a:lnTo>
                  <a:cubicBezTo>
                    <a:pt x="7740" y="2741"/>
                    <a:pt x="7860" y="2336"/>
                    <a:pt x="7860" y="1884"/>
                  </a:cubicBezTo>
                  <a:cubicBezTo>
                    <a:pt x="7836" y="883"/>
                    <a:pt x="7026" y="50"/>
                    <a:pt x="6026" y="2"/>
                  </a:cubicBezTo>
                  <a:cubicBezTo>
                    <a:pt x="5996" y="1"/>
                    <a:pt x="5967" y="1"/>
                    <a:pt x="593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20" name="Google Shape;14196;p27">
              <a:extLst>
                <a:ext uri="{FF2B5EF4-FFF2-40B4-BE49-F238E27FC236}">
                  <a16:creationId xmlns:a16="http://schemas.microsoft.com/office/drawing/2014/main" id="{E9FE7DE2-C5B8-2B7E-5D93-412753C44603}"/>
                </a:ext>
              </a:extLst>
            </p:cNvPr>
            <p:cNvSpPr/>
            <p:nvPr/>
          </p:nvSpPr>
          <p:spPr>
            <a:xfrm>
              <a:off x="3445263" y="4003733"/>
              <a:ext cx="26225" cy="44075"/>
            </a:xfrm>
            <a:custGeom>
              <a:avLst/>
              <a:gdLst/>
              <a:ahLst/>
              <a:cxnLst/>
              <a:rect l="l" t="t" r="r" b="b"/>
              <a:pathLst>
                <a:path w="1049" h="1763" extrusionOk="0">
                  <a:moveTo>
                    <a:pt x="549" y="0"/>
                  </a:moveTo>
                  <a:cubicBezTo>
                    <a:pt x="310" y="0"/>
                    <a:pt x="96" y="191"/>
                    <a:pt x="48" y="429"/>
                  </a:cubicBezTo>
                  <a:cubicBezTo>
                    <a:pt x="1" y="501"/>
                    <a:pt x="72" y="596"/>
                    <a:pt x="191" y="620"/>
                  </a:cubicBezTo>
                  <a:cubicBezTo>
                    <a:pt x="212" y="630"/>
                    <a:pt x="231" y="635"/>
                    <a:pt x="249" y="635"/>
                  </a:cubicBezTo>
                  <a:cubicBezTo>
                    <a:pt x="316" y="635"/>
                    <a:pt x="368" y="570"/>
                    <a:pt x="406" y="477"/>
                  </a:cubicBezTo>
                  <a:cubicBezTo>
                    <a:pt x="430" y="381"/>
                    <a:pt x="477" y="358"/>
                    <a:pt x="549" y="358"/>
                  </a:cubicBezTo>
                  <a:cubicBezTo>
                    <a:pt x="644" y="358"/>
                    <a:pt x="715" y="429"/>
                    <a:pt x="715" y="548"/>
                  </a:cubicBezTo>
                  <a:cubicBezTo>
                    <a:pt x="715" y="620"/>
                    <a:pt x="668" y="715"/>
                    <a:pt x="549" y="715"/>
                  </a:cubicBezTo>
                  <a:cubicBezTo>
                    <a:pt x="453" y="715"/>
                    <a:pt x="358" y="810"/>
                    <a:pt x="358" y="905"/>
                  </a:cubicBezTo>
                  <a:cubicBezTo>
                    <a:pt x="358" y="977"/>
                    <a:pt x="453" y="1072"/>
                    <a:pt x="549" y="1072"/>
                  </a:cubicBezTo>
                  <a:cubicBezTo>
                    <a:pt x="644" y="1072"/>
                    <a:pt x="715" y="1144"/>
                    <a:pt x="715" y="1263"/>
                  </a:cubicBezTo>
                  <a:cubicBezTo>
                    <a:pt x="715" y="1334"/>
                    <a:pt x="668" y="1429"/>
                    <a:pt x="549" y="1429"/>
                  </a:cubicBezTo>
                  <a:cubicBezTo>
                    <a:pt x="453" y="1429"/>
                    <a:pt x="406" y="1382"/>
                    <a:pt x="406" y="1286"/>
                  </a:cubicBezTo>
                  <a:lnTo>
                    <a:pt x="406" y="1263"/>
                  </a:lnTo>
                  <a:cubicBezTo>
                    <a:pt x="406" y="1167"/>
                    <a:pt x="310" y="1072"/>
                    <a:pt x="215" y="1072"/>
                  </a:cubicBezTo>
                  <a:cubicBezTo>
                    <a:pt x="120" y="1072"/>
                    <a:pt x="48" y="1167"/>
                    <a:pt x="48" y="1263"/>
                  </a:cubicBezTo>
                  <a:lnTo>
                    <a:pt x="48" y="1310"/>
                  </a:lnTo>
                  <a:cubicBezTo>
                    <a:pt x="72" y="1548"/>
                    <a:pt x="287" y="1763"/>
                    <a:pt x="549" y="1763"/>
                  </a:cubicBezTo>
                  <a:cubicBezTo>
                    <a:pt x="811" y="1763"/>
                    <a:pt x="1049" y="1525"/>
                    <a:pt x="1049" y="1263"/>
                  </a:cubicBezTo>
                  <a:cubicBezTo>
                    <a:pt x="1049" y="1144"/>
                    <a:pt x="1001" y="1024"/>
                    <a:pt x="930" y="929"/>
                  </a:cubicBezTo>
                  <a:cubicBezTo>
                    <a:pt x="1001" y="786"/>
                    <a:pt x="1049" y="667"/>
                    <a:pt x="1049" y="501"/>
                  </a:cubicBezTo>
                  <a:cubicBezTo>
                    <a:pt x="1049" y="239"/>
                    <a:pt x="811" y="0"/>
                    <a:pt x="54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21" name="Google Shape;14197;p27">
              <a:extLst>
                <a:ext uri="{FF2B5EF4-FFF2-40B4-BE49-F238E27FC236}">
                  <a16:creationId xmlns:a16="http://schemas.microsoft.com/office/drawing/2014/main" id="{583EC85C-8457-F191-E3DF-86B25734FBB9}"/>
                </a:ext>
              </a:extLst>
            </p:cNvPr>
            <p:cNvSpPr/>
            <p:nvPr/>
          </p:nvSpPr>
          <p:spPr>
            <a:xfrm>
              <a:off x="3412538" y="4003583"/>
              <a:ext cx="27400" cy="42750"/>
            </a:xfrm>
            <a:custGeom>
              <a:avLst/>
              <a:gdLst/>
              <a:ahLst/>
              <a:cxnLst/>
              <a:rect l="l" t="t" r="r" b="b"/>
              <a:pathLst>
                <a:path w="1096" h="1710" extrusionOk="0">
                  <a:moveTo>
                    <a:pt x="579" y="337"/>
                  </a:moveTo>
                  <a:cubicBezTo>
                    <a:pt x="687" y="337"/>
                    <a:pt x="786" y="445"/>
                    <a:pt x="786" y="554"/>
                  </a:cubicBezTo>
                  <a:lnTo>
                    <a:pt x="786" y="1150"/>
                  </a:lnTo>
                  <a:cubicBezTo>
                    <a:pt x="786" y="1250"/>
                    <a:pt x="701" y="1351"/>
                    <a:pt x="603" y="1351"/>
                  </a:cubicBezTo>
                  <a:cubicBezTo>
                    <a:pt x="585" y="1351"/>
                    <a:pt x="566" y="1347"/>
                    <a:pt x="548" y="1340"/>
                  </a:cubicBezTo>
                  <a:cubicBezTo>
                    <a:pt x="453" y="1316"/>
                    <a:pt x="357" y="1221"/>
                    <a:pt x="357" y="1150"/>
                  </a:cubicBezTo>
                  <a:lnTo>
                    <a:pt x="357" y="554"/>
                  </a:lnTo>
                  <a:cubicBezTo>
                    <a:pt x="357" y="435"/>
                    <a:pt x="429" y="340"/>
                    <a:pt x="548" y="340"/>
                  </a:cubicBezTo>
                  <a:cubicBezTo>
                    <a:pt x="558" y="338"/>
                    <a:pt x="569" y="337"/>
                    <a:pt x="579" y="337"/>
                  </a:cubicBezTo>
                  <a:close/>
                  <a:moveTo>
                    <a:pt x="536" y="1"/>
                  </a:moveTo>
                  <a:cubicBezTo>
                    <a:pt x="509" y="1"/>
                    <a:pt x="481" y="3"/>
                    <a:pt x="453" y="6"/>
                  </a:cubicBezTo>
                  <a:cubicBezTo>
                    <a:pt x="214" y="30"/>
                    <a:pt x="0" y="268"/>
                    <a:pt x="0" y="554"/>
                  </a:cubicBezTo>
                  <a:lnTo>
                    <a:pt x="0" y="1150"/>
                  </a:lnTo>
                  <a:cubicBezTo>
                    <a:pt x="0" y="1411"/>
                    <a:pt x="214" y="1650"/>
                    <a:pt x="453" y="1697"/>
                  </a:cubicBezTo>
                  <a:cubicBezTo>
                    <a:pt x="493" y="1705"/>
                    <a:pt x="532" y="1709"/>
                    <a:pt x="570" y="1709"/>
                  </a:cubicBezTo>
                  <a:cubicBezTo>
                    <a:pt x="870" y="1709"/>
                    <a:pt x="1096" y="1469"/>
                    <a:pt x="1096" y="1173"/>
                  </a:cubicBezTo>
                  <a:lnTo>
                    <a:pt x="1096" y="554"/>
                  </a:lnTo>
                  <a:cubicBezTo>
                    <a:pt x="1096" y="247"/>
                    <a:pt x="853" y="1"/>
                    <a:pt x="53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22" name="Google Shape;14198;p27">
              <a:extLst>
                <a:ext uri="{FF2B5EF4-FFF2-40B4-BE49-F238E27FC236}">
                  <a16:creationId xmlns:a16="http://schemas.microsoft.com/office/drawing/2014/main" id="{923898D8-E2D9-BC3A-DE9F-E25F1765A059}"/>
                </a:ext>
              </a:extLst>
            </p:cNvPr>
            <p:cNvSpPr/>
            <p:nvPr/>
          </p:nvSpPr>
          <p:spPr>
            <a:xfrm>
              <a:off x="3244638" y="4003733"/>
              <a:ext cx="27400" cy="41700"/>
            </a:xfrm>
            <a:custGeom>
              <a:avLst/>
              <a:gdLst/>
              <a:ahLst/>
              <a:cxnLst/>
              <a:rect l="l" t="t" r="r" b="b"/>
              <a:pathLst>
                <a:path w="1096" h="1668" extrusionOk="0">
                  <a:moveTo>
                    <a:pt x="524" y="0"/>
                  </a:moveTo>
                  <a:cubicBezTo>
                    <a:pt x="286" y="0"/>
                    <a:pt x="96" y="191"/>
                    <a:pt x="24" y="429"/>
                  </a:cubicBezTo>
                  <a:cubicBezTo>
                    <a:pt x="0" y="501"/>
                    <a:pt x="48" y="572"/>
                    <a:pt x="119" y="596"/>
                  </a:cubicBezTo>
                  <a:cubicBezTo>
                    <a:pt x="152" y="615"/>
                    <a:pt x="185" y="624"/>
                    <a:pt x="215" y="624"/>
                  </a:cubicBezTo>
                  <a:cubicBezTo>
                    <a:pt x="295" y="624"/>
                    <a:pt x="358" y="563"/>
                    <a:pt x="358" y="477"/>
                  </a:cubicBezTo>
                  <a:cubicBezTo>
                    <a:pt x="381" y="381"/>
                    <a:pt x="453" y="358"/>
                    <a:pt x="500" y="358"/>
                  </a:cubicBezTo>
                  <a:cubicBezTo>
                    <a:pt x="596" y="358"/>
                    <a:pt x="643" y="429"/>
                    <a:pt x="691" y="501"/>
                  </a:cubicBezTo>
                  <a:lnTo>
                    <a:pt x="691" y="548"/>
                  </a:lnTo>
                  <a:cubicBezTo>
                    <a:pt x="643" y="596"/>
                    <a:pt x="620" y="691"/>
                    <a:pt x="572" y="739"/>
                  </a:cubicBezTo>
                  <a:cubicBezTo>
                    <a:pt x="358" y="1048"/>
                    <a:pt x="239" y="1191"/>
                    <a:pt x="167" y="1286"/>
                  </a:cubicBezTo>
                  <a:cubicBezTo>
                    <a:pt x="96" y="1405"/>
                    <a:pt x="48" y="1453"/>
                    <a:pt x="96" y="1548"/>
                  </a:cubicBezTo>
                  <a:cubicBezTo>
                    <a:pt x="119" y="1620"/>
                    <a:pt x="143" y="1644"/>
                    <a:pt x="215" y="1667"/>
                  </a:cubicBezTo>
                  <a:lnTo>
                    <a:pt x="929" y="1667"/>
                  </a:lnTo>
                  <a:cubicBezTo>
                    <a:pt x="1001" y="1667"/>
                    <a:pt x="1096" y="1620"/>
                    <a:pt x="1096" y="1525"/>
                  </a:cubicBezTo>
                  <a:cubicBezTo>
                    <a:pt x="1096" y="1405"/>
                    <a:pt x="1048" y="1334"/>
                    <a:pt x="929" y="1334"/>
                  </a:cubicBezTo>
                  <a:lnTo>
                    <a:pt x="572" y="1334"/>
                  </a:lnTo>
                  <a:cubicBezTo>
                    <a:pt x="620" y="1263"/>
                    <a:pt x="739" y="1096"/>
                    <a:pt x="858" y="953"/>
                  </a:cubicBezTo>
                  <a:cubicBezTo>
                    <a:pt x="953" y="810"/>
                    <a:pt x="1001" y="691"/>
                    <a:pt x="1048" y="596"/>
                  </a:cubicBezTo>
                  <a:lnTo>
                    <a:pt x="1048" y="548"/>
                  </a:lnTo>
                  <a:lnTo>
                    <a:pt x="1048" y="501"/>
                  </a:lnTo>
                  <a:cubicBezTo>
                    <a:pt x="1048" y="239"/>
                    <a:pt x="810" y="0"/>
                    <a:pt x="52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23" name="Google Shape;14199;p27">
              <a:extLst>
                <a:ext uri="{FF2B5EF4-FFF2-40B4-BE49-F238E27FC236}">
                  <a16:creationId xmlns:a16="http://schemas.microsoft.com/office/drawing/2014/main" id="{5EC5DE58-97EB-1985-ACC6-7324EF626557}"/>
                </a:ext>
              </a:extLst>
            </p:cNvPr>
            <p:cNvSpPr/>
            <p:nvPr/>
          </p:nvSpPr>
          <p:spPr>
            <a:xfrm>
              <a:off x="3214263" y="4002858"/>
              <a:ext cx="27425" cy="42850"/>
            </a:xfrm>
            <a:custGeom>
              <a:avLst/>
              <a:gdLst/>
              <a:ahLst/>
              <a:cxnLst/>
              <a:rect l="l" t="t" r="r" b="b"/>
              <a:pathLst>
                <a:path w="1097" h="1714" extrusionOk="0">
                  <a:moveTo>
                    <a:pt x="518" y="366"/>
                  </a:moveTo>
                  <a:cubicBezTo>
                    <a:pt x="528" y="366"/>
                    <a:pt x="538" y="367"/>
                    <a:pt x="549" y="369"/>
                  </a:cubicBezTo>
                  <a:cubicBezTo>
                    <a:pt x="644" y="393"/>
                    <a:pt x="739" y="488"/>
                    <a:pt x="739" y="583"/>
                  </a:cubicBezTo>
                  <a:lnTo>
                    <a:pt x="739" y="1179"/>
                  </a:lnTo>
                  <a:cubicBezTo>
                    <a:pt x="739" y="1298"/>
                    <a:pt x="668" y="1369"/>
                    <a:pt x="549" y="1369"/>
                  </a:cubicBezTo>
                  <a:cubicBezTo>
                    <a:pt x="530" y="1376"/>
                    <a:pt x="512" y="1380"/>
                    <a:pt x="494" y="1380"/>
                  </a:cubicBezTo>
                  <a:cubicBezTo>
                    <a:pt x="395" y="1380"/>
                    <a:pt x="310" y="1279"/>
                    <a:pt x="310" y="1179"/>
                  </a:cubicBezTo>
                  <a:lnTo>
                    <a:pt x="310" y="583"/>
                  </a:lnTo>
                  <a:cubicBezTo>
                    <a:pt x="310" y="474"/>
                    <a:pt x="410" y="366"/>
                    <a:pt x="518" y="366"/>
                  </a:cubicBezTo>
                  <a:close/>
                  <a:moveTo>
                    <a:pt x="534" y="1"/>
                  </a:moveTo>
                  <a:cubicBezTo>
                    <a:pt x="230" y="1"/>
                    <a:pt x="1" y="259"/>
                    <a:pt x="1" y="536"/>
                  </a:cubicBezTo>
                  <a:lnTo>
                    <a:pt x="1" y="1179"/>
                  </a:lnTo>
                  <a:cubicBezTo>
                    <a:pt x="1" y="1456"/>
                    <a:pt x="230" y="1714"/>
                    <a:pt x="534" y="1714"/>
                  </a:cubicBezTo>
                  <a:cubicBezTo>
                    <a:pt x="569" y="1714"/>
                    <a:pt x="606" y="1710"/>
                    <a:pt x="644" y="1702"/>
                  </a:cubicBezTo>
                  <a:cubicBezTo>
                    <a:pt x="882" y="1679"/>
                    <a:pt x="1096" y="1440"/>
                    <a:pt x="1096" y="1179"/>
                  </a:cubicBezTo>
                  <a:lnTo>
                    <a:pt x="1096" y="583"/>
                  </a:lnTo>
                  <a:cubicBezTo>
                    <a:pt x="1096" y="297"/>
                    <a:pt x="882" y="59"/>
                    <a:pt x="644" y="12"/>
                  </a:cubicBezTo>
                  <a:cubicBezTo>
                    <a:pt x="606" y="4"/>
                    <a:pt x="569" y="1"/>
                    <a:pt x="5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24" name="Google Shape;14200;p27">
              <a:extLst>
                <a:ext uri="{FF2B5EF4-FFF2-40B4-BE49-F238E27FC236}">
                  <a16:creationId xmlns:a16="http://schemas.microsoft.com/office/drawing/2014/main" id="{823E79EC-32D6-247E-882B-D18B48F8991C}"/>
                </a:ext>
              </a:extLst>
            </p:cNvPr>
            <p:cNvSpPr/>
            <p:nvPr/>
          </p:nvSpPr>
          <p:spPr>
            <a:xfrm>
              <a:off x="3350613" y="3828708"/>
              <a:ext cx="17275" cy="44175"/>
            </a:xfrm>
            <a:custGeom>
              <a:avLst/>
              <a:gdLst/>
              <a:ahLst/>
              <a:cxnLst/>
              <a:rect l="l" t="t" r="r" b="b"/>
              <a:pathLst>
                <a:path w="691" h="1767" extrusionOk="0">
                  <a:moveTo>
                    <a:pt x="215" y="0"/>
                  </a:moveTo>
                  <a:cubicBezTo>
                    <a:pt x="96" y="0"/>
                    <a:pt x="0" y="95"/>
                    <a:pt x="48" y="214"/>
                  </a:cubicBezTo>
                  <a:cubicBezTo>
                    <a:pt x="72" y="310"/>
                    <a:pt x="167" y="357"/>
                    <a:pt x="215" y="357"/>
                  </a:cubicBezTo>
                  <a:lnTo>
                    <a:pt x="334" y="357"/>
                  </a:lnTo>
                  <a:lnTo>
                    <a:pt x="334" y="1596"/>
                  </a:lnTo>
                  <a:cubicBezTo>
                    <a:pt x="334" y="1667"/>
                    <a:pt x="405" y="1738"/>
                    <a:pt x="500" y="1762"/>
                  </a:cubicBezTo>
                  <a:cubicBezTo>
                    <a:pt x="513" y="1765"/>
                    <a:pt x="525" y="1767"/>
                    <a:pt x="537" y="1767"/>
                  </a:cubicBezTo>
                  <a:cubicBezTo>
                    <a:pt x="619" y="1767"/>
                    <a:pt x="691" y="1699"/>
                    <a:pt x="691" y="1596"/>
                  </a:cubicBezTo>
                  <a:lnTo>
                    <a:pt x="691" y="191"/>
                  </a:lnTo>
                  <a:cubicBezTo>
                    <a:pt x="691" y="95"/>
                    <a:pt x="596" y="0"/>
                    <a:pt x="52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25" name="Google Shape;14201;p27">
              <a:extLst>
                <a:ext uri="{FF2B5EF4-FFF2-40B4-BE49-F238E27FC236}">
                  <a16:creationId xmlns:a16="http://schemas.microsoft.com/office/drawing/2014/main" id="{F03D35CA-3506-C1E3-58A7-6BB0551EF519}"/>
                </a:ext>
              </a:extLst>
            </p:cNvPr>
            <p:cNvSpPr/>
            <p:nvPr/>
          </p:nvSpPr>
          <p:spPr>
            <a:xfrm>
              <a:off x="3316663" y="3827458"/>
              <a:ext cx="29200" cy="44875"/>
            </a:xfrm>
            <a:custGeom>
              <a:avLst/>
              <a:gdLst/>
              <a:ahLst/>
              <a:cxnLst/>
              <a:rect l="l" t="t" r="r" b="b"/>
              <a:pathLst>
                <a:path w="1168" h="1795" extrusionOk="0">
                  <a:moveTo>
                    <a:pt x="596" y="383"/>
                  </a:moveTo>
                  <a:cubicBezTo>
                    <a:pt x="715" y="383"/>
                    <a:pt x="811" y="502"/>
                    <a:pt x="811" y="622"/>
                  </a:cubicBezTo>
                  <a:lnTo>
                    <a:pt x="811" y="1241"/>
                  </a:lnTo>
                  <a:cubicBezTo>
                    <a:pt x="811" y="1360"/>
                    <a:pt x="715" y="1479"/>
                    <a:pt x="596" y="1479"/>
                  </a:cubicBezTo>
                  <a:cubicBezTo>
                    <a:pt x="453" y="1479"/>
                    <a:pt x="358" y="1407"/>
                    <a:pt x="358" y="1241"/>
                  </a:cubicBezTo>
                  <a:lnTo>
                    <a:pt x="358" y="622"/>
                  </a:lnTo>
                  <a:cubicBezTo>
                    <a:pt x="358" y="502"/>
                    <a:pt x="477" y="383"/>
                    <a:pt x="596" y="383"/>
                  </a:cubicBezTo>
                  <a:close/>
                  <a:moveTo>
                    <a:pt x="623" y="1"/>
                  </a:moveTo>
                  <a:cubicBezTo>
                    <a:pt x="285" y="1"/>
                    <a:pt x="1" y="255"/>
                    <a:pt x="1" y="574"/>
                  </a:cubicBezTo>
                  <a:lnTo>
                    <a:pt x="1" y="1217"/>
                  </a:lnTo>
                  <a:cubicBezTo>
                    <a:pt x="1" y="1550"/>
                    <a:pt x="263" y="1788"/>
                    <a:pt x="572" y="1788"/>
                  </a:cubicBezTo>
                  <a:cubicBezTo>
                    <a:pt x="599" y="1792"/>
                    <a:pt x="625" y="1794"/>
                    <a:pt x="650" y="1794"/>
                  </a:cubicBezTo>
                  <a:cubicBezTo>
                    <a:pt x="946" y="1794"/>
                    <a:pt x="1168" y="1548"/>
                    <a:pt x="1168" y="1241"/>
                  </a:cubicBezTo>
                  <a:lnTo>
                    <a:pt x="1168" y="598"/>
                  </a:lnTo>
                  <a:cubicBezTo>
                    <a:pt x="1168" y="336"/>
                    <a:pt x="930" y="26"/>
                    <a:pt x="668" y="2"/>
                  </a:cubicBezTo>
                  <a:cubicBezTo>
                    <a:pt x="653" y="1"/>
                    <a:pt x="638" y="1"/>
                    <a:pt x="62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26" name="Google Shape;14202;p27">
            <a:extLst>
              <a:ext uri="{FF2B5EF4-FFF2-40B4-BE49-F238E27FC236}">
                <a16:creationId xmlns:a16="http://schemas.microsoft.com/office/drawing/2014/main" id="{21AA329C-13AF-A1DB-B2B7-CA63E882F4A2}"/>
              </a:ext>
            </a:extLst>
          </p:cNvPr>
          <p:cNvGrpSpPr/>
          <p:nvPr/>
        </p:nvGrpSpPr>
        <p:grpSpPr>
          <a:xfrm>
            <a:off x="6495999" y="7982527"/>
            <a:ext cx="712038" cy="712278"/>
            <a:chOff x="3656038" y="3790508"/>
            <a:chExt cx="297700" cy="297800"/>
          </a:xfrm>
        </p:grpSpPr>
        <p:sp>
          <p:nvSpPr>
            <p:cNvPr id="327" name="Google Shape;14203;p27">
              <a:extLst>
                <a:ext uri="{FF2B5EF4-FFF2-40B4-BE49-F238E27FC236}">
                  <a16:creationId xmlns:a16="http://schemas.microsoft.com/office/drawing/2014/main" id="{C30BBAAD-15E2-A46D-C00E-B9CA884C14D3}"/>
                </a:ext>
              </a:extLst>
            </p:cNvPr>
            <p:cNvSpPr/>
            <p:nvPr/>
          </p:nvSpPr>
          <p:spPr>
            <a:xfrm>
              <a:off x="3871563" y="3876333"/>
              <a:ext cx="28600" cy="39900"/>
            </a:xfrm>
            <a:custGeom>
              <a:avLst/>
              <a:gdLst/>
              <a:ahLst/>
              <a:cxnLst/>
              <a:rect l="l" t="t" r="r" b="b"/>
              <a:pathLst>
                <a:path w="1144" h="1596" extrusionOk="0">
                  <a:moveTo>
                    <a:pt x="548" y="334"/>
                  </a:moveTo>
                  <a:cubicBezTo>
                    <a:pt x="619" y="334"/>
                    <a:pt x="667" y="357"/>
                    <a:pt x="667" y="429"/>
                  </a:cubicBezTo>
                  <a:cubicBezTo>
                    <a:pt x="691" y="524"/>
                    <a:pt x="643" y="572"/>
                    <a:pt x="548" y="572"/>
                  </a:cubicBezTo>
                  <a:lnTo>
                    <a:pt x="381" y="572"/>
                  </a:lnTo>
                  <a:lnTo>
                    <a:pt x="381" y="334"/>
                  </a:lnTo>
                  <a:close/>
                  <a:moveTo>
                    <a:pt x="619" y="929"/>
                  </a:moveTo>
                  <a:cubicBezTo>
                    <a:pt x="691" y="929"/>
                    <a:pt x="762" y="1000"/>
                    <a:pt x="786" y="1048"/>
                  </a:cubicBezTo>
                  <a:cubicBezTo>
                    <a:pt x="810" y="1167"/>
                    <a:pt x="738" y="1262"/>
                    <a:pt x="643" y="1262"/>
                  </a:cubicBezTo>
                  <a:lnTo>
                    <a:pt x="381" y="1262"/>
                  </a:lnTo>
                  <a:lnTo>
                    <a:pt x="381" y="929"/>
                  </a:lnTo>
                  <a:close/>
                  <a:moveTo>
                    <a:pt x="191" y="0"/>
                  </a:moveTo>
                  <a:cubicBezTo>
                    <a:pt x="95" y="0"/>
                    <a:pt x="0" y="95"/>
                    <a:pt x="0" y="191"/>
                  </a:cubicBezTo>
                  <a:lnTo>
                    <a:pt x="0" y="1429"/>
                  </a:lnTo>
                  <a:lnTo>
                    <a:pt x="0" y="1500"/>
                  </a:lnTo>
                  <a:cubicBezTo>
                    <a:pt x="71" y="1548"/>
                    <a:pt x="143" y="1596"/>
                    <a:pt x="214" y="1596"/>
                  </a:cubicBezTo>
                  <a:lnTo>
                    <a:pt x="643" y="1596"/>
                  </a:lnTo>
                  <a:cubicBezTo>
                    <a:pt x="905" y="1596"/>
                    <a:pt x="1143" y="1358"/>
                    <a:pt x="1143" y="1072"/>
                  </a:cubicBezTo>
                  <a:cubicBezTo>
                    <a:pt x="1143" y="929"/>
                    <a:pt x="1095" y="786"/>
                    <a:pt x="976" y="691"/>
                  </a:cubicBezTo>
                  <a:cubicBezTo>
                    <a:pt x="1024" y="596"/>
                    <a:pt x="1024" y="500"/>
                    <a:pt x="1024" y="429"/>
                  </a:cubicBezTo>
                  <a:cubicBezTo>
                    <a:pt x="1000" y="191"/>
                    <a:pt x="786" y="0"/>
                    <a:pt x="54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28" name="Google Shape;14204;p27">
              <a:extLst>
                <a:ext uri="{FF2B5EF4-FFF2-40B4-BE49-F238E27FC236}">
                  <a16:creationId xmlns:a16="http://schemas.microsoft.com/office/drawing/2014/main" id="{C8396387-F59A-4C19-793F-DEEDBDA1E055}"/>
                </a:ext>
              </a:extLst>
            </p:cNvPr>
            <p:cNvSpPr/>
            <p:nvPr/>
          </p:nvSpPr>
          <p:spPr>
            <a:xfrm>
              <a:off x="3799513" y="3812033"/>
              <a:ext cx="35150" cy="40625"/>
            </a:xfrm>
            <a:custGeom>
              <a:avLst/>
              <a:gdLst/>
              <a:ahLst/>
              <a:cxnLst/>
              <a:rect l="l" t="t" r="r" b="b"/>
              <a:pathLst>
                <a:path w="1406" h="1625" extrusionOk="0">
                  <a:moveTo>
                    <a:pt x="715" y="643"/>
                  </a:moveTo>
                  <a:lnTo>
                    <a:pt x="834" y="977"/>
                  </a:lnTo>
                  <a:lnTo>
                    <a:pt x="572" y="977"/>
                  </a:lnTo>
                  <a:lnTo>
                    <a:pt x="715" y="643"/>
                  </a:lnTo>
                  <a:close/>
                  <a:moveTo>
                    <a:pt x="691" y="0"/>
                  </a:moveTo>
                  <a:cubicBezTo>
                    <a:pt x="596" y="0"/>
                    <a:pt x="548" y="48"/>
                    <a:pt x="501" y="119"/>
                  </a:cubicBezTo>
                  <a:lnTo>
                    <a:pt x="0" y="1381"/>
                  </a:lnTo>
                  <a:cubicBezTo>
                    <a:pt x="0" y="1548"/>
                    <a:pt x="72" y="1620"/>
                    <a:pt x="167" y="1620"/>
                  </a:cubicBezTo>
                  <a:lnTo>
                    <a:pt x="215" y="1620"/>
                  </a:lnTo>
                  <a:cubicBezTo>
                    <a:pt x="286" y="1620"/>
                    <a:pt x="358" y="1596"/>
                    <a:pt x="358" y="1501"/>
                  </a:cubicBezTo>
                  <a:lnTo>
                    <a:pt x="453" y="1310"/>
                  </a:lnTo>
                  <a:lnTo>
                    <a:pt x="953" y="1310"/>
                  </a:lnTo>
                  <a:lnTo>
                    <a:pt x="1024" y="1501"/>
                  </a:lnTo>
                  <a:cubicBezTo>
                    <a:pt x="1042" y="1569"/>
                    <a:pt x="1108" y="1625"/>
                    <a:pt x="1179" y="1625"/>
                  </a:cubicBezTo>
                  <a:cubicBezTo>
                    <a:pt x="1207" y="1625"/>
                    <a:pt x="1236" y="1616"/>
                    <a:pt x="1263" y="1596"/>
                  </a:cubicBezTo>
                  <a:cubicBezTo>
                    <a:pt x="1358" y="1572"/>
                    <a:pt x="1406" y="1453"/>
                    <a:pt x="1358" y="1358"/>
                  </a:cubicBezTo>
                  <a:lnTo>
                    <a:pt x="882" y="119"/>
                  </a:lnTo>
                  <a:cubicBezTo>
                    <a:pt x="834" y="24"/>
                    <a:pt x="763" y="0"/>
                    <a:pt x="69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29" name="Google Shape;14205;p27">
              <a:extLst>
                <a:ext uri="{FF2B5EF4-FFF2-40B4-BE49-F238E27FC236}">
                  <a16:creationId xmlns:a16="http://schemas.microsoft.com/office/drawing/2014/main" id="{3A766FFC-98C3-E6B3-F5A4-7461138BA99E}"/>
                </a:ext>
              </a:extLst>
            </p:cNvPr>
            <p:cNvSpPr/>
            <p:nvPr/>
          </p:nvSpPr>
          <p:spPr>
            <a:xfrm>
              <a:off x="3916788" y="4003133"/>
              <a:ext cx="30400" cy="39325"/>
            </a:xfrm>
            <a:custGeom>
              <a:avLst/>
              <a:gdLst/>
              <a:ahLst/>
              <a:cxnLst/>
              <a:rect l="l" t="t" r="r" b="b"/>
              <a:pathLst>
                <a:path w="1216" h="1573" extrusionOk="0">
                  <a:moveTo>
                    <a:pt x="525" y="334"/>
                  </a:moveTo>
                  <a:cubicBezTo>
                    <a:pt x="834" y="334"/>
                    <a:pt x="858" y="644"/>
                    <a:pt x="858" y="763"/>
                  </a:cubicBezTo>
                  <a:cubicBezTo>
                    <a:pt x="858" y="1072"/>
                    <a:pt x="715" y="1215"/>
                    <a:pt x="525" y="1215"/>
                  </a:cubicBezTo>
                  <a:lnTo>
                    <a:pt x="358" y="1215"/>
                  </a:lnTo>
                  <a:lnTo>
                    <a:pt x="358" y="763"/>
                  </a:lnTo>
                  <a:lnTo>
                    <a:pt x="358" y="334"/>
                  </a:lnTo>
                  <a:close/>
                  <a:moveTo>
                    <a:pt x="96" y="1"/>
                  </a:moveTo>
                  <a:cubicBezTo>
                    <a:pt x="25" y="24"/>
                    <a:pt x="1" y="96"/>
                    <a:pt x="1" y="167"/>
                  </a:cubicBezTo>
                  <a:lnTo>
                    <a:pt x="1" y="810"/>
                  </a:lnTo>
                  <a:cubicBezTo>
                    <a:pt x="25" y="953"/>
                    <a:pt x="25" y="1406"/>
                    <a:pt x="25" y="1406"/>
                  </a:cubicBezTo>
                  <a:cubicBezTo>
                    <a:pt x="25" y="1453"/>
                    <a:pt x="72" y="1549"/>
                    <a:pt x="144" y="1572"/>
                  </a:cubicBezTo>
                  <a:lnTo>
                    <a:pt x="549" y="1572"/>
                  </a:lnTo>
                  <a:cubicBezTo>
                    <a:pt x="953" y="1572"/>
                    <a:pt x="1215" y="1239"/>
                    <a:pt x="1215" y="810"/>
                  </a:cubicBezTo>
                  <a:cubicBezTo>
                    <a:pt x="1215" y="334"/>
                    <a:pt x="953" y="1"/>
                    <a:pt x="52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30" name="Google Shape;14206;p27">
              <a:extLst>
                <a:ext uri="{FF2B5EF4-FFF2-40B4-BE49-F238E27FC236}">
                  <a16:creationId xmlns:a16="http://schemas.microsoft.com/office/drawing/2014/main" id="{D31B483C-054C-6C54-3B8D-F2468F88EB6B}"/>
                </a:ext>
              </a:extLst>
            </p:cNvPr>
            <p:cNvSpPr/>
            <p:nvPr/>
          </p:nvSpPr>
          <p:spPr>
            <a:xfrm>
              <a:off x="3833438" y="3939933"/>
              <a:ext cx="34575" cy="39425"/>
            </a:xfrm>
            <a:custGeom>
              <a:avLst/>
              <a:gdLst/>
              <a:ahLst/>
              <a:cxnLst/>
              <a:rect l="l" t="t" r="r" b="b"/>
              <a:pathLst>
                <a:path w="1383" h="1577" extrusionOk="0">
                  <a:moveTo>
                    <a:pt x="710" y="0"/>
                  </a:moveTo>
                  <a:cubicBezTo>
                    <a:pt x="316" y="0"/>
                    <a:pt x="1" y="341"/>
                    <a:pt x="1" y="766"/>
                  </a:cubicBezTo>
                  <a:cubicBezTo>
                    <a:pt x="1" y="1219"/>
                    <a:pt x="358" y="1576"/>
                    <a:pt x="787" y="1576"/>
                  </a:cubicBezTo>
                  <a:cubicBezTo>
                    <a:pt x="977" y="1576"/>
                    <a:pt x="1120" y="1505"/>
                    <a:pt x="1263" y="1386"/>
                  </a:cubicBezTo>
                  <a:lnTo>
                    <a:pt x="1334" y="1338"/>
                  </a:lnTo>
                  <a:cubicBezTo>
                    <a:pt x="1382" y="1266"/>
                    <a:pt x="1382" y="1147"/>
                    <a:pt x="1311" y="1100"/>
                  </a:cubicBezTo>
                  <a:cubicBezTo>
                    <a:pt x="1278" y="1067"/>
                    <a:pt x="1234" y="1049"/>
                    <a:pt x="1190" y="1049"/>
                  </a:cubicBezTo>
                  <a:cubicBezTo>
                    <a:pt x="1139" y="1049"/>
                    <a:pt x="1087" y="1073"/>
                    <a:pt x="1049" y="1124"/>
                  </a:cubicBezTo>
                  <a:lnTo>
                    <a:pt x="1025" y="1147"/>
                  </a:lnTo>
                  <a:cubicBezTo>
                    <a:pt x="977" y="1219"/>
                    <a:pt x="882" y="1243"/>
                    <a:pt x="787" y="1243"/>
                  </a:cubicBezTo>
                  <a:cubicBezTo>
                    <a:pt x="549" y="1243"/>
                    <a:pt x="334" y="1028"/>
                    <a:pt x="334" y="790"/>
                  </a:cubicBezTo>
                  <a:cubicBezTo>
                    <a:pt x="334" y="552"/>
                    <a:pt x="549" y="362"/>
                    <a:pt x="787" y="362"/>
                  </a:cubicBezTo>
                  <a:cubicBezTo>
                    <a:pt x="882" y="362"/>
                    <a:pt x="977" y="385"/>
                    <a:pt x="1049" y="433"/>
                  </a:cubicBezTo>
                  <a:cubicBezTo>
                    <a:pt x="1086" y="461"/>
                    <a:pt x="1124" y="474"/>
                    <a:pt x="1159" y="474"/>
                  </a:cubicBezTo>
                  <a:cubicBezTo>
                    <a:pt x="1212" y="474"/>
                    <a:pt x="1258" y="443"/>
                    <a:pt x="1287" y="385"/>
                  </a:cubicBezTo>
                  <a:cubicBezTo>
                    <a:pt x="1358" y="290"/>
                    <a:pt x="1334" y="195"/>
                    <a:pt x="1239" y="147"/>
                  </a:cubicBezTo>
                  <a:cubicBezTo>
                    <a:pt x="1120" y="52"/>
                    <a:pt x="930" y="4"/>
                    <a:pt x="787" y="4"/>
                  </a:cubicBezTo>
                  <a:cubicBezTo>
                    <a:pt x="761" y="1"/>
                    <a:pt x="735" y="0"/>
                    <a:pt x="71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31" name="Google Shape;14207;p27">
              <a:extLst>
                <a:ext uri="{FF2B5EF4-FFF2-40B4-BE49-F238E27FC236}">
                  <a16:creationId xmlns:a16="http://schemas.microsoft.com/office/drawing/2014/main" id="{165F4766-8236-AAF7-E0EA-D0696DC42FC0}"/>
                </a:ext>
              </a:extLst>
            </p:cNvPr>
            <p:cNvSpPr/>
            <p:nvPr/>
          </p:nvSpPr>
          <p:spPr>
            <a:xfrm>
              <a:off x="3656038" y="3790508"/>
              <a:ext cx="297700" cy="297800"/>
            </a:xfrm>
            <a:custGeom>
              <a:avLst/>
              <a:gdLst/>
              <a:ahLst/>
              <a:cxnLst/>
              <a:rect l="l" t="t" r="r" b="b"/>
              <a:pathLst>
                <a:path w="11908" h="11912" extrusionOk="0">
                  <a:moveTo>
                    <a:pt x="3406" y="1099"/>
                  </a:moveTo>
                  <a:lnTo>
                    <a:pt x="3406" y="2314"/>
                  </a:lnTo>
                  <a:lnTo>
                    <a:pt x="1072" y="2314"/>
                  </a:lnTo>
                  <a:lnTo>
                    <a:pt x="1072" y="1099"/>
                  </a:lnTo>
                  <a:close/>
                  <a:moveTo>
                    <a:pt x="4739" y="1099"/>
                  </a:moveTo>
                  <a:lnTo>
                    <a:pt x="4739" y="2314"/>
                  </a:lnTo>
                  <a:lnTo>
                    <a:pt x="3715" y="2314"/>
                  </a:lnTo>
                  <a:lnTo>
                    <a:pt x="3715" y="1099"/>
                  </a:lnTo>
                  <a:close/>
                  <a:moveTo>
                    <a:pt x="5478" y="3624"/>
                  </a:moveTo>
                  <a:lnTo>
                    <a:pt x="5478" y="4838"/>
                  </a:lnTo>
                  <a:lnTo>
                    <a:pt x="1072" y="4838"/>
                  </a:lnTo>
                  <a:lnTo>
                    <a:pt x="1072" y="3624"/>
                  </a:lnTo>
                  <a:close/>
                  <a:moveTo>
                    <a:pt x="4168" y="6148"/>
                  </a:moveTo>
                  <a:lnTo>
                    <a:pt x="4168" y="7363"/>
                  </a:lnTo>
                  <a:lnTo>
                    <a:pt x="1072" y="7363"/>
                  </a:lnTo>
                  <a:lnTo>
                    <a:pt x="1072" y="6148"/>
                  </a:lnTo>
                  <a:close/>
                  <a:moveTo>
                    <a:pt x="6025" y="6148"/>
                  </a:moveTo>
                  <a:lnTo>
                    <a:pt x="6025" y="7363"/>
                  </a:lnTo>
                  <a:lnTo>
                    <a:pt x="4501" y="7363"/>
                  </a:lnTo>
                  <a:lnTo>
                    <a:pt x="4501" y="6148"/>
                  </a:lnTo>
                  <a:close/>
                  <a:moveTo>
                    <a:pt x="9383" y="8649"/>
                  </a:moveTo>
                  <a:lnTo>
                    <a:pt x="9383" y="9863"/>
                  </a:lnTo>
                  <a:lnTo>
                    <a:pt x="7454" y="9863"/>
                  </a:lnTo>
                  <a:lnTo>
                    <a:pt x="7454" y="8649"/>
                  </a:lnTo>
                  <a:close/>
                  <a:moveTo>
                    <a:pt x="11550" y="11006"/>
                  </a:moveTo>
                  <a:lnTo>
                    <a:pt x="11550" y="11482"/>
                  </a:lnTo>
                  <a:lnTo>
                    <a:pt x="357" y="11482"/>
                  </a:lnTo>
                  <a:lnTo>
                    <a:pt x="357" y="11006"/>
                  </a:lnTo>
                  <a:close/>
                  <a:moveTo>
                    <a:pt x="916" y="0"/>
                  </a:moveTo>
                  <a:cubicBezTo>
                    <a:pt x="810" y="0"/>
                    <a:pt x="715" y="88"/>
                    <a:pt x="715" y="194"/>
                  </a:cubicBezTo>
                  <a:lnTo>
                    <a:pt x="715" y="1599"/>
                  </a:lnTo>
                  <a:lnTo>
                    <a:pt x="476" y="1599"/>
                  </a:lnTo>
                  <a:cubicBezTo>
                    <a:pt x="381" y="1599"/>
                    <a:pt x="334" y="1647"/>
                    <a:pt x="310" y="1719"/>
                  </a:cubicBezTo>
                  <a:cubicBezTo>
                    <a:pt x="262" y="1838"/>
                    <a:pt x="357" y="1957"/>
                    <a:pt x="476" y="1957"/>
                  </a:cubicBezTo>
                  <a:lnTo>
                    <a:pt x="715" y="1957"/>
                  </a:lnTo>
                  <a:lnTo>
                    <a:pt x="715" y="4124"/>
                  </a:lnTo>
                  <a:lnTo>
                    <a:pt x="500" y="4124"/>
                  </a:lnTo>
                  <a:cubicBezTo>
                    <a:pt x="429" y="4124"/>
                    <a:pt x="334" y="4171"/>
                    <a:pt x="334" y="4267"/>
                  </a:cubicBezTo>
                  <a:cubicBezTo>
                    <a:pt x="334" y="4386"/>
                    <a:pt x="381" y="4481"/>
                    <a:pt x="500" y="4481"/>
                  </a:cubicBezTo>
                  <a:lnTo>
                    <a:pt x="715" y="4481"/>
                  </a:lnTo>
                  <a:lnTo>
                    <a:pt x="715" y="6648"/>
                  </a:lnTo>
                  <a:lnTo>
                    <a:pt x="500" y="6648"/>
                  </a:lnTo>
                  <a:cubicBezTo>
                    <a:pt x="429" y="6648"/>
                    <a:pt x="334" y="6720"/>
                    <a:pt x="334" y="6791"/>
                  </a:cubicBezTo>
                  <a:cubicBezTo>
                    <a:pt x="334" y="6910"/>
                    <a:pt x="381" y="7005"/>
                    <a:pt x="500" y="7005"/>
                  </a:cubicBezTo>
                  <a:lnTo>
                    <a:pt x="715" y="7005"/>
                  </a:lnTo>
                  <a:lnTo>
                    <a:pt x="715" y="9172"/>
                  </a:lnTo>
                  <a:lnTo>
                    <a:pt x="500" y="9172"/>
                  </a:lnTo>
                  <a:cubicBezTo>
                    <a:pt x="429" y="9172"/>
                    <a:pt x="334" y="9244"/>
                    <a:pt x="334" y="9339"/>
                  </a:cubicBezTo>
                  <a:cubicBezTo>
                    <a:pt x="334" y="9458"/>
                    <a:pt x="381" y="9530"/>
                    <a:pt x="500" y="9530"/>
                  </a:cubicBezTo>
                  <a:lnTo>
                    <a:pt x="715" y="9530"/>
                  </a:lnTo>
                  <a:lnTo>
                    <a:pt x="715" y="10768"/>
                  </a:lnTo>
                  <a:lnTo>
                    <a:pt x="310" y="10768"/>
                  </a:lnTo>
                  <a:cubicBezTo>
                    <a:pt x="143" y="10768"/>
                    <a:pt x="0" y="10887"/>
                    <a:pt x="0" y="11054"/>
                  </a:cubicBezTo>
                  <a:lnTo>
                    <a:pt x="0" y="11625"/>
                  </a:lnTo>
                  <a:cubicBezTo>
                    <a:pt x="0" y="11768"/>
                    <a:pt x="119" y="11911"/>
                    <a:pt x="310" y="11911"/>
                  </a:cubicBezTo>
                  <a:lnTo>
                    <a:pt x="11622" y="11911"/>
                  </a:lnTo>
                  <a:cubicBezTo>
                    <a:pt x="11765" y="11911"/>
                    <a:pt x="11907" y="11792"/>
                    <a:pt x="11907" y="11625"/>
                  </a:cubicBezTo>
                  <a:lnTo>
                    <a:pt x="11907" y="11030"/>
                  </a:lnTo>
                  <a:cubicBezTo>
                    <a:pt x="11907" y="10792"/>
                    <a:pt x="11788" y="10673"/>
                    <a:pt x="11622" y="10673"/>
                  </a:cubicBezTo>
                  <a:lnTo>
                    <a:pt x="1072" y="10673"/>
                  </a:lnTo>
                  <a:lnTo>
                    <a:pt x="1072" y="10220"/>
                  </a:lnTo>
                  <a:lnTo>
                    <a:pt x="9478" y="10220"/>
                  </a:lnTo>
                  <a:cubicBezTo>
                    <a:pt x="9621" y="10220"/>
                    <a:pt x="9716" y="10101"/>
                    <a:pt x="9716" y="9982"/>
                  </a:cubicBezTo>
                  <a:lnTo>
                    <a:pt x="9716" y="8506"/>
                  </a:lnTo>
                  <a:cubicBezTo>
                    <a:pt x="9716" y="8410"/>
                    <a:pt x="9621" y="8315"/>
                    <a:pt x="9526" y="8315"/>
                  </a:cubicBezTo>
                  <a:lnTo>
                    <a:pt x="3096" y="8315"/>
                  </a:lnTo>
                  <a:cubicBezTo>
                    <a:pt x="3072" y="8315"/>
                    <a:pt x="3001" y="8363"/>
                    <a:pt x="3001" y="8387"/>
                  </a:cubicBezTo>
                  <a:cubicBezTo>
                    <a:pt x="2906" y="8506"/>
                    <a:pt x="3001" y="8649"/>
                    <a:pt x="3120" y="8649"/>
                  </a:cubicBezTo>
                  <a:lnTo>
                    <a:pt x="7073" y="8649"/>
                  </a:lnTo>
                  <a:lnTo>
                    <a:pt x="7073" y="9863"/>
                  </a:lnTo>
                  <a:lnTo>
                    <a:pt x="1072" y="9863"/>
                  </a:lnTo>
                  <a:lnTo>
                    <a:pt x="1072" y="8649"/>
                  </a:lnTo>
                  <a:lnTo>
                    <a:pt x="2286" y="8649"/>
                  </a:lnTo>
                  <a:cubicBezTo>
                    <a:pt x="2382" y="8649"/>
                    <a:pt x="2477" y="8577"/>
                    <a:pt x="2477" y="8506"/>
                  </a:cubicBezTo>
                  <a:cubicBezTo>
                    <a:pt x="2477" y="8387"/>
                    <a:pt x="2405" y="8291"/>
                    <a:pt x="2286" y="8291"/>
                  </a:cubicBezTo>
                  <a:lnTo>
                    <a:pt x="1048" y="8291"/>
                  </a:lnTo>
                  <a:lnTo>
                    <a:pt x="1048" y="7696"/>
                  </a:lnTo>
                  <a:lnTo>
                    <a:pt x="6073" y="7696"/>
                  </a:lnTo>
                  <a:cubicBezTo>
                    <a:pt x="6216" y="7696"/>
                    <a:pt x="6311" y="7577"/>
                    <a:pt x="6311" y="7458"/>
                  </a:cubicBezTo>
                  <a:lnTo>
                    <a:pt x="6311" y="6029"/>
                  </a:lnTo>
                  <a:cubicBezTo>
                    <a:pt x="6311" y="5886"/>
                    <a:pt x="6192" y="5791"/>
                    <a:pt x="6073" y="5791"/>
                  </a:cubicBezTo>
                  <a:lnTo>
                    <a:pt x="1048" y="5791"/>
                  </a:lnTo>
                  <a:lnTo>
                    <a:pt x="1048" y="5195"/>
                  </a:lnTo>
                  <a:lnTo>
                    <a:pt x="6287" y="5195"/>
                  </a:lnTo>
                  <a:cubicBezTo>
                    <a:pt x="6382" y="5195"/>
                    <a:pt x="6454" y="5124"/>
                    <a:pt x="6454" y="5053"/>
                  </a:cubicBezTo>
                  <a:cubicBezTo>
                    <a:pt x="6454" y="4933"/>
                    <a:pt x="6406" y="4838"/>
                    <a:pt x="6287" y="4838"/>
                  </a:cubicBezTo>
                  <a:lnTo>
                    <a:pt x="5835" y="4838"/>
                  </a:lnTo>
                  <a:lnTo>
                    <a:pt x="5835" y="3624"/>
                  </a:lnTo>
                  <a:lnTo>
                    <a:pt x="7573" y="3624"/>
                  </a:lnTo>
                  <a:lnTo>
                    <a:pt x="7573" y="4838"/>
                  </a:lnTo>
                  <a:lnTo>
                    <a:pt x="7121" y="4838"/>
                  </a:lnTo>
                  <a:cubicBezTo>
                    <a:pt x="7025" y="4838"/>
                    <a:pt x="6930" y="4886"/>
                    <a:pt x="6930" y="4981"/>
                  </a:cubicBezTo>
                  <a:cubicBezTo>
                    <a:pt x="6930" y="5100"/>
                    <a:pt x="7002" y="5195"/>
                    <a:pt x="7121" y="5195"/>
                  </a:cubicBezTo>
                  <a:lnTo>
                    <a:pt x="7692" y="5195"/>
                  </a:lnTo>
                  <a:cubicBezTo>
                    <a:pt x="7835" y="5195"/>
                    <a:pt x="7930" y="5076"/>
                    <a:pt x="7930" y="4957"/>
                  </a:cubicBezTo>
                  <a:lnTo>
                    <a:pt x="7930" y="3528"/>
                  </a:lnTo>
                  <a:cubicBezTo>
                    <a:pt x="7930" y="3386"/>
                    <a:pt x="7811" y="3290"/>
                    <a:pt x="7692" y="3290"/>
                  </a:cubicBezTo>
                  <a:lnTo>
                    <a:pt x="1072" y="3290"/>
                  </a:lnTo>
                  <a:lnTo>
                    <a:pt x="1072" y="2695"/>
                  </a:lnTo>
                  <a:lnTo>
                    <a:pt x="4835" y="2695"/>
                  </a:lnTo>
                  <a:cubicBezTo>
                    <a:pt x="4977" y="2695"/>
                    <a:pt x="5073" y="2576"/>
                    <a:pt x="5073" y="2457"/>
                  </a:cubicBezTo>
                  <a:lnTo>
                    <a:pt x="5073" y="1028"/>
                  </a:lnTo>
                  <a:cubicBezTo>
                    <a:pt x="5073" y="885"/>
                    <a:pt x="4954" y="790"/>
                    <a:pt x="4835" y="790"/>
                  </a:cubicBezTo>
                  <a:lnTo>
                    <a:pt x="1072" y="790"/>
                  </a:lnTo>
                  <a:lnTo>
                    <a:pt x="1072" y="194"/>
                  </a:lnTo>
                  <a:cubicBezTo>
                    <a:pt x="1072" y="99"/>
                    <a:pt x="1024" y="52"/>
                    <a:pt x="953" y="4"/>
                  </a:cubicBezTo>
                  <a:cubicBezTo>
                    <a:pt x="940" y="1"/>
                    <a:pt x="928" y="0"/>
                    <a:pt x="91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32" name="Google Shape;14208;p27">
            <a:extLst>
              <a:ext uri="{FF2B5EF4-FFF2-40B4-BE49-F238E27FC236}">
                <a16:creationId xmlns:a16="http://schemas.microsoft.com/office/drawing/2014/main" id="{7FE9A951-D2D8-5838-35C6-88990DE33798}"/>
              </a:ext>
            </a:extLst>
          </p:cNvPr>
          <p:cNvGrpSpPr/>
          <p:nvPr/>
        </p:nvGrpSpPr>
        <p:grpSpPr>
          <a:xfrm>
            <a:off x="8062302" y="7979797"/>
            <a:ext cx="710660" cy="706358"/>
            <a:chOff x="3688251" y="4146473"/>
            <a:chExt cx="355330" cy="353179"/>
          </a:xfrm>
        </p:grpSpPr>
        <p:sp>
          <p:nvSpPr>
            <p:cNvPr id="333" name="Google Shape;14209;p27">
              <a:extLst>
                <a:ext uri="{FF2B5EF4-FFF2-40B4-BE49-F238E27FC236}">
                  <a16:creationId xmlns:a16="http://schemas.microsoft.com/office/drawing/2014/main" id="{79799902-510F-A3B0-D332-4CB343BFB13A}"/>
                </a:ext>
              </a:extLst>
            </p:cNvPr>
            <p:cNvSpPr/>
            <p:nvPr/>
          </p:nvSpPr>
          <p:spPr>
            <a:xfrm>
              <a:off x="3688251" y="4152153"/>
              <a:ext cx="348216" cy="347499"/>
            </a:xfrm>
            <a:custGeom>
              <a:avLst/>
              <a:gdLst/>
              <a:ahLst/>
              <a:cxnLst/>
              <a:rect l="l" t="t" r="r" b="b"/>
              <a:pathLst>
                <a:path w="11647" h="11623" extrusionOk="0">
                  <a:moveTo>
                    <a:pt x="5788" y="1"/>
                  </a:moveTo>
                  <a:cubicBezTo>
                    <a:pt x="4240" y="25"/>
                    <a:pt x="2811" y="620"/>
                    <a:pt x="1715" y="1715"/>
                  </a:cubicBezTo>
                  <a:cubicBezTo>
                    <a:pt x="596" y="2811"/>
                    <a:pt x="1" y="4287"/>
                    <a:pt x="1" y="5835"/>
                  </a:cubicBezTo>
                  <a:cubicBezTo>
                    <a:pt x="1" y="6693"/>
                    <a:pt x="191" y="7550"/>
                    <a:pt x="572" y="8336"/>
                  </a:cubicBezTo>
                  <a:cubicBezTo>
                    <a:pt x="590" y="8387"/>
                    <a:pt x="656" y="8426"/>
                    <a:pt x="728" y="8426"/>
                  </a:cubicBezTo>
                  <a:cubicBezTo>
                    <a:pt x="755" y="8426"/>
                    <a:pt x="784" y="8421"/>
                    <a:pt x="811" y="8407"/>
                  </a:cubicBezTo>
                  <a:cubicBezTo>
                    <a:pt x="906" y="8383"/>
                    <a:pt x="930" y="8264"/>
                    <a:pt x="906" y="8169"/>
                  </a:cubicBezTo>
                  <a:cubicBezTo>
                    <a:pt x="549" y="7431"/>
                    <a:pt x="358" y="6669"/>
                    <a:pt x="358" y="5835"/>
                  </a:cubicBezTo>
                  <a:cubicBezTo>
                    <a:pt x="358" y="4359"/>
                    <a:pt x="930" y="3001"/>
                    <a:pt x="1954" y="1954"/>
                  </a:cubicBezTo>
                  <a:cubicBezTo>
                    <a:pt x="2930" y="953"/>
                    <a:pt x="4264" y="382"/>
                    <a:pt x="5669" y="310"/>
                  </a:cubicBezTo>
                  <a:lnTo>
                    <a:pt x="5669" y="5788"/>
                  </a:lnTo>
                  <a:cubicBezTo>
                    <a:pt x="5669" y="5883"/>
                    <a:pt x="5764" y="5978"/>
                    <a:pt x="5835" y="5978"/>
                  </a:cubicBezTo>
                  <a:lnTo>
                    <a:pt x="11313" y="5978"/>
                  </a:lnTo>
                  <a:cubicBezTo>
                    <a:pt x="11289" y="7383"/>
                    <a:pt x="10694" y="8717"/>
                    <a:pt x="9693" y="9693"/>
                  </a:cubicBezTo>
                  <a:cubicBezTo>
                    <a:pt x="8645" y="10717"/>
                    <a:pt x="7264" y="11265"/>
                    <a:pt x="5812" y="11265"/>
                  </a:cubicBezTo>
                  <a:cubicBezTo>
                    <a:pt x="3978" y="11265"/>
                    <a:pt x="2263" y="10360"/>
                    <a:pt x="1263" y="8836"/>
                  </a:cubicBezTo>
                  <a:cubicBezTo>
                    <a:pt x="1215" y="8772"/>
                    <a:pt x="1168" y="8751"/>
                    <a:pt x="1113" y="8751"/>
                  </a:cubicBezTo>
                  <a:cubicBezTo>
                    <a:pt x="1086" y="8751"/>
                    <a:pt x="1057" y="8757"/>
                    <a:pt x="1025" y="8764"/>
                  </a:cubicBezTo>
                  <a:cubicBezTo>
                    <a:pt x="930" y="8836"/>
                    <a:pt x="930" y="8931"/>
                    <a:pt x="953" y="9003"/>
                  </a:cubicBezTo>
                  <a:cubicBezTo>
                    <a:pt x="2073" y="10646"/>
                    <a:pt x="3883" y="11622"/>
                    <a:pt x="5812" y="11622"/>
                  </a:cubicBezTo>
                  <a:cubicBezTo>
                    <a:pt x="7359" y="11622"/>
                    <a:pt x="8812" y="11027"/>
                    <a:pt x="9931" y="9931"/>
                  </a:cubicBezTo>
                  <a:cubicBezTo>
                    <a:pt x="11027" y="8860"/>
                    <a:pt x="11646" y="7407"/>
                    <a:pt x="11646" y="5859"/>
                  </a:cubicBezTo>
                  <a:cubicBezTo>
                    <a:pt x="11646" y="5788"/>
                    <a:pt x="11622" y="5740"/>
                    <a:pt x="11598" y="5669"/>
                  </a:cubicBezTo>
                  <a:cubicBezTo>
                    <a:pt x="11598" y="5684"/>
                    <a:pt x="11588" y="5690"/>
                    <a:pt x="11571" y="5690"/>
                  </a:cubicBezTo>
                  <a:cubicBezTo>
                    <a:pt x="11538" y="5690"/>
                    <a:pt x="11479" y="5669"/>
                    <a:pt x="11432" y="5669"/>
                  </a:cubicBezTo>
                  <a:lnTo>
                    <a:pt x="6026" y="5669"/>
                  </a:lnTo>
                  <a:lnTo>
                    <a:pt x="6026" y="263"/>
                  </a:lnTo>
                  <a:cubicBezTo>
                    <a:pt x="6026" y="191"/>
                    <a:pt x="6026" y="167"/>
                    <a:pt x="6002" y="120"/>
                  </a:cubicBezTo>
                  <a:cubicBezTo>
                    <a:pt x="5931" y="48"/>
                    <a:pt x="5883" y="1"/>
                    <a:pt x="578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34" name="Google Shape;14210;p27">
              <a:extLst>
                <a:ext uri="{FF2B5EF4-FFF2-40B4-BE49-F238E27FC236}">
                  <a16:creationId xmlns:a16="http://schemas.microsoft.com/office/drawing/2014/main" id="{A7DA306F-4EE1-5411-8047-D316E288D38E}"/>
                </a:ext>
              </a:extLst>
            </p:cNvPr>
            <p:cNvSpPr/>
            <p:nvPr/>
          </p:nvSpPr>
          <p:spPr>
            <a:xfrm>
              <a:off x="3886200" y="4146473"/>
              <a:ext cx="157380" cy="157380"/>
            </a:xfrm>
            <a:custGeom>
              <a:avLst/>
              <a:gdLst/>
              <a:ahLst/>
              <a:cxnLst/>
              <a:rect l="l" t="t" r="r" b="b"/>
              <a:pathLst>
                <a:path w="5264" h="5264" extrusionOk="0">
                  <a:moveTo>
                    <a:pt x="238" y="0"/>
                  </a:moveTo>
                  <a:cubicBezTo>
                    <a:pt x="143" y="0"/>
                    <a:pt x="24" y="72"/>
                    <a:pt x="0" y="191"/>
                  </a:cubicBezTo>
                  <a:lnTo>
                    <a:pt x="0" y="238"/>
                  </a:lnTo>
                  <a:lnTo>
                    <a:pt x="0" y="3406"/>
                  </a:lnTo>
                  <a:cubicBezTo>
                    <a:pt x="0" y="3430"/>
                    <a:pt x="24" y="3477"/>
                    <a:pt x="48" y="3477"/>
                  </a:cubicBezTo>
                  <a:cubicBezTo>
                    <a:pt x="95" y="3504"/>
                    <a:pt x="141" y="3516"/>
                    <a:pt x="182" y="3516"/>
                  </a:cubicBezTo>
                  <a:cubicBezTo>
                    <a:pt x="285" y="3516"/>
                    <a:pt x="357" y="3443"/>
                    <a:pt x="357" y="3358"/>
                  </a:cubicBezTo>
                  <a:lnTo>
                    <a:pt x="357" y="357"/>
                  </a:lnTo>
                  <a:cubicBezTo>
                    <a:pt x="1548" y="381"/>
                    <a:pt x="2667" y="905"/>
                    <a:pt x="3549" y="1763"/>
                  </a:cubicBezTo>
                  <a:cubicBezTo>
                    <a:pt x="4406" y="2620"/>
                    <a:pt x="4882" y="3763"/>
                    <a:pt x="4930" y="4954"/>
                  </a:cubicBezTo>
                  <a:lnTo>
                    <a:pt x="357" y="4954"/>
                  </a:lnTo>
                  <a:lnTo>
                    <a:pt x="357" y="4144"/>
                  </a:lnTo>
                  <a:cubicBezTo>
                    <a:pt x="357" y="4120"/>
                    <a:pt x="334" y="4049"/>
                    <a:pt x="286" y="4049"/>
                  </a:cubicBezTo>
                  <a:cubicBezTo>
                    <a:pt x="245" y="4021"/>
                    <a:pt x="204" y="4010"/>
                    <a:pt x="167" y="4010"/>
                  </a:cubicBezTo>
                  <a:cubicBezTo>
                    <a:pt x="73" y="4010"/>
                    <a:pt x="0" y="4083"/>
                    <a:pt x="0" y="4168"/>
                  </a:cubicBezTo>
                  <a:lnTo>
                    <a:pt x="0" y="5144"/>
                  </a:lnTo>
                  <a:cubicBezTo>
                    <a:pt x="0" y="5216"/>
                    <a:pt x="48" y="5263"/>
                    <a:pt x="119" y="5263"/>
                  </a:cubicBezTo>
                  <a:lnTo>
                    <a:pt x="5097" y="5263"/>
                  </a:lnTo>
                  <a:cubicBezTo>
                    <a:pt x="5192" y="5239"/>
                    <a:pt x="5263" y="5120"/>
                    <a:pt x="5239" y="5025"/>
                  </a:cubicBezTo>
                  <a:cubicBezTo>
                    <a:pt x="5263" y="3691"/>
                    <a:pt x="4739" y="2453"/>
                    <a:pt x="3787" y="1501"/>
                  </a:cubicBezTo>
                  <a:cubicBezTo>
                    <a:pt x="2834" y="548"/>
                    <a:pt x="1572" y="24"/>
                    <a:pt x="23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35" name="Google Shape;14211;p27">
            <a:extLst>
              <a:ext uri="{FF2B5EF4-FFF2-40B4-BE49-F238E27FC236}">
                <a16:creationId xmlns:a16="http://schemas.microsoft.com/office/drawing/2014/main" id="{1253BA87-D0F5-6A09-AB16-1C5F77113C84}"/>
              </a:ext>
            </a:extLst>
          </p:cNvPr>
          <p:cNvGrpSpPr/>
          <p:nvPr/>
        </p:nvGrpSpPr>
        <p:grpSpPr>
          <a:xfrm>
            <a:off x="9539195" y="7979897"/>
            <a:ext cx="712038" cy="712038"/>
            <a:chOff x="4673513" y="3789408"/>
            <a:chExt cx="297700" cy="297700"/>
          </a:xfrm>
        </p:grpSpPr>
        <p:sp>
          <p:nvSpPr>
            <p:cNvPr id="336" name="Google Shape;14212;p27">
              <a:extLst>
                <a:ext uri="{FF2B5EF4-FFF2-40B4-BE49-F238E27FC236}">
                  <a16:creationId xmlns:a16="http://schemas.microsoft.com/office/drawing/2014/main" id="{DB776AE7-BCD0-4261-4A53-E52CCF492457}"/>
                </a:ext>
              </a:extLst>
            </p:cNvPr>
            <p:cNvSpPr/>
            <p:nvPr/>
          </p:nvSpPr>
          <p:spPr>
            <a:xfrm>
              <a:off x="4709213" y="3803083"/>
              <a:ext cx="255450" cy="176850"/>
            </a:xfrm>
            <a:custGeom>
              <a:avLst/>
              <a:gdLst/>
              <a:ahLst/>
              <a:cxnLst/>
              <a:rect l="l" t="t" r="r" b="b"/>
              <a:pathLst>
                <a:path w="10218" h="7074" extrusionOk="0">
                  <a:moveTo>
                    <a:pt x="9574" y="311"/>
                  </a:moveTo>
                  <a:cubicBezTo>
                    <a:pt x="9741" y="311"/>
                    <a:pt x="9860" y="430"/>
                    <a:pt x="9860" y="596"/>
                  </a:cubicBezTo>
                  <a:cubicBezTo>
                    <a:pt x="9860" y="739"/>
                    <a:pt x="9741" y="858"/>
                    <a:pt x="9574" y="858"/>
                  </a:cubicBezTo>
                  <a:cubicBezTo>
                    <a:pt x="9432" y="858"/>
                    <a:pt x="9312" y="739"/>
                    <a:pt x="9312" y="596"/>
                  </a:cubicBezTo>
                  <a:cubicBezTo>
                    <a:pt x="9312" y="430"/>
                    <a:pt x="9432" y="311"/>
                    <a:pt x="9574" y="311"/>
                  </a:cubicBezTo>
                  <a:close/>
                  <a:moveTo>
                    <a:pt x="7407" y="1025"/>
                  </a:moveTo>
                  <a:cubicBezTo>
                    <a:pt x="7550" y="1025"/>
                    <a:pt x="7669" y="1144"/>
                    <a:pt x="7669" y="1311"/>
                  </a:cubicBezTo>
                  <a:cubicBezTo>
                    <a:pt x="7669" y="1454"/>
                    <a:pt x="7550" y="1573"/>
                    <a:pt x="7407" y="1573"/>
                  </a:cubicBezTo>
                  <a:cubicBezTo>
                    <a:pt x="7264" y="1573"/>
                    <a:pt x="7145" y="1454"/>
                    <a:pt x="7145" y="1311"/>
                  </a:cubicBezTo>
                  <a:cubicBezTo>
                    <a:pt x="7145" y="1144"/>
                    <a:pt x="7264" y="1025"/>
                    <a:pt x="7407" y="1025"/>
                  </a:cubicBezTo>
                  <a:close/>
                  <a:moveTo>
                    <a:pt x="6217" y="2692"/>
                  </a:moveTo>
                  <a:cubicBezTo>
                    <a:pt x="6359" y="2692"/>
                    <a:pt x="6479" y="2811"/>
                    <a:pt x="6479" y="2978"/>
                  </a:cubicBezTo>
                  <a:cubicBezTo>
                    <a:pt x="6479" y="3121"/>
                    <a:pt x="6359" y="3240"/>
                    <a:pt x="6217" y="3240"/>
                  </a:cubicBezTo>
                  <a:cubicBezTo>
                    <a:pt x="6074" y="3240"/>
                    <a:pt x="5955" y="3121"/>
                    <a:pt x="5955" y="2978"/>
                  </a:cubicBezTo>
                  <a:cubicBezTo>
                    <a:pt x="5955" y="2811"/>
                    <a:pt x="6074" y="2692"/>
                    <a:pt x="6217" y="2692"/>
                  </a:cubicBezTo>
                  <a:close/>
                  <a:moveTo>
                    <a:pt x="2120" y="4073"/>
                  </a:moveTo>
                  <a:cubicBezTo>
                    <a:pt x="2263" y="4073"/>
                    <a:pt x="2382" y="4192"/>
                    <a:pt x="2382" y="4335"/>
                  </a:cubicBezTo>
                  <a:cubicBezTo>
                    <a:pt x="2382" y="4478"/>
                    <a:pt x="2263" y="4597"/>
                    <a:pt x="2120" y="4597"/>
                  </a:cubicBezTo>
                  <a:cubicBezTo>
                    <a:pt x="1954" y="4597"/>
                    <a:pt x="1835" y="4478"/>
                    <a:pt x="1835" y="4335"/>
                  </a:cubicBezTo>
                  <a:cubicBezTo>
                    <a:pt x="1835" y="4192"/>
                    <a:pt x="1930" y="4073"/>
                    <a:pt x="2120" y="4073"/>
                  </a:cubicBezTo>
                  <a:close/>
                  <a:moveTo>
                    <a:pt x="4764" y="4645"/>
                  </a:moveTo>
                  <a:cubicBezTo>
                    <a:pt x="4907" y="4645"/>
                    <a:pt x="5026" y="4764"/>
                    <a:pt x="5026" y="4907"/>
                  </a:cubicBezTo>
                  <a:cubicBezTo>
                    <a:pt x="5026" y="5050"/>
                    <a:pt x="4907" y="5169"/>
                    <a:pt x="4764" y="5169"/>
                  </a:cubicBezTo>
                  <a:cubicBezTo>
                    <a:pt x="4621" y="5169"/>
                    <a:pt x="4502" y="5050"/>
                    <a:pt x="4502" y="4907"/>
                  </a:cubicBezTo>
                  <a:cubicBezTo>
                    <a:pt x="4502" y="4764"/>
                    <a:pt x="4621" y="4645"/>
                    <a:pt x="4764" y="4645"/>
                  </a:cubicBezTo>
                  <a:close/>
                  <a:moveTo>
                    <a:pt x="9551" y="1"/>
                  </a:moveTo>
                  <a:cubicBezTo>
                    <a:pt x="9193" y="1"/>
                    <a:pt x="8931" y="287"/>
                    <a:pt x="8931" y="620"/>
                  </a:cubicBezTo>
                  <a:lnTo>
                    <a:pt x="8931" y="668"/>
                  </a:lnTo>
                  <a:lnTo>
                    <a:pt x="7907" y="1001"/>
                  </a:lnTo>
                  <a:cubicBezTo>
                    <a:pt x="7788" y="834"/>
                    <a:pt x="7598" y="715"/>
                    <a:pt x="7360" y="715"/>
                  </a:cubicBezTo>
                  <a:cubicBezTo>
                    <a:pt x="7050" y="739"/>
                    <a:pt x="6788" y="977"/>
                    <a:pt x="6764" y="1263"/>
                  </a:cubicBezTo>
                  <a:cubicBezTo>
                    <a:pt x="6764" y="1454"/>
                    <a:pt x="6788" y="1597"/>
                    <a:pt x="6907" y="1716"/>
                  </a:cubicBezTo>
                  <a:lnTo>
                    <a:pt x="6431" y="2406"/>
                  </a:lnTo>
                  <a:cubicBezTo>
                    <a:pt x="6365" y="2390"/>
                    <a:pt x="6288" y="2362"/>
                    <a:pt x="6215" y="2362"/>
                  </a:cubicBezTo>
                  <a:cubicBezTo>
                    <a:pt x="6183" y="2362"/>
                    <a:pt x="6151" y="2368"/>
                    <a:pt x="6121" y="2382"/>
                  </a:cubicBezTo>
                  <a:cubicBezTo>
                    <a:pt x="5836" y="2406"/>
                    <a:pt x="5597" y="2644"/>
                    <a:pt x="5574" y="2930"/>
                  </a:cubicBezTo>
                  <a:cubicBezTo>
                    <a:pt x="5526" y="3121"/>
                    <a:pt x="5597" y="3287"/>
                    <a:pt x="5716" y="3406"/>
                  </a:cubicBezTo>
                  <a:lnTo>
                    <a:pt x="5026" y="4359"/>
                  </a:lnTo>
                  <a:cubicBezTo>
                    <a:pt x="4931" y="4311"/>
                    <a:pt x="4859" y="4311"/>
                    <a:pt x="4740" y="4311"/>
                  </a:cubicBezTo>
                  <a:cubicBezTo>
                    <a:pt x="4454" y="4311"/>
                    <a:pt x="4264" y="4454"/>
                    <a:pt x="4145" y="4692"/>
                  </a:cubicBezTo>
                  <a:lnTo>
                    <a:pt x="2668" y="4359"/>
                  </a:lnTo>
                  <a:cubicBezTo>
                    <a:pt x="2668" y="4028"/>
                    <a:pt x="2402" y="3758"/>
                    <a:pt x="2041" y="3758"/>
                  </a:cubicBezTo>
                  <a:cubicBezTo>
                    <a:pt x="2013" y="3758"/>
                    <a:pt x="1984" y="3760"/>
                    <a:pt x="1954" y="3764"/>
                  </a:cubicBezTo>
                  <a:cubicBezTo>
                    <a:pt x="1668" y="3811"/>
                    <a:pt x="1430" y="4049"/>
                    <a:pt x="1406" y="4335"/>
                  </a:cubicBezTo>
                  <a:cubicBezTo>
                    <a:pt x="1358" y="4478"/>
                    <a:pt x="1430" y="4645"/>
                    <a:pt x="1477" y="4764"/>
                  </a:cubicBezTo>
                  <a:lnTo>
                    <a:pt x="1" y="6860"/>
                  </a:lnTo>
                  <a:cubicBezTo>
                    <a:pt x="25" y="6860"/>
                    <a:pt x="49" y="6979"/>
                    <a:pt x="120" y="7050"/>
                  </a:cubicBezTo>
                  <a:cubicBezTo>
                    <a:pt x="144" y="7074"/>
                    <a:pt x="168" y="7074"/>
                    <a:pt x="215" y="7074"/>
                  </a:cubicBezTo>
                  <a:cubicBezTo>
                    <a:pt x="263" y="7074"/>
                    <a:pt x="334" y="7050"/>
                    <a:pt x="358" y="7026"/>
                  </a:cubicBezTo>
                  <a:lnTo>
                    <a:pt x="1811" y="4931"/>
                  </a:lnTo>
                  <a:cubicBezTo>
                    <a:pt x="1906" y="4954"/>
                    <a:pt x="2001" y="5002"/>
                    <a:pt x="2073" y="5002"/>
                  </a:cubicBezTo>
                  <a:cubicBezTo>
                    <a:pt x="2311" y="5002"/>
                    <a:pt x="2525" y="4883"/>
                    <a:pt x="2621" y="4692"/>
                  </a:cubicBezTo>
                  <a:lnTo>
                    <a:pt x="4097" y="5026"/>
                  </a:lnTo>
                  <a:cubicBezTo>
                    <a:pt x="4162" y="5331"/>
                    <a:pt x="4407" y="5556"/>
                    <a:pt x="4703" y="5556"/>
                  </a:cubicBezTo>
                  <a:cubicBezTo>
                    <a:pt x="4731" y="5556"/>
                    <a:pt x="4759" y="5554"/>
                    <a:pt x="4788" y="5550"/>
                  </a:cubicBezTo>
                  <a:cubicBezTo>
                    <a:pt x="5097" y="5526"/>
                    <a:pt x="5312" y="5288"/>
                    <a:pt x="5359" y="5026"/>
                  </a:cubicBezTo>
                  <a:cubicBezTo>
                    <a:pt x="5383" y="4883"/>
                    <a:pt x="5359" y="4764"/>
                    <a:pt x="5264" y="4645"/>
                  </a:cubicBezTo>
                  <a:lnTo>
                    <a:pt x="5978" y="3621"/>
                  </a:lnTo>
                  <a:cubicBezTo>
                    <a:pt x="6074" y="3645"/>
                    <a:pt x="6121" y="3645"/>
                    <a:pt x="6217" y="3645"/>
                  </a:cubicBezTo>
                  <a:cubicBezTo>
                    <a:pt x="6502" y="3621"/>
                    <a:pt x="6740" y="3383"/>
                    <a:pt x="6788" y="3097"/>
                  </a:cubicBezTo>
                  <a:cubicBezTo>
                    <a:pt x="6788" y="2930"/>
                    <a:pt x="6740" y="2787"/>
                    <a:pt x="6669" y="2668"/>
                  </a:cubicBezTo>
                  <a:lnTo>
                    <a:pt x="7169" y="1978"/>
                  </a:lnTo>
                  <a:cubicBezTo>
                    <a:pt x="7241" y="2025"/>
                    <a:pt x="7288" y="2025"/>
                    <a:pt x="7383" y="2025"/>
                  </a:cubicBezTo>
                  <a:cubicBezTo>
                    <a:pt x="7741" y="2025"/>
                    <a:pt x="8003" y="1716"/>
                    <a:pt x="8003" y="1382"/>
                  </a:cubicBezTo>
                  <a:lnTo>
                    <a:pt x="9051" y="1025"/>
                  </a:lnTo>
                  <a:cubicBezTo>
                    <a:pt x="9149" y="1183"/>
                    <a:pt x="9313" y="1275"/>
                    <a:pt x="9502" y="1275"/>
                  </a:cubicBezTo>
                  <a:cubicBezTo>
                    <a:pt x="9541" y="1275"/>
                    <a:pt x="9581" y="1271"/>
                    <a:pt x="9622" y="1263"/>
                  </a:cubicBezTo>
                  <a:cubicBezTo>
                    <a:pt x="9908" y="1239"/>
                    <a:pt x="10146" y="1001"/>
                    <a:pt x="10170" y="715"/>
                  </a:cubicBezTo>
                  <a:cubicBezTo>
                    <a:pt x="10217" y="311"/>
                    <a:pt x="9908" y="1"/>
                    <a:pt x="955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37" name="Google Shape;14213;p27">
              <a:extLst>
                <a:ext uri="{FF2B5EF4-FFF2-40B4-BE49-F238E27FC236}">
                  <a16:creationId xmlns:a16="http://schemas.microsoft.com/office/drawing/2014/main" id="{C8A41211-ED87-0802-06C5-D8AEFA7B7993}"/>
                </a:ext>
              </a:extLst>
            </p:cNvPr>
            <p:cNvSpPr/>
            <p:nvPr/>
          </p:nvSpPr>
          <p:spPr>
            <a:xfrm>
              <a:off x="4710413" y="3887633"/>
              <a:ext cx="254850" cy="152450"/>
            </a:xfrm>
            <a:custGeom>
              <a:avLst/>
              <a:gdLst/>
              <a:ahLst/>
              <a:cxnLst/>
              <a:rect l="l" t="t" r="r" b="b"/>
              <a:pathLst>
                <a:path w="10194" h="6098" extrusionOk="0">
                  <a:moveTo>
                    <a:pt x="9526" y="358"/>
                  </a:moveTo>
                  <a:cubicBezTo>
                    <a:pt x="9693" y="358"/>
                    <a:pt x="9812" y="477"/>
                    <a:pt x="9812" y="620"/>
                  </a:cubicBezTo>
                  <a:cubicBezTo>
                    <a:pt x="9812" y="787"/>
                    <a:pt x="9693" y="906"/>
                    <a:pt x="9526" y="906"/>
                  </a:cubicBezTo>
                  <a:cubicBezTo>
                    <a:pt x="9384" y="906"/>
                    <a:pt x="9264" y="787"/>
                    <a:pt x="9264" y="620"/>
                  </a:cubicBezTo>
                  <a:cubicBezTo>
                    <a:pt x="9264" y="477"/>
                    <a:pt x="9384" y="358"/>
                    <a:pt x="9526" y="358"/>
                  </a:cubicBezTo>
                  <a:close/>
                  <a:moveTo>
                    <a:pt x="4478" y="3525"/>
                  </a:moveTo>
                  <a:cubicBezTo>
                    <a:pt x="4621" y="3525"/>
                    <a:pt x="4740" y="3644"/>
                    <a:pt x="4740" y="3787"/>
                  </a:cubicBezTo>
                  <a:cubicBezTo>
                    <a:pt x="4740" y="3930"/>
                    <a:pt x="4644" y="4049"/>
                    <a:pt x="4478" y="4049"/>
                  </a:cubicBezTo>
                  <a:cubicBezTo>
                    <a:pt x="4335" y="4049"/>
                    <a:pt x="4216" y="3930"/>
                    <a:pt x="4216" y="3787"/>
                  </a:cubicBezTo>
                  <a:cubicBezTo>
                    <a:pt x="4216" y="3644"/>
                    <a:pt x="4335" y="3525"/>
                    <a:pt x="4478" y="3525"/>
                  </a:cubicBezTo>
                  <a:close/>
                  <a:moveTo>
                    <a:pt x="1787" y="3882"/>
                  </a:moveTo>
                  <a:cubicBezTo>
                    <a:pt x="1953" y="3882"/>
                    <a:pt x="2072" y="4001"/>
                    <a:pt x="2072" y="4144"/>
                  </a:cubicBezTo>
                  <a:cubicBezTo>
                    <a:pt x="2072" y="4287"/>
                    <a:pt x="1953" y="4406"/>
                    <a:pt x="1787" y="4406"/>
                  </a:cubicBezTo>
                  <a:cubicBezTo>
                    <a:pt x="1644" y="4406"/>
                    <a:pt x="1525" y="4287"/>
                    <a:pt x="1525" y="4144"/>
                  </a:cubicBezTo>
                  <a:cubicBezTo>
                    <a:pt x="1525" y="4001"/>
                    <a:pt x="1644" y="3882"/>
                    <a:pt x="1787" y="3882"/>
                  </a:cubicBezTo>
                  <a:close/>
                  <a:moveTo>
                    <a:pt x="7335" y="4359"/>
                  </a:moveTo>
                  <a:cubicBezTo>
                    <a:pt x="7478" y="4359"/>
                    <a:pt x="7597" y="4478"/>
                    <a:pt x="7597" y="4621"/>
                  </a:cubicBezTo>
                  <a:cubicBezTo>
                    <a:pt x="7597" y="4764"/>
                    <a:pt x="7502" y="4883"/>
                    <a:pt x="7335" y="4883"/>
                  </a:cubicBezTo>
                  <a:cubicBezTo>
                    <a:pt x="7193" y="4883"/>
                    <a:pt x="7074" y="4764"/>
                    <a:pt x="7074" y="4621"/>
                  </a:cubicBezTo>
                  <a:cubicBezTo>
                    <a:pt x="7074" y="4478"/>
                    <a:pt x="7193" y="4359"/>
                    <a:pt x="7335" y="4359"/>
                  </a:cubicBezTo>
                  <a:close/>
                  <a:moveTo>
                    <a:pt x="9550" y="1"/>
                  </a:moveTo>
                  <a:cubicBezTo>
                    <a:pt x="9193" y="1"/>
                    <a:pt x="8931" y="263"/>
                    <a:pt x="8931" y="620"/>
                  </a:cubicBezTo>
                  <a:cubicBezTo>
                    <a:pt x="8931" y="858"/>
                    <a:pt x="9050" y="1072"/>
                    <a:pt x="9241" y="1168"/>
                  </a:cubicBezTo>
                  <a:lnTo>
                    <a:pt x="9003" y="1858"/>
                  </a:lnTo>
                  <a:lnTo>
                    <a:pt x="8907" y="1858"/>
                  </a:lnTo>
                  <a:cubicBezTo>
                    <a:pt x="8812" y="1858"/>
                    <a:pt x="8741" y="1930"/>
                    <a:pt x="8741" y="2025"/>
                  </a:cubicBezTo>
                  <a:cubicBezTo>
                    <a:pt x="8741" y="2120"/>
                    <a:pt x="8812" y="2215"/>
                    <a:pt x="8907" y="2215"/>
                  </a:cubicBezTo>
                  <a:cubicBezTo>
                    <a:pt x="9050" y="2215"/>
                    <a:pt x="9169" y="2334"/>
                    <a:pt x="9169" y="2477"/>
                  </a:cubicBezTo>
                  <a:cubicBezTo>
                    <a:pt x="9169" y="2620"/>
                    <a:pt x="9050" y="2739"/>
                    <a:pt x="8907" y="2739"/>
                  </a:cubicBezTo>
                  <a:cubicBezTo>
                    <a:pt x="8788" y="2739"/>
                    <a:pt x="8669" y="2644"/>
                    <a:pt x="8645" y="2525"/>
                  </a:cubicBezTo>
                  <a:cubicBezTo>
                    <a:pt x="8625" y="2463"/>
                    <a:pt x="8550" y="2401"/>
                    <a:pt x="8469" y="2401"/>
                  </a:cubicBezTo>
                  <a:cubicBezTo>
                    <a:pt x="8456" y="2401"/>
                    <a:pt x="8444" y="2403"/>
                    <a:pt x="8431" y="2406"/>
                  </a:cubicBezTo>
                  <a:cubicBezTo>
                    <a:pt x="8336" y="2454"/>
                    <a:pt x="8288" y="2525"/>
                    <a:pt x="8312" y="2620"/>
                  </a:cubicBezTo>
                  <a:cubicBezTo>
                    <a:pt x="8336" y="2739"/>
                    <a:pt x="8407" y="2835"/>
                    <a:pt x="8502" y="2930"/>
                  </a:cubicBezTo>
                  <a:lnTo>
                    <a:pt x="7669" y="4025"/>
                  </a:lnTo>
                  <a:cubicBezTo>
                    <a:pt x="7574" y="3954"/>
                    <a:pt x="7478" y="3930"/>
                    <a:pt x="7359" y="3930"/>
                  </a:cubicBezTo>
                  <a:cubicBezTo>
                    <a:pt x="7097" y="3930"/>
                    <a:pt x="6883" y="4073"/>
                    <a:pt x="6764" y="4311"/>
                  </a:cubicBezTo>
                  <a:lnTo>
                    <a:pt x="5121" y="3787"/>
                  </a:lnTo>
                  <a:lnTo>
                    <a:pt x="5121" y="3763"/>
                  </a:lnTo>
                  <a:cubicBezTo>
                    <a:pt x="5121" y="3406"/>
                    <a:pt x="4835" y="3120"/>
                    <a:pt x="4502" y="3120"/>
                  </a:cubicBezTo>
                  <a:cubicBezTo>
                    <a:pt x="4216" y="3120"/>
                    <a:pt x="3930" y="3358"/>
                    <a:pt x="3882" y="3620"/>
                  </a:cubicBezTo>
                  <a:lnTo>
                    <a:pt x="2358" y="3811"/>
                  </a:lnTo>
                  <a:cubicBezTo>
                    <a:pt x="2239" y="3597"/>
                    <a:pt x="2025" y="3478"/>
                    <a:pt x="1787" y="3478"/>
                  </a:cubicBezTo>
                  <a:cubicBezTo>
                    <a:pt x="1429" y="3478"/>
                    <a:pt x="1168" y="3739"/>
                    <a:pt x="1168" y="4121"/>
                  </a:cubicBezTo>
                  <a:cubicBezTo>
                    <a:pt x="1168" y="4216"/>
                    <a:pt x="1191" y="4359"/>
                    <a:pt x="1263" y="4430"/>
                  </a:cubicBezTo>
                  <a:lnTo>
                    <a:pt x="72" y="5835"/>
                  </a:lnTo>
                  <a:cubicBezTo>
                    <a:pt x="1" y="5907"/>
                    <a:pt x="1" y="6026"/>
                    <a:pt x="96" y="6073"/>
                  </a:cubicBezTo>
                  <a:cubicBezTo>
                    <a:pt x="120" y="6097"/>
                    <a:pt x="167" y="6097"/>
                    <a:pt x="215" y="6097"/>
                  </a:cubicBezTo>
                  <a:cubicBezTo>
                    <a:pt x="286" y="6097"/>
                    <a:pt x="310" y="6073"/>
                    <a:pt x="334" y="6049"/>
                  </a:cubicBezTo>
                  <a:lnTo>
                    <a:pt x="1525" y="4644"/>
                  </a:lnTo>
                  <a:cubicBezTo>
                    <a:pt x="1620" y="4668"/>
                    <a:pt x="1715" y="4716"/>
                    <a:pt x="1787" y="4716"/>
                  </a:cubicBezTo>
                  <a:cubicBezTo>
                    <a:pt x="2120" y="4716"/>
                    <a:pt x="2382" y="4430"/>
                    <a:pt x="2430" y="4121"/>
                  </a:cubicBezTo>
                  <a:lnTo>
                    <a:pt x="3906" y="3930"/>
                  </a:lnTo>
                  <a:cubicBezTo>
                    <a:pt x="4001" y="4168"/>
                    <a:pt x="4240" y="4311"/>
                    <a:pt x="4502" y="4311"/>
                  </a:cubicBezTo>
                  <a:cubicBezTo>
                    <a:pt x="4716" y="4311"/>
                    <a:pt x="4930" y="4192"/>
                    <a:pt x="5049" y="4049"/>
                  </a:cubicBezTo>
                  <a:lnTo>
                    <a:pt x="6764" y="4621"/>
                  </a:lnTo>
                  <a:cubicBezTo>
                    <a:pt x="6835" y="4906"/>
                    <a:pt x="7050" y="5121"/>
                    <a:pt x="7383" y="5121"/>
                  </a:cubicBezTo>
                  <a:cubicBezTo>
                    <a:pt x="7740" y="5121"/>
                    <a:pt x="8026" y="4859"/>
                    <a:pt x="8026" y="4502"/>
                  </a:cubicBezTo>
                  <a:cubicBezTo>
                    <a:pt x="8026" y="4382"/>
                    <a:pt x="7978" y="4287"/>
                    <a:pt x="7931" y="4192"/>
                  </a:cubicBezTo>
                  <a:lnTo>
                    <a:pt x="8812" y="3001"/>
                  </a:lnTo>
                  <a:lnTo>
                    <a:pt x="8931" y="3001"/>
                  </a:lnTo>
                  <a:cubicBezTo>
                    <a:pt x="9288" y="3001"/>
                    <a:pt x="9574" y="2739"/>
                    <a:pt x="9574" y="2382"/>
                  </a:cubicBezTo>
                  <a:cubicBezTo>
                    <a:pt x="9574" y="2168"/>
                    <a:pt x="9479" y="2025"/>
                    <a:pt x="9336" y="1906"/>
                  </a:cubicBezTo>
                  <a:lnTo>
                    <a:pt x="9598" y="1168"/>
                  </a:lnTo>
                  <a:cubicBezTo>
                    <a:pt x="9621" y="1171"/>
                    <a:pt x="9643" y="1173"/>
                    <a:pt x="9666" y="1173"/>
                  </a:cubicBezTo>
                  <a:cubicBezTo>
                    <a:pt x="9931" y="1173"/>
                    <a:pt x="10193" y="927"/>
                    <a:pt x="10193" y="620"/>
                  </a:cubicBezTo>
                  <a:cubicBezTo>
                    <a:pt x="10193" y="263"/>
                    <a:pt x="9931" y="1"/>
                    <a:pt x="955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38" name="Google Shape;14214;p27">
              <a:extLst>
                <a:ext uri="{FF2B5EF4-FFF2-40B4-BE49-F238E27FC236}">
                  <a16:creationId xmlns:a16="http://schemas.microsoft.com/office/drawing/2014/main" id="{FC2B33BC-FECF-45DA-E569-0F2CF0601816}"/>
                </a:ext>
              </a:extLst>
            </p:cNvPr>
            <p:cNvSpPr/>
            <p:nvPr/>
          </p:nvSpPr>
          <p:spPr>
            <a:xfrm>
              <a:off x="4673513" y="3789408"/>
              <a:ext cx="297700" cy="297700"/>
            </a:xfrm>
            <a:custGeom>
              <a:avLst/>
              <a:gdLst/>
              <a:ahLst/>
              <a:cxnLst/>
              <a:rect l="l" t="t" r="r" b="b"/>
              <a:pathLst>
                <a:path w="11908" h="11908" extrusionOk="0">
                  <a:moveTo>
                    <a:pt x="929" y="0"/>
                  </a:moveTo>
                  <a:cubicBezTo>
                    <a:pt x="810" y="0"/>
                    <a:pt x="715" y="72"/>
                    <a:pt x="715" y="191"/>
                  </a:cubicBezTo>
                  <a:lnTo>
                    <a:pt x="715" y="977"/>
                  </a:lnTo>
                  <a:lnTo>
                    <a:pt x="500" y="977"/>
                  </a:lnTo>
                  <a:cubicBezTo>
                    <a:pt x="405" y="977"/>
                    <a:pt x="334" y="1048"/>
                    <a:pt x="334" y="1143"/>
                  </a:cubicBezTo>
                  <a:cubicBezTo>
                    <a:pt x="334" y="1262"/>
                    <a:pt x="381" y="1334"/>
                    <a:pt x="500" y="1334"/>
                  </a:cubicBezTo>
                  <a:lnTo>
                    <a:pt x="715" y="1334"/>
                  </a:lnTo>
                  <a:lnTo>
                    <a:pt x="715" y="2239"/>
                  </a:lnTo>
                  <a:lnTo>
                    <a:pt x="500" y="2239"/>
                  </a:lnTo>
                  <a:cubicBezTo>
                    <a:pt x="405" y="2239"/>
                    <a:pt x="334" y="2286"/>
                    <a:pt x="334" y="2382"/>
                  </a:cubicBezTo>
                  <a:cubicBezTo>
                    <a:pt x="334" y="2501"/>
                    <a:pt x="381" y="2596"/>
                    <a:pt x="500" y="2596"/>
                  </a:cubicBezTo>
                  <a:lnTo>
                    <a:pt x="715" y="2596"/>
                  </a:lnTo>
                  <a:lnTo>
                    <a:pt x="715" y="3477"/>
                  </a:lnTo>
                  <a:lnTo>
                    <a:pt x="500" y="3477"/>
                  </a:lnTo>
                  <a:cubicBezTo>
                    <a:pt x="405" y="3477"/>
                    <a:pt x="334" y="3549"/>
                    <a:pt x="334" y="3644"/>
                  </a:cubicBezTo>
                  <a:cubicBezTo>
                    <a:pt x="334" y="3739"/>
                    <a:pt x="381" y="3834"/>
                    <a:pt x="500" y="3834"/>
                  </a:cubicBezTo>
                  <a:lnTo>
                    <a:pt x="715" y="3834"/>
                  </a:lnTo>
                  <a:lnTo>
                    <a:pt x="715" y="4739"/>
                  </a:lnTo>
                  <a:lnTo>
                    <a:pt x="500" y="4739"/>
                  </a:lnTo>
                  <a:cubicBezTo>
                    <a:pt x="405" y="4739"/>
                    <a:pt x="334" y="4787"/>
                    <a:pt x="334" y="4882"/>
                  </a:cubicBezTo>
                  <a:cubicBezTo>
                    <a:pt x="334" y="5001"/>
                    <a:pt x="381" y="5097"/>
                    <a:pt x="500" y="5097"/>
                  </a:cubicBezTo>
                  <a:lnTo>
                    <a:pt x="715" y="5097"/>
                  </a:lnTo>
                  <a:lnTo>
                    <a:pt x="715" y="5978"/>
                  </a:lnTo>
                  <a:lnTo>
                    <a:pt x="500" y="5978"/>
                  </a:lnTo>
                  <a:cubicBezTo>
                    <a:pt x="405" y="5978"/>
                    <a:pt x="334" y="6049"/>
                    <a:pt x="334" y="6121"/>
                  </a:cubicBezTo>
                  <a:cubicBezTo>
                    <a:pt x="334" y="6240"/>
                    <a:pt x="381" y="6335"/>
                    <a:pt x="500" y="6335"/>
                  </a:cubicBezTo>
                  <a:lnTo>
                    <a:pt x="715" y="6335"/>
                  </a:lnTo>
                  <a:lnTo>
                    <a:pt x="715" y="7240"/>
                  </a:lnTo>
                  <a:lnTo>
                    <a:pt x="500" y="7240"/>
                  </a:lnTo>
                  <a:cubicBezTo>
                    <a:pt x="405" y="7240"/>
                    <a:pt x="334" y="7287"/>
                    <a:pt x="334" y="7383"/>
                  </a:cubicBezTo>
                  <a:cubicBezTo>
                    <a:pt x="334" y="7502"/>
                    <a:pt x="381" y="7597"/>
                    <a:pt x="500" y="7597"/>
                  </a:cubicBezTo>
                  <a:lnTo>
                    <a:pt x="715" y="7597"/>
                  </a:lnTo>
                  <a:lnTo>
                    <a:pt x="715" y="8478"/>
                  </a:lnTo>
                  <a:lnTo>
                    <a:pt x="500" y="8478"/>
                  </a:lnTo>
                  <a:cubicBezTo>
                    <a:pt x="405" y="8478"/>
                    <a:pt x="334" y="8550"/>
                    <a:pt x="334" y="8621"/>
                  </a:cubicBezTo>
                  <a:cubicBezTo>
                    <a:pt x="334" y="8740"/>
                    <a:pt x="381" y="8835"/>
                    <a:pt x="500" y="8835"/>
                  </a:cubicBezTo>
                  <a:lnTo>
                    <a:pt x="715" y="8835"/>
                  </a:lnTo>
                  <a:lnTo>
                    <a:pt x="715" y="9740"/>
                  </a:lnTo>
                  <a:lnTo>
                    <a:pt x="500" y="9740"/>
                  </a:lnTo>
                  <a:cubicBezTo>
                    <a:pt x="405" y="9740"/>
                    <a:pt x="334" y="9788"/>
                    <a:pt x="334" y="9883"/>
                  </a:cubicBezTo>
                  <a:cubicBezTo>
                    <a:pt x="334" y="10002"/>
                    <a:pt x="381" y="10098"/>
                    <a:pt x="500" y="10098"/>
                  </a:cubicBezTo>
                  <a:lnTo>
                    <a:pt x="715" y="10098"/>
                  </a:lnTo>
                  <a:lnTo>
                    <a:pt x="715" y="10717"/>
                  </a:lnTo>
                  <a:lnTo>
                    <a:pt x="286" y="10717"/>
                  </a:lnTo>
                  <a:cubicBezTo>
                    <a:pt x="143" y="10717"/>
                    <a:pt x="0" y="10836"/>
                    <a:pt x="0" y="11002"/>
                  </a:cubicBezTo>
                  <a:lnTo>
                    <a:pt x="0" y="11693"/>
                  </a:lnTo>
                  <a:cubicBezTo>
                    <a:pt x="0" y="11788"/>
                    <a:pt x="95" y="11884"/>
                    <a:pt x="167" y="11884"/>
                  </a:cubicBezTo>
                  <a:lnTo>
                    <a:pt x="1548" y="11884"/>
                  </a:lnTo>
                  <a:cubicBezTo>
                    <a:pt x="1572" y="11884"/>
                    <a:pt x="1596" y="11884"/>
                    <a:pt x="1643" y="11836"/>
                  </a:cubicBezTo>
                  <a:cubicBezTo>
                    <a:pt x="1762" y="11693"/>
                    <a:pt x="1667" y="11550"/>
                    <a:pt x="1524" y="11550"/>
                  </a:cubicBezTo>
                  <a:lnTo>
                    <a:pt x="334" y="11550"/>
                  </a:lnTo>
                  <a:lnTo>
                    <a:pt x="334" y="11074"/>
                  </a:lnTo>
                  <a:lnTo>
                    <a:pt x="11526" y="11074"/>
                  </a:lnTo>
                  <a:lnTo>
                    <a:pt x="11526" y="11550"/>
                  </a:lnTo>
                  <a:lnTo>
                    <a:pt x="2358" y="11550"/>
                  </a:lnTo>
                  <a:cubicBezTo>
                    <a:pt x="2263" y="11550"/>
                    <a:pt x="2167" y="11598"/>
                    <a:pt x="2167" y="11693"/>
                  </a:cubicBezTo>
                  <a:cubicBezTo>
                    <a:pt x="2167" y="11812"/>
                    <a:pt x="2239" y="11907"/>
                    <a:pt x="2358" y="11907"/>
                  </a:cubicBezTo>
                  <a:lnTo>
                    <a:pt x="11598" y="11907"/>
                  </a:lnTo>
                  <a:cubicBezTo>
                    <a:pt x="11764" y="11907"/>
                    <a:pt x="11907" y="11788"/>
                    <a:pt x="11907" y="11598"/>
                  </a:cubicBezTo>
                  <a:lnTo>
                    <a:pt x="11907" y="11002"/>
                  </a:lnTo>
                  <a:cubicBezTo>
                    <a:pt x="11907" y="10836"/>
                    <a:pt x="11788" y="10717"/>
                    <a:pt x="11598" y="10717"/>
                  </a:cubicBezTo>
                  <a:lnTo>
                    <a:pt x="1072" y="10717"/>
                  </a:lnTo>
                  <a:lnTo>
                    <a:pt x="1072" y="191"/>
                  </a:lnTo>
                  <a:cubicBezTo>
                    <a:pt x="1072" y="96"/>
                    <a:pt x="1000" y="0"/>
                    <a:pt x="9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39" name="Google Shape;14215;p27">
            <a:extLst>
              <a:ext uri="{FF2B5EF4-FFF2-40B4-BE49-F238E27FC236}">
                <a16:creationId xmlns:a16="http://schemas.microsoft.com/office/drawing/2014/main" id="{BCC1675A-D001-27C7-6E06-F9A22C551C35}"/>
              </a:ext>
            </a:extLst>
          </p:cNvPr>
          <p:cNvGrpSpPr/>
          <p:nvPr/>
        </p:nvGrpSpPr>
        <p:grpSpPr>
          <a:xfrm>
            <a:off x="11044379" y="7979897"/>
            <a:ext cx="712038" cy="706358"/>
            <a:chOff x="5175388" y="3789408"/>
            <a:chExt cx="297700" cy="295325"/>
          </a:xfrm>
        </p:grpSpPr>
        <p:sp>
          <p:nvSpPr>
            <p:cNvPr id="340" name="Google Shape;14216;p27">
              <a:extLst>
                <a:ext uri="{FF2B5EF4-FFF2-40B4-BE49-F238E27FC236}">
                  <a16:creationId xmlns:a16="http://schemas.microsoft.com/office/drawing/2014/main" id="{94E57B85-C51E-E387-6AF3-9626665C8252}"/>
                </a:ext>
              </a:extLst>
            </p:cNvPr>
            <p:cNvSpPr/>
            <p:nvPr/>
          </p:nvSpPr>
          <p:spPr>
            <a:xfrm>
              <a:off x="5176588" y="3789408"/>
              <a:ext cx="296500" cy="91700"/>
            </a:xfrm>
            <a:custGeom>
              <a:avLst/>
              <a:gdLst/>
              <a:ahLst/>
              <a:cxnLst/>
              <a:rect l="l" t="t" r="r" b="b"/>
              <a:pathLst>
                <a:path w="11860" h="3668" extrusionOk="0">
                  <a:moveTo>
                    <a:pt x="2834" y="334"/>
                  </a:moveTo>
                  <a:lnTo>
                    <a:pt x="2834" y="1763"/>
                  </a:lnTo>
                  <a:lnTo>
                    <a:pt x="2072" y="2120"/>
                  </a:lnTo>
                  <a:lnTo>
                    <a:pt x="1334" y="1763"/>
                  </a:lnTo>
                  <a:lnTo>
                    <a:pt x="1334" y="334"/>
                  </a:lnTo>
                  <a:close/>
                  <a:moveTo>
                    <a:pt x="1334" y="0"/>
                  </a:moveTo>
                  <a:cubicBezTo>
                    <a:pt x="1120" y="0"/>
                    <a:pt x="977" y="143"/>
                    <a:pt x="977" y="357"/>
                  </a:cubicBezTo>
                  <a:lnTo>
                    <a:pt x="977" y="477"/>
                  </a:lnTo>
                  <a:lnTo>
                    <a:pt x="358" y="477"/>
                  </a:lnTo>
                  <a:cubicBezTo>
                    <a:pt x="143" y="477"/>
                    <a:pt x="0" y="619"/>
                    <a:pt x="0" y="834"/>
                  </a:cubicBezTo>
                  <a:lnTo>
                    <a:pt x="0" y="3310"/>
                  </a:lnTo>
                  <a:cubicBezTo>
                    <a:pt x="0" y="3525"/>
                    <a:pt x="143" y="3668"/>
                    <a:pt x="358" y="3668"/>
                  </a:cubicBezTo>
                  <a:lnTo>
                    <a:pt x="10598" y="3668"/>
                  </a:lnTo>
                  <a:cubicBezTo>
                    <a:pt x="10717" y="3668"/>
                    <a:pt x="10812" y="3596"/>
                    <a:pt x="10884" y="3525"/>
                  </a:cubicBezTo>
                  <a:lnTo>
                    <a:pt x="11789" y="2286"/>
                  </a:lnTo>
                  <a:cubicBezTo>
                    <a:pt x="11860" y="2167"/>
                    <a:pt x="11860" y="2001"/>
                    <a:pt x="11789" y="1882"/>
                  </a:cubicBezTo>
                  <a:lnTo>
                    <a:pt x="10884" y="667"/>
                  </a:lnTo>
                  <a:cubicBezTo>
                    <a:pt x="10836" y="572"/>
                    <a:pt x="10598" y="500"/>
                    <a:pt x="10598" y="500"/>
                  </a:cubicBezTo>
                  <a:lnTo>
                    <a:pt x="9074" y="500"/>
                  </a:lnTo>
                  <a:cubicBezTo>
                    <a:pt x="8978" y="500"/>
                    <a:pt x="8931" y="572"/>
                    <a:pt x="8883" y="667"/>
                  </a:cubicBezTo>
                  <a:cubicBezTo>
                    <a:pt x="8859" y="762"/>
                    <a:pt x="8955" y="858"/>
                    <a:pt x="9074" y="858"/>
                  </a:cubicBezTo>
                  <a:lnTo>
                    <a:pt x="10622" y="858"/>
                  </a:lnTo>
                  <a:lnTo>
                    <a:pt x="11527" y="2096"/>
                  </a:lnTo>
                  <a:lnTo>
                    <a:pt x="10622" y="3310"/>
                  </a:lnTo>
                  <a:lnTo>
                    <a:pt x="358" y="3310"/>
                  </a:lnTo>
                  <a:lnTo>
                    <a:pt x="358" y="834"/>
                  </a:lnTo>
                  <a:lnTo>
                    <a:pt x="977" y="834"/>
                  </a:lnTo>
                  <a:lnTo>
                    <a:pt x="977" y="1786"/>
                  </a:lnTo>
                  <a:cubicBezTo>
                    <a:pt x="977" y="1929"/>
                    <a:pt x="1072" y="2048"/>
                    <a:pt x="1191" y="2120"/>
                  </a:cubicBezTo>
                  <a:lnTo>
                    <a:pt x="1929" y="2477"/>
                  </a:lnTo>
                  <a:cubicBezTo>
                    <a:pt x="2001" y="2501"/>
                    <a:pt x="2048" y="2501"/>
                    <a:pt x="2072" y="2501"/>
                  </a:cubicBezTo>
                  <a:cubicBezTo>
                    <a:pt x="2120" y="2501"/>
                    <a:pt x="2191" y="2501"/>
                    <a:pt x="2239" y="2477"/>
                  </a:cubicBezTo>
                  <a:lnTo>
                    <a:pt x="2977" y="2120"/>
                  </a:lnTo>
                  <a:cubicBezTo>
                    <a:pt x="3096" y="2048"/>
                    <a:pt x="3192" y="1929"/>
                    <a:pt x="3192" y="1786"/>
                  </a:cubicBezTo>
                  <a:lnTo>
                    <a:pt x="3192" y="834"/>
                  </a:lnTo>
                  <a:lnTo>
                    <a:pt x="8264" y="834"/>
                  </a:lnTo>
                  <a:cubicBezTo>
                    <a:pt x="8359" y="834"/>
                    <a:pt x="8431" y="786"/>
                    <a:pt x="8455" y="691"/>
                  </a:cubicBezTo>
                  <a:cubicBezTo>
                    <a:pt x="8478" y="572"/>
                    <a:pt x="8383" y="477"/>
                    <a:pt x="8264" y="477"/>
                  </a:cubicBezTo>
                  <a:lnTo>
                    <a:pt x="3192" y="477"/>
                  </a:lnTo>
                  <a:lnTo>
                    <a:pt x="3192" y="357"/>
                  </a:lnTo>
                  <a:cubicBezTo>
                    <a:pt x="3192" y="143"/>
                    <a:pt x="3025" y="0"/>
                    <a:pt x="283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41" name="Google Shape;14217;p27">
              <a:extLst>
                <a:ext uri="{FF2B5EF4-FFF2-40B4-BE49-F238E27FC236}">
                  <a16:creationId xmlns:a16="http://schemas.microsoft.com/office/drawing/2014/main" id="{7B8BF67E-AF50-AD4D-2C2B-93A679508F98}"/>
                </a:ext>
              </a:extLst>
            </p:cNvPr>
            <p:cNvSpPr/>
            <p:nvPr/>
          </p:nvSpPr>
          <p:spPr>
            <a:xfrm>
              <a:off x="5175388" y="3892983"/>
              <a:ext cx="297700" cy="90525"/>
            </a:xfrm>
            <a:custGeom>
              <a:avLst/>
              <a:gdLst/>
              <a:ahLst/>
              <a:cxnLst/>
              <a:rect l="l" t="t" r="r" b="b"/>
              <a:pathLst>
                <a:path w="11908" h="3621" extrusionOk="0">
                  <a:moveTo>
                    <a:pt x="2835" y="287"/>
                  </a:moveTo>
                  <a:lnTo>
                    <a:pt x="2835" y="1716"/>
                  </a:lnTo>
                  <a:lnTo>
                    <a:pt x="2096" y="2073"/>
                  </a:lnTo>
                  <a:lnTo>
                    <a:pt x="1358" y="1716"/>
                  </a:lnTo>
                  <a:lnTo>
                    <a:pt x="1358" y="287"/>
                  </a:lnTo>
                  <a:close/>
                  <a:moveTo>
                    <a:pt x="358" y="763"/>
                  </a:moveTo>
                  <a:lnTo>
                    <a:pt x="1001" y="811"/>
                  </a:lnTo>
                  <a:lnTo>
                    <a:pt x="1001" y="1763"/>
                  </a:lnTo>
                  <a:cubicBezTo>
                    <a:pt x="1001" y="1906"/>
                    <a:pt x="1072" y="2025"/>
                    <a:pt x="1215" y="2073"/>
                  </a:cubicBezTo>
                  <a:lnTo>
                    <a:pt x="1954" y="2430"/>
                  </a:lnTo>
                  <a:cubicBezTo>
                    <a:pt x="2001" y="2478"/>
                    <a:pt x="2073" y="2478"/>
                    <a:pt x="2096" y="2478"/>
                  </a:cubicBezTo>
                  <a:cubicBezTo>
                    <a:pt x="2120" y="2478"/>
                    <a:pt x="2215" y="2478"/>
                    <a:pt x="2239" y="2430"/>
                  </a:cubicBezTo>
                  <a:lnTo>
                    <a:pt x="3001" y="2073"/>
                  </a:lnTo>
                  <a:cubicBezTo>
                    <a:pt x="3120" y="2025"/>
                    <a:pt x="3192" y="1906"/>
                    <a:pt x="3192" y="1763"/>
                  </a:cubicBezTo>
                  <a:lnTo>
                    <a:pt x="3192" y="811"/>
                  </a:lnTo>
                  <a:lnTo>
                    <a:pt x="10646" y="811"/>
                  </a:lnTo>
                  <a:lnTo>
                    <a:pt x="11527" y="2025"/>
                  </a:lnTo>
                  <a:lnTo>
                    <a:pt x="10646" y="3240"/>
                  </a:lnTo>
                  <a:lnTo>
                    <a:pt x="382" y="3240"/>
                  </a:lnTo>
                  <a:lnTo>
                    <a:pt x="358" y="764"/>
                  </a:lnTo>
                  <a:lnTo>
                    <a:pt x="358" y="764"/>
                  </a:lnTo>
                  <a:cubicBezTo>
                    <a:pt x="358" y="787"/>
                    <a:pt x="370" y="799"/>
                    <a:pt x="376" y="799"/>
                  </a:cubicBezTo>
                  <a:cubicBezTo>
                    <a:pt x="382" y="799"/>
                    <a:pt x="382" y="787"/>
                    <a:pt x="358" y="763"/>
                  </a:cubicBezTo>
                  <a:lnTo>
                    <a:pt x="358" y="763"/>
                  </a:lnTo>
                  <a:lnTo>
                    <a:pt x="358" y="763"/>
                  </a:lnTo>
                  <a:close/>
                  <a:moveTo>
                    <a:pt x="1358" y="1"/>
                  </a:moveTo>
                  <a:cubicBezTo>
                    <a:pt x="1144" y="1"/>
                    <a:pt x="1001" y="144"/>
                    <a:pt x="1001" y="358"/>
                  </a:cubicBezTo>
                  <a:lnTo>
                    <a:pt x="1001" y="477"/>
                  </a:lnTo>
                  <a:lnTo>
                    <a:pt x="358" y="477"/>
                  </a:lnTo>
                  <a:cubicBezTo>
                    <a:pt x="167" y="501"/>
                    <a:pt x="1" y="644"/>
                    <a:pt x="1" y="834"/>
                  </a:cubicBezTo>
                  <a:lnTo>
                    <a:pt x="1" y="3311"/>
                  </a:lnTo>
                  <a:cubicBezTo>
                    <a:pt x="48" y="3454"/>
                    <a:pt x="191" y="3621"/>
                    <a:pt x="406" y="3621"/>
                  </a:cubicBezTo>
                  <a:lnTo>
                    <a:pt x="10646" y="3621"/>
                  </a:lnTo>
                  <a:cubicBezTo>
                    <a:pt x="10765" y="3621"/>
                    <a:pt x="10860" y="3573"/>
                    <a:pt x="10932" y="3478"/>
                  </a:cubicBezTo>
                  <a:lnTo>
                    <a:pt x="11837" y="2263"/>
                  </a:lnTo>
                  <a:cubicBezTo>
                    <a:pt x="11908" y="2144"/>
                    <a:pt x="11908" y="1954"/>
                    <a:pt x="11837" y="1835"/>
                  </a:cubicBezTo>
                  <a:lnTo>
                    <a:pt x="10932" y="620"/>
                  </a:lnTo>
                  <a:cubicBezTo>
                    <a:pt x="10884" y="525"/>
                    <a:pt x="10646" y="477"/>
                    <a:pt x="10646" y="477"/>
                  </a:cubicBezTo>
                  <a:lnTo>
                    <a:pt x="3192" y="477"/>
                  </a:lnTo>
                  <a:lnTo>
                    <a:pt x="3192" y="358"/>
                  </a:lnTo>
                  <a:cubicBezTo>
                    <a:pt x="3192" y="144"/>
                    <a:pt x="3049" y="1"/>
                    <a:pt x="283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42" name="Google Shape;14218;p27">
              <a:extLst>
                <a:ext uri="{FF2B5EF4-FFF2-40B4-BE49-F238E27FC236}">
                  <a16:creationId xmlns:a16="http://schemas.microsoft.com/office/drawing/2014/main" id="{C258B092-BA33-8D90-DABB-F444F894C607}"/>
                </a:ext>
              </a:extLst>
            </p:cNvPr>
            <p:cNvSpPr/>
            <p:nvPr/>
          </p:nvSpPr>
          <p:spPr>
            <a:xfrm>
              <a:off x="5175388" y="3994808"/>
              <a:ext cx="297700" cy="89925"/>
            </a:xfrm>
            <a:custGeom>
              <a:avLst/>
              <a:gdLst/>
              <a:ahLst/>
              <a:cxnLst/>
              <a:rect l="l" t="t" r="r" b="b"/>
              <a:pathLst>
                <a:path w="11908" h="3597" extrusionOk="0">
                  <a:moveTo>
                    <a:pt x="2882" y="381"/>
                  </a:moveTo>
                  <a:lnTo>
                    <a:pt x="2882" y="1786"/>
                  </a:lnTo>
                  <a:lnTo>
                    <a:pt x="2120" y="2167"/>
                  </a:lnTo>
                  <a:lnTo>
                    <a:pt x="1382" y="1810"/>
                  </a:lnTo>
                  <a:lnTo>
                    <a:pt x="1382" y="381"/>
                  </a:lnTo>
                  <a:close/>
                  <a:moveTo>
                    <a:pt x="1358" y="0"/>
                  </a:moveTo>
                  <a:cubicBezTo>
                    <a:pt x="1144" y="0"/>
                    <a:pt x="1001" y="143"/>
                    <a:pt x="1001" y="357"/>
                  </a:cubicBezTo>
                  <a:lnTo>
                    <a:pt x="1001" y="477"/>
                  </a:lnTo>
                  <a:lnTo>
                    <a:pt x="358" y="477"/>
                  </a:lnTo>
                  <a:cubicBezTo>
                    <a:pt x="358" y="477"/>
                    <a:pt x="1" y="667"/>
                    <a:pt x="1" y="834"/>
                  </a:cubicBezTo>
                  <a:lnTo>
                    <a:pt x="1" y="1405"/>
                  </a:lnTo>
                  <a:cubicBezTo>
                    <a:pt x="1" y="1501"/>
                    <a:pt x="96" y="1572"/>
                    <a:pt x="191" y="1572"/>
                  </a:cubicBezTo>
                  <a:cubicBezTo>
                    <a:pt x="287" y="1572"/>
                    <a:pt x="358" y="1501"/>
                    <a:pt x="358" y="1405"/>
                  </a:cubicBezTo>
                  <a:lnTo>
                    <a:pt x="358" y="834"/>
                  </a:lnTo>
                  <a:lnTo>
                    <a:pt x="1001" y="834"/>
                  </a:lnTo>
                  <a:lnTo>
                    <a:pt x="1001" y="1786"/>
                  </a:lnTo>
                  <a:cubicBezTo>
                    <a:pt x="1001" y="1929"/>
                    <a:pt x="1072" y="2048"/>
                    <a:pt x="1191" y="2120"/>
                  </a:cubicBezTo>
                  <a:lnTo>
                    <a:pt x="1954" y="2477"/>
                  </a:lnTo>
                  <a:cubicBezTo>
                    <a:pt x="2001" y="2501"/>
                    <a:pt x="2073" y="2501"/>
                    <a:pt x="2096" y="2501"/>
                  </a:cubicBezTo>
                  <a:cubicBezTo>
                    <a:pt x="2120" y="2501"/>
                    <a:pt x="2215" y="2501"/>
                    <a:pt x="2239" y="2477"/>
                  </a:cubicBezTo>
                  <a:lnTo>
                    <a:pt x="2978" y="2120"/>
                  </a:lnTo>
                  <a:cubicBezTo>
                    <a:pt x="3097" y="2048"/>
                    <a:pt x="3192" y="1929"/>
                    <a:pt x="3192" y="1786"/>
                  </a:cubicBezTo>
                  <a:lnTo>
                    <a:pt x="3192" y="810"/>
                  </a:lnTo>
                  <a:lnTo>
                    <a:pt x="10646" y="810"/>
                  </a:lnTo>
                  <a:lnTo>
                    <a:pt x="11527" y="2024"/>
                  </a:lnTo>
                  <a:lnTo>
                    <a:pt x="10646" y="3239"/>
                  </a:lnTo>
                  <a:lnTo>
                    <a:pt x="358" y="3239"/>
                  </a:lnTo>
                  <a:lnTo>
                    <a:pt x="358" y="2144"/>
                  </a:lnTo>
                  <a:cubicBezTo>
                    <a:pt x="358" y="2048"/>
                    <a:pt x="310" y="2001"/>
                    <a:pt x="215" y="1977"/>
                  </a:cubicBezTo>
                  <a:cubicBezTo>
                    <a:pt x="194" y="1968"/>
                    <a:pt x="173" y="1964"/>
                    <a:pt x="153" y="1964"/>
                  </a:cubicBezTo>
                  <a:cubicBezTo>
                    <a:pt x="65" y="1964"/>
                    <a:pt x="1" y="2046"/>
                    <a:pt x="1" y="2144"/>
                  </a:cubicBezTo>
                  <a:lnTo>
                    <a:pt x="1" y="3239"/>
                  </a:lnTo>
                  <a:cubicBezTo>
                    <a:pt x="1" y="3453"/>
                    <a:pt x="167" y="3596"/>
                    <a:pt x="358" y="3596"/>
                  </a:cubicBezTo>
                  <a:lnTo>
                    <a:pt x="10646" y="3596"/>
                  </a:lnTo>
                  <a:cubicBezTo>
                    <a:pt x="10765" y="3596"/>
                    <a:pt x="10860" y="3549"/>
                    <a:pt x="10932" y="3453"/>
                  </a:cubicBezTo>
                  <a:lnTo>
                    <a:pt x="11837" y="2239"/>
                  </a:lnTo>
                  <a:cubicBezTo>
                    <a:pt x="11908" y="2120"/>
                    <a:pt x="11908" y="1929"/>
                    <a:pt x="11837" y="1810"/>
                  </a:cubicBezTo>
                  <a:lnTo>
                    <a:pt x="10932" y="619"/>
                  </a:lnTo>
                  <a:cubicBezTo>
                    <a:pt x="10884" y="548"/>
                    <a:pt x="10765" y="477"/>
                    <a:pt x="10646" y="477"/>
                  </a:cubicBezTo>
                  <a:lnTo>
                    <a:pt x="3192" y="477"/>
                  </a:lnTo>
                  <a:lnTo>
                    <a:pt x="3192" y="357"/>
                  </a:lnTo>
                  <a:cubicBezTo>
                    <a:pt x="3192" y="143"/>
                    <a:pt x="3049" y="0"/>
                    <a:pt x="283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43" name="Google Shape;14219;p27">
            <a:extLst>
              <a:ext uri="{FF2B5EF4-FFF2-40B4-BE49-F238E27FC236}">
                <a16:creationId xmlns:a16="http://schemas.microsoft.com/office/drawing/2014/main" id="{AC34F82C-F123-AEEF-55A9-2BB23CEFB8CA}"/>
              </a:ext>
            </a:extLst>
          </p:cNvPr>
          <p:cNvGrpSpPr/>
          <p:nvPr/>
        </p:nvGrpSpPr>
        <p:grpSpPr>
          <a:xfrm>
            <a:off x="12546754" y="7978460"/>
            <a:ext cx="729140" cy="711500"/>
            <a:chOff x="5676088" y="3788808"/>
            <a:chExt cx="304850" cy="297475"/>
          </a:xfrm>
        </p:grpSpPr>
        <p:sp>
          <p:nvSpPr>
            <p:cNvPr id="344" name="Google Shape;14220;p27">
              <a:extLst>
                <a:ext uri="{FF2B5EF4-FFF2-40B4-BE49-F238E27FC236}">
                  <a16:creationId xmlns:a16="http://schemas.microsoft.com/office/drawing/2014/main" id="{1519E72F-E5D1-C5C6-BF16-60BAC5CD98C7}"/>
                </a:ext>
              </a:extLst>
            </p:cNvPr>
            <p:cNvSpPr/>
            <p:nvPr/>
          </p:nvSpPr>
          <p:spPr>
            <a:xfrm>
              <a:off x="5676088" y="3788808"/>
              <a:ext cx="304850" cy="297475"/>
            </a:xfrm>
            <a:custGeom>
              <a:avLst/>
              <a:gdLst/>
              <a:ahLst/>
              <a:cxnLst/>
              <a:rect l="l" t="t" r="r" b="b"/>
              <a:pathLst>
                <a:path w="12194" h="11899" extrusionOk="0">
                  <a:moveTo>
                    <a:pt x="5970" y="1982"/>
                  </a:moveTo>
                  <a:cubicBezTo>
                    <a:pt x="8165" y="1982"/>
                    <a:pt x="9931" y="3767"/>
                    <a:pt x="9931" y="5954"/>
                  </a:cubicBezTo>
                  <a:cubicBezTo>
                    <a:pt x="9931" y="7740"/>
                    <a:pt x="8717" y="9312"/>
                    <a:pt x="6978" y="9788"/>
                  </a:cubicBezTo>
                  <a:cubicBezTo>
                    <a:pt x="6907" y="9812"/>
                    <a:pt x="6835" y="9907"/>
                    <a:pt x="6859" y="10002"/>
                  </a:cubicBezTo>
                  <a:cubicBezTo>
                    <a:pt x="6901" y="10064"/>
                    <a:pt x="6960" y="10126"/>
                    <a:pt x="7037" y="10126"/>
                  </a:cubicBezTo>
                  <a:cubicBezTo>
                    <a:pt x="7049" y="10126"/>
                    <a:pt x="7061" y="10125"/>
                    <a:pt x="7074" y="10122"/>
                  </a:cubicBezTo>
                  <a:cubicBezTo>
                    <a:pt x="8931" y="9645"/>
                    <a:pt x="10193" y="8002"/>
                    <a:pt x="10289" y="6121"/>
                  </a:cubicBezTo>
                  <a:lnTo>
                    <a:pt x="11575" y="6121"/>
                  </a:lnTo>
                  <a:cubicBezTo>
                    <a:pt x="11503" y="7550"/>
                    <a:pt x="10955" y="8907"/>
                    <a:pt x="9931" y="9907"/>
                  </a:cubicBezTo>
                  <a:cubicBezTo>
                    <a:pt x="8884" y="10955"/>
                    <a:pt x="7455" y="11550"/>
                    <a:pt x="5978" y="11550"/>
                  </a:cubicBezTo>
                  <a:cubicBezTo>
                    <a:pt x="4478" y="11550"/>
                    <a:pt x="3097" y="10955"/>
                    <a:pt x="2025" y="9907"/>
                  </a:cubicBezTo>
                  <a:cubicBezTo>
                    <a:pt x="1001" y="8907"/>
                    <a:pt x="429" y="7550"/>
                    <a:pt x="382" y="6121"/>
                  </a:cubicBezTo>
                  <a:lnTo>
                    <a:pt x="1668" y="6121"/>
                  </a:lnTo>
                  <a:cubicBezTo>
                    <a:pt x="1739" y="8431"/>
                    <a:pt x="3644" y="10264"/>
                    <a:pt x="5978" y="10264"/>
                  </a:cubicBezTo>
                  <a:lnTo>
                    <a:pt x="6240" y="10264"/>
                  </a:lnTo>
                  <a:cubicBezTo>
                    <a:pt x="6335" y="10264"/>
                    <a:pt x="6431" y="10169"/>
                    <a:pt x="6431" y="10098"/>
                  </a:cubicBezTo>
                  <a:cubicBezTo>
                    <a:pt x="6431" y="9979"/>
                    <a:pt x="6335" y="9907"/>
                    <a:pt x="6240" y="9907"/>
                  </a:cubicBezTo>
                  <a:lnTo>
                    <a:pt x="5978" y="9907"/>
                  </a:lnTo>
                  <a:cubicBezTo>
                    <a:pt x="3478" y="9907"/>
                    <a:pt x="1477" y="7550"/>
                    <a:pt x="2144" y="4954"/>
                  </a:cubicBezTo>
                  <a:cubicBezTo>
                    <a:pt x="2430" y="3715"/>
                    <a:pt x="3740" y="2406"/>
                    <a:pt x="5002" y="2096"/>
                  </a:cubicBezTo>
                  <a:cubicBezTo>
                    <a:pt x="5331" y="2018"/>
                    <a:pt x="5655" y="1982"/>
                    <a:pt x="5970" y="1982"/>
                  </a:cubicBezTo>
                  <a:close/>
                  <a:moveTo>
                    <a:pt x="5931" y="0"/>
                  </a:moveTo>
                  <a:cubicBezTo>
                    <a:pt x="5026" y="0"/>
                    <a:pt x="4121" y="215"/>
                    <a:pt x="3335" y="620"/>
                  </a:cubicBezTo>
                  <a:cubicBezTo>
                    <a:pt x="3239" y="643"/>
                    <a:pt x="3216" y="763"/>
                    <a:pt x="3239" y="858"/>
                  </a:cubicBezTo>
                  <a:cubicBezTo>
                    <a:pt x="3258" y="931"/>
                    <a:pt x="3331" y="962"/>
                    <a:pt x="3408" y="962"/>
                  </a:cubicBezTo>
                  <a:cubicBezTo>
                    <a:pt x="3431" y="962"/>
                    <a:pt x="3455" y="959"/>
                    <a:pt x="3478" y="953"/>
                  </a:cubicBezTo>
                  <a:cubicBezTo>
                    <a:pt x="4240" y="572"/>
                    <a:pt x="5073" y="381"/>
                    <a:pt x="5931" y="381"/>
                  </a:cubicBezTo>
                  <a:cubicBezTo>
                    <a:pt x="7431" y="381"/>
                    <a:pt x="8836" y="977"/>
                    <a:pt x="9908" y="2025"/>
                  </a:cubicBezTo>
                  <a:cubicBezTo>
                    <a:pt x="10908" y="3025"/>
                    <a:pt x="11479" y="4382"/>
                    <a:pt x="11527" y="5811"/>
                  </a:cubicBezTo>
                  <a:lnTo>
                    <a:pt x="10265" y="5811"/>
                  </a:lnTo>
                  <a:cubicBezTo>
                    <a:pt x="10170" y="3501"/>
                    <a:pt x="8264" y="1667"/>
                    <a:pt x="5931" y="1667"/>
                  </a:cubicBezTo>
                  <a:cubicBezTo>
                    <a:pt x="3621" y="1667"/>
                    <a:pt x="1715" y="3501"/>
                    <a:pt x="1620" y="5811"/>
                  </a:cubicBezTo>
                  <a:lnTo>
                    <a:pt x="358" y="5811"/>
                  </a:lnTo>
                  <a:cubicBezTo>
                    <a:pt x="406" y="4025"/>
                    <a:pt x="1311" y="2382"/>
                    <a:pt x="2763" y="1358"/>
                  </a:cubicBezTo>
                  <a:lnTo>
                    <a:pt x="2787" y="1334"/>
                  </a:lnTo>
                  <a:cubicBezTo>
                    <a:pt x="2858" y="1286"/>
                    <a:pt x="2882" y="1191"/>
                    <a:pt x="2858" y="1096"/>
                  </a:cubicBezTo>
                  <a:cubicBezTo>
                    <a:pt x="2815" y="1038"/>
                    <a:pt x="2754" y="1007"/>
                    <a:pt x="2692" y="1007"/>
                  </a:cubicBezTo>
                  <a:cubicBezTo>
                    <a:pt x="2652" y="1007"/>
                    <a:pt x="2610" y="1020"/>
                    <a:pt x="2573" y="1048"/>
                  </a:cubicBezTo>
                  <a:lnTo>
                    <a:pt x="2549" y="1072"/>
                  </a:lnTo>
                  <a:cubicBezTo>
                    <a:pt x="953" y="2168"/>
                    <a:pt x="1" y="4025"/>
                    <a:pt x="1" y="5954"/>
                  </a:cubicBezTo>
                  <a:cubicBezTo>
                    <a:pt x="1" y="7954"/>
                    <a:pt x="953" y="9764"/>
                    <a:pt x="2668" y="10931"/>
                  </a:cubicBezTo>
                  <a:cubicBezTo>
                    <a:pt x="3287" y="11336"/>
                    <a:pt x="4002" y="11646"/>
                    <a:pt x="4764" y="11789"/>
                  </a:cubicBezTo>
                  <a:cubicBezTo>
                    <a:pt x="5157" y="11863"/>
                    <a:pt x="5548" y="11899"/>
                    <a:pt x="5933" y="11899"/>
                  </a:cubicBezTo>
                  <a:cubicBezTo>
                    <a:pt x="7527" y="11899"/>
                    <a:pt x="9014" y="11277"/>
                    <a:pt x="10146" y="10145"/>
                  </a:cubicBezTo>
                  <a:cubicBezTo>
                    <a:pt x="11575" y="8740"/>
                    <a:pt x="12194" y="6788"/>
                    <a:pt x="11789" y="4763"/>
                  </a:cubicBezTo>
                  <a:cubicBezTo>
                    <a:pt x="11622" y="4025"/>
                    <a:pt x="11336" y="3311"/>
                    <a:pt x="10908" y="2668"/>
                  </a:cubicBezTo>
                  <a:cubicBezTo>
                    <a:pt x="9765" y="977"/>
                    <a:pt x="7931" y="0"/>
                    <a:pt x="593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45" name="Google Shape;14221;p27">
              <a:extLst>
                <a:ext uri="{FF2B5EF4-FFF2-40B4-BE49-F238E27FC236}">
                  <a16:creationId xmlns:a16="http://schemas.microsoft.com/office/drawing/2014/main" id="{4E03F4B0-4032-CBD1-92E1-F88FD6782F4E}"/>
                </a:ext>
              </a:extLst>
            </p:cNvPr>
            <p:cNvSpPr/>
            <p:nvPr/>
          </p:nvSpPr>
          <p:spPr>
            <a:xfrm>
              <a:off x="5861263" y="3905883"/>
              <a:ext cx="30975" cy="62750"/>
            </a:xfrm>
            <a:custGeom>
              <a:avLst/>
              <a:gdLst/>
              <a:ahLst/>
              <a:cxnLst/>
              <a:rect l="l" t="t" r="r" b="b"/>
              <a:pathLst>
                <a:path w="1239" h="2510" extrusionOk="0">
                  <a:moveTo>
                    <a:pt x="1065" y="0"/>
                  </a:moveTo>
                  <a:cubicBezTo>
                    <a:pt x="1004" y="0"/>
                    <a:pt x="936" y="31"/>
                    <a:pt x="881" y="104"/>
                  </a:cubicBezTo>
                  <a:lnTo>
                    <a:pt x="0" y="2247"/>
                  </a:lnTo>
                  <a:cubicBezTo>
                    <a:pt x="0" y="2366"/>
                    <a:pt x="24" y="2486"/>
                    <a:pt x="119" y="2509"/>
                  </a:cubicBezTo>
                  <a:lnTo>
                    <a:pt x="167" y="2509"/>
                  </a:lnTo>
                  <a:cubicBezTo>
                    <a:pt x="238" y="2509"/>
                    <a:pt x="286" y="2486"/>
                    <a:pt x="333" y="2390"/>
                  </a:cubicBezTo>
                  <a:lnTo>
                    <a:pt x="1215" y="247"/>
                  </a:lnTo>
                  <a:cubicBezTo>
                    <a:pt x="1238" y="176"/>
                    <a:pt x="1215" y="80"/>
                    <a:pt x="1119" y="9"/>
                  </a:cubicBezTo>
                  <a:cubicBezTo>
                    <a:pt x="1102" y="3"/>
                    <a:pt x="1084" y="0"/>
                    <a:pt x="106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46" name="Google Shape;14222;p27">
              <a:extLst>
                <a:ext uri="{FF2B5EF4-FFF2-40B4-BE49-F238E27FC236}">
                  <a16:creationId xmlns:a16="http://schemas.microsoft.com/office/drawing/2014/main" id="{EE64F1FF-A96A-BC80-2A13-545F7945B683}"/>
                </a:ext>
              </a:extLst>
            </p:cNvPr>
            <p:cNvSpPr/>
            <p:nvPr/>
          </p:nvSpPr>
          <p:spPr>
            <a:xfrm>
              <a:off x="5747538" y="3906083"/>
              <a:ext cx="42300" cy="66725"/>
            </a:xfrm>
            <a:custGeom>
              <a:avLst/>
              <a:gdLst/>
              <a:ahLst/>
              <a:cxnLst/>
              <a:rect l="l" t="t" r="r" b="b"/>
              <a:pathLst>
                <a:path w="1692" h="2669" extrusionOk="0">
                  <a:moveTo>
                    <a:pt x="596" y="1"/>
                  </a:moveTo>
                  <a:cubicBezTo>
                    <a:pt x="501" y="1"/>
                    <a:pt x="429" y="72"/>
                    <a:pt x="405" y="168"/>
                  </a:cubicBezTo>
                  <a:lnTo>
                    <a:pt x="215" y="1168"/>
                  </a:lnTo>
                  <a:cubicBezTo>
                    <a:pt x="215" y="1239"/>
                    <a:pt x="262" y="1287"/>
                    <a:pt x="286" y="1358"/>
                  </a:cubicBezTo>
                  <a:cubicBezTo>
                    <a:pt x="322" y="1370"/>
                    <a:pt x="352" y="1376"/>
                    <a:pt x="381" y="1376"/>
                  </a:cubicBezTo>
                  <a:cubicBezTo>
                    <a:pt x="411" y="1376"/>
                    <a:pt x="441" y="1370"/>
                    <a:pt x="477" y="1358"/>
                  </a:cubicBezTo>
                  <a:lnTo>
                    <a:pt x="501" y="1358"/>
                  </a:lnTo>
                  <a:cubicBezTo>
                    <a:pt x="596" y="1311"/>
                    <a:pt x="667" y="1287"/>
                    <a:pt x="858" y="1287"/>
                  </a:cubicBezTo>
                  <a:cubicBezTo>
                    <a:pt x="1001" y="1287"/>
                    <a:pt x="1120" y="1358"/>
                    <a:pt x="1215" y="1430"/>
                  </a:cubicBezTo>
                  <a:cubicBezTo>
                    <a:pt x="1310" y="1525"/>
                    <a:pt x="1358" y="1668"/>
                    <a:pt x="1358" y="1835"/>
                  </a:cubicBezTo>
                  <a:cubicBezTo>
                    <a:pt x="1358" y="2097"/>
                    <a:pt x="1120" y="2311"/>
                    <a:pt x="858" y="2311"/>
                  </a:cubicBezTo>
                  <a:cubicBezTo>
                    <a:pt x="596" y="2311"/>
                    <a:pt x="381" y="2120"/>
                    <a:pt x="358" y="1858"/>
                  </a:cubicBezTo>
                  <a:lnTo>
                    <a:pt x="358" y="1787"/>
                  </a:lnTo>
                  <a:cubicBezTo>
                    <a:pt x="358" y="1716"/>
                    <a:pt x="286" y="1644"/>
                    <a:pt x="191" y="1620"/>
                  </a:cubicBezTo>
                  <a:cubicBezTo>
                    <a:pt x="176" y="1617"/>
                    <a:pt x="161" y="1616"/>
                    <a:pt x="147" y="1616"/>
                  </a:cubicBezTo>
                  <a:cubicBezTo>
                    <a:pt x="55" y="1616"/>
                    <a:pt x="0" y="1683"/>
                    <a:pt x="0" y="1787"/>
                  </a:cubicBezTo>
                  <a:lnTo>
                    <a:pt x="0" y="1906"/>
                  </a:lnTo>
                  <a:cubicBezTo>
                    <a:pt x="48" y="2335"/>
                    <a:pt x="405" y="2668"/>
                    <a:pt x="810" y="2668"/>
                  </a:cubicBezTo>
                  <a:lnTo>
                    <a:pt x="858" y="2668"/>
                  </a:lnTo>
                  <a:cubicBezTo>
                    <a:pt x="1286" y="2668"/>
                    <a:pt x="1667" y="2311"/>
                    <a:pt x="1691" y="1858"/>
                  </a:cubicBezTo>
                  <a:cubicBezTo>
                    <a:pt x="1691" y="1620"/>
                    <a:pt x="1620" y="1382"/>
                    <a:pt x="1453" y="1239"/>
                  </a:cubicBezTo>
                  <a:cubicBezTo>
                    <a:pt x="1334" y="1001"/>
                    <a:pt x="1096" y="906"/>
                    <a:pt x="882" y="906"/>
                  </a:cubicBezTo>
                  <a:cubicBezTo>
                    <a:pt x="786" y="906"/>
                    <a:pt x="691" y="906"/>
                    <a:pt x="643" y="930"/>
                  </a:cubicBezTo>
                  <a:lnTo>
                    <a:pt x="739" y="358"/>
                  </a:lnTo>
                  <a:lnTo>
                    <a:pt x="1406" y="358"/>
                  </a:lnTo>
                  <a:cubicBezTo>
                    <a:pt x="1501" y="358"/>
                    <a:pt x="1596" y="310"/>
                    <a:pt x="1596" y="215"/>
                  </a:cubicBezTo>
                  <a:cubicBezTo>
                    <a:pt x="1596" y="96"/>
                    <a:pt x="1525" y="1"/>
                    <a:pt x="140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47" name="Google Shape;14223;p27">
              <a:extLst>
                <a:ext uri="{FF2B5EF4-FFF2-40B4-BE49-F238E27FC236}">
                  <a16:creationId xmlns:a16="http://schemas.microsoft.com/office/drawing/2014/main" id="{0764AEEA-DD28-0F4A-E722-1F908FFEB0D7}"/>
                </a:ext>
              </a:extLst>
            </p:cNvPr>
            <p:cNvSpPr/>
            <p:nvPr/>
          </p:nvSpPr>
          <p:spPr>
            <a:xfrm>
              <a:off x="5798738" y="3904308"/>
              <a:ext cx="41100" cy="67075"/>
            </a:xfrm>
            <a:custGeom>
              <a:avLst/>
              <a:gdLst/>
              <a:ahLst/>
              <a:cxnLst/>
              <a:rect l="l" t="t" r="r" b="b"/>
              <a:pathLst>
                <a:path w="1644" h="2683" extrusionOk="0">
                  <a:moveTo>
                    <a:pt x="803" y="297"/>
                  </a:moveTo>
                  <a:cubicBezTo>
                    <a:pt x="1066" y="297"/>
                    <a:pt x="1286" y="511"/>
                    <a:pt x="1286" y="762"/>
                  </a:cubicBezTo>
                  <a:lnTo>
                    <a:pt x="1286" y="1858"/>
                  </a:lnTo>
                  <a:cubicBezTo>
                    <a:pt x="1286" y="2121"/>
                    <a:pt x="1064" y="2332"/>
                    <a:pt x="822" y="2332"/>
                  </a:cubicBezTo>
                  <a:cubicBezTo>
                    <a:pt x="779" y="2332"/>
                    <a:pt x="735" y="2325"/>
                    <a:pt x="691" y="2310"/>
                  </a:cubicBezTo>
                  <a:cubicBezTo>
                    <a:pt x="477" y="2263"/>
                    <a:pt x="334" y="2072"/>
                    <a:pt x="334" y="1834"/>
                  </a:cubicBezTo>
                  <a:lnTo>
                    <a:pt x="334" y="786"/>
                  </a:lnTo>
                  <a:cubicBezTo>
                    <a:pt x="334" y="596"/>
                    <a:pt x="477" y="381"/>
                    <a:pt x="691" y="310"/>
                  </a:cubicBezTo>
                  <a:cubicBezTo>
                    <a:pt x="729" y="301"/>
                    <a:pt x="766" y="297"/>
                    <a:pt x="803" y="297"/>
                  </a:cubicBezTo>
                  <a:close/>
                  <a:moveTo>
                    <a:pt x="834" y="0"/>
                  </a:moveTo>
                  <a:cubicBezTo>
                    <a:pt x="382" y="0"/>
                    <a:pt x="1" y="358"/>
                    <a:pt x="1" y="834"/>
                  </a:cubicBezTo>
                  <a:lnTo>
                    <a:pt x="1" y="1858"/>
                  </a:lnTo>
                  <a:cubicBezTo>
                    <a:pt x="1" y="2263"/>
                    <a:pt x="262" y="2620"/>
                    <a:pt x="643" y="2668"/>
                  </a:cubicBezTo>
                  <a:cubicBezTo>
                    <a:pt x="700" y="2678"/>
                    <a:pt x="756" y="2682"/>
                    <a:pt x="811" y="2682"/>
                  </a:cubicBezTo>
                  <a:cubicBezTo>
                    <a:pt x="1280" y="2682"/>
                    <a:pt x="1644" y="2328"/>
                    <a:pt x="1644" y="1858"/>
                  </a:cubicBezTo>
                  <a:lnTo>
                    <a:pt x="1644" y="834"/>
                  </a:lnTo>
                  <a:cubicBezTo>
                    <a:pt x="1620" y="381"/>
                    <a:pt x="1286" y="0"/>
                    <a:pt x="83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48" name="Google Shape;14224;p27">
              <a:extLst>
                <a:ext uri="{FF2B5EF4-FFF2-40B4-BE49-F238E27FC236}">
                  <a16:creationId xmlns:a16="http://schemas.microsoft.com/office/drawing/2014/main" id="{BC635530-3760-C01A-2061-8C88687181A3}"/>
                </a:ext>
              </a:extLst>
            </p:cNvPr>
            <p:cNvSpPr/>
            <p:nvPr/>
          </p:nvSpPr>
          <p:spPr>
            <a:xfrm>
              <a:off x="5851713" y="3909058"/>
              <a:ext cx="14925" cy="14925"/>
            </a:xfrm>
            <a:custGeom>
              <a:avLst/>
              <a:gdLst/>
              <a:ahLst/>
              <a:cxnLst/>
              <a:rect l="l" t="t" r="r" b="b"/>
              <a:pathLst>
                <a:path w="597" h="597" extrusionOk="0">
                  <a:moveTo>
                    <a:pt x="287" y="1"/>
                  </a:moveTo>
                  <a:cubicBezTo>
                    <a:pt x="120" y="1"/>
                    <a:pt x="1" y="144"/>
                    <a:pt x="1" y="311"/>
                  </a:cubicBezTo>
                  <a:cubicBezTo>
                    <a:pt x="1" y="477"/>
                    <a:pt x="120" y="596"/>
                    <a:pt x="287" y="596"/>
                  </a:cubicBezTo>
                  <a:cubicBezTo>
                    <a:pt x="453" y="596"/>
                    <a:pt x="596" y="477"/>
                    <a:pt x="596" y="311"/>
                  </a:cubicBezTo>
                  <a:cubicBezTo>
                    <a:pt x="596" y="144"/>
                    <a:pt x="453" y="1"/>
                    <a:pt x="28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49" name="Google Shape;14225;p27">
              <a:extLst>
                <a:ext uri="{FF2B5EF4-FFF2-40B4-BE49-F238E27FC236}">
                  <a16:creationId xmlns:a16="http://schemas.microsoft.com/office/drawing/2014/main" id="{0DD4DEA1-877F-FD55-F8AA-7C1E3BBB7071}"/>
                </a:ext>
              </a:extLst>
            </p:cNvPr>
            <p:cNvSpPr/>
            <p:nvPr/>
          </p:nvSpPr>
          <p:spPr>
            <a:xfrm>
              <a:off x="5888038" y="3951933"/>
              <a:ext cx="14925" cy="14900"/>
            </a:xfrm>
            <a:custGeom>
              <a:avLst/>
              <a:gdLst/>
              <a:ahLst/>
              <a:cxnLst/>
              <a:rect l="l" t="t" r="r" b="b"/>
              <a:pathLst>
                <a:path w="597" h="596" extrusionOk="0">
                  <a:moveTo>
                    <a:pt x="286" y="1"/>
                  </a:moveTo>
                  <a:cubicBezTo>
                    <a:pt x="120" y="1"/>
                    <a:pt x="1" y="120"/>
                    <a:pt x="1" y="286"/>
                  </a:cubicBezTo>
                  <a:cubicBezTo>
                    <a:pt x="1" y="429"/>
                    <a:pt x="120" y="596"/>
                    <a:pt x="286" y="596"/>
                  </a:cubicBezTo>
                  <a:cubicBezTo>
                    <a:pt x="477" y="596"/>
                    <a:pt x="596" y="477"/>
                    <a:pt x="596" y="286"/>
                  </a:cubicBezTo>
                  <a:cubicBezTo>
                    <a:pt x="596" y="120"/>
                    <a:pt x="477" y="1"/>
                    <a:pt x="28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50" name="Google Shape;14226;p27">
            <a:extLst>
              <a:ext uri="{FF2B5EF4-FFF2-40B4-BE49-F238E27FC236}">
                <a16:creationId xmlns:a16="http://schemas.microsoft.com/office/drawing/2014/main" id="{3B11D92A-08CD-6254-3900-27DAD53CD005}"/>
              </a:ext>
            </a:extLst>
          </p:cNvPr>
          <p:cNvGrpSpPr/>
          <p:nvPr/>
        </p:nvGrpSpPr>
        <p:grpSpPr>
          <a:xfrm>
            <a:off x="13995015" y="7979897"/>
            <a:ext cx="712038" cy="713474"/>
            <a:chOff x="6154163" y="3789408"/>
            <a:chExt cx="297700" cy="298300"/>
          </a:xfrm>
        </p:grpSpPr>
        <p:sp>
          <p:nvSpPr>
            <p:cNvPr id="351" name="Google Shape;14227;p27">
              <a:extLst>
                <a:ext uri="{FF2B5EF4-FFF2-40B4-BE49-F238E27FC236}">
                  <a16:creationId xmlns:a16="http://schemas.microsoft.com/office/drawing/2014/main" id="{A61F363E-4DF5-84EB-E7B9-6649547D1B9A}"/>
                </a:ext>
              </a:extLst>
            </p:cNvPr>
            <p:cNvSpPr/>
            <p:nvPr/>
          </p:nvSpPr>
          <p:spPr>
            <a:xfrm>
              <a:off x="6283363" y="3813208"/>
              <a:ext cx="15500" cy="8975"/>
            </a:xfrm>
            <a:custGeom>
              <a:avLst/>
              <a:gdLst/>
              <a:ahLst/>
              <a:cxnLst/>
              <a:rect l="l" t="t" r="r" b="b"/>
              <a:pathLst>
                <a:path w="620" h="359" extrusionOk="0">
                  <a:moveTo>
                    <a:pt x="191" y="1"/>
                  </a:moveTo>
                  <a:cubicBezTo>
                    <a:pt x="120" y="1"/>
                    <a:pt x="24" y="72"/>
                    <a:pt x="24" y="144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429" y="358"/>
                  </a:lnTo>
                  <a:cubicBezTo>
                    <a:pt x="524" y="358"/>
                    <a:pt x="620" y="310"/>
                    <a:pt x="620" y="215"/>
                  </a:cubicBezTo>
                  <a:cubicBezTo>
                    <a:pt x="620" y="96"/>
                    <a:pt x="548" y="1"/>
                    <a:pt x="4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52" name="Google Shape;14228;p27">
              <a:extLst>
                <a:ext uri="{FF2B5EF4-FFF2-40B4-BE49-F238E27FC236}">
                  <a16:creationId xmlns:a16="http://schemas.microsoft.com/office/drawing/2014/main" id="{BEBFB770-A408-179D-5EB1-F2FE4BF55690}"/>
                </a:ext>
              </a:extLst>
            </p:cNvPr>
            <p:cNvSpPr/>
            <p:nvPr/>
          </p:nvSpPr>
          <p:spPr>
            <a:xfrm>
              <a:off x="6260138" y="3813208"/>
              <a:ext cx="14925" cy="8975"/>
            </a:xfrm>
            <a:custGeom>
              <a:avLst/>
              <a:gdLst/>
              <a:ahLst/>
              <a:cxnLst/>
              <a:rect l="l" t="t" r="r" b="b"/>
              <a:pathLst>
                <a:path w="597" h="359" extrusionOk="0">
                  <a:moveTo>
                    <a:pt x="215" y="1"/>
                  </a:moveTo>
                  <a:cubicBezTo>
                    <a:pt x="120" y="1"/>
                    <a:pt x="25" y="72"/>
                    <a:pt x="25" y="144"/>
                  </a:cubicBezTo>
                  <a:cubicBezTo>
                    <a:pt x="1" y="263"/>
                    <a:pt x="96" y="358"/>
                    <a:pt x="167" y="358"/>
                  </a:cubicBezTo>
                  <a:lnTo>
                    <a:pt x="406" y="358"/>
                  </a:lnTo>
                  <a:cubicBezTo>
                    <a:pt x="501" y="358"/>
                    <a:pt x="596" y="310"/>
                    <a:pt x="596" y="215"/>
                  </a:cubicBezTo>
                  <a:cubicBezTo>
                    <a:pt x="596" y="96"/>
                    <a:pt x="525" y="1"/>
                    <a:pt x="40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53" name="Google Shape;14229;p27">
              <a:extLst>
                <a:ext uri="{FF2B5EF4-FFF2-40B4-BE49-F238E27FC236}">
                  <a16:creationId xmlns:a16="http://schemas.microsoft.com/office/drawing/2014/main" id="{F3641345-0CCD-EA55-BF32-3F6C54C42D3A}"/>
                </a:ext>
              </a:extLst>
            </p:cNvPr>
            <p:cNvSpPr/>
            <p:nvPr/>
          </p:nvSpPr>
          <p:spPr>
            <a:xfrm>
              <a:off x="6376238" y="3813208"/>
              <a:ext cx="14900" cy="8975"/>
            </a:xfrm>
            <a:custGeom>
              <a:avLst/>
              <a:gdLst/>
              <a:ahLst/>
              <a:cxnLst/>
              <a:rect l="l" t="t" r="r" b="b"/>
              <a:pathLst>
                <a:path w="596" h="359" extrusionOk="0">
                  <a:moveTo>
                    <a:pt x="167" y="1"/>
                  </a:moveTo>
                  <a:cubicBezTo>
                    <a:pt x="96" y="1"/>
                    <a:pt x="1" y="72"/>
                    <a:pt x="1" y="144"/>
                  </a:cubicBezTo>
                  <a:cubicBezTo>
                    <a:pt x="1" y="263"/>
                    <a:pt x="96" y="358"/>
                    <a:pt x="167" y="358"/>
                  </a:cubicBezTo>
                  <a:lnTo>
                    <a:pt x="405" y="358"/>
                  </a:lnTo>
                  <a:cubicBezTo>
                    <a:pt x="501" y="358"/>
                    <a:pt x="596" y="310"/>
                    <a:pt x="596" y="215"/>
                  </a:cubicBezTo>
                  <a:cubicBezTo>
                    <a:pt x="596" y="96"/>
                    <a:pt x="524" y="1"/>
                    <a:pt x="40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54" name="Google Shape;14230;p27">
              <a:extLst>
                <a:ext uri="{FF2B5EF4-FFF2-40B4-BE49-F238E27FC236}">
                  <a16:creationId xmlns:a16="http://schemas.microsoft.com/office/drawing/2014/main" id="{1CCD5A7B-A056-BC5E-56EC-DEE242B4E3AC}"/>
                </a:ext>
              </a:extLst>
            </p:cNvPr>
            <p:cNvSpPr/>
            <p:nvPr/>
          </p:nvSpPr>
          <p:spPr>
            <a:xfrm>
              <a:off x="6329813" y="3813208"/>
              <a:ext cx="14900" cy="8975"/>
            </a:xfrm>
            <a:custGeom>
              <a:avLst/>
              <a:gdLst/>
              <a:ahLst/>
              <a:cxnLst/>
              <a:rect l="l" t="t" r="r" b="b"/>
              <a:pathLst>
                <a:path w="596" h="359" extrusionOk="0">
                  <a:moveTo>
                    <a:pt x="191" y="1"/>
                  </a:moveTo>
                  <a:cubicBezTo>
                    <a:pt x="95" y="1"/>
                    <a:pt x="0" y="72"/>
                    <a:pt x="0" y="144"/>
                  </a:cubicBezTo>
                  <a:cubicBezTo>
                    <a:pt x="0" y="263"/>
                    <a:pt x="71" y="358"/>
                    <a:pt x="191" y="358"/>
                  </a:cubicBezTo>
                  <a:lnTo>
                    <a:pt x="429" y="358"/>
                  </a:lnTo>
                  <a:cubicBezTo>
                    <a:pt x="500" y="358"/>
                    <a:pt x="595" y="310"/>
                    <a:pt x="595" y="215"/>
                  </a:cubicBezTo>
                  <a:cubicBezTo>
                    <a:pt x="595" y="96"/>
                    <a:pt x="548" y="1"/>
                    <a:pt x="4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55" name="Google Shape;14231;p27">
              <a:extLst>
                <a:ext uri="{FF2B5EF4-FFF2-40B4-BE49-F238E27FC236}">
                  <a16:creationId xmlns:a16="http://schemas.microsoft.com/office/drawing/2014/main" id="{87BC0FED-937C-C37B-8E5C-FFACB8C9A779}"/>
                </a:ext>
              </a:extLst>
            </p:cNvPr>
            <p:cNvSpPr/>
            <p:nvPr/>
          </p:nvSpPr>
          <p:spPr>
            <a:xfrm>
              <a:off x="6353013" y="3813208"/>
              <a:ext cx="14925" cy="8975"/>
            </a:xfrm>
            <a:custGeom>
              <a:avLst/>
              <a:gdLst/>
              <a:ahLst/>
              <a:cxnLst/>
              <a:rect l="l" t="t" r="r" b="b"/>
              <a:pathLst>
                <a:path w="597" h="359" extrusionOk="0">
                  <a:moveTo>
                    <a:pt x="191" y="1"/>
                  </a:moveTo>
                  <a:cubicBezTo>
                    <a:pt x="96" y="1"/>
                    <a:pt x="1" y="72"/>
                    <a:pt x="1" y="144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429" y="358"/>
                  </a:lnTo>
                  <a:cubicBezTo>
                    <a:pt x="501" y="358"/>
                    <a:pt x="596" y="310"/>
                    <a:pt x="596" y="215"/>
                  </a:cubicBezTo>
                  <a:cubicBezTo>
                    <a:pt x="596" y="96"/>
                    <a:pt x="525" y="1"/>
                    <a:pt x="4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56" name="Google Shape;14232;p27">
              <a:extLst>
                <a:ext uri="{FF2B5EF4-FFF2-40B4-BE49-F238E27FC236}">
                  <a16:creationId xmlns:a16="http://schemas.microsoft.com/office/drawing/2014/main" id="{7A002F0B-D59A-072D-D570-A12C9C5E6335}"/>
                </a:ext>
              </a:extLst>
            </p:cNvPr>
            <p:cNvSpPr/>
            <p:nvPr/>
          </p:nvSpPr>
          <p:spPr>
            <a:xfrm>
              <a:off x="6305988" y="3813208"/>
              <a:ext cx="16100" cy="8975"/>
            </a:xfrm>
            <a:custGeom>
              <a:avLst/>
              <a:gdLst/>
              <a:ahLst/>
              <a:cxnLst/>
              <a:rect l="l" t="t" r="r" b="b"/>
              <a:pathLst>
                <a:path w="644" h="359" extrusionOk="0">
                  <a:moveTo>
                    <a:pt x="215" y="1"/>
                  </a:moveTo>
                  <a:cubicBezTo>
                    <a:pt x="120" y="1"/>
                    <a:pt x="48" y="72"/>
                    <a:pt x="48" y="144"/>
                  </a:cubicBezTo>
                  <a:cubicBezTo>
                    <a:pt x="0" y="263"/>
                    <a:pt x="96" y="358"/>
                    <a:pt x="215" y="358"/>
                  </a:cubicBezTo>
                  <a:lnTo>
                    <a:pt x="453" y="358"/>
                  </a:lnTo>
                  <a:cubicBezTo>
                    <a:pt x="548" y="358"/>
                    <a:pt x="643" y="310"/>
                    <a:pt x="643" y="215"/>
                  </a:cubicBezTo>
                  <a:cubicBezTo>
                    <a:pt x="643" y="96"/>
                    <a:pt x="572" y="1"/>
                    <a:pt x="4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57" name="Google Shape;14233;p27">
              <a:extLst>
                <a:ext uri="{FF2B5EF4-FFF2-40B4-BE49-F238E27FC236}">
                  <a16:creationId xmlns:a16="http://schemas.microsoft.com/office/drawing/2014/main" id="{83340450-7799-8698-72D0-9EAD84F27F58}"/>
                </a:ext>
              </a:extLst>
            </p:cNvPr>
            <p:cNvSpPr/>
            <p:nvPr/>
          </p:nvSpPr>
          <p:spPr>
            <a:xfrm>
              <a:off x="6191088" y="3813208"/>
              <a:ext cx="14900" cy="8975"/>
            </a:xfrm>
            <a:custGeom>
              <a:avLst/>
              <a:gdLst/>
              <a:ahLst/>
              <a:cxnLst/>
              <a:rect l="l" t="t" r="r" b="b"/>
              <a:pathLst>
                <a:path w="596" h="359" extrusionOk="0">
                  <a:moveTo>
                    <a:pt x="191" y="1"/>
                  </a:moveTo>
                  <a:cubicBezTo>
                    <a:pt x="119" y="1"/>
                    <a:pt x="24" y="72"/>
                    <a:pt x="24" y="144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405" y="358"/>
                  </a:lnTo>
                  <a:cubicBezTo>
                    <a:pt x="500" y="358"/>
                    <a:pt x="596" y="310"/>
                    <a:pt x="596" y="215"/>
                  </a:cubicBezTo>
                  <a:cubicBezTo>
                    <a:pt x="596" y="96"/>
                    <a:pt x="524" y="1"/>
                    <a:pt x="40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58" name="Google Shape;14234;p27">
              <a:extLst>
                <a:ext uri="{FF2B5EF4-FFF2-40B4-BE49-F238E27FC236}">
                  <a16:creationId xmlns:a16="http://schemas.microsoft.com/office/drawing/2014/main" id="{016B2002-D4FD-C449-083B-E7E822EFB769}"/>
                </a:ext>
              </a:extLst>
            </p:cNvPr>
            <p:cNvSpPr/>
            <p:nvPr/>
          </p:nvSpPr>
          <p:spPr>
            <a:xfrm>
              <a:off x="6213713" y="3813208"/>
              <a:ext cx="14900" cy="8975"/>
            </a:xfrm>
            <a:custGeom>
              <a:avLst/>
              <a:gdLst/>
              <a:ahLst/>
              <a:cxnLst/>
              <a:rect l="l" t="t" r="r" b="b"/>
              <a:pathLst>
                <a:path w="596" h="359" extrusionOk="0">
                  <a:moveTo>
                    <a:pt x="191" y="1"/>
                  </a:moveTo>
                  <a:cubicBezTo>
                    <a:pt x="95" y="1"/>
                    <a:pt x="0" y="72"/>
                    <a:pt x="0" y="144"/>
                  </a:cubicBezTo>
                  <a:cubicBezTo>
                    <a:pt x="0" y="263"/>
                    <a:pt x="95" y="358"/>
                    <a:pt x="191" y="358"/>
                  </a:cubicBezTo>
                  <a:lnTo>
                    <a:pt x="429" y="358"/>
                  </a:lnTo>
                  <a:cubicBezTo>
                    <a:pt x="524" y="358"/>
                    <a:pt x="596" y="310"/>
                    <a:pt x="596" y="215"/>
                  </a:cubicBezTo>
                  <a:cubicBezTo>
                    <a:pt x="596" y="96"/>
                    <a:pt x="548" y="1"/>
                    <a:pt x="4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59" name="Google Shape;14235;p27">
              <a:extLst>
                <a:ext uri="{FF2B5EF4-FFF2-40B4-BE49-F238E27FC236}">
                  <a16:creationId xmlns:a16="http://schemas.microsoft.com/office/drawing/2014/main" id="{96CE8DCF-8C1E-F2EB-2424-69A3E9015BCB}"/>
                </a:ext>
              </a:extLst>
            </p:cNvPr>
            <p:cNvSpPr/>
            <p:nvPr/>
          </p:nvSpPr>
          <p:spPr>
            <a:xfrm>
              <a:off x="6236913" y="3813208"/>
              <a:ext cx="14925" cy="8975"/>
            </a:xfrm>
            <a:custGeom>
              <a:avLst/>
              <a:gdLst/>
              <a:ahLst/>
              <a:cxnLst/>
              <a:rect l="l" t="t" r="r" b="b"/>
              <a:pathLst>
                <a:path w="597" h="359" extrusionOk="0">
                  <a:moveTo>
                    <a:pt x="191" y="1"/>
                  </a:moveTo>
                  <a:cubicBezTo>
                    <a:pt x="96" y="1"/>
                    <a:pt x="1" y="72"/>
                    <a:pt x="1" y="144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406" y="358"/>
                  </a:lnTo>
                  <a:cubicBezTo>
                    <a:pt x="501" y="358"/>
                    <a:pt x="596" y="310"/>
                    <a:pt x="596" y="215"/>
                  </a:cubicBezTo>
                  <a:cubicBezTo>
                    <a:pt x="596" y="96"/>
                    <a:pt x="525" y="1"/>
                    <a:pt x="40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60" name="Google Shape;14236;p27">
              <a:extLst>
                <a:ext uri="{FF2B5EF4-FFF2-40B4-BE49-F238E27FC236}">
                  <a16:creationId xmlns:a16="http://schemas.microsoft.com/office/drawing/2014/main" id="{EF1D6407-83BD-3F39-E1B1-E0F26F98908A}"/>
                </a:ext>
              </a:extLst>
            </p:cNvPr>
            <p:cNvSpPr/>
            <p:nvPr/>
          </p:nvSpPr>
          <p:spPr>
            <a:xfrm>
              <a:off x="6307188" y="3873358"/>
              <a:ext cx="14900" cy="8950"/>
            </a:xfrm>
            <a:custGeom>
              <a:avLst/>
              <a:gdLst/>
              <a:ahLst/>
              <a:cxnLst/>
              <a:rect l="l" t="t" r="r" b="b"/>
              <a:pathLst>
                <a:path w="596" h="358" extrusionOk="0">
                  <a:moveTo>
                    <a:pt x="167" y="0"/>
                  </a:moveTo>
                  <a:cubicBezTo>
                    <a:pt x="72" y="0"/>
                    <a:pt x="0" y="95"/>
                    <a:pt x="0" y="214"/>
                  </a:cubicBezTo>
                  <a:cubicBezTo>
                    <a:pt x="24" y="286"/>
                    <a:pt x="119" y="357"/>
                    <a:pt x="191" y="357"/>
                  </a:cubicBezTo>
                  <a:lnTo>
                    <a:pt x="405" y="357"/>
                  </a:lnTo>
                  <a:cubicBezTo>
                    <a:pt x="500" y="357"/>
                    <a:pt x="595" y="310"/>
                    <a:pt x="595" y="214"/>
                  </a:cubicBezTo>
                  <a:cubicBezTo>
                    <a:pt x="595" y="95"/>
                    <a:pt x="524" y="0"/>
                    <a:pt x="40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61" name="Google Shape;14237;p27">
              <a:extLst>
                <a:ext uri="{FF2B5EF4-FFF2-40B4-BE49-F238E27FC236}">
                  <a16:creationId xmlns:a16="http://schemas.microsoft.com/office/drawing/2014/main" id="{C6945D98-01C4-0608-9E30-DC278FFA1820}"/>
                </a:ext>
              </a:extLst>
            </p:cNvPr>
            <p:cNvSpPr/>
            <p:nvPr/>
          </p:nvSpPr>
          <p:spPr>
            <a:xfrm>
              <a:off x="6191088" y="3873358"/>
              <a:ext cx="14900" cy="8950"/>
            </a:xfrm>
            <a:custGeom>
              <a:avLst/>
              <a:gdLst/>
              <a:ahLst/>
              <a:cxnLst/>
              <a:rect l="l" t="t" r="r" b="b"/>
              <a:pathLst>
                <a:path w="596" h="358" extrusionOk="0">
                  <a:moveTo>
                    <a:pt x="167" y="0"/>
                  </a:moveTo>
                  <a:cubicBezTo>
                    <a:pt x="72" y="0"/>
                    <a:pt x="0" y="95"/>
                    <a:pt x="0" y="214"/>
                  </a:cubicBezTo>
                  <a:cubicBezTo>
                    <a:pt x="24" y="286"/>
                    <a:pt x="119" y="357"/>
                    <a:pt x="191" y="357"/>
                  </a:cubicBezTo>
                  <a:lnTo>
                    <a:pt x="405" y="357"/>
                  </a:lnTo>
                  <a:cubicBezTo>
                    <a:pt x="500" y="357"/>
                    <a:pt x="596" y="310"/>
                    <a:pt x="596" y="214"/>
                  </a:cubicBezTo>
                  <a:cubicBezTo>
                    <a:pt x="596" y="95"/>
                    <a:pt x="524" y="0"/>
                    <a:pt x="40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62" name="Google Shape;14238;p27">
              <a:extLst>
                <a:ext uri="{FF2B5EF4-FFF2-40B4-BE49-F238E27FC236}">
                  <a16:creationId xmlns:a16="http://schemas.microsoft.com/office/drawing/2014/main" id="{65893C81-0E1A-61CD-44A2-B4D65429F85A}"/>
                </a:ext>
              </a:extLst>
            </p:cNvPr>
            <p:cNvSpPr/>
            <p:nvPr/>
          </p:nvSpPr>
          <p:spPr>
            <a:xfrm>
              <a:off x="6236913" y="3873358"/>
              <a:ext cx="14925" cy="8950"/>
            </a:xfrm>
            <a:custGeom>
              <a:avLst/>
              <a:gdLst/>
              <a:ahLst/>
              <a:cxnLst/>
              <a:rect l="l" t="t" r="r" b="b"/>
              <a:pathLst>
                <a:path w="597" h="358" extrusionOk="0">
                  <a:moveTo>
                    <a:pt x="191" y="0"/>
                  </a:moveTo>
                  <a:cubicBezTo>
                    <a:pt x="96" y="0"/>
                    <a:pt x="1" y="95"/>
                    <a:pt x="1" y="214"/>
                  </a:cubicBezTo>
                  <a:cubicBezTo>
                    <a:pt x="25" y="286"/>
                    <a:pt x="120" y="357"/>
                    <a:pt x="215" y="357"/>
                  </a:cubicBezTo>
                  <a:lnTo>
                    <a:pt x="430" y="357"/>
                  </a:lnTo>
                  <a:cubicBezTo>
                    <a:pt x="501" y="357"/>
                    <a:pt x="596" y="310"/>
                    <a:pt x="596" y="214"/>
                  </a:cubicBezTo>
                  <a:cubicBezTo>
                    <a:pt x="596" y="95"/>
                    <a:pt x="549" y="0"/>
                    <a:pt x="43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63" name="Google Shape;14239;p27">
              <a:extLst>
                <a:ext uri="{FF2B5EF4-FFF2-40B4-BE49-F238E27FC236}">
                  <a16:creationId xmlns:a16="http://schemas.microsoft.com/office/drawing/2014/main" id="{56ABCAA4-ED91-7179-143A-F019666B7EF4}"/>
                </a:ext>
              </a:extLst>
            </p:cNvPr>
            <p:cNvSpPr/>
            <p:nvPr/>
          </p:nvSpPr>
          <p:spPr>
            <a:xfrm>
              <a:off x="6260738" y="3873358"/>
              <a:ext cx="14325" cy="8950"/>
            </a:xfrm>
            <a:custGeom>
              <a:avLst/>
              <a:gdLst/>
              <a:ahLst/>
              <a:cxnLst/>
              <a:rect l="l" t="t" r="r" b="b"/>
              <a:pathLst>
                <a:path w="573" h="358" extrusionOk="0">
                  <a:moveTo>
                    <a:pt x="191" y="0"/>
                  </a:moveTo>
                  <a:cubicBezTo>
                    <a:pt x="96" y="0"/>
                    <a:pt x="1" y="95"/>
                    <a:pt x="1" y="214"/>
                  </a:cubicBezTo>
                  <a:cubicBezTo>
                    <a:pt x="24" y="286"/>
                    <a:pt x="96" y="357"/>
                    <a:pt x="191" y="357"/>
                  </a:cubicBezTo>
                  <a:lnTo>
                    <a:pt x="382" y="357"/>
                  </a:lnTo>
                  <a:cubicBezTo>
                    <a:pt x="477" y="357"/>
                    <a:pt x="572" y="310"/>
                    <a:pt x="572" y="214"/>
                  </a:cubicBezTo>
                  <a:cubicBezTo>
                    <a:pt x="572" y="95"/>
                    <a:pt x="501" y="0"/>
                    <a:pt x="38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64" name="Google Shape;14240;p27">
              <a:extLst>
                <a:ext uri="{FF2B5EF4-FFF2-40B4-BE49-F238E27FC236}">
                  <a16:creationId xmlns:a16="http://schemas.microsoft.com/office/drawing/2014/main" id="{6A0BD9C2-164F-626A-CC3A-750087D2CEA8}"/>
                </a:ext>
              </a:extLst>
            </p:cNvPr>
            <p:cNvSpPr/>
            <p:nvPr/>
          </p:nvSpPr>
          <p:spPr>
            <a:xfrm>
              <a:off x="6213713" y="3873358"/>
              <a:ext cx="14900" cy="8950"/>
            </a:xfrm>
            <a:custGeom>
              <a:avLst/>
              <a:gdLst/>
              <a:ahLst/>
              <a:cxnLst/>
              <a:rect l="l" t="t" r="r" b="b"/>
              <a:pathLst>
                <a:path w="596" h="358" extrusionOk="0">
                  <a:moveTo>
                    <a:pt x="191" y="0"/>
                  </a:moveTo>
                  <a:cubicBezTo>
                    <a:pt x="95" y="0"/>
                    <a:pt x="0" y="95"/>
                    <a:pt x="0" y="214"/>
                  </a:cubicBezTo>
                  <a:cubicBezTo>
                    <a:pt x="48" y="286"/>
                    <a:pt x="119" y="357"/>
                    <a:pt x="215" y="357"/>
                  </a:cubicBezTo>
                  <a:lnTo>
                    <a:pt x="429" y="357"/>
                  </a:lnTo>
                  <a:cubicBezTo>
                    <a:pt x="524" y="357"/>
                    <a:pt x="596" y="310"/>
                    <a:pt x="596" y="214"/>
                  </a:cubicBezTo>
                  <a:cubicBezTo>
                    <a:pt x="596" y="95"/>
                    <a:pt x="548" y="0"/>
                    <a:pt x="4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65" name="Google Shape;14241;p27">
              <a:extLst>
                <a:ext uri="{FF2B5EF4-FFF2-40B4-BE49-F238E27FC236}">
                  <a16:creationId xmlns:a16="http://schemas.microsoft.com/office/drawing/2014/main" id="{72C10DA2-86E0-CB06-8054-4628C5099890}"/>
                </a:ext>
              </a:extLst>
            </p:cNvPr>
            <p:cNvSpPr/>
            <p:nvPr/>
          </p:nvSpPr>
          <p:spPr>
            <a:xfrm>
              <a:off x="6283963" y="3873358"/>
              <a:ext cx="14900" cy="8950"/>
            </a:xfrm>
            <a:custGeom>
              <a:avLst/>
              <a:gdLst/>
              <a:ahLst/>
              <a:cxnLst/>
              <a:rect l="l" t="t" r="r" b="b"/>
              <a:pathLst>
                <a:path w="596" h="358" extrusionOk="0">
                  <a:moveTo>
                    <a:pt x="167" y="0"/>
                  </a:moveTo>
                  <a:cubicBezTo>
                    <a:pt x="96" y="0"/>
                    <a:pt x="0" y="95"/>
                    <a:pt x="0" y="214"/>
                  </a:cubicBezTo>
                  <a:cubicBezTo>
                    <a:pt x="24" y="286"/>
                    <a:pt x="119" y="357"/>
                    <a:pt x="215" y="357"/>
                  </a:cubicBezTo>
                  <a:lnTo>
                    <a:pt x="405" y="357"/>
                  </a:lnTo>
                  <a:cubicBezTo>
                    <a:pt x="500" y="357"/>
                    <a:pt x="596" y="310"/>
                    <a:pt x="596" y="214"/>
                  </a:cubicBezTo>
                  <a:cubicBezTo>
                    <a:pt x="596" y="95"/>
                    <a:pt x="524" y="0"/>
                    <a:pt x="40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66" name="Google Shape;14242;p27">
              <a:extLst>
                <a:ext uri="{FF2B5EF4-FFF2-40B4-BE49-F238E27FC236}">
                  <a16:creationId xmlns:a16="http://schemas.microsoft.com/office/drawing/2014/main" id="{493D1175-6E1B-89DE-9637-29070E8DB7D0}"/>
                </a:ext>
              </a:extLst>
            </p:cNvPr>
            <p:cNvSpPr/>
            <p:nvPr/>
          </p:nvSpPr>
          <p:spPr>
            <a:xfrm>
              <a:off x="6154163" y="3789408"/>
              <a:ext cx="297700" cy="298300"/>
            </a:xfrm>
            <a:custGeom>
              <a:avLst/>
              <a:gdLst/>
              <a:ahLst/>
              <a:cxnLst/>
              <a:rect l="l" t="t" r="r" b="b"/>
              <a:pathLst>
                <a:path w="11908" h="11932" extrusionOk="0">
                  <a:moveTo>
                    <a:pt x="10241" y="1524"/>
                  </a:moveTo>
                  <a:lnTo>
                    <a:pt x="10813" y="2691"/>
                  </a:lnTo>
                  <a:lnTo>
                    <a:pt x="10813" y="3763"/>
                  </a:lnTo>
                  <a:lnTo>
                    <a:pt x="10455" y="3049"/>
                  </a:lnTo>
                  <a:cubicBezTo>
                    <a:pt x="10431" y="2953"/>
                    <a:pt x="10336" y="2882"/>
                    <a:pt x="10241" y="2882"/>
                  </a:cubicBezTo>
                  <a:cubicBezTo>
                    <a:pt x="10170" y="2882"/>
                    <a:pt x="10074" y="2953"/>
                    <a:pt x="10050" y="3049"/>
                  </a:cubicBezTo>
                  <a:lnTo>
                    <a:pt x="9146" y="4787"/>
                  </a:lnTo>
                  <a:lnTo>
                    <a:pt x="8693" y="4025"/>
                  </a:lnTo>
                  <a:cubicBezTo>
                    <a:pt x="8645" y="3930"/>
                    <a:pt x="8574" y="3906"/>
                    <a:pt x="8479" y="3906"/>
                  </a:cubicBezTo>
                  <a:cubicBezTo>
                    <a:pt x="8407" y="3906"/>
                    <a:pt x="8312" y="3953"/>
                    <a:pt x="8288" y="4049"/>
                  </a:cubicBezTo>
                  <a:lnTo>
                    <a:pt x="7121" y="6430"/>
                  </a:lnTo>
                  <a:lnTo>
                    <a:pt x="6454" y="6168"/>
                  </a:lnTo>
                  <a:cubicBezTo>
                    <a:pt x="6422" y="6149"/>
                    <a:pt x="6387" y="6140"/>
                    <a:pt x="6353" y="6140"/>
                  </a:cubicBezTo>
                  <a:cubicBezTo>
                    <a:pt x="6264" y="6140"/>
                    <a:pt x="6179" y="6201"/>
                    <a:pt x="6145" y="6287"/>
                  </a:cubicBezTo>
                  <a:lnTo>
                    <a:pt x="5264" y="8121"/>
                  </a:lnTo>
                  <a:lnTo>
                    <a:pt x="4406" y="7692"/>
                  </a:lnTo>
                  <a:cubicBezTo>
                    <a:pt x="4362" y="7666"/>
                    <a:pt x="4317" y="7652"/>
                    <a:pt x="4276" y="7652"/>
                  </a:cubicBezTo>
                  <a:cubicBezTo>
                    <a:pt x="4208" y="7652"/>
                    <a:pt x="4150" y="7689"/>
                    <a:pt x="4121" y="7764"/>
                  </a:cubicBezTo>
                  <a:lnTo>
                    <a:pt x="3525" y="8597"/>
                  </a:lnTo>
                  <a:lnTo>
                    <a:pt x="2382" y="7573"/>
                  </a:lnTo>
                  <a:cubicBezTo>
                    <a:pt x="2335" y="7502"/>
                    <a:pt x="2239" y="7502"/>
                    <a:pt x="2168" y="7502"/>
                  </a:cubicBezTo>
                  <a:cubicBezTo>
                    <a:pt x="2096" y="7502"/>
                    <a:pt x="2025" y="7573"/>
                    <a:pt x="2001" y="7645"/>
                  </a:cubicBezTo>
                  <a:lnTo>
                    <a:pt x="1858" y="7978"/>
                  </a:lnTo>
                  <a:lnTo>
                    <a:pt x="1858" y="6906"/>
                  </a:lnTo>
                  <a:lnTo>
                    <a:pt x="2263" y="6049"/>
                  </a:lnTo>
                  <a:lnTo>
                    <a:pt x="3454" y="7121"/>
                  </a:lnTo>
                  <a:cubicBezTo>
                    <a:pt x="3501" y="7145"/>
                    <a:pt x="3501" y="7145"/>
                    <a:pt x="3525" y="7145"/>
                  </a:cubicBezTo>
                  <a:cubicBezTo>
                    <a:pt x="3551" y="7151"/>
                    <a:pt x="3573" y="7154"/>
                    <a:pt x="3593" y="7154"/>
                  </a:cubicBezTo>
                  <a:cubicBezTo>
                    <a:pt x="3648" y="7154"/>
                    <a:pt x="3687" y="7132"/>
                    <a:pt x="3740" y="7097"/>
                  </a:cubicBezTo>
                  <a:lnTo>
                    <a:pt x="4383" y="6168"/>
                  </a:lnTo>
                  <a:lnTo>
                    <a:pt x="5240" y="6621"/>
                  </a:lnTo>
                  <a:cubicBezTo>
                    <a:pt x="5276" y="6633"/>
                    <a:pt x="5305" y="6639"/>
                    <a:pt x="5335" y="6639"/>
                  </a:cubicBezTo>
                  <a:cubicBezTo>
                    <a:pt x="5365" y="6639"/>
                    <a:pt x="5395" y="6633"/>
                    <a:pt x="5430" y="6621"/>
                  </a:cubicBezTo>
                  <a:cubicBezTo>
                    <a:pt x="5478" y="6573"/>
                    <a:pt x="5550" y="6549"/>
                    <a:pt x="5573" y="6502"/>
                  </a:cubicBezTo>
                  <a:lnTo>
                    <a:pt x="6431" y="4644"/>
                  </a:lnTo>
                  <a:lnTo>
                    <a:pt x="7097" y="4906"/>
                  </a:lnTo>
                  <a:cubicBezTo>
                    <a:pt x="7130" y="4926"/>
                    <a:pt x="7165" y="4935"/>
                    <a:pt x="7198" y="4935"/>
                  </a:cubicBezTo>
                  <a:cubicBezTo>
                    <a:pt x="7286" y="4935"/>
                    <a:pt x="7366" y="4873"/>
                    <a:pt x="7383" y="4787"/>
                  </a:cubicBezTo>
                  <a:lnTo>
                    <a:pt x="8526" y="2501"/>
                  </a:lnTo>
                  <a:lnTo>
                    <a:pt x="8979" y="3239"/>
                  </a:lnTo>
                  <a:cubicBezTo>
                    <a:pt x="9026" y="3334"/>
                    <a:pt x="9098" y="3358"/>
                    <a:pt x="9169" y="3358"/>
                  </a:cubicBezTo>
                  <a:cubicBezTo>
                    <a:pt x="9265" y="3358"/>
                    <a:pt x="9360" y="3310"/>
                    <a:pt x="9384" y="3239"/>
                  </a:cubicBezTo>
                  <a:lnTo>
                    <a:pt x="10241" y="1524"/>
                  </a:lnTo>
                  <a:close/>
                  <a:moveTo>
                    <a:pt x="10217" y="3406"/>
                  </a:moveTo>
                  <a:lnTo>
                    <a:pt x="10789" y="4549"/>
                  </a:lnTo>
                  <a:lnTo>
                    <a:pt x="10789" y="10717"/>
                  </a:lnTo>
                  <a:lnTo>
                    <a:pt x="1787" y="10717"/>
                  </a:lnTo>
                  <a:lnTo>
                    <a:pt x="1787" y="8788"/>
                  </a:lnTo>
                  <a:lnTo>
                    <a:pt x="1858" y="8788"/>
                  </a:lnTo>
                  <a:lnTo>
                    <a:pt x="2263" y="7930"/>
                  </a:lnTo>
                  <a:lnTo>
                    <a:pt x="3406" y="8931"/>
                  </a:lnTo>
                  <a:cubicBezTo>
                    <a:pt x="3454" y="9002"/>
                    <a:pt x="3525" y="9002"/>
                    <a:pt x="3573" y="9002"/>
                  </a:cubicBezTo>
                  <a:cubicBezTo>
                    <a:pt x="3644" y="9002"/>
                    <a:pt x="3692" y="8931"/>
                    <a:pt x="3763" y="8907"/>
                  </a:cubicBezTo>
                  <a:lnTo>
                    <a:pt x="4359" y="8050"/>
                  </a:lnTo>
                  <a:lnTo>
                    <a:pt x="5216" y="8478"/>
                  </a:lnTo>
                  <a:cubicBezTo>
                    <a:pt x="5252" y="8502"/>
                    <a:pt x="5282" y="8514"/>
                    <a:pt x="5311" y="8514"/>
                  </a:cubicBezTo>
                  <a:cubicBezTo>
                    <a:pt x="5341" y="8514"/>
                    <a:pt x="5371" y="8502"/>
                    <a:pt x="5407" y="8478"/>
                  </a:cubicBezTo>
                  <a:cubicBezTo>
                    <a:pt x="5454" y="8454"/>
                    <a:pt x="5502" y="8431"/>
                    <a:pt x="5550" y="8359"/>
                  </a:cubicBezTo>
                  <a:lnTo>
                    <a:pt x="6407" y="6525"/>
                  </a:lnTo>
                  <a:lnTo>
                    <a:pt x="7074" y="6787"/>
                  </a:lnTo>
                  <a:cubicBezTo>
                    <a:pt x="7106" y="6807"/>
                    <a:pt x="7141" y="6816"/>
                    <a:pt x="7174" y="6816"/>
                  </a:cubicBezTo>
                  <a:cubicBezTo>
                    <a:pt x="7262" y="6816"/>
                    <a:pt x="7342" y="6755"/>
                    <a:pt x="7359" y="6668"/>
                  </a:cubicBezTo>
                  <a:lnTo>
                    <a:pt x="8479" y="4382"/>
                  </a:lnTo>
                  <a:lnTo>
                    <a:pt x="8931" y="5120"/>
                  </a:lnTo>
                  <a:cubicBezTo>
                    <a:pt x="9003" y="5216"/>
                    <a:pt x="9050" y="5239"/>
                    <a:pt x="9146" y="5239"/>
                  </a:cubicBezTo>
                  <a:cubicBezTo>
                    <a:pt x="9241" y="5239"/>
                    <a:pt x="9336" y="5192"/>
                    <a:pt x="9360" y="5120"/>
                  </a:cubicBezTo>
                  <a:lnTo>
                    <a:pt x="10217" y="3406"/>
                  </a:lnTo>
                  <a:close/>
                  <a:moveTo>
                    <a:pt x="11551" y="11050"/>
                  </a:moveTo>
                  <a:lnTo>
                    <a:pt x="11551" y="11526"/>
                  </a:lnTo>
                  <a:lnTo>
                    <a:pt x="358" y="11526"/>
                  </a:lnTo>
                  <a:lnTo>
                    <a:pt x="358" y="11050"/>
                  </a:lnTo>
                  <a:close/>
                  <a:moveTo>
                    <a:pt x="930" y="0"/>
                  </a:moveTo>
                  <a:cubicBezTo>
                    <a:pt x="810" y="0"/>
                    <a:pt x="715" y="72"/>
                    <a:pt x="715" y="191"/>
                  </a:cubicBezTo>
                  <a:lnTo>
                    <a:pt x="715" y="977"/>
                  </a:lnTo>
                  <a:lnTo>
                    <a:pt x="501" y="977"/>
                  </a:lnTo>
                  <a:cubicBezTo>
                    <a:pt x="429" y="977"/>
                    <a:pt x="334" y="1048"/>
                    <a:pt x="334" y="1143"/>
                  </a:cubicBezTo>
                  <a:cubicBezTo>
                    <a:pt x="334" y="1262"/>
                    <a:pt x="382" y="1334"/>
                    <a:pt x="501" y="1334"/>
                  </a:cubicBezTo>
                  <a:lnTo>
                    <a:pt x="715" y="1334"/>
                  </a:lnTo>
                  <a:lnTo>
                    <a:pt x="715" y="2239"/>
                  </a:lnTo>
                  <a:lnTo>
                    <a:pt x="501" y="2239"/>
                  </a:lnTo>
                  <a:cubicBezTo>
                    <a:pt x="429" y="2239"/>
                    <a:pt x="334" y="2286"/>
                    <a:pt x="334" y="2382"/>
                  </a:cubicBezTo>
                  <a:cubicBezTo>
                    <a:pt x="334" y="2501"/>
                    <a:pt x="382" y="2596"/>
                    <a:pt x="501" y="2596"/>
                  </a:cubicBezTo>
                  <a:lnTo>
                    <a:pt x="715" y="2596"/>
                  </a:lnTo>
                  <a:lnTo>
                    <a:pt x="715" y="3477"/>
                  </a:lnTo>
                  <a:lnTo>
                    <a:pt x="501" y="3477"/>
                  </a:lnTo>
                  <a:cubicBezTo>
                    <a:pt x="429" y="3477"/>
                    <a:pt x="334" y="3549"/>
                    <a:pt x="334" y="3644"/>
                  </a:cubicBezTo>
                  <a:cubicBezTo>
                    <a:pt x="334" y="3739"/>
                    <a:pt x="382" y="3834"/>
                    <a:pt x="501" y="3834"/>
                  </a:cubicBezTo>
                  <a:lnTo>
                    <a:pt x="715" y="3834"/>
                  </a:lnTo>
                  <a:lnTo>
                    <a:pt x="715" y="4739"/>
                  </a:lnTo>
                  <a:lnTo>
                    <a:pt x="501" y="4739"/>
                  </a:lnTo>
                  <a:cubicBezTo>
                    <a:pt x="429" y="4739"/>
                    <a:pt x="334" y="4787"/>
                    <a:pt x="334" y="4882"/>
                  </a:cubicBezTo>
                  <a:cubicBezTo>
                    <a:pt x="334" y="5001"/>
                    <a:pt x="382" y="5097"/>
                    <a:pt x="501" y="5097"/>
                  </a:cubicBezTo>
                  <a:lnTo>
                    <a:pt x="715" y="5097"/>
                  </a:lnTo>
                  <a:lnTo>
                    <a:pt x="715" y="5978"/>
                  </a:lnTo>
                  <a:lnTo>
                    <a:pt x="501" y="5978"/>
                  </a:lnTo>
                  <a:cubicBezTo>
                    <a:pt x="429" y="5978"/>
                    <a:pt x="334" y="6049"/>
                    <a:pt x="334" y="6121"/>
                  </a:cubicBezTo>
                  <a:cubicBezTo>
                    <a:pt x="334" y="6240"/>
                    <a:pt x="382" y="6335"/>
                    <a:pt x="501" y="6335"/>
                  </a:cubicBezTo>
                  <a:lnTo>
                    <a:pt x="715" y="6335"/>
                  </a:lnTo>
                  <a:lnTo>
                    <a:pt x="715" y="7240"/>
                  </a:lnTo>
                  <a:lnTo>
                    <a:pt x="501" y="7240"/>
                  </a:lnTo>
                  <a:cubicBezTo>
                    <a:pt x="429" y="7240"/>
                    <a:pt x="334" y="7287"/>
                    <a:pt x="334" y="7383"/>
                  </a:cubicBezTo>
                  <a:cubicBezTo>
                    <a:pt x="334" y="7502"/>
                    <a:pt x="382" y="7597"/>
                    <a:pt x="501" y="7597"/>
                  </a:cubicBezTo>
                  <a:lnTo>
                    <a:pt x="715" y="7597"/>
                  </a:lnTo>
                  <a:lnTo>
                    <a:pt x="715" y="8478"/>
                  </a:lnTo>
                  <a:lnTo>
                    <a:pt x="501" y="8478"/>
                  </a:lnTo>
                  <a:cubicBezTo>
                    <a:pt x="429" y="8478"/>
                    <a:pt x="334" y="8550"/>
                    <a:pt x="334" y="8621"/>
                  </a:cubicBezTo>
                  <a:cubicBezTo>
                    <a:pt x="334" y="8740"/>
                    <a:pt x="382" y="8835"/>
                    <a:pt x="501" y="8835"/>
                  </a:cubicBezTo>
                  <a:lnTo>
                    <a:pt x="715" y="8835"/>
                  </a:lnTo>
                  <a:lnTo>
                    <a:pt x="715" y="9740"/>
                  </a:lnTo>
                  <a:lnTo>
                    <a:pt x="477" y="9740"/>
                  </a:lnTo>
                  <a:cubicBezTo>
                    <a:pt x="429" y="9740"/>
                    <a:pt x="334" y="9764"/>
                    <a:pt x="310" y="9859"/>
                  </a:cubicBezTo>
                  <a:cubicBezTo>
                    <a:pt x="239" y="10002"/>
                    <a:pt x="334" y="10121"/>
                    <a:pt x="477" y="10121"/>
                  </a:cubicBezTo>
                  <a:lnTo>
                    <a:pt x="715" y="10121"/>
                  </a:lnTo>
                  <a:lnTo>
                    <a:pt x="715" y="10741"/>
                  </a:lnTo>
                  <a:lnTo>
                    <a:pt x="310" y="10741"/>
                  </a:lnTo>
                  <a:cubicBezTo>
                    <a:pt x="144" y="10741"/>
                    <a:pt x="1" y="10860"/>
                    <a:pt x="1" y="11050"/>
                  </a:cubicBezTo>
                  <a:lnTo>
                    <a:pt x="1" y="11645"/>
                  </a:lnTo>
                  <a:cubicBezTo>
                    <a:pt x="1" y="11788"/>
                    <a:pt x="120" y="11931"/>
                    <a:pt x="310" y="11931"/>
                  </a:cubicBezTo>
                  <a:lnTo>
                    <a:pt x="11622" y="11931"/>
                  </a:lnTo>
                  <a:cubicBezTo>
                    <a:pt x="11765" y="11931"/>
                    <a:pt x="11908" y="11812"/>
                    <a:pt x="11908" y="11645"/>
                  </a:cubicBezTo>
                  <a:lnTo>
                    <a:pt x="11908" y="11050"/>
                  </a:lnTo>
                  <a:cubicBezTo>
                    <a:pt x="11908" y="10836"/>
                    <a:pt x="11789" y="10717"/>
                    <a:pt x="11622" y="10717"/>
                  </a:cubicBezTo>
                  <a:lnTo>
                    <a:pt x="11146" y="10717"/>
                  </a:lnTo>
                  <a:lnTo>
                    <a:pt x="11146" y="2691"/>
                  </a:lnTo>
                  <a:cubicBezTo>
                    <a:pt x="11146" y="2644"/>
                    <a:pt x="11146" y="2620"/>
                    <a:pt x="11122" y="2572"/>
                  </a:cubicBezTo>
                  <a:lnTo>
                    <a:pt x="10431" y="1191"/>
                  </a:lnTo>
                  <a:cubicBezTo>
                    <a:pt x="10408" y="1096"/>
                    <a:pt x="10312" y="1048"/>
                    <a:pt x="10217" y="1048"/>
                  </a:cubicBezTo>
                  <a:cubicBezTo>
                    <a:pt x="10217" y="1048"/>
                    <a:pt x="10050" y="1072"/>
                    <a:pt x="10003" y="1167"/>
                  </a:cubicBezTo>
                  <a:lnTo>
                    <a:pt x="9122" y="2882"/>
                  </a:lnTo>
                  <a:lnTo>
                    <a:pt x="8669" y="2120"/>
                  </a:lnTo>
                  <a:cubicBezTo>
                    <a:pt x="8598" y="2024"/>
                    <a:pt x="8550" y="2001"/>
                    <a:pt x="8455" y="2001"/>
                  </a:cubicBezTo>
                  <a:cubicBezTo>
                    <a:pt x="8383" y="2001"/>
                    <a:pt x="8288" y="2048"/>
                    <a:pt x="8241" y="2144"/>
                  </a:cubicBezTo>
                  <a:lnTo>
                    <a:pt x="7097" y="4525"/>
                  </a:lnTo>
                  <a:lnTo>
                    <a:pt x="6431" y="4263"/>
                  </a:lnTo>
                  <a:cubicBezTo>
                    <a:pt x="6398" y="4243"/>
                    <a:pt x="6363" y="4235"/>
                    <a:pt x="6330" y="4235"/>
                  </a:cubicBezTo>
                  <a:cubicBezTo>
                    <a:pt x="6242" y="4235"/>
                    <a:pt x="6162" y="4296"/>
                    <a:pt x="6145" y="4382"/>
                  </a:cubicBezTo>
                  <a:lnTo>
                    <a:pt x="5264" y="6216"/>
                  </a:lnTo>
                  <a:lnTo>
                    <a:pt x="4406" y="5763"/>
                  </a:lnTo>
                  <a:cubicBezTo>
                    <a:pt x="4369" y="5748"/>
                    <a:pt x="4331" y="5740"/>
                    <a:pt x="4296" y="5740"/>
                  </a:cubicBezTo>
                  <a:cubicBezTo>
                    <a:pt x="4219" y="5740"/>
                    <a:pt x="4153" y="5777"/>
                    <a:pt x="4121" y="5859"/>
                  </a:cubicBezTo>
                  <a:lnTo>
                    <a:pt x="3525" y="6692"/>
                  </a:lnTo>
                  <a:lnTo>
                    <a:pt x="2382" y="5668"/>
                  </a:lnTo>
                  <a:cubicBezTo>
                    <a:pt x="2335" y="5597"/>
                    <a:pt x="2239" y="5597"/>
                    <a:pt x="2168" y="5597"/>
                  </a:cubicBezTo>
                  <a:cubicBezTo>
                    <a:pt x="2096" y="5597"/>
                    <a:pt x="2025" y="5668"/>
                    <a:pt x="2001" y="5740"/>
                  </a:cubicBezTo>
                  <a:lnTo>
                    <a:pt x="1525" y="6764"/>
                  </a:lnTo>
                  <a:cubicBezTo>
                    <a:pt x="1501" y="6787"/>
                    <a:pt x="1501" y="6811"/>
                    <a:pt x="1501" y="6883"/>
                  </a:cubicBezTo>
                  <a:lnTo>
                    <a:pt x="1501" y="10717"/>
                  </a:lnTo>
                  <a:lnTo>
                    <a:pt x="1072" y="10717"/>
                  </a:lnTo>
                  <a:lnTo>
                    <a:pt x="1072" y="191"/>
                  </a:lnTo>
                  <a:cubicBezTo>
                    <a:pt x="1072" y="96"/>
                    <a:pt x="1025" y="0"/>
                    <a:pt x="93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67" name="Google Shape;14243;p27">
            <a:extLst>
              <a:ext uri="{FF2B5EF4-FFF2-40B4-BE49-F238E27FC236}">
                <a16:creationId xmlns:a16="http://schemas.microsoft.com/office/drawing/2014/main" id="{7682A6E7-82CF-488F-DC27-ECDBA56E88BB}"/>
              </a:ext>
            </a:extLst>
          </p:cNvPr>
          <p:cNvGrpSpPr/>
          <p:nvPr/>
        </p:nvGrpSpPr>
        <p:grpSpPr>
          <a:xfrm>
            <a:off x="15481721" y="7985219"/>
            <a:ext cx="712098" cy="706718"/>
            <a:chOff x="6648313" y="3791633"/>
            <a:chExt cx="297725" cy="295475"/>
          </a:xfrm>
        </p:grpSpPr>
        <p:sp>
          <p:nvSpPr>
            <p:cNvPr id="368" name="Google Shape;14244;p27">
              <a:extLst>
                <a:ext uri="{FF2B5EF4-FFF2-40B4-BE49-F238E27FC236}">
                  <a16:creationId xmlns:a16="http://schemas.microsoft.com/office/drawing/2014/main" id="{A676F1D8-8C60-5EFD-5A87-4BE0C15B7A7D}"/>
                </a:ext>
              </a:extLst>
            </p:cNvPr>
            <p:cNvSpPr/>
            <p:nvPr/>
          </p:nvSpPr>
          <p:spPr>
            <a:xfrm>
              <a:off x="6763213" y="3914433"/>
              <a:ext cx="68500" cy="8950"/>
            </a:xfrm>
            <a:custGeom>
              <a:avLst/>
              <a:gdLst/>
              <a:ahLst/>
              <a:cxnLst/>
              <a:rect l="l" t="t" r="r" b="b"/>
              <a:pathLst>
                <a:path w="2740" h="358" extrusionOk="0">
                  <a:moveTo>
                    <a:pt x="168" y="0"/>
                  </a:moveTo>
                  <a:cubicBezTo>
                    <a:pt x="96" y="0"/>
                    <a:pt x="1" y="72"/>
                    <a:pt x="1" y="143"/>
                  </a:cubicBezTo>
                  <a:cubicBezTo>
                    <a:pt x="1" y="262"/>
                    <a:pt x="49" y="357"/>
                    <a:pt x="168" y="357"/>
                  </a:cubicBezTo>
                  <a:lnTo>
                    <a:pt x="2525" y="357"/>
                  </a:lnTo>
                  <a:cubicBezTo>
                    <a:pt x="2621" y="357"/>
                    <a:pt x="2716" y="310"/>
                    <a:pt x="2716" y="215"/>
                  </a:cubicBezTo>
                  <a:cubicBezTo>
                    <a:pt x="2740" y="96"/>
                    <a:pt x="2644" y="0"/>
                    <a:pt x="25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69" name="Google Shape;14245;p27">
              <a:extLst>
                <a:ext uri="{FF2B5EF4-FFF2-40B4-BE49-F238E27FC236}">
                  <a16:creationId xmlns:a16="http://schemas.microsoft.com/office/drawing/2014/main" id="{895711D0-C9B2-FE8B-37BB-F9A9F7508868}"/>
                </a:ext>
              </a:extLst>
            </p:cNvPr>
            <p:cNvSpPr/>
            <p:nvPr/>
          </p:nvSpPr>
          <p:spPr>
            <a:xfrm>
              <a:off x="6763213" y="3934083"/>
              <a:ext cx="68500" cy="8950"/>
            </a:xfrm>
            <a:custGeom>
              <a:avLst/>
              <a:gdLst/>
              <a:ahLst/>
              <a:cxnLst/>
              <a:rect l="l" t="t" r="r" b="b"/>
              <a:pathLst>
                <a:path w="2740" h="358" extrusionOk="0">
                  <a:moveTo>
                    <a:pt x="168" y="0"/>
                  </a:moveTo>
                  <a:cubicBezTo>
                    <a:pt x="96" y="0"/>
                    <a:pt x="1" y="48"/>
                    <a:pt x="1" y="143"/>
                  </a:cubicBezTo>
                  <a:cubicBezTo>
                    <a:pt x="1" y="262"/>
                    <a:pt x="49" y="357"/>
                    <a:pt x="168" y="357"/>
                  </a:cubicBezTo>
                  <a:lnTo>
                    <a:pt x="2525" y="357"/>
                  </a:lnTo>
                  <a:cubicBezTo>
                    <a:pt x="2621" y="357"/>
                    <a:pt x="2716" y="286"/>
                    <a:pt x="2716" y="191"/>
                  </a:cubicBezTo>
                  <a:cubicBezTo>
                    <a:pt x="2740" y="72"/>
                    <a:pt x="2644" y="0"/>
                    <a:pt x="25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70" name="Google Shape;14246;p27">
              <a:extLst>
                <a:ext uri="{FF2B5EF4-FFF2-40B4-BE49-F238E27FC236}">
                  <a16:creationId xmlns:a16="http://schemas.microsoft.com/office/drawing/2014/main" id="{784D6D35-DC16-6854-F684-6CAA134482B7}"/>
                </a:ext>
              </a:extLst>
            </p:cNvPr>
            <p:cNvSpPr/>
            <p:nvPr/>
          </p:nvSpPr>
          <p:spPr>
            <a:xfrm>
              <a:off x="6778713" y="3952533"/>
              <a:ext cx="38125" cy="8950"/>
            </a:xfrm>
            <a:custGeom>
              <a:avLst/>
              <a:gdLst/>
              <a:ahLst/>
              <a:cxnLst/>
              <a:rect l="l" t="t" r="r" b="b"/>
              <a:pathLst>
                <a:path w="1525" h="358" extrusionOk="0">
                  <a:moveTo>
                    <a:pt x="191" y="0"/>
                  </a:moveTo>
                  <a:cubicBezTo>
                    <a:pt x="95" y="0"/>
                    <a:pt x="0" y="48"/>
                    <a:pt x="0" y="143"/>
                  </a:cubicBezTo>
                  <a:cubicBezTo>
                    <a:pt x="0" y="262"/>
                    <a:pt x="72" y="358"/>
                    <a:pt x="191" y="358"/>
                  </a:cubicBezTo>
                  <a:lnTo>
                    <a:pt x="1334" y="358"/>
                  </a:lnTo>
                  <a:cubicBezTo>
                    <a:pt x="1429" y="358"/>
                    <a:pt x="1524" y="286"/>
                    <a:pt x="1524" y="215"/>
                  </a:cubicBezTo>
                  <a:cubicBezTo>
                    <a:pt x="1524" y="96"/>
                    <a:pt x="1429" y="0"/>
                    <a:pt x="133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71" name="Google Shape;14247;p27">
              <a:extLst>
                <a:ext uri="{FF2B5EF4-FFF2-40B4-BE49-F238E27FC236}">
                  <a16:creationId xmlns:a16="http://schemas.microsoft.com/office/drawing/2014/main" id="{1CF7515C-497D-D3C1-CFC2-7D7D9B2255F9}"/>
                </a:ext>
              </a:extLst>
            </p:cNvPr>
            <p:cNvSpPr/>
            <p:nvPr/>
          </p:nvSpPr>
          <p:spPr>
            <a:xfrm>
              <a:off x="6732863" y="3873358"/>
              <a:ext cx="129225" cy="129800"/>
            </a:xfrm>
            <a:custGeom>
              <a:avLst/>
              <a:gdLst/>
              <a:ahLst/>
              <a:cxnLst/>
              <a:rect l="l" t="t" r="r" b="b"/>
              <a:pathLst>
                <a:path w="5169" h="5192" extrusionOk="0">
                  <a:moveTo>
                    <a:pt x="2572" y="333"/>
                  </a:moveTo>
                  <a:cubicBezTo>
                    <a:pt x="3811" y="333"/>
                    <a:pt x="4811" y="1358"/>
                    <a:pt x="4811" y="2572"/>
                  </a:cubicBezTo>
                  <a:cubicBezTo>
                    <a:pt x="4811" y="3810"/>
                    <a:pt x="3811" y="4811"/>
                    <a:pt x="2572" y="4811"/>
                  </a:cubicBezTo>
                  <a:cubicBezTo>
                    <a:pt x="1358" y="4811"/>
                    <a:pt x="358" y="3787"/>
                    <a:pt x="358" y="2572"/>
                  </a:cubicBezTo>
                  <a:cubicBezTo>
                    <a:pt x="358" y="1358"/>
                    <a:pt x="1358" y="333"/>
                    <a:pt x="2572" y="333"/>
                  </a:cubicBezTo>
                  <a:close/>
                  <a:moveTo>
                    <a:pt x="2572" y="0"/>
                  </a:moveTo>
                  <a:cubicBezTo>
                    <a:pt x="1144" y="0"/>
                    <a:pt x="0" y="1167"/>
                    <a:pt x="0" y="2596"/>
                  </a:cubicBezTo>
                  <a:cubicBezTo>
                    <a:pt x="0" y="4025"/>
                    <a:pt x="1144" y="5192"/>
                    <a:pt x="2572" y="5192"/>
                  </a:cubicBezTo>
                  <a:cubicBezTo>
                    <a:pt x="4001" y="5192"/>
                    <a:pt x="5168" y="4025"/>
                    <a:pt x="5168" y="2596"/>
                  </a:cubicBezTo>
                  <a:cubicBezTo>
                    <a:pt x="5144" y="1143"/>
                    <a:pt x="4001" y="0"/>
                    <a:pt x="257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72" name="Google Shape;14248;p27">
              <a:extLst>
                <a:ext uri="{FF2B5EF4-FFF2-40B4-BE49-F238E27FC236}">
                  <a16:creationId xmlns:a16="http://schemas.microsoft.com/office/drawing/2014/main" id="{8A39A721-ECF8-1CDB-9611-EE97087E01AF}"/>
                </a:ext>
              </a:extLst>
            </p:cNvPr>
            <p:cNvSpPr/>
            <p:nvPr/>
          </p:nvSpPr>
          <p:spPr>
            <a:xfrm>
              <a:off x="6648313" y="3791633"/>
              <a:ext cx="297725" cy="295475"/>
            </a:xfrm>
            <a:custGeom>
              <a:avLst/>
              <a:gdLst/>
              <a:ahLst/>
              <a:cxnLst/>
              <a:rect l="l" t="t" r="r" b="b"/>
              <a:pathLst>
                <a:path w="11909" h="11819" extrusionOk="0">
                  <a:moveTo>
                    <a:pt x="6240" y="364"/>
                  </a:moveTo>
                  <a:lnTo>
                    <a:pt x="6240" y="673"/>
                  </a:lnTo>
                  <a:cubicBezTo>
                    <a:pt x="6240" y="769"/>
                    <a:pt x="6288" y="864"/>
                    <a:pt x="6383" y="864"/>
                  </a:cubicBezTo>
                  <a:cubicBezTo>
                    <a:pt x="7669" y="959"/>
                    <a:pt x="8812" y="1507"/>
                    <a:pt x="9717" y="2436"/>
                  </a:cubicBezTo>
                  <a:cubicBezTo>
                    <a:pt x="10289" y="3079"/>
                    <a:pt x="10693" y="3817"/>
                    <a:pt x="10908" y="4627"/>
                  </a:cubicBezTo>
                  <a:lnTo>
                    <a:pt x="10693" y="4341"/>
                  </a:lnTo>
                  <a:cubicBezTo>
                    <a:pt x="10620" y="4248"/>
                    <a:pt x="10517" y="4213"/>
                    <a:pt x="10419" y="4213"/>
                  </a:cubicBezTo>
                  <a:cubicBezTo>
                    <a:pt x="10391" y="4213"/>
                    <a:pt x="10363" y="4216"/>
                    <a:pt x="10336" y="4222"/>
                  </a:cubicBezTo>
                  <a:cubicBezTo>
                    <a:pt x="10265" y="4269"/>
                    <a:pt x="10241" y="4293"/>
                    <a:pt x="10193" y="4341"/>
                  </a:cubicBezTo>
                  <a:lnTo>
                    <a:pt x="9812" y="4912"/>
                  </a:lnTo>
                  <a:cubicBezTo>
                    <a:pt x="9646" y="4293"/>
                    <a:pt x="9336" y="3722"/>
                    <a:pt x="8907" y="3245"/>
                  </a:cubicBezTo>
                  <a:cubicBezTo>
                    <a:pt x="8264" y="2531"/>
                    <a:pt x="7359" y="2078"/>
                    <a:pt x="6407" y="2007"/>
                  </a:cubicBezTo>
                  <a:cubicBezTo>
                    <a:pt x="6312" y="2007"/>
                    <a:pt x="6264" y="2031"/>
                    <a:pt x="6240" y="2102"/>
                  </a:cubicBezTo>
                  <a:lnTo>
                    <a:pt x="6240" y="2174"/>
                  </a:lnTo>
                  <a:lnTo>
                    <a:pt x="6240" y="2507"/>
                  </a:lnTo>
                  <a:lnTo>
                    <a:pt x="4716" y="1435"/>
                  </a:lnTo>
                  <a:lnTo>
                    <a:pt x="6240" y="364"/>
                  </a:lnTo>
                  <a:close/>
                  <a:moveTo>
                    <a:pt x="4859" y="769"/>
                  </a:moveTo>
                  <a:lnTo>
                    <a:pt x="4359" y="1126"/>
                  </a:lnTo>
                  <a:cubicBezTo>
                    <a:pt x="4335" y="1173"/>
                    <a:pt x="4264" y="1197"/>
                    <a:pt x="4264" y="1245"/>
                  </a:cubicBezTo>
                  <a:cubicBezTo>
                    <a:pt x="4216" y="1388"/>
                    <a:pt x="4240" y="1554"/>
                    <a:pt x="4359" y="1626"/>
                  </a:cubicBezTo>
                  <a:lnTo>
                    <a:pt x="4811" y="1935"/>
                  </a:lnTo>
                  <a:cubicBezTo>
                    <a:pt x="4335" y="2078"/>
                    <a:pt x="3883" y="2293"/>
                    <a:pt x="3502" y="2626"/>
                  </a:cubicBezTo>
                  <a:cubicBezTo>
                    <a:pt x="3406" y="2674"/>
                    <a:pt x="3406" y="2793"/>
                    <a:pt x="3454" y="2864"/>
                  </a:cubicBezTo>
                  <a:cubicBezTo>
                    <a:pt x="3492" y="2915"/>
                    <a:pt x="3544" y="2939"/>
                    <a:pt x="3591" y="2939"/>
                  </a:cubicBezTo>
                  <a:cubicBezTo>
                    <a:pt x="3632" y="2939"/>
                    <a:pt x="3670" y="2921"/>
                    <a:pt x="3692" y="2888"/>
                  </a:cubicBezTo>
                  <a:cubicBezTo>
                    <a:pt x="4144" y="2531"/>
                    <a:pt x="4645" y="2317"/>
                    <a:pt x="5192" y="2197"/>
                  </a:cubicBezTo>
                  <a:lnTo>
                    <a:pt x="6002" y="2769"/>
                  </a:lnTo>
                  <a:cubicBezTo>
                    <a:pt x="6053" y="2803"/>
                    <a:pt x="6115" y="2836"/>
                    <a:pt x="6181" y="2836"/>
                  </a:cubicBezTo>
                  <a:cubicBezTo>
                    <a:pt x="6208" y="2836"/>
                    <a:pt x="6236" y="2831"/>
                    <a:pt x="6264" y="2817"/>
                  </a:cubicBezTo>
                  <a:cubicBezTo>
                    <a:pt x="6383" y="2793"/>
                    <a:pt x="6478" y="2674"/>
                    <a:pt x="6478" y="2531"/>
                  </a:cubicBezTo>
                  <a:lnTo>
                    <a:pt x="6478" y="2317"/>
                  </a:lnTo>
                  <a:cubicBezTo>
                    <a:pt x="7264" y="2436"/>
                    <a:pt x="8026" y="2817"/>
                    <a:pt x="8550" y="3460"/>
                  </a:cubicBezTo>
                  <a:cubicBezTo>
                    <a:pt x="9026" y="3960"/>
                    <a:pt x="9336" y="4603"/>
                    <a:pt x="9455" y="5293"/>
                  </a:cubicBezTo>
                  <a:lnTo>
                    <a:pt x="9026" y="6008"/>
                  </a:lnTo>
                  <a:cubicBezTo>
                    <a:pt x="8931" y="6127"/>
                    <a:pt x="8931" y="6246"/>
                    <a:pt x="9026" y="6365"/>
                  </a:cubicBezTo>
                  <a:cubicBezTo>
                    <a:pt x="9098" y="6460"/>
                    <a:pt x="9169" y="6484"/>
                    <a:pt x="9288" y="6484"/>
                  </a:cubicBezTo>
                  <a:lnTo>
                    <a:pt x="9503" y="6484"/>
                  </a:lnTo>
                  <a:cubicBezTo>
                    <a:pt x="9384" y="7294"/>
                    <a:pt x="9003" y="8032"/>
                    <a:pt x="8383" y="8604"/>
                  </a:cubicBezTo>
                  <a:cubicBezTo>
                    <a:pt x="7907" y="9056"/>
                    <a:pt x="7312" y="9342"/>
                    <a:pt x="6669" y="9461"/>
                  </a:cubicBezTo>
                  <a:lnTo>
                    <a:pt x="5835" y="8865"/>
                  </a:lnTo>
                  <a:cubicBezTo>
                    <a:pt x="5782" y="8823"/>
                    <a:pt x="5723" y="8799"/>
                    <a:pt x="5665" y="8799"/>
                  </a:cubicBezTo>
                  <a:cubicBezTo>
                    <a:pt x="5593" y="8799"/>
                    <a:pt x="5520" y="8834"/>
                    <a:pt x="5454" y="8913"/>
                  </a:cubicBezTo>
                  <a:cubicBezTo>
                    <a:pt x="5407" y="8961"/>
                    <a:pt x="5335" y="9056"/>
                    <a:pt x="5335" y="9151"/>
                  </a:cubicBezTo>
                  <a:lnTo>
                    <a:pt x="5335" y="9318"/>
                  </a:lnTo>
                  <a:cubicBezTo>
                    <a:pt x="4526" y="9199"/>
                    <a:pt x="3787" y="8818"/>
                    <a:pt x="3263" y="8199"/>
                  </a:cubicBezTo>
                  <a:cubicBezTo>
                    <a:pt x="2787" y="7675"/>
                    <a:pt x="2477" y="7032"/>
                    <a:pt x="2358" y="6365"/>
                  </a:cubicBezTo>
                  <a:lnTo>
                    <a:pt x="2835" y="5674"/>
                  </a:lnTo>
                  <a:cubicBezTo>
                    <a:pt x="2906" y="5603"/>
                    <a:pt x="2930" y="5508"/>
                    <a:pt x="2906" y="5412"/>
                  </a:cubicBezTo>
                  <a:cubicBezTo>
                    <a:pt x="2859" y="5293"/>
                    <a:pt x="2739" y="5222"/>
                    <a:pt x="2597" y="5222"/>
                  </a:cubicBezTo>
                  <a:lnTo>
                    <a:pt x="2382" y="5222"/>
                  </a:lnTo>
                  <a:lnTo>
                    <a:pt x="2382" y="5150"/>
                  </a:lnTo>
                  <a:cubicBezTo>
                    <a:pt x="2477" y="4627"/>
                    <a:pt x="2716" y="4079"/>
                    <a:pt x="3049" y="3626"/>
                  </a:cubicBezTo>
                  <a:cubicBezTo>
                    <a:pt x="3073" y="3579"/>
                    <a:pt x="3144" y="3555"/>
                    <a:pt x="3168" y="3483"/>
                  </a:cubicBezTo>
                  <a:cubicBezTo>
                    <a:pt x="3216" y="3436"/>
                    <a:pt x="3216" y="3341"/>
                    <a:pt x="3168" y="3269"/>
                  </a:cubicBezTo>
                  <a:cubicBezTo>
                    <a:pt x="3132" y="3233"/>
                    <a:pt x="3079" y="3216"/>
                    <a:pt x="3028" y="3216"/>
                  </a:cubicBezTo>
                  <a:cubicBezTo>
                    <a:pt x="2978" y="3216"/>
                    <a:pt x="2930" y="3233"/>
                    <a:pt x="2906" y="3269"/>
                  </a:cubicBezTo>
                  <a:cubicBezTo>
                    <a:pt x="2477" y="3793"/>
                    <a:pt x="2216" y="4341"/>
                    <a:pt x="2073" y="4984"/>
                  </a:cubicBezTo>
                  <a:cubicBezTo>
                    <a:pt x="2025" y="5127"/>
                    <a:pt x="1954" y="5365"/>
                    <a:pt x="2025" y="5508"/>
                  </a:cubicBezTo>
                  <a:cubicBezTo>
                    <a:pt x="2073" y="5531"/>
                    <a:pt x="2120" y="5579"/>
                    <a:pt x="2144" y="5579"/>
                  </a:cubicBezTo>
                  <a:lnTo>
                    <a:pt x="2477" y="5579"/>
                  </a:lnTo>
                  <a:lnTo>
                    <a:pt x="1406" y="7079"/>
                  </a:lnTo>
                  <a:lnTo>
                    <a:pt x="334" y="5579"/>
                  </a:lnTo>
                  <a:lnTo>
                    <a:pt x="668" y="5579"/>
                  </a:lnTo>
                  <a:cubicBezTo>
                    <a:pt x="763" y="5579"/>
                    <a:pt x="834" y="5508"/>
                    <a:pt x="834" y="5412"/>
                  </a:cubicBezTo>
                  <a:lnTo>
                    <a:pt x="834" y="5293"/>
                  </a:lnTo>
                  <a:cubicBezTo>
                    <a:pt x="882" y="5055"/>
                    <a:pt x="906" y="4865"/>
                    <a:pt x="953" y="4627"/>
                  </a:cubicBezTo>
                  <a:cubicBezTo>
                    <a:pt x="1120" y="3960"/>
                    <a:pt x="1382" y="3341"/>
                    <a:pt x="1763" y="2793"/>
                  </a:cubicBezTo>
                  <a:cubicBezTo>
                    <a:pt x="1954" y="2531"/>
                    <a:pt x="2192" y="2293"/>
                    <a:pt x="2430" y="2055"/>
                  </a:cubicBezTo>
                  <a:cubicBezTo>
                    <a:pt x="3097" y="1412"/>
                    <a:pt x="3930" y="983"/>
                    <a:pt x="4859" y="769"/>
                  </a:cubicBezTo>
                  <a:close/>
                  <a:moveTo>
                    <a:pt x="2120" y="6770"/>
                  </a:moveTo>
                  <a:cubicBezTo>
                    <a:pt x="2263" y="7389"/>
                    <a:pt x="2597" y="7961"/>
                    <a:pt x="3001" y="8437"/>
                  </a:cubicBezTo>
                  <a:cubicBezTo>
                    <a:pt x="3668" y="9151"/>
                    <a:pt x="4573" y="9580"/>
                    <a:pt x="5502" y="9675"/>
                  </a:cubicBezTo>
                  <a:cubicBezTo>
                    <a:pt x="5573" y="9675"/>
                    <a:pt x="5669" y="9651"/>
                    <a:pt x="5692" y="9556"/>
                  </a:cubicBezTo>
                  <a:lnTo>
                    <a:pt x="5692" y="9508"/>
                  </a:lnTo>
                  <a:lnTo>
                    <a:pt x="5692" y="9175"/>
                  </a:lnTo>
                  <a:lnTo>
                    <a:pt x="7240" y="10271"/>
                  </a:lnTo>
                  <a:lnTo>
                    <a:pt x="5716" y="11342"/>
                  </a:lnTo>
                  <a:lnTo>
                    <a:pt x="5716" y="11009"/>
                  </a:lnTo>
                  <a:cubicBezTo>
                    <a:pt x="5716" y="10937"/>
                    <a:pt x="5669" y="10842"/>
                    <a:pt x="5573" y="10842"/>
                  </a:cubicBezTo>
                  <a:cubicBezTo>
                    <a:pt x="4287" y="10747"/>
                    <a:pt x="3120" y="10175"/>
                    <a:pt x="2239" y="9246"/>
                  </a:cubicBezTo>
                  <a:cubicBezTo>
                    <a:pt x="1668" y="8627"/>
                    <a:pt x="1263" y="7889"/>
                    <a:pt x="1049" y="7079"/>
                  </a:cubicBezTo>
                  <a:lnTo>
                    <a:pt x="1049" y="7079"/>
                  </a:lnTo>
                  <a:lnTo>
                    <a:pt x="1215" y="7318"/>
                  </a:lnTo>
                  <a:cubicBezTo>
                    <a:pt x="1263" y="7389"/>
                    <a:pt x="1311" y="7413"/>
                    <a:pt x="1382" y="7437"/>
                  </a:cubicBezTo>
                  <a:cubicBezTo>
                    <a:pt x="1421" y="7456"/>
                    <a:pt x="1461" y="7465"/>
                    <a:pt x="1499" y="7465"/>
                  </a:cubicBezTo>
                  <a:cubicBezTo>
                    <a:pt x="1598" y="7465"/>
                    <a:pt x="1687" y="7404"/>
                    <a:pt x="1739" y="7318"/>
                  </a:cubicBezTo>
                  <a:lnTo>
                    <a:pt x="2120" y="6770"/>
                  </a:lnTo>
                  <a:close/>
                  <a:moveTo>
                    <a:pt x="6228" y="1"/>
                  </a:moveTo>
                  <a:cubicBezTo>
                    <a:pt x="6169" y="1"/>
                    <a:pt x="6109" y="18"/>
                    <a:pt x="6050" y="54"/>
                  </a:cubicBezTo>
                  <a:lnTo>
                    <a:pt x="5550" y="411"/>
                  </a:lnTo>
                  <a:cubicBezTo>
                    <a:pt x="4311" y="507"/>
                    <a:pt x="3168" y="1007"/>
                    <a:pt x="2263" y="1840"/>
                  </a:cubicBezTo>
                  <a:cubicBezTo>
                    <a:pt x="1430" y="2626"/>
                    <a:pt x="906" y="3602"/>
                    <a:pt x="668" y="4698"/>
                  </a:cubicBezTo>
                  <a:cubicBezTo>
                    <a:pt x="620" y="4865"/>
                    <a:pt x="596" y="5008"/>
                    <a:pt x="596" y="5150"/>
                  </a:cubicBezTo>
                  <a:lnTo>
                    <a:pt x="596" y="5269"/>
                  </a:lnTo>
                  <a:lnTo>
                    <a:pt x="334" y="5269"/>
                  </a:lnTo>
                  <a:cubicBezTo>
                    <a:pt x="239" y="5269"/>
                    <a:pt x="144" y="5293"/>
                    <a:pt x="96" y="5389"/>
                  </a:cubicBezTo>
                  <a:cubicBezTo>
                    <a:pt x="1" y="5508"/>
                    <a:pt x="1" y="5651"/>
                    <a:pt x="72" y="5770"/>
                  </a:cubicBezTo>
                  <a:lnTo>
                    <a:pt x="572" y="6484"/>
                  </a:lnTo>
                  <a:cubicBezTo>
                    <a:pt x="691" y="7651"/>
                    <a:pt x="1191" y="8723"/>
                    <a:pt x="2001" y="9556"/>
                  </a:cubicBezTo>
                  <a:cubicBezTo>
                    <a:pt x="2906" y="10509"/>
                    <a:pt x="4097" y="11104"/>
                    <a:pt x="5383" y="11223"/>
                  </a:cubicBezTo>
                  <a:lnTo>
                    <a:pt x="5383" y="11485"/>
                  </a:lnTo>
                  <a:cubicBezTo>
                    <a:pt x="5383" y="11580"/>
                    <a:pt x="5454" y="11699"/>
                    <a:pt x="5502" y="11747"/>
                  </a:cubicBezTo>
                  <a:cubicBezTo>
                    <a:pt x="5573" y="11795"/>
                    <a:pt x="5621" y="11818"/>
                    <a:pt x="5692" y="11818"/>
                  </a:cubicBezTo>
                  <a:cubicBezTo>
                    <a:pt x="5764" y="11818"/>
                    <a:pt x="5812" y="11795"/>
                    <a:pt x="5883" y="11747"/>
                  </a:cubicBezTo>
                  <a:lnTo>
                    <a:pt x="6383" y="11390"/>
                  </a:lnTo>
                  <a:cubicBezTo>
                    <a:pt x="7264" y="11342"/>
                    <a:pt x="8169" y="11033"/>
                    <a:pt x="8907" y="10532"/>
                  </a:cubicBezTo>
                  <a:cubicBezTo>
                    <a:pt x="9765" y="9985"/>
                    <a:pt x="10432" y="9199"/>
                    <a:pt x="10884" y="8318"/>
                  </a:cubicBezTo>
                  <a:lnTo>
                    <a:pt x="10908" y="8270"/>
                  </a:lnTo>
                  <a:cubicBezTo>
                    <a:pt x="10932" y="8175"/>
                    <a:pt x="10932" y="8103"/>
                    <a:pt x="10836" y="8056"/>
                  </a:cubicBezTo>
                  <a:cubicBezTo>
                    <a:pt x="10813" y="8040"/>
                    <a:pt x="10783" y="8032"/>
                    <a:pt x="10753" y="8032"/>
                  </a:cubicBezTo>
                  <a:cubicBezTo>
                    <a:pt x="10691" y="8032"/>
                    <a:pt x="10622" y="8064"/>
                    <a:pt x="10574" y="8127"/>
                  </a:cubicBezTo>
                  <a:lnTo>
                    <a:pt x="10551" y="8175"/>
                  </a:lnTo>
                  <a:cubicBezTo>
                    <a:pt x="10170" y="9056"/>
                    <a:pt x="9503" y="9770"/>
                    <a:pt x="8741" y="10271"/>
                  </a:cubicBezTo>
                  <a:cubicBezTo>
                    <a:pt x="8193" y="10628"/>
                    <a:pt x="7621" y="10866"/>
                    <a:pt x="7002" y="10985"/>
                  </a:cubicBezTo>
                  <a:lnTo>
                    <a:pt x="7502" y="10628"/>
                  </a:lnTo>
                  <a:cubicBezTo>
                    <a:pt x="7574" y="10604"/>
                    <a:pt x="7598" y="10532"/>
                    <a:pt x="7621" y="10485"/>
                  </a:cubicBezTo>
                  <a:cubicBezTo>
                    <a:pt x="7693" y="10318"/>
                    <a:pt x="7621" y="10175"/>
                    <a:pt x="7502" y="10128"/>
                  </a:cubicBezTo>
                  <a:lnTo>
                    <a:pt x="7074" y="9818"/>
                  </a:lnTo>
                  <a:cubicBezTo>
                    <a:pt x="7621" y="9651"/>
                    <a:pt x="8169" y="9366"/>
                    <a:pt x="8622" y="8961"/>
                  </a:cubicBezTo>
                  <a:cubicBezTo>
                    <a:pt x="9336" y="8318"/>
                    <a:pt x="9765" y="7413"/>
                    <a:pt x="9860" y="6460"/>
                  </a:cubicBezTo>
                  <a:cubicBezTo>
                    <a:pt x="9860" y="6365"/>
                    <a:pt x="9836" y="6317"/>
                    <a:pt x="9741" y="6270"/>
                  </a:cubicBezTo>
                  <a:lnTo>
                    <a:pt x="9360" y="6270"/>
                  </a:lnTo>
                  <a:lnTo>
                    <a:pt x="10432" y="4769"/>
                  </a:lnTo>
                  <a:lnTo>
                    <a:pt x="11503" y="6270"/>
                  </a:lnTo>
                  <a:lnTo>
                    <a:pt x="11170" y="6270"/>
                  </a:lnTo>
                  <a:cubicBezTo>
                    <a:pt x="11075" y="6270"/>
                    <a:pt x="11003" y="6341"/>
                    <a:pt x="11003" y="6436"/>
                  </a:cubicBezTo>
                  <a:cubicBezTo>
                    <a:pt x="10955" y="6770"/>
                    <a:pt x="10908" y="7127"/>
                    <a:pt x="10813" y="7437"/>
                  </a:cubicBezTo>
                  <a:cubicBezTo>
                    <a:pt x="10789" y="7532"/>
                    <a:pt x="10836" y="7627"/>
                    <a:pt x="10932" y="7651"/>
                  </a:cubicBezTo>
                  <a:cubicBezTo>
                    <a:pt x="10948" y="7655"/>
                    <a:pt x="10964" y="7657"/>
                    <a:pt x="10980" y="7657"/>
                  </a:cubicBezTo>
                  <a:cubicBezTo>
                    <a:pt x="11057" y="7657"/>
                    <a:pt x="11126" y="7611"/>
                    <a:pt x="11146" y="7532"/>
                  </a:cubicBezTo>
                  <a:cubicBezTo>
                    <a:pt x="11241" y="7222"/>
                    <a:pt x="11289" y="6936"/>
                    <a:pt x="11313" y="6603"/>
                  </a:cubicBezTo>
                  <a:lnTo>
                    <a:pt x="11598" y="6603"/>
                  </a:lnTo>
                  <a:cubicBezTo>
                    <a:pt x="11718" y="6603"/>
                    <a:pt x="11789" y="6555"/>
                    <a:pt x="11860" y="6436"/>
                  </a:cubicBezTo>
                  <a:cubicBezTo>
                    <a:pt x="11908" y="6222"/>
                    <a:pt x="11908" y="6103"/>
                    <a:pt x="11860" y="6008"/>
                  </a:cubicBezTo>
                  <a:lnTo>
                    <a:pt x="11336" y="5293"/>
                  </a:lnTo>
                  <a:cubicBezTo>
                    <a:pt x="11241" y="4150"/>
                    <a:pt x="10717" y="3079"/>
                    <a:pt x="9931" y="2245"/>
                  </a:cubicBezTo>
                  <a:cubicBezTo>
                    <a:pt x="9026" y="1292"/>
                    <a:pt x="7836" y="697"/>
                    <a:pt x="6526" y="578"/>
                  </a:cubicBezTo>
                  <a:lnTo>
                    <a:pt x="6526" y="292"/>
                  </a:lnTo>
                  <a:cubicBezTo>
                    <a:pt x="6526" y="221"/>
                    <a:pt x="6502" y="102"/>
                    <a:pt x="6407" y="54"/>
                  </a:cubicBezTo>
                  <a:cubicBezTo>
                    <a:pt x="6347" y="18"/>
                    <a:pt x="6288" y="1"/>
                    <a:pt x="622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73" name="Google Shape;14249;p27">
            <a:extLst>
              <a:ext uri="{FF2B5EF4-FFF2-40B4-BE49-F238E27FC236}">
                <a16:creationId xmlns:a16="http://schemas.microsoft.com/office/drawing/2014/main" id="{392E2850-9A48-333E-3935-AF8DD9125254}"/>
              </a:ext>
            </a:extLst>
          </p:cNvPr>
          <p:cNvGrpSpPr/>
          <p:nvPr/>
        </p:nvGrpSpPr>
        <p:grpSpPr>
          <a:xfrm>
            <a:off x="8046746" y="3535632"/>
            <a:ext cx="716344" cy="710664"/>
            <a:chOff x="4176963" y="1931283"/>
            <a:chExt cx="299500" cy="297125"/>
          </a:xfrm>
        </p:grpSpPr>
        <p:sp>
          <p:nvSpPr>
            <p:cNvPr id="374" name="Google Shape;14250;p27">
              <a:extLst>
                <a:ext uri="{FF2B5EF4-FFF2-40B4-BE49-F238E27FC236}">
                  <a16:creationId xmlns:a16="http://schemas.microsoft.com/office/drawing/2014/main" id="{651CAF21-D525-875E-E793-73BC29CFA4BB}"/>
                </a:ext>
              </a:extLst>
            </p:cNvPr>
            <p:cNvSpPr/>
            <p:nvPr/>
          </p:nvSpPr>
          <p:spPr>
            <a:xfrm>
              <a:off x="4333563" y="1931283"/>
              <a:ext cx="142900" cy="294125"/>
            </a:xfrm>
            <a:custGeom>
              <a:avLst/>
              <a:gdLst/>
              <a:ahLst/>
              <a:cxnLst/>
              <a:rect l="l" t="t" r="r" b="b"/>
              <a:pathLst>
                <a:path w="5716" h="11765" extrusionOk="0">
                  <a:moveTo>
                    <a:pt x="357" y="1"/>
                  </a:moveTo>
                  <a:cubicBezTo>
                    <a:pt x="286" y="1"/>
                    <a:pt x="191" y="1"/>
                    <a:pt x="167" y="48"/>
                  </a:cubicBezTo>
                  <a:cubicBezTo>
                    <a:pt x="119" y="120"/>
                    <a:pt x="119" y="239"/>
                    <a:pt x="119" y="239"/>
                  </a:cubicBezTo>
                  <a:lnTo>
                    <a:pt x="119" y="1715"/>
                  </a:lnTo>
                  <a:cubicBezTo>
                    <a:pt x="119" y="1715"/>
                    <a:pt x="167" y="1930"/>
                    <a:pt x="310" y="1953"/>
                  </a:cubicBezTo>
                  <a:cubicBezTo>
                    <a:pt x="1238" y="2120"/>
                    <a:pt x="2096" y="2596"/>
                    <a:pt x="2691" y="3263"/>
                  </a:cubicBezTo>
                  <a:cubicBezTo>
                    <a:pt x="3334" y="3978"/>
                    <a:pt x="3691" y="4906"/>
                    <a:pt x="3691" y="5859"/>
                  </a:cubicBezTo>
                  <a:cubicBezTo>
                    <a:pt x="3691" y="7859"/>
                    <a:pt x="2191" y="9550"/>
                    <a:pt x="191" y="9788"/>
                  </a:cubicBezTo>
                  <a:cubicBezTo>
                    <a:pt x="72" y="9788"/>
                    <a:pt x="0" y="10026"/>
                    <a:pt x="0" y="10026"/>
                  </a:cubicBezTo>
                  <a:lnTo>
                    <a:pt x="0" y="11527"/>
                  </a:lnTo>
                  <a:cubicBezTo>
                    <a:pt x="0" y="11527"/>
                    <a:pt x="24" y="11646"/>
                    <a:pt x="48" y="11693"/>
                  </a:cubicBezTo>
                  <a:cubicBezTo>
                    <a:pt x="119" y="11717"/>
                    <a:pt x="143" y="11765"/>
                    <a:pt x="238" y="11765"/>
                  </a:cubicBezTo>
                  <a:lnTo>
                    <a:pt x="262" y="11765"/>
                  </a:lnTo>
                  <a:cubicBezTo>
                    <a:pt x="1334" y="11670"/>
                    <a:pt x="2382" y="11289"/>
                    <a:pt x="3263" y="10622"/>
                  </a:cubicBezTo>
                  <a:cubicBezTo>
                    <a:pt x="3358" y="10574"/>
                    <a:pt x="3358" y="10455"/>
                    <a:pt x="3286" y="10384"/>
                  </a:cubicBezTo>
                  <a:cubicBezTo>
                    <a:pt x="3261" y="10333"/>
                    <a:pt x="3215" y="10309"/>
                    <a:pt x="3167" y="10309"/>
                  </a:cubicBezTo>
                  <a:cubicBezTo>
                    <a:pt x="3125" y="10309"/>
                    <a:pt x="3081" y="10327"/>
                    <a:pt x="3048" y="10360"/>
                  </a:cubicBezTo>
                  <a:cubicBezTo>
                    <a:pt x="2262" y="10955"/>
                    <a:pt x="357" y="11384"/>
                    <a:pt x="357" y="11384"/>
                  </a:cubicBezTo>
                  <a:lnTo>
                    <a:pt x="357" y="10122"/>
                  </a:lnTo>
                  <a:cubicBezTo>
                    <a:pt x="357" y="10122"/>
                    <a:pt x="4120" y="9836"/>
                    <a:pt x="4072" y="5859"/>
                  </a:cubicBezTo>
                  <a:cubicBezTo>
                    <a:pt x="4049" y="4811"/>
                    <a:pt x="3691" y="3811"/>
                    <a:pt x="3024" y="3025"/>
                  </a:cubicBezTo>
                  <a:cubicBezTo>
                    <a:pt x="2382" y="2287"/>
                    <a:pt x="500" y="1596"/>
                    <a:pt x="500" y="1596"/>
                  </a:cubicBezTo>
                  <a:lnTo>
                    <a:pt x="500" y="310"/>
                  </a:lnTo>
                  <a:cubicBezTo>
                    <a:pt x="500" y="310"/>
                    <a:pt x="2334" y="358"/>
                    <a:pt x="3882" y="2144"/>
                  </a:cubicBezTo>
                  <a:cubicBezTo>
                    <a:pt x="4811" y="3168"/>
                    <a:pt x="5358" y="4478"/>
                    <a:pt x="5358" y="5835"/>
                  </a:cubicBezTo>
                  <a:cubicBezTo>
                    <a:pt x="5358" y="7335"/>
                    <a:pt x="4763" y="8764"/>
                    <a:pt x="3691" y="9812"/>
                  </a:cubicBezTo>
                  <a:cubicBezTo>
                    <a:pt x="3620" y="9884"/>
                    <a:pt x="3620" y="10003"/>
                    <a:pt x="3691" y="10050"/>
                  </a:cubicBezTo>
                  <a:cubicBezTo>
                    <a:pt x="3715" y="10086"/>
                    <a:pt x="3757" y="10104"/>
                    <a:pt x="3801" y="10104"/>
                  </a:cubicBezTo>
                  <a:cubicBezTo>
                    <a:pt x="3846" y="10104"/>
                    <a:pt x="3894" y="10086"/>
                    <a:pt x="3929" y="10050"/>
                  </a:cubicBezTo>
                  <a:cubicBezTo>
                    <a:pt x="5073" y="8931"/>
                    <a:pt x="5716" y="7431"/>
                    <a:pt x="5716" y="5788"/>
                  </a:cubicBezTo>
                  <a:cubicBezTo>
                    <a:pt x="5620" y="4454"/>
                    <a:pt x="5049" y="3073"/>
                    <a:pt x="4072" y="1953"/>
                  </a:cubicBezTo>
                  <a:cubicBezTo>
                    <a:pt x="3096" y="882"/>
                    <a:pt x="1786" y="215"/>
                    <a:pt x="35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75" name="Google Shape;14251;p27">
              <a:extLst>
                <a:ext uri="{FF2B5EF4-FFF2-40B4-BE49-F238E27FC236}">
                  <a16:creationId xmlns:a16="http://schemas.microsoft.com/office/drawing/2014/main" id="{BCE8859B-1D53-42CC-19FA-1A3B44B19E75}"/>
                </a:ext>
              </a:extLst>
            </p:cNvPr>
            <p:cNvSpPr/>
            <p:nvPr/>
          </p:nvSpPr>
          <p:spPr>
            <a:xfrm>
              <a:off x="4176963" y="1932483"/>
              <a:ext cx="142925" cy="295925"/>
            </a:xfrm>
            <a:custGeom>
              <a:avLst/>
              <a:gdLst/>
              <a:ahLst/>
              <a:cxnLst/>
              <a:rect l="l" t="t" r="r" b="b"/>
              <a:pathLst>
                <a:path w="5717" h="11837" extrusionOk="0">
                  <a:moveTo>
                    <a:pt x="5169" y="334"/>
                  </a:moveTo>
                  <a:lnTo>
                    <a:pt x="5169" y="1620"/>
                  </a:lnTo>
                  <a:cubicBezTo>
                    <a:pt x="4192" y="1786"/>
                    <a:pt x="3335" y="2310"/>
                    <a:pt x="2692" y="3049"/>
                  </a:cubicBezTo>
                  <a:cubicBezTo>
                    <a:pt x="2001" y="3811"/>
                    <a:pt x="1644" y="4835"/>
                    <a:pt x="1644" y="5882"/>
                  </a:cubicBezTo>
                  <a:cubicBezTo>
                    <a:pt x="1644" y="8026"/>
                    <a:pt x="3216" y="9836"/>
                    <a:pt x="5335" y="10121"/>
                  </a:cubicBezTo>
                  <a:lnTo>
                    <a:pt x="5335" y="11407"/>
                  </a:lnTo>
                  <a:cubicBezTo>
                    <a:pt x="4002" y="11264"/>
                    <a:pt x="2740" y="10645"/>
                    <a:pt x="1811" y="9621"/>
                  </a:cubicBezTo>
                  <a:cubicBezTo>
                    <a:pt x="858" y="8573"/>
                    <a:pt x="334" y="7240"/>
                    <a:pt x="334" y="5835"/>
                  </a:cubicBezTo>
                  <a:cubicBezTo>
                    <a:pt x="334" y="4477"/>
                    <a:pt x="834" y="3168"/>
                    <a:pt x="1787" y="2144"/>
                  </a:cubicBezTo>
                  <a:cubicBezTo>
                    <a:pt x="2692" y="1167"/>
                    <a:pt x="3883" y="524"/>
                    <a:pt x="5169" y="334"/>
                  </a:cubicBezTo>
                  <a:close/>
                  <a:moveTo>
                    <a:pt x="5264" y="0"/>
                  </a:moveTo>
                  <a:cubicBezTo>
                    <a:pt x="3835" y="191"/>
                    <a:pt x="2525" y="881"/>
                    <a:pt x="1549" y="1977"/>
                  </a:cubicBezTo>
                  <a:cubicBezTo>
                    <a:pt x="572" y="3072"/>
                    <a:pt x="1" y="4477"/>
                    <a:pt x="1" y="5906"/>
                  </a:cubicBezTo>
                  <a:cubicBezTo>
                    <a:pt x="1" y="7383"/>
                    <a:pt x="572" y="8812"/>
                    <a:pt x="1573" y="9931"/>
                  </a:cubicBezTo>
                  <a:cubicBezTo>
                    <a:pt x="2597" y="11026"/>
                    <a:pt x="3954" y="11669"/>
                    <a:pt x="5431" y="11836"/>
                  </a:cubicBezTo>
                  <a:lnTo>
                    <a:pt x="5454" y="11836"/>
                  </a:lnTo>
                  <a:cubicBezTo>
                    <a:pt x="5502" y="11836"/>
                    <a:pt x="5573" y="11788"/>
                    <a:pt x="5621" y="11765"/>
                  </a:cubicBezTo>
                  <a:cubicBezTo>
                    <a:pt x="5693" y="11717"/>
                    <a:pt x="5716" y="11645"/>
                    <a:pt x="5716" y="11598"/>
                  </a:cubicBezTo>
                  <a:lnTo>
                    <a:pt x="5716" y="10098"/>
                  </a:lnTo>
                  <a:cubicBezTo>
                    <a:pt x="5669" y="9931"/>
                    <a:pt x="5573" y="9812"/>
                    <a:pt x="5454" y="9812"/>
                  </a:cubicBezTo>
                  <a:cubicBezTo>
                    <a:pt x="3454" y="9574"/>
                    <a:pt x="1977" y="7859"/>
                    <a:pt x="1977" y="5882"/>
                  </a:cubicBezTo>
                  <a:cubicBezTo>
                    <a:pt x="1977" y="4930"/>
                    <a:pt x="2335" y="4001"/>
                    <a:pt x="2954" y="3287"/>
                  </a:cubicBezTo>
                  <a:cubicBezTo>
                    <a:pt x="3573" y="2572"/>
                    <a:pt x="4407" y="2096"/>
                    <a:pt x="5335" y="1977"/>
                  </a:cubicBezTo>
                  <a:cubicBezTo>
                    <a:pt x="5454" y="1953"/>
                    <a:pt x="5550" y="1858"/>
                    <a:pt x="5550" y="1739"/>
                  </a:cubicBezTo>
                  <a:lnTo>
                    <a:pt x="5550" y="238"/>
                  </a:lnTo>
                  <a:cubicBezTo>
                    <a:pt x="5550" y="191"/>
                    <a:pt x="5502" y="96"/>
                    <a:pt x="5454" y="72"/>
                  </a:cubicBezTo>
                  <a:cubicBezTo>
                    <a:pt x="5383" y="0"/>
                    <a:pt x="5335" y="0"/>
                    <a:pt x="526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76" name="Google Shape;14252;p27">
              <a:extLst>
                <a:ext uri="{FF2B5EF4-FFF2-40B4-BE49-F238E27FC236}">
                  <a16:creationId xmlns:a16="http://schemas.microsoft.com/office/drawing/2014/main" id="{2EDE6651-56B8-C65E-C81A-6F886C012B19}"/>
                </a:ext>
              </a:extLst>
            </p:cNvPr>
            <p:cNvSpPr/>
            <p:nvPr/>
          </p:nvSpPr>
          <p:spPr>
            <a:xfrm>
              <a:off x="4249013" y="2002733"/>
              <a:ext cx="153025" cy="153625"/>
            </a:xfrm>
            <a:custGeom>
              <a:avLst/>
              <a:gdLst/>
              <a:ahLst/>
              <a:cxnLst/>
              <a:rect l="l" t="t" r="r" b="b"/>
              <a:pathLst>
                <a:path w="6121" h="6145" extrusionOk="0">
                  <a:moveTo>
                    <a:pt x="3049" y="0"/>
                  </a:moveTo>
                  <a:cubicBezTo>
                    <a:pt x="2453" y="0"/>
                    <a:pt x="1882" y="167"/>
                    <a:pt x="1405" y="477"/>
                  </a:cubicBezTo>
                  <a:lnTo>
                    <a:pt x="1382" y="477"/>
                  </a:lnTo>
                  <a:cubicBezTo>
                    <a:pt x="1286" y="524"/>
                    <a:pt x="1263" y="620"/>
                    <a:pt x="1310" y="715"/>
                  </a:cubicBezTo>
                  <a:cubicBezTo>
                    <a:pt x="1353" y="772"/>
                    <a:pt x="1405" y="804"/>
                    <a:pt x="1456" y="804"/>
                  </a:cubicBezTo>
                  <a:cubicBezTo>
                    <a:pt x="1488" y="804"/>
                    <a:pt x="1520" y="791"/>
                    <a:pt x="1548" y="762"/>
                  </a:cubicBezTo>
                  <a:lnTo>
                    <a:pt x="1596" y="762"/>
                  </a:lnTo>
                  <a:cubicBezTo>
                    <a:pt x="2025" y="500"/>
                    <a:pt x="2501" y="358"/>
                    <a:pt x="3049" y="358"/>
                  </a:cubicBezTo>
                  <a:cubicBezTo>
                    <a:pt x="4525" y="358"/>
                    <a:pt x="5764" y="1572"/>
                    <a:pt x="5764" y="3049"/>
                  </a:cubicBezTo>
                  <a:cubicBezTo>
                    <a:pt x="5764" y="4549"/>
                    <a:pt x="4525" y="5763"/>
                    <a:pt x="3049" y="5763"/>
                  </a:cubicBezTo>
                  <a:cubicBezTo>
                    <a:pt x="1548" y="5763"/>
                    <a:pt x="334" y="4549"/>
                    <a:pt x="334" y="3049"/>
                  </a:cubicBezTo>
                  <a:cubicBezTo>
                    <a:pt x="334" y="2406"/>
                    <a:pt x="572" y="1786"/>
                    <a:pt x="1024" y="1263"/>
                  </a:cubicBezTo>
                  <a:cubicBezTo>
                    <a:pt x="1072" y="1215"/>
                    <a:pt x="1072" y="1096"/>
                    <a:pt x="1001" y="1024"/>
                  </a:cubicBezTo>
                  <a:cubicBezTo>
                    <a:pt x="971" y="1005"/>
                    <a:pt x="933" y="993"/>
                    <a:pt x="896" y="993"/>
                  </a:cubicBezTo>
                  <a:cubicBezTo>
                    <a:pt x="843" y="993"/>
                    <a:pt x="790" y="1016"/>
                    <a:pt x="762" y="1072"/>
                  </a:cubicBezTo>
                  <a:cubicBezTo>
                    <a:pt x="262" y="1620"/>
                    <a:pt x="0" y="2334"/>
                    <a:pt x="0" y="3096"/>
                  </a:cubicBezTo>
                  <a:cubicBezTo>
                    <a:pt x="0" y="4787"/>
                    <a:pt x="1382" y="6144"/>
                    <a:pt x="3072" y="6144"/>
                  </a:cubicBezTo>
                  <a:cubicBezTo>
                    <a:pt x="4739" y="6097"/>
                    <a:pt x="6121" y="4739"/>
                    <a:pt x="6121" y="3072"/>
                  </a:cubicBezTo>
                  <a:cubicBezTo>
                    <a:pt x="6121" y="1358"/>
                    <a:pt x="4739" y="0"/>
                    <a:pt x="304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77" name="Google Shape;14253;p27">
              <a:extLst>
                <a:ext uri="{FF2B5EF4-FFF2-40B4-BE49-F238E27FC236}">
                  <a16:creationId xmlns:a16="http://schemas.microsoft.com/office/drawing/2014/main" id="{30FF0562-8641-9202-9C5B-8855EEB31CE3}"/>
                </a:ext>
              </a:extLst>
            </p:cNvPr>
            <p:cNvSpPr/>
            <p:nvPr/>
          </p:nvSpPr>
          <p:spPr>
            <a:xfrm>
              <a:off x="4291888" y="2056308"/>
              <a:ext cx="66700" cy="8950"/>
            </a:xfrm>
            <a:custGeom>
              <a:avLst/>
              <a:gdLst/>
              <a:ahLst/>
              <a:cxnLst/>
              <a:rect l="l" t="t" r="r" b="b"/>
              <a:pathLst>
                <a:path w="2668" h="358" extrusionOk="0">
                  <a:moveTo>
                    <a:pt x="191" y="1"/>
                  </a:moveTo>
                  <a:cubicBezTo>
                    <a:pt x="119" y="1"/>
                    <a:pt x="48" y="48"/>
                    <a:pt x="24" y="144"/>
                  </a:cubicBezTo>
                  <a:cubicBezTo>
                    <a:pt x="0" y="239"/>
                    <a:pt x="71" y="358"/>
                    <a:pt x="191" y="358"/>
                  </a:cubicBezTo>
                  <a:lnTo>
                    <a:pt x="2453" y="358"/>
                  </a:lnTo>
                  <a:cubicBezTo>
                    <a:pt x="2548" y="358"/>
                    <a:pt x="2620" y="286"/>
                    <a:pt x="2643" y="215"/>
                  </a:cubicBezTo>
                  <a:cubicBezTo>
                    <a:pt x="2667" y="96"/>
                    <a:pt x="2572" y="1"/>
                    <a:pt x="24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78" name="Google Shape;14254;p27">
              <a:extLst>
                <a:ext uri="{FF2B5EF4-FFF2-40B4-BE49-F238E27FC236}">
                  <a16:creationId xmlns:a16="http://schemas.microsoft.com/office/drawing/2014/main" id="{5FED3D52-2B2E-D70D-B22C-7882E93EECBA}"/>
                </a:ext>
              </a:extLst>
            </p:cNvPr>
            <p:cNvSpPr/>
            <p:nvPr/>
          </p:nvSpPr>
          <p:spPr>
            <a:xfrm>
              <a:off x="4291888" y="2074758"/>
              <a:ext cx="66700" cy="8975"/>
            </a:xfrm>
            <a:custGeom>
              <a:avLst/>
              <a:gdLst/>
              <a:ahLst/>
              <a:cxnLst/>
              <a:rect l="l" t="t" r="r" b="b"/>
              <a:pathLst>
                <a:path w="2668" h="359" extrusionOk="0">
                  <a:moveTo>
                    <a:pt x="191" y="1"/>
                  </a:moveTo>
                  <a:cubicBezTo>
                    <a:pt x="119" y="1"/>
                    <a:pt x="48" y="72"/>
                    <a:pt x="24" y="144"/>
                  </a:cubicBezTo>
                  <a:cubicBezTo>
                    <a:pt x="0" y="239"/>
                    <a:pt x="71" y="358"/>
                    <a:pt x="191" y="358"/>
                  </a:cubicBezTo>
                  <a:lnTo>
                    <a:pt x="2453" y="358"/>
                  </a:lnTo>
                  <a:cubicBezTo>
                    <a:pt x="2548" y="358"/>
                    <a:pt x="2620" y="310"/>
                    <a:pt x="2643" y="215"/>
                  </a:cubicBezTo>
                  <a:cubicBezTo>
                    <a:pt x="2667" y="96"/>
                    <a:pt x="2572" y="1"/>
                    <a:pt x="24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79" name="Google Shape;14255;p27">
              <a:extLst>
                <a:ext uri="{FF2B5EF4-FFF2-40B4-BE49-F238E27FC236}">
                  <a16:creationId xmlns:a16="http://schemas.microsoft.com/office/drawing/2014/main" id="{089C061A-BA67-EA31-EA5B-342CB360A5CD}"/>
                </a:ext>
              </a:extLst>
            </p:cNvPr>
            <p:cNvSpPr/>
            <p:nvPr/>
          </p:nvSpPr>
          <p:spPr>
            <a:xfrm>
              <a:off x="4305563" y="2092633"/>
              <a:ext cx="38725" cy="8950"/>
            </a:xfrm>
            <a:custGeom>
              <a:avLst/>
              <a:gdLst/>
              <a:ahLst/>
              <a:cxnLst/>
              <a:rect l="l" t="t" r="r" b="b"/>
              <a:pathLst>
                <a:path w="1549" h="358" extrusionOk="0">
                  <a:moveTo>
                    <a:pt x="215" y="0"/>
                  </a:moveTo>
                  <a:cubicBezTo>
                    <a:pt x="96" y="0"/>
                    <a:pt x="1" y="96"/>
                    <a:pt x="25" y="215"/>
                  </a:cubicBezTo>
                  <a:cubicBezTo>
                    <a:pt x="72" y="310"/>
                    <a:pt x="120" y="358"/>
                    <a:pt x="215" y="358"/>
                  </a:cubicBezTo>
                  <a:lnTo>
                    <a:pt x="1358" y="358"/>
                  </a:lnTo>
                  <a:cubicBezTo>
                    <a:pt x="1430" y="358"/>
                    <a:pt x="1501" y="310"/>
                    <a:pt x="1525" y="215"/>
                  </a:cubicBezTo>
                  <a:cubicBezTo>
                    <a:pt x="1549" y="96"/>
                    <a:pt x="1477" y="0"/>
                    <a:pt x="135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380" name="Google Shape;14256;p27">
            <a:extLst>
              <a:ext uri="{FF2B5EF4-FFF2-40B4-BE49-F238E27FC236}">
                <a16:creationId xmlns:a16="http://schemas.microsoft.com/office/drawing/2014/main" id="{A6396C9B-60BA-6BE0-08EC-D3803495BF4F}"/>
              </a:ext>
            </a:extLst>
          </p:cNvPr>
          <p:cNvSpPr txBox="1"/>
          <p:nvPr/>
        </p:nvSpPr>
        <p:spPr>
          <a:xfrm>
            <a:off x="2096700" y="2317300"/>
            <a:ext cx="14094600" cy="9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sz="3200" kern="0" dirty="0">
                <a:cs typeface="B Nazanin" panose="00000700000000000000" pitchFamily="2" charset="-78"/>
                <a:sym typeface="Arial"/>
              </a:rPr>
              <a:t>عناصر اینفوگرافیک</a:t>
            </a:r>
            <a:endParaRPr sz="3200" kern="0" dirty="0">
              <a:cs typeface="B Nazanin" panose="00000700000000000000" pitchFamily="2" charset="-78"/>
              <a:sym typeface="Arial"/>
            </a:endParaRPr>
          </a:p>
        </p:txBody>
      </p:sp>
      <p:sp>
        <p:nvSpPr>
          <p:cNvPr id="381" name="Google Shape;14257;p27">
            <a:extLst>
              <a:ext uri="{FF2B5EF4-FFF2-40B4-BE49-F238E27FC236}">
                <a16:creationId xmlns:a16="http://schemas.microsoft.com/office/drawing/2014/main" id="{75F09643-67E9-460E-4153-4EF1F03FCA0A}"/>
              </a:ext>
            </a:extLst>
          </p:cNvPr>
          <p:cNvSpPr txBox="1">
            <a:spLocks/>
          </p:cNvSpPr>
          <p:nvPr/>
        </p:nvSpPr>
        <p:spPr>
          <a:xfrm>
            <a:off x="2096700" y="647700"/>
            <a:ext cx="14094600" cy="964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>
                <a:cs typeface="B Nazanin" panose="00000700000000000000" pitchFamily="2" charset="-78"/>
              </a:rPr>
              <a:t>نمادهای برتر</a:t>
            </a:r>
            <a:endParaRPr lang="fa-IR" dirty="0">
              <a:cs typeface="B Nazanin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40280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180" cy="10287000"/>
          </a:xfrm>
          <a:custGeom>
            <a:avLst/>
            <a:gdLst/>
            <a:ahLst/>
            <a:cxnLst/>
            <a:rect l="l" t="t" r="r" b="b"/>
            <a:pathLst>
              <a:path w="18288180" h="10287000">
                <a:moveTo>
                  <a:pt x="0" y="0"/>
                </a:moveTo>
                <a:lnTo>
                  <a:pt x="18288180" y="0"/>
                </a:lnTo>
                <a:lnTo>
                  <a:pt x="182881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5" r="-1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40720" y="6300720"/>
            <a:ext cx="1077300" cy="1257120"/>
          </a:xfrm>
          <a:custGeom>
            <a:avLst/>
            <a:gdLst/>
            <a:ahLst/>
            <a:cxnLst/>
            <a:rect l="l" t="t" r="r" b="b"/>
            <a:pathLst>
              <a:path w="1077300" h="1257120">
                <a:moveTo>
                  <a:pt x="0" y="0"/>
                </a:moveTo>
                <a:lnTo>
                  <a:pt x="1077300" y="0"/>
                </a:lnTo>
                <a:lnTo>
                  <a:pt x="1077300" y="1257120"/>
                </a:lnTo>
                <a:lnTo>
                  <a:pt x="0" y="12571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73540" y="6510240"/>
            <a:ext cx="718200" cy="838080"/>
          </a:xfrm>
          <a:custGeom>
            <a:avLst/>
            <a:gdLst/>
            <a:ahLst/>
            <a:cxnLst/>
            <a:rect l="l" t="t" r="r" b="b"/>
            <a:pathLst>
              <a:path w="718200" h="838080">
                <a:moveTo>
                  <a:pt x="0" y="0"/>
                </a:moveTo>
                <a:lnTo>
                  <a:pt x="718200" y="0"/>
                </a:lnTo>
                <a:lnTo>
                  <a:pt x="718200" y="838080"/>
                </a:lnTo>
                <a:lnTo>
                  <a:pt x="0" y="838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547260" y="6510240"/>
            <a:ext cx="718200" cy="838080"/>
          </a:xfrm>
          <a:custGeom>
            <a:avLst/>
            <a:gdLst/>
            <a:ahLst/>
            <a:cxnLst/>
            <a:rect l="l" t="t" r="r" b="b"/>
            <a:pathLst>
              <a:path w="718200" h="838080">
                <a:moveTo>
                  <a:pt x="0" y="0"/>
                </a:moveTo>
                <a:lnTo>
                  <a:pt x="718200" y="0"/>
                </a:lnTo>
                <a:lnTo>
                  <a:pt x="718200" y="838080"/>
                </a:lnTo>
                <a:lnTo>
                  <a:pt x="0" y="838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21520" y="6510240"/>
            <a:ext cx="718200" cy="838080"/>
          </a:xfrm>
          <a:custGeom>
            <a:avLst/>
            <a:gdLst/>
            <a:ahLst/>
            <a:cxnLst/>
            <a:rect l="l" t="t" r="r" b="b"/>
            <a:pathLst>
              <a:path w="718200" h="838080">
                <a:moveTo>
                  <a:pt x="0" y="0"/>
                </a:moveTo>
                <a:lnTo>
                  <a:pt x="718200" y="0"/>
                </a:lnTo>
                <a:lnTo>
                  <a:pt x="718200" y="838080"/>
                </a:lnTo>
                <a:lnTo>
                  <a:pt x="0" y="838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168960" y="6300720"/>
            <a:ext cx="1077300" cy="1257120"/>
          </a:xfrm>
          <a:custGeom>
            <a:avLst/>
            <a:gdLst/>
            <a:ahLst/>
            <a:cxnLst/>
            <a:rect l="l" t="t" r="r" b="b"/>
            <a:pathLst>
              <a:path w="1077300" h="1257120">
                <a:moveTo>
                  <a:pt x="0" y="0"/>
                </a:moveTo>
                <a:lnTo>
                  <a:pt x="1077300" y="0"/>
                </a:lnTo>
                <a:lnTo>
                  <a:pt x="1077300" y="1257120"/>
                </a:lnTo>
                <a:lnTo>
                  <a:pt x="0" y="12571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401780" y="6510240"/>
            <a:ext cx="718200" cy="838080"/>
          </a:xfrm>
          <a:custGeom>
            <a:avLst/>
            <a:gdLst/>
            <a:ahLst/>
            <a:cxnLst/>
            <a:rect l="l" t="t" r="r" b="b"/>
            <a:pathLst>
              <a:path w="718200" h="838080">
                <a:moveTo>
                  <a:pt x="0" y="0"/>
                </a:moveTo>
                <a:lnTo>
                  <a:pt x="718200" y="0"/>
                </a:lnTo>
                <a:lnTo>
                  <a:pt x="718200" y="838080"/>
                </a:lnTo>
                <a:lnTo>
                  <a:pt x="0" y="8380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275500" y="6510240"/>
            <a:ext cx="718200" cy="838080"/>
          </a:xfrm>
          <a:custGeom>
            <a:avLst/>
            <a:gdLst/>
            <a:ahLst/>
            <a:cxnLst/>
            <a:rect l="l" t="t" r="r" b="b"/>
            <a:pathLst>
              <a:path w="718200" h="838080">
                <a:moveTo>
                  <a:pt x="0" y="0"/>
                </a:moveTo>
                <a:lnTo>
                  <a:pt x="718200" y="0"/>
                </a:lnTo>
                <a:lnTo>
                  <a:pt x="718200" y="838080"/>
                </a:lnTo>
                <a:lnTo>
                  <a:pt x="0" y="8380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49760" y="6510240"/>
            <a:ext cx="718200" cy="838080"/>
          </a:xfrm>
          <a:custGeom>
            <a:avLst/>
            <a:gdLst/>
            <a:ahLst/>
            <a:cxnLst/>
            <a:rect l="l" t="t" r="r" b="b"/>
            <a:pathLst>
              <a:path w="718200" h="838080">
                <a:moveTo>
                  <a:pt x="0" y="0"/>
                </a:moveTo>
                <a:lnTo>
                  <a:pt x="718200" y="0"/>
                </a:lnTo>
                <a:lnTo>
                  <a:pt x="718200" y="838080"/>
                </a:lnTo>
                <a:lnTo>
                  <a:pt x="0" y="8380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897200" y="6300720"/>
            <a:ext cx="1077300" cy="1257120"/>
          </a:xfrm>
          <a:custGeom>
            <a:avLst/>
            <a:gdLst/>
            <a:ahLst/>
            <a:cxnLst/>
            <a:rect l="l" t="t" r="r" b="b"/>
            <a:pathLst>
              <a:path w="1077300" h="1257120">
                <a:moveTo>
                  <a:pt x="0" y="0"/>
                </a:moveTo>
                <a:lnTo>
                  <a:pt x="1077300" y="0"/>
                </a:lnTo>
                <a:lnTo>
                  <a:pt x="1077300" y="1257120"/>
                </a:lnTo>
                <a:lnTo>
                  <a:pt x="0" y="12571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130020" y="6510240"/>
            <a:ext cx="718200" cy="838080"/>
          </a:xfrm>
          <a:custGeom>
            <a:avLst/>
            <a:gdLst/>
            <a:ahLst/>
            <a:cxnLst/>
            <a:rect l="l" t="t" r="r" b="b"/>
            <a:pathLst>
              <a:path w="718200" h="838080">
                <a:moveTo>
                  <a:pt x="0" y="0"/>
                </a:moveTo>
                <a:lnTo>
                  <a:pt x="718200" y="0"/>
                </a:lnTo>
                <a:lnTo>
                  <a:pt x="718200" y="838080"/>
                </a:lnTo>
                <a:lnTo>
                  <a:pt x="0" y="838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003740" y="6510240"/>
            <a:ext cx="718200" cy="838080"/>
          </a:xfrm>
          <a:custGeom>
            <a:avLst/>
            <a:gdLst/>
            <a:ahLst/>
            <a:cxnLst/>
            <a:rect l="l" t="t" r="r" b="b"/>
            <a:pathLst>
              <a:path w="718200" h="838080">
                <a:moveTo>
                  <a:pt x="0" y="0"/>
                </a:moveTo>
                <a:lnTo>
                  <a:pt x="718200" y="0"/>
                </a:lnTo>
                <a:lnTo>
                  <a:pt x="718200" y="838080"/>
                </a:lnTo>
                <a:lnTo>
                  <a:pt x="0" y="838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877460" y="6510240"/>
            <a:ext cx="718200" cy="838080"/>
          </a:xfrm>
          <a:custGeom>
            <a:avLst/>
            <a:gdLst/>
            <a:ahLst/>
            <a:cxnLst/>
            <a:rect l="l" t="t" r="r" b="b"/>
            <a:pathLst>
              <a:path w="718200" h="838080">
                <a:moveTo>
                  <a:pt x="0" y="0"/>
                </a:moveTo>
                <a:lnTo>
                  <a:pt x="718200" y="0"/>
                </a:lnTo>
                <a:lnTo>
                  <a:pt x="718200" y="838080"/>
                </a:lnTo>
                <a:lnTo>
                  <a:pt x="0" y="838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625440" y="6300720"/>
            <a:ext cx="1077300" cy="1257120"/>
          </a:xfrm>
          <a:custGeom>
            <a:avLst/>
            <a:gdLst/>
            <a:ahLst/>
            <a:cxnLst/>
            <a:rect l="l" t="t" r="r" b="b"/>
            <a:pathLst>
              <a:path w="1077300" h="1257120">
                <a:moveTo>
                  <a:pt x="0" y="0"/>
                </a:moveTo>
                <a:lnTo>
                  <a:pt x="1077300" y="0"/>
                </a:lnTo>
                <a:lnTo>
                  <a:pt x="1077300" y="1257120"/>
                </a:lnTo>
                <a:lnTo>
                  <a:pt x="0" y="12571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422540" y="4258245"/>
            <a:ext cx="2384280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6480"/>
              </a:lnSpc>
            </a:pPr>
            <a:r>
              <a:rPr lang="en-US" sz="5400" spc="-1">
                <a:solidFill>
                  <a:srgbClr val="FFFFFF"/>
                </a:solidFill>
                <a:latin typeface="Arial Bold"/>
                <a:cs typeface="B Nazanin" pitchFamily="2" charset="-78"/>
              </a:rPr>
              <a:t>2016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22540" y="5120880"/>
            <a:ext cx="2384280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شما به سادگی می توانید مخاطبان خود را تحت تاثیر قرار دهید و یک محصول منحصر به فرد اضافه کنید</a:t>
            </a:r>
            <a:endParaRPr lang="en-US" sz="1800" spc="-1" dirty="0">
              <a:solidFill>
                <a:srgbClr val="FFFFFF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980680" y="7605705"/>
            <a:ext cx="2384280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6480"/>
              </a:lnSpc>
            </a:pPr>
            <a:r>
              <a:rPr lang="en-US" sz="5400" spc="-1">
                <a:solidFill>
                  <a:srgbClr val="FFFFFF"/>
                </a:solidFill>
                <a:latin typeface="Arial Bold"/>
                <a:cs typeface="B Nazanin" pitchFamily="2" charset="-78"/>
              </a:rPr>
              <a:t>2017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980680" y="8468340"/>
            <a:ext cx="2384280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شما به سادگی می توانید مخاطبان خود را تحت تاثیر قرار دهید و یک محصول منحصر به فرد اضافه کنید</a:t>
            </a:r>
            <a:endParaRPr lang="en-US" sz="1800" spc="-1" dirty="0">
              <a:solidFill>
                <a:srgbClr val="FFFFFF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4338260" y="7605705"/>
            <a:ext cx="2384280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1">
              <a:lnSpc>
                <a:spcPts val="6480"/>
              </a:lnSpc>
            </a:pPr>
            <a:r>
              <a:rPr lang="en-US" sz="5400" spc="-1">
                <a:solidFill>
                  <a:srgbClr val="F27900"/>
                </a:solidFill>
                <a:latin typeface="Arial Bold"/>
                <a:cs typeface="B Nazanin" pitchFamily="2" charset="-78"/>
              </a:rPr>
              <a:t>2019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338260" y="8468340"/>
            <a:ext cx="2384280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1">
              <a:lnSpc>
                <a:spcPts val="216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شما به سادگی می توانید مخاطبان خود را تحت تاثیر قرار دهید و یک محصول منحصر به فرد اضافه کنید</a:t>
            </a:r>
            <a:endParaRPr lang="en-US" sz="1800" spc="-1" dirty="0">
              <a:solidFill>
                <a:srgbClr val="FFFFFF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816380" y="4258245"/>
            <a:ext cx="2384280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6480"/>
              </a:lnSpc>
            </a:pPr>
            <a:r>
              <a:rPr lang="en-US" sz="5400" spc="-1">
                <a:solidFill>
                  <a:srgbClr val="FFFFFF"/>
                </a:solidFill>
                <a:latin typeface="Arial Bold"/>
                <a:cs typeface="B Nazanin" pitchFamily="2" charset="-78"/>
              </a:rPr>
              <a:t>2018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816380" y="5120880"/>
            <a:ext cx="2384280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شما به سادگی می توانید مخاطبان خود را تحت تاثیر قرار دهید و یک محصول منحصر به فرد اضافه کنید</a:t>
            </a:r>
            <a:endParaRPr lang="en-US" sz="1800" spc="-1" dirty="0">
              <a:solidFill>
                <a:srgbClr val="FFFFFF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5295240" y="6510240"/>
            <a:ext cx="718200" cy="838080"/>
          </a:xfrm>
          <a:custGeom>
            <a:avLst/>
            <a:gdLst/>
            <a:ahLst/>
            <a:cxnLst/>
            <a:rect l="l" t="t" r="r" b="b"/>
            <a:pathLst>
              <a:path w="718200" h="838080">
                <a:moveTo>
                  <a:pt x="0" y="0"/>
                </a:moveTo>
                <a:lnTo>
                  <a:pt x="718200" y="0"/>
                </a:lnTo>
                <a:lnTo>
                  <a:pt x="718200" y="838080"/>
                </a:lnTo>
                <a:lnTo>
                  <a:pt x="0" y="838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0023480" y="6510240"/>
            <a:ext cx="718200" cy="838080"/>
          </a:xfrm>
          <a:custGeom>
            <a:avLst/>
            <a:gdLst/>
            <a:ahLst/>
            <a:cxnLst/>
            <a:rect l="l" t="t" r="r" b="b"/>
            <a:pathLst>
              <a:path w="718200" h="838080">
                <a:moveTo>
                  <a:pt x="0" y="0"/>
                </a:moveTo>
                <a:lnTo>
                  <a:pt x="718200" y="0"/>
                </a:lnTo>
                <a:lnTo>
                  <a:pt x="718200" y="838080"/>
                </a:lnTo>
                <a:lnTo>
                  <a:pt x="0" y="8380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4751720" y="6510240"/>
            <a:ext cx="718200" cy="838080"/>
          </a:xfrm>
          <a:custGeom>
            <a:avLst/>
            <a:gdLst/>
            <a:ahLst/>
            <a:cxnLst/>
            <a:rect l="l" t="t" r="r" b="b"/>
            <a:pathLst>
              <a:path w="718200" h="838080">
                <a:moveTo>
                  <a:pt x="0" y="0"/>
                </a:moveTo>
                <a:lnTo>
                  <a:pt x="718200" y="0"/>
                </a:lnTo>
                <a:lnTo>
                  <a:pt x="718200" y="838080"/>
                </a:lnTo>
                <a:lnTo>
                  <a:pt x="0" y="838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087740" y="1128495"/>
            <a:ext cx="9104580" cy="124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9720"/>
              </a:lnSpc>
            </a:pPr>
            <a:r>
              <a:rPr lang="fa-IR" sz="81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سبک جدول زمانی</a:t>
            </a:r>
            <a:endParaRPr lang="en-US" sz="8100" spc="-1" dirty="0">
              <a:solidFill>
                <a:srgbClr val="FFFFFF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078560" y="2572080"/>
            <a:ext cx="906246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ارائه پاورپوینت مدرنی را دریافت کنید که به زیبایی طراحی شده است. من امیدوارم و معتقدم که این الگو وقت شما را خواهد داشت.</a:t>
            </a:r>
            <a:endParaRPr lang="en-US" sz="1800" spc="-1" dirty="0">
              <a:solidFill>
                <a:srgbClr val="FFFFFF"/>
              </a:solidFill>
              <a:latin typeface="Arial"/>
              <a:cs typeface="B Nazanin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0460"/>
            <a:ext cx="18433440" cy="10206540"/>
          </a:xfrm>
          <a:custGeom>
            <a:avLst/>
            <a:gdLst/>
            <a:ahLst/>
            <a:cxnLst/>
            <a:rect l="l" t="t" r="r" b="b"/>
            <a:pathLst>
              <a:path w="18433440" h="10206540">
                <a:moveTo>
                  <a:pt x="0" y="0"/>
                </a:moveTo>
                <a:lnTo>
                  <a:pt x="18433440" y="0"/>
                </a:lnTo>
                <a:lnTo>
                  <a:pt x="18433440" y="10206540"/>
                </a:lnTo>
                <a:lnTo>
                  <a:pt x="0" y="102065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472060" y="5478840"/>
            <a:ext cx="1344060" cy="354780"/>
          </a:xfrm>
          <a:custGeom>
            <a:avLst/>
            <a:gdLst/>
            <a:ahLst/>
            <a:cxnLst/>
            <a:rect l="l" t="t" r="r" b="b"/>
            <a:pathLst>
              <a:path w="1344060" h="354780">
                <a:moveTo>
                  <a:pt x="0" y="0"/>
                </a:moveTo>
                <a:lnTo>
                  <a:pt x="1344060" y="0"/>
                </a:lnTo>
                <a:lnTo>
                  <a:pt x="1344060" y="354780"/>
                </a:lnTo>
                <a:lnTo>
                  <a:pt x="0" y="354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13640" y="1546620"/>
            <a:ext cx="1371600" cy="1371600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0" y="0"/>
                </a:moveTo>
                <a:lnTo>
                  <a:pt x="1371600" y="0"/>
                </a:lnTo>
                <a:lnTo>
                  <a:pt x="1371600" y="1371600"/>
                </a:lnTo>
                <a:lnTo>
                  <a:pt x="0" y="1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98400" y="8383258"/>
            <a:ext cx="1371600" cy="1371600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0" y="0"/>
                </a:moveTo>
                <a:lnTo>
                  <a:pt x="1371600" y="0"/>
                </a:lnTo>
                <a:lnTo>
                  <a:pt x="1371600" y="1371600"/>
                </a:lnTo>
                <a:lnTo>
                  <a:pt x="0" y="1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818000" y="8262596"/>
            <a:ext cx="1371600" cy="1371600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0" y="0"/>
                </a:moveTo>
                <a:lnTo>
                  <a:pt x="1371600" y="0"/>
                </a:lnTo>
                <a:lnTo>
                  <a:pt x="1371600" y="1371600"/>
                </a:lnTo>
                <a:lnTo>
                  <a:pt x="0" y="1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02400" y="1539000"/>
            <a:ext cx="1371600" cy="1371600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0" y="0"/>
                </a:moveTo>
                <a:lnTo>
                  <a:pt x="1371600" y="0"/>
                </a:lnTo>
                <a:lnTo>
                  <a:pt x="1371600" y="1371600"/>
                </a:lnTo>
                <a:lnTo>
                  <a:pt x="0" y="1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908160" y="4068210"/>
            <a:ext cx="10471860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920"/>
              </a:lnSpc>
            </a:pPr>
            <a:r>
              <a:rPr lang="fa-IR" sz="66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ارائه عالی</a:t>
            </a:r>
            <a:endParaRPr lang="en-US" sz="6600" spc="-1" dirty="0">
              <a:solidFill>
                <a:srgbClr val="FFFFFF"/>
              </a:solidFill>
              <a:latin typeface="Arial Bold"/>
              <a:cs typeface="B Nazanin" pitchFamily="2" charset="-78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7187550" y="7251943"/>
            <a:ext cx="3896100" cy="648000"/>
            <a:chOff x="0" y="0"/>
            <a:chExt cx="5194800" cy="864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94808" cy="863981"/>
            </a:xfrm>
            <a:custGeom>
              <a:avLst/>
              <a:gdLst/>
              <a:ahLst/>
              <a:cxnLst/>
              <a:rect l="l" t="t" r="r" b="b"/>
              <a:pathLst>
                <a:path w="5194808" h="863981">
                  <a:moveTo>
                    <a:pt x="0" y="0"/>
                  </a:moveTo>
                  <a:lnTo>
                    <a:pt x="5194808" y="0"/>
                  </a:lnTo>
                  <a:lnTo>
                    <a:pt x="5194808" y="863981"/>
                  </a:lnTo>
                  <a:lnTo>
                    <a:pt x="0" y="8639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194800" cy="892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888"/>
                </a:lnSpc>
              </a:pPr>
              <a:r>
                <a:rPr lang="fa-IR" sz="3600" spc="-1" dirty="0">
                  <a:solidFill>
                    <a:srgbClr val="F27900"/>
                  </a:solidFill>
                  <a:latin typeface="Arial"/>
                  <a:cs typeface="B Nazanin" pitchFamily="2" charset="-78"/>
                </a:rPr>
                <a:t>اینفوگرافیک</a:t>
              </a:r>
              <a:endParaRPr lang="en-US" sz="3600" spc="-1" dirty="0">
                <a:solidFill>
                  <a:srgbClr val="F27900"/>
                </a:solidFill>
                <a:latin typeface="Arial"/>
                <a:cs typeface="B Nazanin" pitchFamily="2" charset="-78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256420" y="8667961"/>
            <a:ext cx="7758360" cy="121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شما به راحتی می توانید بر مخاطبان خود تأثیر بگذارید و یک محصول منحصر به فرد را به ارائه های خود اضافه کنید. ارائه پاورپوینت مدرنی را دریافت کنید که به زیبایی طراحی شده است. من امیدوارم و معتقدم که این الگو در زمان، پول و اعتبار شما صرفه جویی کند.    گ، عکس و متن آسان است.</a:t>
            </a:r>
            <a:endParaRPr lang="en-US" sz="1800" spc="-1" dirty="0">
              <a:solidFill>
                <a:srgbClr val="FFFFFF"/>
              </a:solidFill>
              <a:latin typeface="Arial"/>
              <a:cs typeface="B Nazanin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70" y="-9450"/>
            <a:ext cx="18314100" cy="10301040"/>
          </a:xfrm>
          <a:custGeom>
            <a:avLst/>
            <a:gdLst/>
            <a:ahLst/>
            <a:cxnLst/>
            <a:rect l="l" t="t" r="r" b="b"/>
            <a:pathLst>
              <a:path w="18314100" h="10301040">
                <a:moveTo>
                  <a:pt x="0" y="0"/>
                </a:moveTo>
                <a:lnTo>
                  <a:pt x="18314100" y="0"/>
                </a:lnTo>
                <a:lnTo>
                  <a:pt x="18314100" y="10301040"/>
                </a:lnTo>
                <a:lnTo>
                  <a:pt x="0" y="103010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87460" y="6711660"/>
            <a:ext cx="3628800" cy="3603420"/>
          </a:xfrm>
          <a:custGeom>
            <a:avLst/>
            <a:gdLst/>
            <a:ahLst/>
            <a:cxnLst/>
            <a:rect l="l" t="t" r="r" b="b"/>
            <a:pathLst>
              <a:path w="3628800" h="3603420">
                <a:moveTo>
                  <a:pt x="0" y="0"/>
                </a:moveTo>
                <a:lnTo>
                  <a:pt x="3628800" y="0"/>
                </a:lnTo>
                <a:lnTo>
                  <a:pt x="3628800" y="3603420"/>
                </a:lnTo>
                <a:lnTo>
                  <a:pt x="0" y="36034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59620" y="392820"/>
            <a:ext cx="16828560" cy="59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5" lvl="1" indent="-380048" algn="ctr" rtl="1">
              <a:lnSpc>
                <a:spcPts val="4536"/>
              </a:lnSpc>
              <a:buFont typeface="Arial"/>
              <a:buChar char="•"/>
            </a:pPr>
            <a:r>
              <a:rPr lang="fa-IR" sz="42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سبک اینفوگرافیک</a:t>
            </a:r>
            <a:endParaRPr lang="en-US" sz="4200" spc="-1" dirty="0">
              <a:solidFill>
                <a:srgbClr val="F2790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705639" y="2457139"/>
            <a:ext cx="3013463" cy="3013463"/>
          </a:xfrm>
          <a:custGeom>
            <a:avLst/>
            <a:gdLst/>
            <a:ahLst/>
            <a:cxnLst/>
            <a:rect l="l" t="t" r="r" b="b"/>
            <a:pathLst>
              <a:path w="3013463" h="3013463">
                <a:moveTo>
                  <a:pt x="0" y="0"/>
                </a:moveTo>
                <a:lnTo>
                  <a:pt x="3013462" y="0"/>
                </a:lnTo>
                <a:lnTo>
                  <a:pt x="3013462" y="3013462"/>
                </a:lnTo>
                <a:lnTo>
                  <a:pt x="0" y="30134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04039" y="4054999"/>
            <a:ext cx="3013463" cy="3013463"/>
          </a:xfrm>
          <a:custGeom>
            <a:avLst/>
            <a:gdLst/>
            <a:ahLst/>
            <a:cxnLst/>
            <a:rect l="l" t="t" r="r" b="b"/>
            <a:pathLst>
              <a:path w="3013463" h="3013463">
                <a:moveTo>
                  <a:pt x="0" y="0"/>
                </a:moveTo>
                <a:lnTo>
                  <a:pt x="3013462" y="0"/>
                </a:lnTo>
                <a:lnTo>
                  <a:pt x="3013462" y="3013462"/>
                </a:lnTo>
                <a:lnTo>
                  <a:pt x="0" y="30134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05639" y="5653399"/>
            <a:ext cx="3013463" cy="3013463"/>
          </a:xfrm>
          <a:custGeom>
            <a:avLst/>
            <a:gdLst/>
            <a:ahLst/>
            <a:cxnLst/>
            <a:rect l="l" t="t" r="r" b="b"/>
            <a:pathLst>
              <a:path w="3013463" h="3013463">
                <a:moveTo>
                  <a:pt x="0" y="0"/>
                </a:moveTo>
                <a:lnTo>
                  <a:pt x="3013462" y="0"/>
                </a:lnTo>
                <a:lnTo>
                  <a:pt x="3013462" y="3013462"/>
                </a:lnTo>
                <a:lnTo>
                  <a:pt x="0" y="30134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107779" y="4054999"/>
            <a:ext cx="3013463" cy="3013463"/>
          </a:xfrm>
          <a:custGeom>
            <a:avLst/>
            <a:gdLst/>
            <a:ahLst/>
            <a:cxnLst/>
            <a:rect l="l" t="t" r="r" b="b"/>
            <a:pathLst>
              <a:path w="3013463" h="3013463">
                <a:moveTo>
                  <a:pt x="0" y="0"/>
                </a:moveTo>
                <a:lnTo>
                  <a:pt x="3013462" y="0"/>
                </a:lnTo>
                <a:lnTo>
                  <a:pt x="3013462" y="3013462"/>
                </a:lnTo>
                <a:lnTo>
                  <a:pt x="0" y="30134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486385" y="5611725"/>
            <a:ext cx="1452510" cy="1452510"/>
          </a:xfrm>
          <a:custGeom>
            <a:avLst/>
            <a:gdLst/>
            <a:ahLst/>
            <a:cxnLst/>
            <a:rect l="l" t="t" r="r" b="b"/>
            <a:pathLst>
              <a:path w="1452510" h="1452510">
                <a:moveTo>
                  <a:pt x="0" y="0"/>
                </a:moveTo>
                <a:lnTo>
                  <a:pt x="1452510" y="0"/>
                </a:lnTo>
                <a:lnTo>
                  <a:pt x="1452510" y="1452510"/>
                </a:lnTo>
                <a:lnTo>
                  <a:pt x="0" y="145251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262905" y="4835205"/>
            <a:ext cx="1452510" cy="1452510"/>
          </a:xfrm>
          <a:custGeom>
            <a:avLst/>
            <a:gdLst/>
            <a:ahLst/>
            <a:cxnLst/>
            <a:rect l="l" t="t" r="r" b="b"/>
            <a:pathLst>
              <a:path w="1452510" h="1452510">
                <a:moveTo>
                  <a:pt x="0" y="0"/>
                </a:moveTo>
                <a:lnTo>
                  <a:pt x="1452510" y="0"/>
                </a:lnTo>
                <a:lnTo>
                  <a:pt x="1452510" y="1452510"/>
                </a:lnTo>
                <a:lnTo>
                  <a:pt x="0" y="145251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486385" y="4058685"/>
            <a:ext cx="1452510" cy="1452510"/>
          </a:xfrm>
          <a:custGeom>
            <a:avLst/>
            <a:gdLst/>
            <a:ahLst/>
            <a:cxnLst/>
            <a:rect l="l" t="t" r="r" b="b"/>
            <a:pathLst>
              <a:path w="1452510" h="1452510">
                <a:moveTo>
                  <a:pt x="0" y="0"/>
                </a:moveTo>
                <a:lnTo>
                  <a:pt x="1452510" y="0"/>
                </a:lnTo>
                <a:lnTo>
                  <a:pt x="1452510" y="1452510"/>
                </a:lnTo>
                <a:lnTo>
                  <a:pt x="0" y="145251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709865" y="4835205"/>
            <a:ext cx="1452510" cy="1452510"/>
          </a:xfrm>
          <a:custGeom>
            <a:avLst/>
            <a:gdLst/>
            <a:ahLst/>
            <a:cxnLst/>
            <a:rect l="l" t="t" r="r" b="b"/>
            <a:pathLst>
              <a:path w="1452510" h="1452510">
                <a:moveTo>
                  <a:pt x="0" y="0"/>
                </a:moveTo>
                <a:lnTo>
                  <a:pt x="1452510" y="0"/>
                </a:lnTo>
                <a:lnTo>
                  <a:pt x="1452510" y="1452510"/>
                </a:lnTo>
                <a:lnTo>
                  <a:pt x="0" y="145251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1894760" y="2721645"/>
            <a:ext cx="63900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640"/>
              </a:lnSpc>
            </a:pPr>
            <a:r>
              <a:rPr lang="en-US" sz="7200" spc="-1">
                <a:solidFill>
                  <a:srgbClr val="404040"/>
                </a:solidFill>
                <a:latin typeface="Arial Bold"/>
                <a:cs typeface="B Nazanin" pitchFamily="2" charset="-78"/>
              </a:rPr>
              <a:t>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774180" y="4856805"/>
            <a:ext cx="63900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640"/>
              </a:lnSpc>
            </a:pPr>
            <a:r>
              <a:rPr lang="en-US" sz="7200" spc="-1">
                <a:solidFill>
                  <a:srgbClr val="404040"/>
                </a:solidFill>
                <a:latin typeface="Arial Bold"/>
                <a:cs typeface="B Nazanin" pitchFamily="2" charset="-78"/>
              </a:rPr>
              <a:t>W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023980" y="4847625"/>
            <a:ext cx="63900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640"/>
              </a:lnSpc>
            </a:pPr>
            <a:r>
              <a:rPr lang="en-US" sz="7200" spc="-1">
                <a:solidFill>
                  <a:srgbClr val="404040"/>
                </a:solidFill>
                <a:latin typeface="Arial Bold"/>
                <a:cs typeface="B Nazanin" pitchFamily="2" charset="-78"/>
              </a:rPr>
              <a:t>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910960" y="6971445"/>
            <a:ext cx="63900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640"/>
              </a:lnSpc>
            </a:pPr>
            <a:r>
              <a:rPr lang="en-US" sz="7200" spc="-1">
                <a:solidFill>
                  <a:srgbClr val="404040"/>
                </a:solidFill>
                <a:latin typeface="Arial Bold"/>
                <a:cs typeface="B Nazanin" pitchFamily="2" charset="-78"/>
              </a:rPr>
              <a:t>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552760" y="2471490"/>
            <a:ext cx="7100100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240"/>
              </a:lnSpc>
            </a:pPr>
            <a:r>
              <a:rPr lang="fa-IR" sz="27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نقاط قوت</a:t>
            </a:r>
            <a:endParaRPr lang="en-US" sz="2700" spc="-1" dirty="0">
              <a:solidFill>
                <a:srgbClr val="FFFFFF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552760" y="2861520"/>
            <a:ext cx="7100100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شما به راحتی می توانید بر مخاطبان خود تأثیر بگذارید و یک محصول منحصر به فرد را به ارائه های خود اضافه کنید. ارائه پاورپوینت مدرنی را دریافت کنید که به زیبایی طراحی شده است. من امیدوارم و معتقدم که این الگو در زمان، پول و اعتبار شما صرفه جویی کند.  </a:t>
            </a:r>
            <a:r>
              <a:rPr lang="en-US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45720" y="4143870"/>
            <a:ext cx="7100100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240"/>
              </a:lnSpc>
            </a:pPr>
            <a:r>
              <a:rPr lang="fa-IR" sz="27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ضعف</a:t>
            </a:r>
            <a:endParaRPr lang="en-US" sz="2700" spc="-1" dirty="0">
              <a:solidFill>
                <a:srgbClr val="FFFFFF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45720" y="4526340"/>
            <a:ext cx="7100100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شما به راحتی می توانید بر مخاطبان خود تأثیر بگذارید و یک محصول منحصر به فرد را به ارائه های خود اضافه کنید. ارائه پاورپوینت مدرنی را دریافت کنید که به زیبایی طراحی شده است. من امیدوارم و معتقدم که این الگو در زمان، پول و اعتبار شما صرفه جویی کند.  </a:t>
            </a:r>
            <a:r>
              <a:rPr lang="en-US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.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45720" y="5808150"/>
            <a:ext cx="7100100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240"/>
              </a:lnSpc>
            </a:pPr>
            <a:r>
              <a:rPr lang="fa-IR" sz="27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فرصت ها</a:t>
            </a:r>
            <a:endParaRPr lang="en-US" sz="2700" spc="-1" dirty="0">
              <a:solidFill>
                <a:srgbClr val="FFFFFF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945720" y="6192240"/>
            <a:ext cx="7100100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شما به راحتی می توانید بر مخاطبان خود تأثیر بگذارید و یک محصول منحصر به فرد را به ارائه های خود اضافه کنید. ارائه پاورپوینت مدرنی را دریافت کنید که به زیبایی طراحی شده است. من امیدوارم و معتقدم که این الگو در زمان، پول و اعتبار شما صرفه جویی کند.  </a:t>
            </a:r>
            <a:r>
              <a:rPr lang="en-US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.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494980" y="7474590"/>
            <a:ext cx="7157880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240"/>
              </a:lnSpc>
            </a:pPr>
            <a:r>
              <a:rPr lang="fa-IR" sz="2700" spc="-1" dirty="0">
                <a:solidFill>
                  <a:srgbClr val="FFFFFF"/>
                </a:solidFill>
                <a:latin typeface="Arial Bold"/>
                <a:cs typeface="B Nazanin" pitchFamily="2" charset="-78"/>
              </a:rPr>
              <a:t>تهدیدها</a:t>
            </a:r>
            <a:endParaRPr lang="en-US" sz="2700" spc="-1" dirty="0">
              <a:solidFill>
                <a:srgbClr val="FFFFFF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494980" y="7859760"/>
            <a:ext cx="7157880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شما به راحتی می توانید بر مخاطبان خود تأثیر بگذارید و یک محصول منحصر به فرد را به ارائه های خود اضافه کنید. ارائه پاورپوینت مدرنی را دریافت کنید که به زیبایی طراحی شده است. من امیدوارم و معتقدم که این الگو در زمان، پول و اعتبار شما صرفه جویی کند.  </a:t>
            </a:r>
            <a:r>
              <a:rPr lang="en-US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. </a:t>
            </a:r>
          </a:p>
        </p:txBody>
      </p:sp>
      <p:sp>
        <p:nvSpPr>
          <p:cNvPr id="25" name="Freeform 25"/>
          <p:cNvSpPr/>
          <p:nvPr/>
        </p:nvSpPr>
        <p:spPr>
          <a:xfrm>
            <a:off x="12741300" y="5310900"/>
            <a:ext cx="488160" cy="489780"/>
          </a:xfrm>
          <a:custGeom>
            <a:avLst/>
            <a:gdLst/>
            <a:ahLst/>
            <a:cxnLst/>
            <a:rect l="l" t="t" r="r" b="b"/>
            <a:pathLst>
              <a:path w="488160" h="489780">
                <a:moveTo>
                  <a:pt x="0" y="0"/>
                </a:moveTo>
                <a:lnTo>
                  <a:pt x="488160" y="0"/>
                </a:lnTo>
                <a:lnTo>
                  <a:pt x="488160" y="489780"/>
                </a:lnTo>
                <a:lnTo>
                  <a:pt x="0" y="48978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209320" y="5312520"/>
            <a:ext cx="488700" cy="490860"/>
          </a:xfrm>
          <a:custGeom>
            <a:avLst/>
            <a:gdLst/>
            <a:ahLst/>
            <a:cxnLst/>
            <a:rect l="l" t="t" r="r" b="b"/>
            <a:pathLst>
              <a:path w="488700" h="490860">
                <a:moveTo>
                  <a:pt x="0" y="0"/>
                </a:moveTo>
                <a:lnTo>
                  <a:pt x="488700" y="0"/>
                </a:lnTo>
                <a:lnTo>
                  <a:pt x="488700" y="490860"/>
                </a:lnTo>
                <a:lnTo>
                  <a:pt x="0" y="49086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1970720" y="4478760"/>
            <a:ext cx="516240" cy="515700"/>
          </a:xfrm>
          <a:custGeom>
            <a:avLst/>
            <a:gdLst/>
            <a:ahLst/>
            <a:cxnLst/>
            <a:rect l="l" t="t" r="r" b="b"/>
            <a:pathLst>
              <a:path w="516240" h="515700">
                <a:moveTo>
                  <a:pt x="0" y="0"/>
                </a:moveTo>
                <a:lnTo>
                  <a:pt x="516240" y="0"/>
                </a:lnTo>
                <a:lnTo>
                  <a:pt x="516240" y="515700"/>
                </a:lnTo>
                <a:lnTo>
                  <a:pt x="0" y="5157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1932380" y="6026400"/>
            <a:ext cx="593460" cy="478980"/>
          </a:xfrm>
          <a:custGeom>
            <a:avLst/>
            <a:gdLst/>
            <a:ahLst/>
            <a:cxnLst/>
            <a:rect l="l" t="t" r="r" b="b"/>
            <a:pathLst>
              <a:path w="593460" h="478980">
                <a:moveTo>
                  <a:pt x="0" y="0"/>
                </a:moveTo>
                <a:lnTo>
                  <a:pt x="593460" y="0"/>
                </a:lnTo>
                <a:lnTo>
                  <a:pt x="593460" y="478980"/>
                </a:lnTo>
                <a:lnTo>
                  <a:pt x="0" y="47898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70" y="-9450"/>
            <a:ext cx="18314100" cy="10301040"/>
          </a:xfrm>
          <a:custGeom>
            <a:avLst/>
            <a:gdLst/>
            <a:ahLst/>
            <a:cxnLst/>
            <a:rect l="l" t="t" r="r" b="b"/>
            <a:pathLst>
              <a:path w="18314100" h="10301040">
                <a:moveTo>
                  <a:pt x="0" y="0"/>
                </a:moveTo>
                <a:lnTo>
                  <a:pt x="18314100" y="0"/>
                </a:lnTo>
                <a:lnTo>
                  <a:pt x="18314100" y="10301040"/>
                </a:lnTo>
                <a:lnTo>
                  <a:pt x="0" y="103010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393440" y="6064200"/>
            <a:ext cx="4894560" cy="4222800"/>
          </a:xfrm>
          <a:custGeom>
            <a:avLst/>
            <a:gdLst/>
            <a:ahLst/>
            <a:cxnLst/>
            <a:rect l="l" t="t" r="r" b="b"/>
            <a:pathLst>
              <a:path w="4894560" h="4222800">
                <a:moveTo>
                  <a:pt x="0" y="0"/>
                </a:moveTo>
                <a:lnTo>
                  <a:pt x="4894560" y="0"/>
                </a:lnTo>
                <a:lnTo>
                  <a:pt x="4894560" y="4222800"/>
                </a:lnTo>
                <a:lnTo>
                  <a:pt x="0" y="4222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59620" y="392820"/>
            <a:ext cx="16828560" cy="59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5" lvl="1" indent="-380048" algn="ctr" rtl="1">
              <a:lnSpc>
                <a:spcPts val="4536"/>
              </a:lnSpc>
              <a:buFont typeface="Arial"/>
              <a:buChar char="•"/>
            </a:pPr>
            <a:r>
              <a:rPr lang="fa-IR" sz="42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سبک اینفوگرافیک</a:t>
            </a:r>
            <a:endParaRPr lang="en-US" sz="4200" spc="-1" dirty="0">
              <a:solidFill>
                <a:srgbClr val="F2790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576720" y="1942020"/>
            <a:ext cx="1487700" cy="1432080"/>
          </a:xfrm>
          <a:custGeom>
            <a:avLst/>
            <a:gdLst/>
            <a:ahLst/>
            <a:cxnLst/>
            <a:rect l="l" t="t" r="r" b="b"/>
            <a:pathLst>
              <a:path w="1487700" h="1432080">
                <a:moveTo>
                  <a:pt x="0" y="0"/>
                </a:moveTo>
                <a:lnTo>
                  <a:pt x="1487700" y="0"/>
                </a:lnTo>
                <a:lnTo>
                  <a:pt x="1487700" y="1432080"/>
                </a:lnTo>
                <a:lnTo>
                  <a:pt x="0" y="14320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576720" y="3593880"/>
            <a:ext cx="1487700" cy="1432080"/>
          </a:xfrm>
          <a:custGeom>
            <a:avLst/>
            <a:gdLst/>
            <a:ahLst/>
            <a:cxnLst/>
            <a:rect l="l" t="t" r="r" b="b"/>
            <a:pathLst>
              <a:path w="1487700" h="1432080">
                <a:moveTo>
                  <a:pt x="0" y="0"/>
                </a:moveTo>
                <a:lnTo>
                  <a:pt x="1487700" y="0"/>
                </a:lnTo>
                <a:lnTo>
                  <a:pt x="1487700" y="1432080"/>
                </a:lnTo>
                <a:lnTo>
                  <a:pt x="0" y="14320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576720" y="5245740"/>
            <a:ext cx="1487700" cy="1432080"/>
          </a:xfrm>
          <a:custGeom>
            <a:avLst/>
            <a:gdLst/>
            <a:ahLst/>
            <a:cxnLst/>
            <a:rect l="l" t="t" r="r" b="b"/>
            <a:pathLst>
              <a:path w="1487700" h="1432080">
                <a:moveTo>
                  <a:pt x="0" y="0"/>
                </a:moveTo>
                <a:lnTo>
                  <a:pt x="1487700" y="0"/>
                </a:lnTo>
                <a:lnTo>
                  <a:pt x="1487700" y="1432080"/>
                </a:lnTo>
                <a:lnTo>
                  <a:pt x="0" y="14320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576720" y="6897600"/>
            <a:ext cx="1487700" cy="1432080"/>
          </a:xfrm>
          <a:custGeom>
            <a:avLst/>
            <a:gdLst/>
            <a:ahLst/>
            <a:cxnLst/>
            <a:rect l="l" t="t" r="r" b="b"/>
            <a:pathLst>
              <a:path w="1487700" h="1432080">
                <a:moveTo>
                  <a:pt x="0" y="0"/>
                </a:moveTo>
                <a:lnTo>
                  <a:pt x="1487700" y="0"/>
                </a:lnTo>
                <a:lnTo>
                  <a:pt x="1487700" y="1432080"/>
                </a:lnTo>
                <a:lnTo>
                  <a:pt x="0" y="14320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508980" y="3595500"/>
            <a:ext cx="3084480" cy="1548180"/>
          </a:xfrm>
          <a:custGeom>
            <a:avLst/>
            <a:gdLst/>
            <a:ahLst/>
            <a:cxnLst/>
            <a:rect l="l" t="t" r="r" b="b"/>
            <a:pathLst>
              <a:path w="3084480" h="1548180">
                <a:moveTo>
                  <a:pt x="0" y="0"/>
                </a:moveTo>
                <a:lnTo>
                  <a:pt x="3084480" y="0"/>
                </a:lnTo>
                <a:lnTo>
                  <a:pt x="3084480" y="1548180"/>
                </a:lnTo>
                <a:lnTo>
                  <a:pt x="0" y="15481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505200" y="1943100"/>
            <a:ext cx="3095820" cy="3200580"/>
          </a:xfrm>
          <a:custGeom>
            <a:avLst/>
            <a:gdLst/>
            <a:ahLst/>
            <a:cxnLst/>
            <a:rect l="l" t="t" r="r" b="b"/>
            <a:pathLst>
              <a:path w="3095820" h="3200580">
                <a:moveTo>
                  <a:pt x="0" y="0"/>
                </a:moveTo>
                <a:lnTo>
                  <a:pt x="3095820" y="0"/>
                </a:lnTo>
                <a:lnTo>
                  <a:pt x="3095820" y="3200580"/>
                </a:lnTo>
                <a:lnTo>
                  <a:pt x="0" y="320058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519780" y="5138280"/>
            <a:ext cx="3070440" cy="1544400"/>
          </a:xfrm>
          <a:custGeom>
            <a:avLst/>
            <a:gdLst/>
            <a:ahLst/>
            <a:cxnLst/>
            <a:rect l="l" t="t" r="r" b="b"/>
            <a:pathLst>
              <a:path w="3070440" h="1544400">
                <a:moveTo>
                  <a:pt x="0" y="0"/>
                </a:moveTo>
                <a:lnTo>
                  <a:pt x="3070440" y="0"/>
                </a:lnTo>
                <a:lnTo>
                  <a:pt x="3070440" y="1544400"/>
                </a:lnTo>
                <a:lnTo>
                  <a:pt x="0" y="15444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517080" y="5137200"/>
            <a:ext cx="3087180" cy="3198420"/>
          </a:xfrm>
          <a:custGeom>
            <a:avLst/>
            <a:gdLst/>
            <a:ahLst/>
            <a:cxnLst/>
            <a:rect l="l" t="t" r="r" b="b"/>
            <a:pathLst>
              <a:path w="3087180" h="3198420">
                <a:moveTo>
                  <a:pt x="0" y="0"/>
                </a:moveTo>
                <a:lnTo>
                  <a:pt x="3087180" y="0"/>
                </a:lnTo>
                <a:lnTo>
                  <a:pt x="3087180" y="3198420"/>
                </a:lnTo>
                <a:lnTo>
                  <a:pt x="0" y="319842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219460" y="2470305"/>
            <a:ext cx="584946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F27900"/>
                </a:solidFill>
                <a:latin typeface="Arial"/>
                <a:cs typeface="B Nazanin" pitchFamily="2" charset="-78"/>
              </a:rPr>
              <a:t>ارائه پاورپوینت مدرنی را دریافت کنید که زیبا و معتبر باشد.    گ، عکس و متن آسان است.</a:t>
            </a:r>
            <a:endParaRPr lang="en-US" sz="1800" spc="-1" dirty="0">
              <a:solidFill>
                <a:srgbClr val="F2790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220900" y="2091420"/>
            <a:ext cx="584874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fa-IR" sz="2100" spc="-1" dirty="0">
                <a:solidFill>
                  <a:srgbClr val="F27900"/>
                </a:solidFill>
                <a:latin typeface="Arial Bold"/>
                <a:cs typeface="B Nazanin" pitchFamily="2" charset="-78"/>
              </a:rPr>
              <a:t>فهرست عنوان</a:t>
            </a:r>
            <a:endParaRPr lang="en-US" sz="2100" spc="-1" dirty="0">
              <a:solidFill>
                <a:srgbClr val="F2790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7103760" y="7365780"/>
            <a:ext cx="483840" cy="483840"/>
          </a:xfrm>
          <a:custGeom>
            <a:avLst/>
            <a:gdLst/>
            <a:ahLst/>
            <a:cxnLst/>
            <a:rect l="l" t="t" r="r" b="b"/>
            <a:pathLst>
              <a:path w="483840" h="483840">
                <a:moveTo>
                  <a:pt x="0" y="0"/>
                </a:moveTo>
                <a:lnTo>
                  <a:pt x="483840" y="0"/>
                </a:lnTo>
                <a:lnTo>
                  <a:pt x="483840" y="483840"/>
                </a:lnTo>
                <a:lnTo>
                  <a:pt x="0" y="48384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000684" y="5546314"/>
            <a:ext cx="787731" cy="787731"/>
          </a:xfrm>
          <a:custGeom>
            <a:avLst/>
            <a:gdLst/>
            <a:ahLst/>
            <a:cxnLst/>
            <a:rect l="l" t="t" r="r" b="b"/>
            <a:pathLst>
              <a:path w="787731" h="787731">
                <a:moveTo>
                  <a:pt x="0" y="0"/>
                </a:moveTo>
                <a:lnTo>
                  <a:pt x="787732" y="0"/>
                </a:lnTo>
                <a:lnTo>
                  <a:pt x="787732" y="787732"/>
                </a:lnTo>
                <a:lnTo>
                  <a:pt x="0" y="78773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052460" y="4127400"/>
            <a:ext cx="587520" cy="484920"/>
          </a:xfrm>
          <a:custGeom>
            <a:avLst/>
            <a:gdLst/>
            <a:ahLst/>
            <a:cxnLst/>
            <a:rect l="l" t="t" r="r" b="b"/>
            <a:pathLst>
              <a:path w="587520" h="484920">
                <a:moveTo>
                  <a:pt x="0" y="0"/>
                </a:moveTo>
                <a:lnTo>
                  <a:pt x="587520" y="0"/>
                </a:lnTo>
                <a:lnTo>
                  <a:pt x="587520" y="484920"/>
                </a:lnTo>
                <a:lnTo>
                  <a:pt x="0" y="48492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177740" y="2397780"/>
            <a:ext cx="611280" cy="611280"/>
          </a:xfrm>
          <a:custGeom>
            <a:avLst/>
            <a:gdLst/>
            <a:ahLst/>
            <a:cxnLst/>
            <a:rect l="l" t="t" r="r" b="b"/>
            <a:pathLst>
              <a:path w="611280" h="611280">
                <a:moveTo>
                  <a:pt x="0" y="0"/>
                </a:moveTo>
                <a:lnTo>
                  <a:pt x="611280" y="0"/>
                </a:lnTo>
                <a:lnTo>
                  <a:pt x="611280" y="611280"/>
                </a:lnTo>
                <a:lnTo>
                  <a:pt x="0" y="61128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00840" y="3439980"/>
            <a:ext cx="3028320" cy="5582520"/>
          </a:xfrm>
          <a:custGeom>
            <a:avLst/>
            <a:gdLst/>
            <a:ahLst/>
            <a:cxnLst/>
            <a:rect l="l" t="t" r="r" b="b"/>
            <a:pathLst>
              <a:path w="3028320" h="5582520">
                <a:moveTo>
                  <a:pt x="0" y="0"/>
                </a:moveTo>
                <a:lnTo>
                  <a:pt x="3028320" y="0"/>
                </a:lnTo>
                <a:lnTo>
                  <a:pt x="3028320" y="5582520"/>
                </a:lnTo>
                <a:lnTo>
                  <a:pt x="0" y="558252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203260" y="4010925"/>
            <a:ext cx="584946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F27900"/>
                </a:solidFill>
                <a:latin typeface="Arial"/>
                <a:cs typeface="B Nazanin" pitchFamily="2" charset="-78"/>
              </a:rPr>
              <a:t>ارائه پاورپوینت مدرنی را دریافت کنید که زیبا و معتبر باشد.    گ، عکس و متن آسان است.</a:t>
            </a:r>
            <a:endParaRPr lang="en-US" sz="1800" spc="-1" dirty="0">
              <a:solidFill>
                <a:srgbClr val="F2790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8204160" y="3632040"/>
            <a:ext cx="584874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fa-IR" sz="2100" spc="-1" dirty="0">
                <a:solidFill>
                  <a:srgbClr val="F27900"/>
                </a:solidFill>
                <a:latin typeface="Arial Bold"/>
                <a:cs typeface="B Nazanin" pitchFamily="2" charset="-78"/>
              </a:rPr>
              <a:t>فهرست عنوان</a:t>
            </a:r>
            <a:endParaRPr lang="en-US" sz="2100" spc="-1" dirty="0">
              <a:solidFill>
                <a:srgbClr val="F2790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186520" y="5656845"/>
            <a:ext cx="584946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F27900"/>
                </a:solidFill>
                <a:latin typeface="Arial"/>
                <a:cs typeface="B Nazanin" pitchFamily="2" charset="-78"/>
              </a:rPr>
              <a:t>ارائه پاورپوینت مدرنی را دریافت کنید که زیبا و معتبر باشد.    گ، عکس و متن آسان است.</a:t>
            </a:r>
            <a:endParaRPr lang="en-US" sz="1800" spc="-1" dirty="0">
              <a:solidFill>
                <a:srgbClr val="F2790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8187420" y="5277960"/>
            <a:ext cx="584874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fa-IR" sz="2100" spc="-1" dirty="0">
                <a:solidFill>
                  <a:srgbClr val="F27900"/>
                </a:solidFill>
                <a:latin typeface="Arial Bold"/>
                <a:cs typeface="B Nazanin" pitchFamily="2" charset="-78"/>
              </a:rPr>
              <a:t>فهرست عنوان</a:t>
            </a:r>
            <a:endParaRPr lang="en-US" sz="2100" spc="-1" dirty="0">
              <a:solidFill>
                <a:srgbClr val="F27900"/>
              </a:solidFill>
              <a:latin typeface="Arial Bold"/>
              <a:cs typeface="B Nazanin" pitchFamily="2" charset="-78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8235120" y="7422105"/>
            <a:ext cx="584946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</a:pPr>
            <a:r>
              <a:rPr lang="fa-IR" sz="1800" spc="-1" dirty="0">
                <a:solidFill>
                  <a:srgbClr val="F27900"/>
                </a:solidFill>
                <a:latin typeface="Arial"/>
                <a:cs typeface="B Nazanin" pitchFamily="2" charset="-78"/>
              </a:rPr>
              <a:t>ارائه پاورپوینت مدرنی را دریافت کنید که زیبا و معتبر باشد.    گ، عکس و متن آسان است.</a:t>
            </a:r>
            <a:endParaRPr lang="en-US" sz="1800" spc="-1" dirty="0">
              <a:solidFill>
                <a:srgbClr val="F2790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8236020" y="7043760"/>
            <a:ext cx="584874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fa-IR" sz="2100" spc="-1" dirty="0">
                <a:solidFill>
                  <a:srgbClr val="F27900"/>
                </a:solidFill>
                <a:latin typeface="Arial Bold"/>
                <a:cs typeface="B Nazanin" pitchFamily="2" charset="-78"/>
              </a:rPr>
              <a:t>فهرست عنوان</a:t>
            </a:r>
            <a:endParaRPr lang="en-US" sz="2100" spc="-1" dirty="0">
              <a:solidFill>
                <a:srgbClr val="F27900"/>
              </a:solidFill>
              <a:latin typeface="Arial Bold"/>
              <a:cs typeface="B Nazanin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200080" y="1050735"/>
            <a:ext cx="9104580" cy="124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9720"/>
              </a:lnSpc>
            </a:pPr>
            <a:r>
              <a:rPr lang="fa-IR" sz="8100" spc="-1" dirty="0">
                <a:solidFill>
                  <a:srgbClr val="F27900"/>
                </a:solidFill>
                <a:latin typeface="Arial"/>
                <a:cs typeface="B Nazanin" pitchFamily="2" charset="-78"/>
              </a:rPr>
              <a:t>سبک اینفوگرافیک</a:t>
            </a:r>
            <a:endParaRPr lang="en-US" sz="8100" spc="-1" dirty="0">
              <a:solidFill>
                <a:srgbClr val="262626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191440" y="2494860"/>
            <a:ext cx="906246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ارائه پاورپوینت مدرنی را دریافت کنید که به زیبایی طراحی شده است. من امیدوارم و معتقدم که این الگو وقت شما را خواهد داشت.</a:t>
            </a:r>
            <a:endParaRPr lang="en-US" sz="1800" spc="-1" dirty="0">
              <a:solidFill>
                <a:srgbClr val="00000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5901660"/>
            <a:ext cx="18288180" cy="4385340"/>
          </a:xfrm>
          <a:custGeom>
            <a:avLst/>
            <a:gdLst/>
            <a:ahLst/>
            <a:cxnLst/>
            <a:rect l="l" t="t" r="r" b="b"/>
            <a:pathLst>
              <a:path w="18288180" h="4385340">
                <a:moveTo>
                  <a:pt x="0" y="0"/>
                </a:moveTo>
                <a:lnTo>
                  <a:pt x="18288180" y="0"/>
                </a:lnTo>
                <a:lnTo>
                  <a:pt x="18288180" y="4385340"/>
                </a:lnTo>
                <a:lnTo>
                  <a:pt x="0" y="4385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00360" y="6607050"/>
            <a:ext cx="5342400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759"/>
              </a:lnSpc>
            </a:pPr>
            <a:r>
              <a:rPr lang="fa-IR" sz="4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سبک چیدمان</a:t>
            </a:r>
          </a:p>
          <a:p>
            <a:pPr algn="ctr" rtl="1">
              <a:lnSpc>
                <a:spcPts val="5759"/>
              </a:lnSpc>
            </a:pPr>
            <a:r>
              <a:rPr lang="fa-IR" sz="4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 اسلاید متنی برای ارائه شما</a:t>
            </a:r>
            <a:endParaRPr lang="en-US" sz="4800" spc="-1" dirty="0">
              <a:solidFill>
                <a:srgbClr val="FFFFFF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360200" y="6656580"/>
            <a:ext cx="68580" cy="3154680"/>
          </a:xfrm>
          <a:custGeom>
            <a:avLst/>
            <a:gdLst/>
            <a:ahLst/>
            <a:cxnLst/>
            <a:rect l="l" t="t" r="r" b="b"/>
            <a:pathLst>
              <a:path w="68580" h="3154680">
                <a:moveTo>
                  <a:pt x="0" y="0"/>
                </a:moveTo>
                <a:lnTo>
                  <a:pt x="68580" y="0"/>
                </a:lnTo>
                <a:lnTo>
                  <a:pt x="68580" y="3154680"/>
                </a:lnTo>
                <a:lnTo>
                  <a:pt x="0" y="31546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546220" y="6606551"/>
            <a:ext cx="8740620" cy="1627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شما به راحتی می توانید بر مخاطبان خود تأثیر بگذارید و یک محصول منحصر به فرد را به ارائه های خود اضافه کنید. ارائه پاورپوینت مدرنی را دریافت کنید که به زیبایی طراحی شده است. من امیدوارم و معتقدم که این الگو در زمان، پول و اعتبار شما صرفه جویی کند</a:t>
            </a:r>
            <a:r>
              <a:rPr lang="fa-IR" spc="-1" dirty="0">
                <a:solidFill>
                  <a:srgbClr val="FFFFFF"/>
                </a:solidFill>
                <a:latin typeface="Arial"/>
                <a:cs typeface="B Nazanin" pitchFamily="2" charset="-78"/>
              </a:rPr>
              <a:t>. ارائه پاورپوینت مدرن که به زیبایی طراحی شده است. من امیدوارم و معتقدم که این الگو در زمان، پول و اعتبار شما صرفه جویی کند.    گ، عکس و متن آسان است.</a:t>
            </a:r>
            <a:endParaRPr lang="en-US" sz="1800" spc="-1" dirty="0">
              <a:solidFill>
                <a:srgbClr val="FFFFFF"/>
              </a:solidFill>
              <a:latin typeface="Arial"/>
              <a:cs typeface="B Nazanin" pitchFamily="2" charset="-78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8631630" y="8810370"/>
            <a:ext cx="3938760" cy="690660"/>
            <a:chOff x="0" y="0"/>
            <a:chExt cx="5251680" cy="9208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51704" cy="920877"/>
            </a:xfrm>
            <a:custGeom>
              <a:avLst/>
              <a:gdLst/>
              <a:ahLst/>
              <a:cxnLst/>
              <a:rect l="l" t="t" r="r" b="b"/>
              <a:pathLst>
                <a:path w="5251704" h="920877">
                  <a:moveTo>
                    <a:pt x="28448" y="0"/>
                  </a:moveTo>
                  <a:lnTo>
                    <a:pt x="5223256" y="0"/>
                  </a:lnTo>
                  <a:cubicBezTo>
                    <a:pt x="5239004" y="0"/>
                    <a:pt x="5251704" y="12700"/>
                    <a:pt x="5251704" y="28448"/>
                  </a:cubicBezTo>
                  <a:lnTo>
                    <a:pt x="5251704" y="892429"/>
                  </a:lnTo>
                  <a:cubicBezTo>
                    <a:pt x="5251704" y="908177"/>
                    <a:pt x="5239004" y="920877"/>
                    <a:pt x="5223256" y="920877"/>
                  </a:cubicBezTo>
                  <a:lnTo>
                    <a:pt x="28448" y="920877"/>
                  </a:lnTo>
                  <a:cubicBezTo>
                    <a:pt x="12700" y="920877"/>
                    <a:pt x="0" y="908177"/>
                    <a:pt x="0" y="892429"/>
                  </a:cubicBezTo>
                  <a:lnTo>
                    <a:pt x="0" y="28448"/>
                  </a:lnTo>
                  <a:cubicBezTo>
                    <a:pt x="0" y="12700"/>
                    <a:pt x="12700" y="0"/>
                    <a:pt x="28448" y="0"/>
                  </a:cubicBezTo>
                  <a:moveTo>
                    <a:pt x="28448" y="56896"/>
                  </a:moveTo>
                  <a:lnTo>
                    <a:pt x="28448" y="28448"/>
                  </a:lnTo>
                  <a:lnTo>
                    <a:pt x="56896" y="28448"/>
                  </a:lnTo>
                  <a:lnTo>
                    <a:pt x="56896" y="892429"/>
                  </a:lnTo>
                  <a:lnTo>
                    <a:pt x="28448" y="892429"/>
                  </a:lnTo>
                  <a:lnTo>
                    <a:pt x="28448" y="863981"/>
                  </a:lnTo>
                  <a:lnTo>
                    <a:pt x="5223256" y="863981"/>
                  </a:lnTo>
                  <a:lnTo>
                    <a:pt x="5223256" y="892429"/>
                  </a:lnTo>
                  <a:lnTo>
                    <a:pt x="5194808" y="892429"/>
                  </a:lnTo>
                  <a:lnTo>
                    <a:pt x="5194808" y="28448"/>
                  </a:lnTo>
                  <a:lnTo>
                    <a:pt x="5223256" y="28448"/>
                  </a:lnTo>
                  <a:lnTo>
                    <a:pt x="5223256" y="56896"/>
                  </a:lnTo>
                  <a:lnTo>
                    <a:pt x="28448" y="5689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5251680" cy="9494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888"/>
                </a:lnSpc>
              </a:pPr>
              <a:r>
                <a:rPr lang="fa-IR" sz="3600" spc="-1" dirty="0">
                  <a:solidFill>
                    <a:srgbClr val="FFFFFF"/>
                  </a:solidFill>
                  <a:latin typeface="Arial"/>
                  <a:cs typeface="B Nazanin" pitchFamily="2" charset="-78"/>
                </a:rPr>
                <a:t>اینفوگرافیک</a:t>
              </a:r>
              <a:endParaRPr lang="en-US" sz="3600" spc="-1" dirty="0">
                <a:solidFill>
                  <a:srgbClr val="FFFFFF"/>
                </a:solidFill>
                <a:latin typeface="Arial"/>
                <a:cs typeface="B Nazanin" pitchFamily="2" charset="-78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2588220" y="720900"/>
            <a:ext cx="2655180" cy="4917240"/>
          </a:xfrm>
          <a:custGeom>
            <a:avLst/>
            <a:gdLst/>
            <a:ahLst/>
            <a:cxnLst/>
            <a:rect l="l" t="t" r="r" b="b"/>
            <a:pathLst>
              <a:path w="2655180" h="4917240">
                <a:moveTo>
                  <a:pt x="0" y="0"/>
                </a:moveTo>
                <a:lnTo>
                  <a:pt x="2655180" y="0"/>
                </a:lnTo>
                <a:lnTo>
                  <a:pt x="2655180" y="4917240"/>
                </a:lnTo>
                <a:lnTo>
                  <a:pt x="0" y="49172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5341</Words>
  <Application>Microsoft Office PowerPoint</Application>
  <PresentationFormat>Custom</PresentationFormat>
  <Paragraphs>473</Paragraphs>
  <Slides>48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4" baseType="lpstr">
      <vt:lpstr>Arial</vt:lpstr>
      <vt:lpstr>Roboto Bold</vt:lpstr>
      <vt:lpstr>Lato Black</vt:lpstr>
      <vt:lpstr>B Nazanin</vt:lpstr>
      <vt:lpstr>Calibri</vt:lpstr>
      <vt:lpstr>Open Sans Light</vt:lpstr>
      <vt:lpstr>Amatic SC</vt:lpstr>
      <vt:lpstr>Arial Bold</vt:lpstr>
      <vt:lpstr>Roboto Medium</vt:lpstr>
      <vt:lpstr>Arimo Bold</vt:lpstr>
      <vt:lpstr>Montserrat Bold</vt:lpstr>
      <vt:lpstr>Arial Bold Italics</vt:lpstr>
      <vt:lpstr>Source Sans Pro</vt:lpstr>
      <vt:lpstr>Lato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2023-11-21T19:42:13Z</dcterms:created>
  <dcterms:modified xsi:type="dcterms:W3CDTF">2023-11-21T19:43:31Z</dcterms:modified>
  <dc:identifier/>
</cp:coreProperties>
</file>