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3" r:id="rId2"/>
  </p:sldMasterIdLst>
  <p:notesMasterIdLst>
    <p:notesMasterId r:id="rId10"/>
  </p:notesMasterIdLst>
  <p:sldIdLst>
    <p:sldId id="291" r:id="rId3"/>
    <p:sldId id="303" r:id="rId4"/>
    <p:sldId id="328" r:id="rId5"/>
    <p:sldId id="330" r:id="rId6"/>
    <p:sldId id="321" r:id="rId7"/>
    <p:sldId id="306" r:id="rId8"/>
    <p:sldId id="317" r:id="rId9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C2F4"/>
    <a:srgbClr val="4D9DD2"/>
    <a:srgbClr val="0072BF"/>
    <a:srgbClr val="372D7D"/>
    <a:srgbClr val="274991"/>
    <a:srgbClr val="7CA82A"/>
    <a:srgbClr val="55375F"/>
    <a:srgbClr val="442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061" autoAdjust="0"/>
  </p:normalViewPr>
  <p:slideViewPr>
    <p:cSldViewPr snapToGrid="0">
      <p:cViewPr varScale="1">
        <p:scale>
          <a:sx n="87" d="100"/>
          <a:sy n="87" d="100"/>
        </p:scale>
        <p:origin x="822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B46AAB-EEF2-43E0-B3D5-944BB7BD9AD7}" type="doc">
      <dgm:prSet loTypeId="urn:microsoft.com/office/officeart/2005/8/layout/chart3#1" loCatId="relationship" qsTypeId="urn:microsoft.com/office/officeart/2005/8/quickstyle/simple1" qsCatId="simple" csTypeId="urn:microsoft.com/office/officeart/2005/8/colors/accent1_2" csCatId="accent1" phldr="1"/>
      <dgm:spPr/>
    </dgm:pt>
    <dgm:pt modelId="{65893168-59D5-4C54-8B19-33D7789C52C7}">
      <dgm:prSet phldrT="[Text]"/>
      <dgm:spPr>
        <a:solidFill>
          <a:schemeClr val="accent2"/>
        </a:solidFill>
        <a:ln>
          <a:noFill/>
        </a:ln>
      </dgm:spPr>
      <dgm:t>
        <a:bodyPr/>
        <a:lstStyle/>
        <a:p>
          <a:endParaRPr lang="en-US"/>
        </a:p>
      </dgm:t>
    </dgm:pt>
    <dgm:pt modelId="{A82FFD2C-2566-4D18-95B5-73B8ADF7105B}" type="parTrans" cxnId="{9E9180BB-B46C-4BFD-880C-2E5AA4AD0247}">
      <dgm:prSet/>
      <dgm:spPr/>
      <dgm:t>
        <a:bodyPr/>
        <a:lstStyle/>
        <a:p>
          <a:endParaRPr lang="en-US"/>
        </a:p>
      </dgm:t>
    </dgm:pt>
    <dgm:pt modelId="{D6847E8C-7A08-48BA-9EB6-0DDADA5A1CCE}" type="sibTrans" cxnId="{9E9180BB-B46C-4BFD-880C-2E5AA4AD0247}">
      <dgm:prSet/>
      <dgm:spPr/>
      <dgm:t>
        <a:bodyPr/>
        <a:lstStyle/>
        <a:p>
          <a:endParaRPr lang="en-US"/>
        </a:p>
      </dgm:t>
    </dgm:pt>
    <dgm:pt modelId="{E30C1273-F18B-44A7-BDA2-E016FC4B6A60}">
      <dgm:prSet phldrT="[Text]"/>
      <dgm:spPr>
        <a:solidFill>
          <a:schemeClr val="accent3"/>
        </a:solidFill>
        <a:ln>
          <a:noFill/>
        </a:ln>
      </dgm:spPr>
      <dgm:t>
        <a:bodyPr/>
        <a:lstStyle/>
        <a:p>
          <a:endParaRPr lang="en-US"/>
        </a:p>
      </dgm:t>
    </dgm:pt>
    <dgm:pt modelId="{6A6B5A2E-CE37-4136-9DE1-E4E53264CCDF}" type="parTrans" cxnId="{30455E0A-B56C-4B11-812A-98120B944643}">
      <dgm:prSet/>
      <dgm:spPr/>
      <dgm:t>
        <a:bodyPr/>
        <a:lstStyle/>
        <a:p>
          <a:endParaRPr lang="en-US"/>
        </a:p>
      </dgm:t>
    </dgm:pt>
    <dgm:pt modelId="{4F1E1E70-E485-4D41-B67C-DACE0E42F931}" type="sibTrans" cxnId="{30455E0A-B56C-4B11-812A-98120B944643}">
      <dgm:prSet/>
      <dgm:spPr/>
      <dgm:t>
        <a:bodyPr/>
        <a:lstStyle/>
        <a:p>
          <a:endParaRPr lang="en-US"/>
        </a:p>
      </dgm:t>
    </dgm:pt>
    <dgm:pt modelId="{169DDD14-7252-4EE6-AE87-728901EB93EC}">
      <dgm:prSet phldrT="[Text]"/>
      <dgm:spPr>
        <a:solidFill>
          <a:schemeClr val="accent1"/>
        </a:solidFill>
        <a:ln>
          <a:noFill/>
        </a:ln>
      </dgm:spPr>
      <dgm:t>
        <a:bodyPr/>
        <a:lstStyle/>
        <a:p>
          <a:endParaRPr lang="en-US"/>
        </a:p>
      </dgm:t>
    </dgm:pt>
    <dgm:pt modelId="{64E5038F-5757-4439-93EC-C3A4B056EC3B}" type="parTrans" cxnId="{0AFF6ABD-12D6-46E8-8C9C-BA83398E35B9}">
      <dgm:prSet/>
      <dgm:spPr/>
      <dgm:t>
        <a:bodyPr/>
        <a:lstStyle/>
        <a:p>
          <a:endParaRPr lang="en-US"/>
        </a:p>
      </dgm:t>
    </dgm:pt>
    <dgm:pt modelId="{6F11693A-3E2B-4F7C-A82C-634B89BA5BA2}" type="sibTrans" cxnId="{0AFF6ABD-12D6-46E8-8C9C-BA83398E35B9}">
      <dgm:prSet/>
      <dgm:spPr/>
      <dgm:t>
        <a:bodyPr/>
        <a:lstStyle/>
        <a:p>
          <a:endParaRPr lang="en-US"/>
        </a:p>
      </dgm:t>
    </dgm:pt>
    <dgm:pt modelId="{AB2190FE-322E-4B1C-822A-A6B322A14CA3}">
      <dgm:prSet phldrT="[Text]"/>
      <dgm:spPr>
        <a:solidFill>
          <a:schemeClr val="accent1"/>
        </a:solidFill>
        <a:ln>
          <a:noFill/>
        </a:ln>
      </dgm:spPr>
      <dgm:t>
        <a:bodyPr/>
        <a:lstStyle/>
        <a:p>
          <a:endParaRPr lang="en-US"/>
        </a:p>
      </dgm:t>
    </dgm:pt>
    <dgm:pt modelId="{E92A03B9-EBE4-4144-A504-F77ABBE1BA0B}" type="parTrans" cxnId="{B4780E05-50D0-484B-9E7A-C0A6F76BB0E5}">
      <dgm:prSet/>
      <dgm:spPr/>
      <dgm:t>
        <a:bodyPr/>
        <a:lstStyle/>
        <a:p>
          <a:endParaRPr lang="en-US"/>
        </a:p>
      </dgm:t>
    </dgm:pt>
    <dgm:pt modelId="{B8D4A352-8A28-488D-BE9A-DD6FC300EEF1}" type="sibTrans" cxnId="{B4780E05-50D0-484B-9E7A-C0A6F76BB0E5}">
      <dgm:prSet/>
      <dgm:spPr/>
      <dgm:t>
        <a:bodyPr/>
        <a:lstStyle/>
        <a:p>
          <a:endParaRPr lang="en-US"/>
        </a:p>
      </dgm:t>
    </dgm:pt>
    <dgm:pt modelId="{347E7686-F1DF-4980-8F8D-A59B79053347}">
      <dgm:prSet phldrT="[Text]"/>
      <dgm:spPr>
        <a:solidFill>
          <a:schemeClr val="accent4"/>
        </a:solidFill>
        <a:ln>
          <a:noFill/>
        </a:ln>
      </dgm:spPr>
      <dgm:t>
        <a:bodyPr/>
        <a:lstStyle/>
        <a:p>
          <a:endParaRPr lang="en-US" dirty="0"/>
        </a:p>
      </dgm:t>
    </dgm:pt>
    <dgm:pt modelId="{1D676651-E118-4228-A768-F4B563493A02}" type="sibTrans" cxnId="{18EEA6E4-723D-4B14-9AE6-58C9B8E01986}">
      <dgm:prSet/>
      <dgm:spPr/>
      <dgm:t>
        <a:bodyPr/>
        <a:lstStyle/>
        <a:p>
          <a:endParaRPr lang="en-US"/>
        </a:p>
      </dgm:t>
    </dgm:pt>
    <dgm:pt modelId="{A580EA5A-E612-420E-AC6E-B2984B731B5E}" type="parTrans" cxnId="{18EEA6E4-723D-4B14-9AE6-58C9B8E01986}">
      <dgm:prSet/>
      <dgm:spPr/>
      <dgm:t>
        <a:bodyPr/>
        <a:lstStyle/>
        <a:p>
          <a:endParaRPr lang="en-US"/>
        </a:p>
      </dgm:t>
    </dgm:pt>
    <dgm:pt modelId="{0179913D-18D3-4684-8CF6-A738BFC7B7BF}" type="pres">
      <dgm:prSet presAssocID="{67B46AAB-EEF2-43E0-B3D5-944BB7BD9AD7}" presName="compositeShape" presStyleCnt="0">
        <dgm:presLayoutVars>
          <dgm:chMax val="7"/>
          <dgm:dir/>
          <dgm:resizeHandles val="exact"/>
        </dgm:presLayoutVars>
      </dgm:prSet>
      <dgm:spPr/>
    </dgm:pt>
    <dgm:pt modelId="{A4514F13-B60B-4EDD-99EA-3D2718E5F07D}" type="pres">
      <dgm:prSet presAssocID="{67B46AAB-EEF2-43E0-B3D5-944BB7BD9AD7}" presName="wedge1" presStyleLbl="node1" presStyleIdx="0" presStyleCnt="5"/>
      <dgm:spPr/>
    </dgm:pt>
    <dgm:pt modelId="{13DA3794-CBAB-49EA-99DC-18C6FF5E2C99}" type="pres">
      <dgm:prSet presAssocID="{67B46AAB-EEF2-43E0-B3D5-944BB7BD9AD7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472DDAAE-02EC-4FF8-8EB8-1063416F8DDA}" type="pres">
      <dgm:prSet presAssocID="{67B46AAB-EEF2-43E0-B3D5-944BB7BD9AD7}" presName="wedge2" presStyleLbl="node1" presStyleIdx="1" presStyleCnt="5"/>
      <dgm:spPr/>
    </dgm:pt>
    <dgm:pt modelId="{D228EC4B-F5A6-486F-B6DB-01CBEB7C77FE}" type="pres">
      <dgm:prSet presAssocID="{67B46AAB-EEF2-43E0-B3D5-944BB7BD9AD7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7F1F13D5-9BF9-4781-AAFF-DE20F63BBF01}" type="pres">
      <dgm:prSet presAssocID="{67B46AAB-EEF2-43E0-B3D5-944BB7BD9AD7}" presName="wedge3" presStyleLbl="node1" presStyleIdx="2" presStyleCnt="5"/>
      <dgm:spPr/>
    </dgm:pt>
    <dgm:pt modelId="{630973AC-753D-48B5-BDEC-08F0C64FDA50}" type="pres">
      <dgm:prSet presAssocID="{67B46AAB-EEF2-43E0-B3D5-944BB7BD9AD7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2B446166-4B3D-4862-9E1B-A6AB4919726D}" type="pres">
      <dgm:prSet presAssocID="{67B46AAB-EEF2-43E0-B3D5-944BB7BD9AD7}" presName="wedge4" presStyleLbl="node1" presStyleIdx="3" presStyleCnt="5"/>
      <dgm:spPr/>
    </dgm:pt>
    <dgm:pt modelId="{32E3092F-6BEA-470D-8E21-17F53E35FC59}" type="pres">
      <dgm:prSet presAssocID="{67B46AAB-EEF2-43E0-B3D5-944BB7BD9AD7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A889ADA5-FE21-407E-A95B-ECFCAEE32533}" type="pres">
      <dgm:prSet presAssocID="{67B46AAB-EEF2-43E0-B3D5-944BB7BD9AD7}" presName="wedge5" presStyleLbl="node1" presStyleIdx="4" presStyleCnt="5"/>
      <dgm:spPr/>
    </dgm:pt>
    <dgm:pt modelId="{86C0AB21-E3AB-4358-9E89-622721593C24}" type="pres">
      <dgm:prSet presAssocID="{67B46AAB-EEF2-43E0-B3D5-944BB7BD9AD7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79047C00-4C7E-4410-BA52-1FF5859E4F14}" type="presOf" srcId="{E30C1273-F18B-44A7-BDA2-E016FC4B6A60}" destId="{472DDAAE-02EC-4FF8-8EB8-1063416F8DDA}" srcOrd="0" destOrd="0" presId="urn:microsoft.com/office/officeart/2005/8/layout/chart3#1"/>
    <dgm:cxn modelId="{B4780E05-50D0-484B-9E7A-C0A6F76BB0E5}" srcId="{67B46AAB-EEF2-43E0-B3D5-944BB7BD9AD7}" destId="{AB2190FE-322E-4B1C-822A-A6B322A14CA3}" srcOrd="4" destOrd="0" parTransId="{E92A03B9-EBE4-4144-A504-F77ABBE1BA0B}" sibTransId="{B8D4A352-8A28-488D-BE9A-DD6FC300EEF1}"/>
    <dgm:cxn modelId="{49348605-1A16-4276-B05E-1853F83F8E9C}" type="presOf" srcId="{E30C1273-F18B-44A7-BDA2-E016FC4B6A60}" destId="{D228EC4B-F5A6-486F-B6DB-01CBEB7C77FE}" srcOrd="1" destOrd="0" presId="urn:microsoft.com/office/officeart/2005/8/layout/chart3#1"/>
    <dgm:cxn modelId="{30455E0A-B56C-4B11-812A-98120B944643}" srcId="{67B46AAB-EEF2-43E0-B3D5-944BB7BD9AD7}" destId="{E30C1273-F18B-44A7-BDA2-E016FC4B6A60}" srcOrd="1" destOrd="0" parTransId="{6A6B5A2E-CE37-4136-9DE1-E4E53264CCDF}" sibTransId="{4F1E1E70-E485-4D41-B67C-DACE0E42F931}"/>
    <dgm:cxn modelId="{8C887F15-9968-40E9-8C39-90BB33F53291}" type="presOf" srcId="{65893168-59D5-4C54-8B19-33D7789C52C7}" destId="{13DA3794-CBAB-49EA-99DC-18C6FF5E2C99}" srcOrd="1" destOrd="0" presId="urn:microsoft.com/office/officeart/2005/8/layout/chart3#1"/>
    <dgm:cxn modelId="{DC4ED06E-6FDF-47EF-99FD-5CDCC2CE8D3E}" type="presOf" srcId="{169DDD14-7252-4EE6-AE87-728901EB93EC}" destId="{630973AC-753D-48B5-BDEC-08F0C64FDA50}" srcOrd="1" destOrd="0" presId="urn:microsoft.com/office/officeart/2005/8/layout/chart3#1"/>
    <dgm:cxn modelId="{E6026D7A-E2D7-4622-9AF2-35D243264BD1}" type="presOf" srcId="{347E7686-F1DF-4980-8F8D-A59B79053347}" destId="{32E3092F-6BEA-470D-8E21-17F53E35FC59}" srcOrd="1" destOrd="0" presId="urn:microsoft.com/office/officeart/2005/8/layout/chart3#1"/>
    <dgm:cxn modelId="{E659537C-F331-45A3-926F-A2D93BA40DE8}" type="presOf" srcId="{65893168-59D5-4C54-8B19-33D7789C52C7}" destId="{A4514F13-B60B-4EDD-99EA-3D2718E5F07D}" srcOrd="0" destOrd="0" presId="urn:microsoft.com/office/officeart/2005/8/layout/chart3#1"/>
    <dgm:cxn modelId="{230DBA96-EFB1-45CA-99E6-026B57C3BCC8}" type="presOf" srcId="{67B46AAB-EEF2-43E0-B3D5-944BB7BD9AD7}" destId="{0179913D-18D3-4684-8CF6-A738BFC7B7BF}" srcOrd="0" destOrd="0" presId="urn:microsoft.com/office/officeart/2005/8/layout/chart3#1"/>
    <dgm:cxn modelId="{9E9180BB-B46C-4BFD-880C-2E5AA4AD0247}" srcId="{67B46AAB-EEF2-43E0-B3D5-944BB7BD9AD7}" destId="{65893168-59D5-4C54-8B19-33D7789C52C7}" srcOrd="0" destOrd="0" parTransId="{A82FFD2C-2566-4D18-95B5-73B8ADF7105B}" sibTransId="{D6847E8C-7A08-48BA-9EB6-0DDADA5A1CCE}"/>
    <dgm:cxn modelId="{0AFF6ABD-12D6-46E8-8C9C-BA83398E35B9}" srcId="{67B46AAB-EEF2-43E0-B3D5-944BB7BD9AD7}" destId="{169DDD14-7252-4EE6-AE87-728901EB93EC}" srcOrd="2" destOrd="0" parTransId="{64E5038F-5757-4439-93EC-C3A4B056EC3B}" sibTransId="{6F11693A-3E2B-4F7C-A82C-634B89BA5BA2}"/>
    <dgm:cxn modelId="{9C5E9FC3-87B4-4EAC-808B-7E9233508B01}" type="presOf" srcId="{347E7686-F1DF-4980-8F8D-A59B79053347}" destId="{2B446166-4B3D-4862-9E1B-A6AB4919726D}" srcOrd="0" destOrd="0" presId="urn:microsoft.com/office/officeart/2005/8/layout/chart3#1"/>
    <dgm:cxn modelId="{DDCD63C9-0DC0-488A-AE9A-F3776A91C2B4}" type="presOf" srcId="{AB2190FE-322E-4B1C-822A-A6B322A14CA3}" destId="{A889ADA5-FE21-407E-A95B-ECFCAEE32533}" srcOrd="0" destOrd="0" presId="urn:microsoft.com/office/officeart/2005/8/layout/chart3#1"/>
    <dgm:cxn modelId="{F54AE3C9-922F-4B35-B98D-099CA11AD91B}" type="presOf" srcId="{AB2190FE-322E-4B1C-822A-A6B322A14CA3}" destId="{86C0AB21-E3AB-4358-9E89-622721593C24}" srcOrd="1" destOrd="0" presId="urn:microsoft.com/office/officeart/2005/8/layout/chart3#1"/>
    <dgm:cxn modelId="{226776D2-5719-4039-B5BA-1E83A1C93B0D}" type="presOf" srcId="{169DDD14-7252-4EE6-AE87-728901EB93EC}" destId="{7F1F13D5-9BF9-4781-AAFF-DE20F63BBF01}" srcOrd="0" destOrd="0" presId="urn:microsoft.com/office/officeart/2005/8/layout/chart3#1"/>
    <dgm:cxn modelId="{18EEA6E4-723D-4B14-9AE6-58C9B8E01986}" srcId="{67B46AAB-EEF2-43E0-B3D5-944BB7BD9AD7}" destId="{347E7686-F1DF-4980-8F8D-A59B79053347}" srcOrd="3" destOrd="0" parTransId="{A580EA5A-E612-420E-AC6E-B2984B731B5E}" sibTransId="{1D676651-E118-4228-A768-F4B563493A02}"/>
    <dgm:cxn modelId="{F35F433A-D8C9-4915-B39A-8CDE8E42E9E8}" type="presParOf" srcId="{0179913D-18D3-4684-8CF6-A738BFC7B7BF}" destId="{A4514F13-B60B-4EDD-99EA-3D2718E5F07D}" srcOrd="0" destOrd="0" presId="urn:microsoft.com/office/officeart/2005/8/layout/chart3#1"/>
    <dgm:cxn modelId="{E71E2C3F-30F5-45FA-AA50-24B245BDBDE1}" type="presParOf" srcId="{0179913D-18D3-4684-8CF6-A738BFC7B7BF}" destId="{13DA3794-CBAB-49EA-99DC-18C6FF5E2C99}" srcOrd="1" destOrd="0" presId="urn:microsoft.com/office/officeart/2005/8/layout/chart3#1"/>
    <dgm:cxn modelId="{B75F6DCA-9947-4DC7-A6F8-F526E8D43E4A}" type="presParOf" srcId="{0179913D-18D3-4684-8CF6-A738BFC7B7BF}" destId="{472DDAAE-02EC-4FF8-8EB8-1063416F8DDA}" srcOrd="2" destOrd="0" presId="urn:microsoft.com/office/officeart/2005/8/layout/chart3#1"/>
    <dgm:cxn modelId="{E5D8BDDD-B4B1-4AE0-A3CE-32D1AF297518}" type="presParOf" srcId="{0179913D-18D3-4684-8CF6-A738BFC7B7BF}" destId="{D228EC4B-F5A6-486F-B6DB-01CBEB7C77FE}" srcOrd="3" destOrd="0" presId="urn:microsoft.com/office/officeart/2005/8/layout/chart3#1"/>
    <dgm:cxn modelId="{599853AD-8090-4BD5-A756-773105B4A2EE}" type="presParOf" srcId="{0179913D-18D3-4684-8CF6-A738BFC7B7BF}" destId="{7F1F13D5-9BF9-4781-AAFF-DE20F63BBF01}" srcOrd="4" destOrd="0" presId="urn:microsoft.com/office/officeart/2005/8/layout/chart3#1"/>
    <dgm:cxn modelId="{46B1689E-C79E-418F-9545-C612D466D13A}" type="presParOf" srcId="{0179913D-18D3-4684-8CF6-A738BFC7B7BF}" destId="{630973AC-753D-48B5-BDEC-08F0C64FDA50}" srcOrd="5" destOrd="0" presId="urn:microsoft.com/office/officeart/2005/8/layout/chart3#1"/>
    <dgm:cxn modelId="{13FAB9FB-9872-4A69-A85A-66B9ADA11EE6}" type="presParOf" srcId="{0179913D-18D3-4684-8CF6-A738BFC7B7BF}" destId="{2B446166-4B3D-4862-9E1B-A6AB4919726D}" srcOrd="6" destOrd="0" presId="urn:microsoft.com/office/officeart/2005/8/layout/chart3#1"/>
    <dgm:cxn modelId="{FC58FF7B-80A0-47AA-8EEA-CC16219A7B6C}" type="presParOf" srcId="{0179913D-18D3-4684-8CF6-A738BFC7B7BF}" destId="{32E3092F-6BEA-470D-8E21-17F53E35FC59}" srcOrd="7" destOrd="0" presId="urn:microsoft.com/office/officeart/2005/8/layout/chart3#1"/>
    <dgm:cxn modelId="{E75DEC75-5A1F-4504-A230-626487356047}" type="presParOf" srcId="{0179913D-18D3-4684-8CF6-A738BFC7B7BF}" destId="{A889ADA5-FE21-407E-A95B-ECFCAEE32533}" srcOrd="8" destOrd="0" presId="urn:microsoft.com/office/officeart/2005/8/layout/chart3#1"/>
    <dgm:cxn modelId="{FD0815DC-F8C2-4411-9616-B88A4AEFA001}" type="presParOf" srcId="{0179913D-18D3-4684-8CF6-A738BFC7B7BF}" destId="{86C0AB21-E3AB-4358-9E89-622721593C24}" srcOrd="9" destOrd="0" presId="urn:microsoft.com/office/officeart/2005/8/layout/char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514F13-B60B-4EDD-99EA-3D2718E5F07D}">
      <dsp:nvSpPr>
        <dsp:cNvPr id="0" name=""/>
        <dsp:cNvSpPr/>
      </dsp:nvSpPr>
      <dsp:spPr>
        <a:xfrm>
          <a:off x="335139" y="189232"/>
          <a:ext cx="2660332" cy="2660332"/>
        </a:xfrm>
        <a:prstGeom prst="pie">
          <a:avLst>
            <a:gd name="adj1" fmla="val 16200000"/>
            <a:gd name="adj2" fmla="val 20520000"/>
          </a:avLst>
        </a:prstGeom>
        <a:solidFill>
          <a:schemeClr val="accent2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700" kern="1200"/>
        </a:p>
      </dsp:txBody>
      <dsp:txXfrm>
        <a:off x="1698877" y="586698"/>
        <a:ext cx="902612" cy="617577"/>
      </dsp:txXfrm>
    </dsp:sp>
    <dsp:sp modelId="{472DDAAE-02EC-4FF8-8EB8-1063416F8DDA}">
      <dsp:nvSpPr>
        <dsp:cNvPr id="0" name=""/>
        <dsp:cNvSpPr/>
      </dsp:nvSpPr>
      <dsp:spPr>
        <a:xfrm>
          <a:off x="242028" y="317498"/>
          <a:ext cx="2660332" cy="2660332"/>
        </a:xfrm>
        <a:prstGeom prst="pie">
          <a:avLst>
            <a:gd name="adj1" fmla="val 20520000"/>
            <a:gd name="adj2" fmla="val 3240000"/>
          </a:avLst>
        </a:prstGeom>
        <a:solidFill>
          <a:schemeClr val="accent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/>
        </a:p>
      </dsp:txBody>
      <dsp:txXfrm>
        <a:off x="1980745" y="1520982"/>
        <a:ext cx="791765" cy="668250"/>
      </dsp:txXfrm>
    </dsp:sp>
    <dsp:sp modelId="{7F1F13D5-9BF9-4781-AAFF-DE20F63BBF01}">
      <dsp:nvSpPr>
        <dsp:cNvPr id="0" name=""/>
        <dsp:cNvSpPr/>
      </dsp:nvSpPr>
      <dsp:spPr>
        <a:xfrm>
          <a:off x="242028" y="317498"/>
          <a:ext cx="2660332" cy="2660332"/>
        </a:xfrm>
        <a:prstGeom prst="pie">
          <a:avLst>
            <a:gd name="adj1" fmla="val 3240000"/>
            <a:gd name="adj2" fmla="val 756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1097135" y="2312747"/>
        <a:ext cx="950118" cy="570071"/>
      </dsp:txXfrm>
    </dsp:sp>
    <dsp:sp modelId="{2B446166-4B3D-4862-9E1B-A6AB4919726D}">
      <dsp:nvSpPr>
        <dsp:cNvPr id="0" name=""/>
        <dsp:cNvSpPr/>
      </dsp:nvSpPr>
      <dsp:spPr>
        <a:xfrm>
          <a:off x="242028" y="317498"/>
          <a:ext cx="2660332" cy="2660332"/>
        </a:xfrm>
        <a:prstGeom prst="pie">
          <a:avLst>
            <a:gd name="adj1" fmla="val 7560000"/>
            <a:gd name="adj2" fmla="val 11880000"/>
          </a:avLst>
        </a:prstGeom>
        <a:solidFill>
          <a:schemeClr val="accent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368710" y="1520982"/>
        <a:ext cx="791765" cy="668250"/>
      </dsp:txXfrm>
    </dsp:sp>
    <dsp:sp modelId="{A889ADA5-FE21-407E-A95B-ECFCAEE32533}">
      <dsp:nvSpPr>
        <dsp:cNvPr id="0" name=""/>
        <dsp:cNvSpPr/>
      </dsp:nvSpPr>
      <dsp:spPr>
        <a:xfrm>
          <a:off x="242028" y="317498"/>
          <a:ext cx="2660332" cy="2660332"/>
        </a:xfrm>
        <a:prstGeom prst="pie">
          <a:avLst>
            <a:gd name="adj1" fmla="val 11880000"/>
            <a:gd name="adj2" fmla="val 1620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700" kern="1200"/>
        </a:p>
      </dsp:txBody>
      <dsp:txXfrm>
        <a:off x="629993" y="722882"/>
        <a:ext cx="902612" cy="617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#1">
  <dgm:title val=""/>
  <dgm:desc val=""/>
  <dgm:catLst>
    <dgm:cat type="relationship" pri="12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36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8863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18C319-592B-4604-8379-677AD2D98A7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127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014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18C319-592B-4604-8379-677AD2D98A7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309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75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18C319-592B-4604-8379-677AD2D98A7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13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05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74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82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84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64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075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55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>
            <a:extLst>
              <a:ext uri="{FF2B5EF4-FFF2-40B4-BE49-F238E27FC236}">
                <a16:creationId xmlns:a16="http://schemas.microsoft.com/office/drawing/2014/main" id="{79359772-BBD4-46BC-9F43-A408CD129252}"/>
              </a:ext>
            </a:extLst>
          </p:cNvPr>
          <p:cNvSpPr/>
          <p:nvPr userDrawn="1"/>
        </p:nvSpPr>
        <p:spPr>
          <a:xfrm flipV="1">
            <a:off x="1411" y="4679949"/>
            <a:ext cx="9141179" cy="273043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8BF5BAB4-7724-475A-B20B-FF67B80B65A9}"/>
              </a:ext>
            </a:extLst>
          </p:cNvPr>
          <p:cNvSpPr/>
          <p:nvPr userDrawn="1"/>
        </p:nvSpPr>
        <p:spPr>
          <a:xfrm>
            <a:off x="8779749" y="511821"/>
            <a:ext cx="111397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77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587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>
            <a:extLst>
              <a:ext uri="{FF2B5EF4-FFF2-40B4-BE49-F238E27FC236}">
                <a16:creationId xmlns:a16="http://schemas.microsoft.com/office/drawing/2014/main" id="{F3412142-FB63-40B8-88F1-3B830EE7A3F2}"/>
              </a:ext>
            </a:extLst>
          </p:cNvPr>
          <p:cNvSpPr/>
          <p:nvPr userDrawn="1"/>
        </p:nvSpPr>
        <p:spPr>
          <a:xfrm flipV="1">
            <a:off x="1411" y="4679949"/>
            <a:ext cx="9141179" cy="273043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7A115DFC-8882-4A35-A628-5A6428CB5727}"/>
              </a:ext>
            </a:extLst>
          </p:cNvPr>
          <p:cNvSpPr/>
          <p:nvPr userDrawn="1"/>
        </p:nvSpPr>
        <p:spPr>
          <a:xfrm>
            <a:off x="8779749" y="511821"/>
            <a:ext cx="111397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146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>
            <a:extLst>
              <a:ext uri="{FF2B5EF4-FFF2-40B4-BE49-F238E27FC236}">
                <a16:creationId xmlns:a16="http://schemas.microsoft.com/office/drawing/2014/main" id="{D484F524-4B0E-4385-9989-FADD09666B1A}"/>
              </a:ext>
            </a:extLst>
          </p:cNvPr>
          <p:cNvSpPr/>
          <p:nvPr userDrawn="1"/>
        </p:nvSpPr>
        <p:spPr>
          <a:xfrm flipV="1">
            <a:off x="1411" y="4679949"/>
            <a:ext cx="9141179" cy="273043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734B76DE-208D-428A-BDA4-5E06935EAEB5}"/>
              </a:ext>
            </a:extLst>
          </p:cNvPr>
          <p:cNvSpPr/>
          <p:nvPr userDrawn="1"/>
        </p:nvSpPr>
        <p:spPr>
          <a:xfrm>
            <a:off x="8779749" y="511821"/>
            <a:ext cx="111397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73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8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10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D74CBE9-1128-4CEF-AADF-EC6EFA3DBC2E}" type="datetimeFigureOut">
              <a:rPr lang="zh-CN" altLang="en-US" sz="1799" smtClean="0">
                <a:solidFill>
                  <a:srgbClr val="1C1C1C"/>
                </a:solidFill>
              </a:rPr>
              <a:pPr defTabSz="914126"/>
              <a:t>2024/3/28</a:t>
            </a:fld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3"/>
          </a:xfrm>
          <a:prstGeom prst="rect">
            <a:avLst/>
          </a:prstGeom>
        </p:spPr>
        <p:txBody>
          <a:bodyPr/>
          <a:lstStyle/>
          <a:p>
            <a:pPr defTabSz="914126"/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3472C3F-B7D7-4AA3-87C9-9B3CB6B762A2}" type="slidenum">
              <a:rPr lang="zh-CN" altLang="en-US" sz="1799" smtClean="0">
                <a:solidFill>
                  <a:srgbClr val="1C1C1C"/>
                </a:solidFill>
              </a:rPr>
              <a:pPr defTabSz="914126"/>
              <a:t>‹#›</a:t>
            </a:fld>
            <a:endParaRPr lang="zh-CN" altLang="en-US" sz="1799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8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D74CBE9-1128-4CEF-AADF-EC6EFA3DBC2E}" type="datetimeFigureOut">
              <a:rPr lang="zh-CN" altLang="en-US" sz="1799" smtClean="0">
                <a:solidFill>
                  <a:srgbClr val="1C1C1C"/>
                </a:solidFill>
              </a:rPr>
              <a:pPr defTabSz="914126"/>
              <a:t>2024/3/28</a:t>
            </a:fld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3"/>
          </a:xfrm>
          <a:prstGeom prst="rect">
            <a:avLst/>
          </a:prstGeom>
        </p:spPr>
        <p:txBody>
          <a:bodyPr/>
          <a:lstStyle/>
          <a:p>
            <a:pPr defTabSz="914126"/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3472C3F-B7D7-4AA3-87C9-9B3CB6B762A2}" type="slidenum">
              <a:rPr lang="zh-CN" altLang="en-US" sz="1799" smtClean="0">
                <a:solidFill>
                  <a:srgbClr val="1C1C1C"/>
                </a:solidFill>
              </a:rPr>
              <a:pPr defTabSz="914126"/>
              <a:t>‹#›</a:t>
            </a:fld>
            <a:endParaRPr lang="zh-CN" altLang="en-US" sz="1799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35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D74CBE9-1128-4CEF-AADF-EC6EFA3DBC2E}" type="datetimeFigureOut">
              <a:rPr lang="zh-CN" altLang="en-US" sz="1799" smtClean="0">
                <a:solidFill>
                  <a:srgbClr val="1C1C1C"/>
                </a:solidFill>
              </a:rPr>
              <a:pPr defTabSz="914126"/>
              <a:t>2024/3/28</a:t>
            </a:fld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3"/>
          </a:xfrm>
          <a:prstGeom prst="rect">
            <a:avLst/>
          </a:prstGeom>
        </p:spPr>
        <p:txBody>
          <a:bodyPr/>
          <a:lstStyle/>
          <a:p>
            <a:pPr defTabSz="914126"/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3472C3F-B7D7-4AA3-87C9-9B3CB6B762A2}" type="slidenum">
              <a:rPr lang="zh-CN" altLang="en-US" sz="1799" smtClean="0">
                <a:solidFill>
                  <a:srgbClr val="1C1C1C"/>
                </a:solidFill>
              </a:rPr>
              <a:pPr defTabSz="914126"/>
              <a:t>‹#›</a:t>
            </a:fld>
            <a:endParaRPr lang="zh-CN" altLang="en-US" sz="1799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59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54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F170-E651-43BF-AD44-D55A90227F68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451-1E71-41BD-833A-70BAA62FA9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2">
            <a:extLst>
              <a:ext uri="{FF2B5EF4-FFF2-40B4-BE49-F238E27FC236}">
                <a16:creationId xmlns:a16="http://schemas.microsoft.com/office/drawing/2014/main" id="{802BB8B2-E93C-481D-9FB9-9DA253F49E53}"/>
              </a:ext>
            </a:extLst>
          </p:cNvPr>
          <p:cNvSpPr/>
          <p:nvPr userDrawn="1"/>
        </p:nvSpPr>
        <p:spPr>
          <a:xfrm flipV="1">
            <a:off x="1411" y="4679949"/>
            <a:ext cx="9141179" cy="273043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9">
            <a:extLst>
              <a:ext uri="{FF2B5EF4-FFF2-40B4-BE49-F238E27FC236}">
                <a16:creationId xmlns:a16="http://schemas.microsoft.com/office/drawing/2014/main" id="{977F347B-C141-4C03-B112-64FF91856A61}"/>
              </a:ext>
            </a:extLst>
          </p:cNvPr>
          <p:cNvSpPr/>
          <p:nvPr userDrawn="1"/>
        </p:nvSpPr>
        <p:spPr>
          <a:xfrm>
            <a:off x="8779749" y="511821"/>
            <a:ext cx="111397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545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F170-E651-43BF-AD44-D55A90227F68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451-1E71-41BD-833A-70BAA62FA9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42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475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716775" y="510900"/>
            <a:ext cx="77106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57454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545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15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05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42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86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0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  <a:pPr/>
              <a:t>2024/3/28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7" name="Google Shape;6;p1">
            <a:extLst>
              <a:ext uri="{FF2B5EF4-FFF2-40B4-BE49-F238E27FC236}">
                <a16:creationId xmlns:a16="http://schemas.microsoft.com/office/drawing/2014/main" id="{7B36CD7A-22BD-4255-9346-D3E6A287ED5C}"/>
              </a:ext>
            </a:extLst>
          </p:cNvPr>
          <p:cNvGrpSpPr/>
          <p:nvPr userDrawn="1"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8" name="Google Shape;7;p1">
              <a:extLst>
                <a:ext uri="{FF2B5EF4-FFF2-40B4-BE49-F238E27FC236}">
                  <a16:creationId xmlns:a16="http://schemas.microsoft.com/office/drawing/2014/main" id="{98A2D4BF-5914-4E69-BF62-C3AD81F64A8E}"/>
                </a:ext>
              </a:extLst>
            </p:cNvPr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8;p1">
              <a:extLst>
                <a:ext uri="{FF2B5EF4-FFF2-40B4-BE49-F238E27FC236}">
                  <a16:creationId xmlns:a16="http://schemas.microsoft.com/office/drawing/2014/main" id="{2FAF806B-808D-4A3E-8087-55035322A825}"/>
                </a:ext>
              </a:extLst>
            </p:cNvPr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9;p1">
              <a:extLst>
                <a:ext uri="{FF2B5EF4-FFF2-40B4-BE49-F238E27FC236}">
                  <a16:creationId xmlns:a16="http://schemas.microsoft.com/office/drawing/2014/main" id="{3FD91573-8B24-41CF-9302-24DA66BC3A93}"/>
                </a:ext>
              </a:extLst>
            </p:cNvPr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0;p1">
              <a:extLst>
                <a:ext uri="{FF2B5EF4-FFF2-40B4-BE49-F238E27FC236}">
                  <a16:creationId xmlns:a16="http://schemas.microsoft.com/office/drawing/2014/main" id="{3FB658E0-9CDD-4A56-A43D-CC3FBF2FE720}"/>
                </a:ext>
              </a:extLst>
            </p:cNvPr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1;p1">
              <a:extLst>
                <a:ext uri="{FF2B5EF4-FFF2-40B4-BE49-F238E27FC236}">
                  <a16:creationId xmlns:a16="http://schemas.microsoft.com/office/drawing/2014/main" id="{836CC9ED-0350-4C31-9225-D1D93152BA60}"/>
                </a:ext>
              </a:extLst>
            </p:cNvPr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2;p1">
              <a:extLst>
                <a:ext uri="{FF2B5EF4-FFF2-40B4-BE49-F238E27FC236}">
                  <a16:creationId xmlns:a16="http://schemas.microsoft.com/office/drawing/2014/main" id="{34C30E99-1814-4EA6-8702-CF5594691ACC}"/>
                </a:ext>
              </a:extLst>
            </p:cNvPr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3;p1">
              <a:extLst>
                <a:ext uri="{FF2B5EF4-FFF2-40B4-BE49-F238E27FC236}">
                  <a16:creationId xmlns:a16="http://schemas.microsoft.com/office/drawing/2014/main" id="{1282330E-1966-4B6F-95BE-1EB221A0673F}"/>
                </a:ext>
              </a:extLst>
            </p:cNvPr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4;p1">
              <a:extLst>
                <a:ext uri="{FF2B5EF4-FFF2-40B4-BE49-F238E27FC236}">
                  <a16:creationId xmlns:a16="http://schemas.microsoft.com/office/drawing/2014/main" id="{15EABA71-65C9-4A7B-B7C5-ACCDAADAD0DD}"/>
                </a:ext>
              </a:extLst>
            </p:cNvPr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5;p1">
              <a:extLst>
                <a:ext uri="{FF2B5EF4-FFF2-40B4-BE49-F238E27FC236}">
                  <a16:creationId xmlns:a16="http://schemas.microsoft.com/office/drawing/2014/main" id="{2AA49009-EFD3-4D34-96EF-3602E35953D1}"/>
                </a:ext>
              </a:extLst>
            </p:cNvPr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6;p1">
              <a:extLst>
                <a:ext uri="{FF2B5EF4-FFF2-40B4-BE49-F238E27FC236}">
                  <a16:creationId xmlns:a16="http://schemas.microsoft.com/office/drawing/2014/main" id="{D5BF9257-69B4-440D-B6C5-5C099BE84CCF}"/>
                </a:ext>
              </a:extLst>
            </p:cNvPr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7;p1">
              <a:extLst>
                <a:ext uri="{FF2B5EF4-FFF2-40B4-BE49-F238E27FC236}">
                  <a16:creationId xmlns:a16="http://schemas.microsoft.com/office/drawing/2014/main" id="{8271E303-89B4-4CB1-BA21-6F941553F1F9}"/>
                </a:ext>
              </a:extLst>
            </p:cNvPr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8;p1">
              <a:extLst>
                <a:ext uri="{FF2B5EF4-FFF2-40B4-BE49-F238E27FC236}">
                  <a16:creationId xmlns:a16="http://schemas.microsoft.com/office/drawing/2014/main" id="{9FE41157-5366-4AB8-A917-9F8D8161FBDB}"/>
                </a:ext>
              </a:extLst>
            </p:cNvPr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19;p1">
              <a:extLst>
                <a:ext uri="{FF2B5EF4-FFF2-40B4-BE49-F238E27FC236}">
                  <a16:creationId xmlns:a16="http://schemas.microsoft.com/office/drawing/2014/main" id="{5F77A45C-D1B1-4119-8DF4-7E1CCEC6ED92}"/>
                </a:ext>
              </a:extLst>
            </p:cNvPr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0;p1">
              <a:extLst>
                <a:ext uri="{FF2B5EF4-FFF2-40B4-BE49-F238E27FC236}">
                  <a16:creationId xmlns:a16="http://schemas.microsoft.com/office/drawing/2014/main" id="{F728EDF2-0372-4695-B914-FF4C43BC5285}"/>
                </a:ext>
              </a:extLst>
            </p:cNvPr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1;p1">
              <a:extLst>
                <a:ext uri="{FF2B5EF4-FFF2-40B4-BE49-F238E27FC236}">
                  <a16:creationId xmlns:a16="http://schemas.microsoft.com/office/drawing/2014/main" id="{7183FAA6-B858-4A09-BCE2-CA8734FF5ECC}"/>
                </a:ext>
              </a:extLst>
            </p:cNvPr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2;p1">
              <a:extLst>
                <a:ext uri="{FF2B5EF4-FFF2-40B4-BE49-F238E27FC236}">
                  <a16:creationId xmlns:a16="http://schemas.microsoft.com/office/drawing/2014/main" id="{C01DF722-BE09-40CC-8008-500D5EA0C2A8}"/>
                </a:ext>
              </a:extLst>
            </p:cNvPr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3;p1">
              <a:extLst>
                <a:ext uri="{FF2B5EF4-FFF2-40B4-BE49-F238E27FC236}">
                  <a16:creationId xmlns:a16="http://schemas.microsoft.com/office/drawing/2014/main" id="{D50DB028-5EA3-4B43-906F-9B8DFF97AD1B}"/>
                </a:ext>
              </a:extLst>
            </p:cNvPr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4;p1">
              <a:extLst>
                <a:ext uri="{FF2B5EF4-FFF2-40B4-BE49-F238E27FC236}">
                  <a16:creationId xmlns:a16="http://schemas.microsoft.com/office/drawing/2014/main" id="{31EC4F91-7D0F-44DF-AA82-7C434BBD726D}"/>
                </a:ext>
              </a:extLst>
            </p:cNvPr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5;p1">
              <a:extLst>
                <a:ext uri="{FF2B5EF4-FFF2-40B4-BE49-F238E27FC236}">
                  <a16:creationId xmlns:a16="http://schemas.microsoft.com/office/drawing/2014/main" id="{FC119B53-70D3-4707-9FE5-DEDF7EBC433D}"/>
                </a:ext>
              </a:extLst>
            </p:cNvPr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6;p1">
              <a:extLst>
                <a:ext uri="{FF2B5EF4-FFF2-40B4-BE49-F238E27FC236}">
                  <a16:creationId xmlns:a16="http://schemas.microsoft.com/office/drawing/2014/main" id="{B47AF741-76E6-4242-952C-C147804567BB}"/>
                </a:ext>
              </a:extLst>
            </p:cNvPr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7;p1">
              <a:extLst>
                <a:ext uri="{FF2B5EF4-FFF2-40B4-BE49-F238E27FC236}">
                  <a16:creationId xmlns:a16="http://schemas.microsoft.com/office/drawing/2014/main" id="{468BFAB2-5E5A-4A7D-AFD6-EDCB2CC48FED}"/>
                </a:ext>
              </a:extLst>
            </p:cNvPr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8;p1">
              <a:extLst>
                <a:ext uri="{FF2B5EF4-FFF2-40B4-BE49-F238E27FC236}">
                  <a16:creationId xmlns:a16="http://schemas.microsoft.com/office/drawing/2014/main" id="{64E5970F-76F8-4727-A9CF-3973C2609D24}"/>
                </a:ext>
              </a:extLst>
            </p:cNvPr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29;p1">
              <a:extLst>
                <a:ext uri="{FF2B5EF4-FFF2-40B4-BE49-F238E27FC236}">
                  <a16:creationId xmlns:a16="http://schemas.microsoft.com/office/drawing/2014/main" id="{CAE00813-4DF7-4289-BBB8-C4AD25300896}"/>
                </a:ext>
              </a:extLst>
            </p:cNvPr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88185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6;p1">
            <a:extLst>
              <a:ext uri="{FF2B5EF4-FFF2-40B4-BE49-F238E27FC236}">
                <a16:creationId xmlns:a16="http://schemas.microsoft.com/office/drawing/2014/main" id="{AA691BBB-A425-4795-9224-8A9AFB21D26B}"/>
              </a:ext>
            </a:extLst>
          </p:cNvPr>
          <p:cNvGrpSpPr/>
          <p:nvPr userDrawn="1"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3" name="Google Shape;7;p1">
              <a:extLst>
                <a:ext uri="{FF2B5EF4-FFF2-40B4-BE49-F238E27FC236}">
                  <a16:creationId xmlns:a16="http://schemas.microsoft.com/office/drawing/2014/main" id="{939D4C5E-EC1C-408F-9D31-2DF01251F24A}"/>
                </a:ext>
              </a:extLst>
            </p:cNvPr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" name="Google Shape;8;p1">
              <a:extLst>
                <a:ext uri="{FF2B5EF4-FFF2-40B4-BE49-F238E27FC236}">
                  <a16:creationId xmlns:a16="http://schemas.microsoft.com/office/drawing/2014/main" id="{96AED6BC-69EA-4E25-931B-C0A04DB5DD4C}"/>
                </a:ext>
              </a:extLst>
            </p:cNvPr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" name="Google Shape;9;p1">
              <a:extLst>
                <a:ext uri="{FF2B5EF4-FFF2-40B4-BE49-F238E27FC236}">
                  <a16:creationId xmlns:a16="http://schemas.microsoft.com/office/drawing/2014/main" id="{F040723F-75B1-4139-8A80-346F60E7BFE9}"/>
                </a:ext>
              </a:extLst>
            </p:cNvPr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" name="Google Shape;10;p1">
              <a:extLst>
                <a:ext uri="{FF2B5EF4-FFF2-40B4-BE49-F238E27FC236}">
                  <a16:creationId xmlns:a16="http://schemas.microsoft.com/office/drawing/2014/main" id="{B22A8CC1-31C7-4552-840F-BCFD3506382A}"/>
                </a:ext>
              </a:extLst>
            </p:cNvPr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Google Shape;11;p1">
              <a:extLst>
                <a:ext uri="{FF2B5EF4-FFF2-40B4-BE49-F238E27FC236}">
                  <a16:creationId xmlns:a16="http://schemas.microsoft.com/office/drawing/2014/main" id="{51C0AD8C-4BC6-40FE-9EA7-121798DF84F8}"/>
                </a:ext>
              </a:extLst>
            </p:cNvPr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Google Shape;12;p1">
              <a:extLst>
                <a:ext uri="{FF2B5EF4-FFF2-40B4-BE49-F238E27FC236}">
                  <a16:creationId xmlns:a16="http://schemas.microsoft.com/office/drawing/2014/main" id="{5266004C-904B-4496-B204-59295474A00C}"/>
                </a:ext>
              </a:extLst>
            </p:cNvPr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13;p1">
              <a:extLst>
                <a:ext uri="{FF2B5EF4-FFF2-40B4-BE49-F238E27FC236}">
                  <a16:creationId xmlns:a16="http://schemas.microsoft.com/office/drawing/2014/main" id="{C317A257-0B86-4857-B0BE-980DFEC1E6CC}"/>
                </a:ext>
              </a:extLst>
            </p:cNvPr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14;p1">
              <a:extLst>
                <a:ext uri="{FF2B5EF4-FFF2-40B4-BE49-F238E27FC236}">
                  <a16:creationId xmlns:a16="http://schemas.microsoft.com/office/drawing/2014/main" id="{A491DE90-1778-4A69-BBF8-FA6D5DBC3402}"/>
                </a:ext>
              </a:extLst>
            </p:cNvPr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5;p1">
              <a:extLst>
                <a:ext uri="{FF2B5EF4-FFF2-40B4-BE49-F238E27FC236}">
                  <a16:creationId xmlns:a16="http://schemas.microsoft.com/office/drawing/2014/main" id="{A65D8319-2DD2-46BB-933B-7B8AB00587B0}"/>
                </a:ext>
              </a:extLst>
            </p:cNvPr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6;p1">
              <a:extLst>
                <a:ext uri="{FF2B5EF4-FFF2-40B4-BE49-F238E27FC236}">
                  <a16:creationId xmlns:a16="http://schemas.microsoft.com/office/drawing/2014/main" id="{E362E444-BAC2-4C1B-9A45-0FB149B1FE57}"/>
                </a:ext>
              </a:extLst>
            </p:cNvPr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7;p1">
              <a:extLst>
                <a:ext uri="{FF2B5EF4-FFF2-40B4-BE49-F238E27FC236}">
                  <a16:creationId xmlns:a16="http://schemas.microsoft.com/office/drawing/2014/main" id="{B80A538A-C67F-4935-B320-3A5929329BB6}"/>
                </a:ext>
              </a:extLst>
            </p:cNvPr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8;p1">
              <a:extLst>
                <a:ext uri="{FF2B5EF4-FFF2-40B4-BE49-F238E27FC236}">
                  <a16:creationId xmlns:a16="http://schemas.microsoft.com/office/drawing/2014/main" id="{29188A7C-456C-4B19-A562-488AF3AF3F02}"/>
                </a:ext>
              </a:extLst>
            </p:cNvPr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9;p1">
              <a:extLst>
                <a:ext uri="{FF2B5EF4-FFF2-40B4-BE49-F238E27FC236}">
                  <a16:creationId xmlns:a16="http://schemas.microsoft.com/office/drawing/2014/main" id="{2261605B-EE71-463F-97B3-3A5FFC20B7BC}"/>
                </a:ext>
              </a:extLst>
            </p:cNvPr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20;p1">
              <a:extLst>
                <a:ext uri="{FF2B5EF4-FFF2-40B4-BE49-F238E27FC236}">
                  <a16:creationId xmlns:a16="http://schemas.microsoft.com/office/drawing/2014/main" id="{CCBD040F-8C39-447A-91D9-CAC14848FE21}"/>
                </a:ext>
              </a:extLst>
            </p:cNvPr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21;p1">
              <a:extLst>
                <a:ext uri="{FF2B5EF4-FFF2-40B4-BE49-F238E27FC236}">
                  <a16:creationId xmlns:a16="http://schemas.microsoft.com/office/drawing/2014/main" id="{EE8B26B5-F5A5-4F5E-8374-9D44DB045983}"/>
                </a:ext>
              </a:extLst>
            </p:cNvPr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22;p1">
              <a:extLst>
                <a:ext uri="{FF2B5EF4-FFF2-40B4-BE49-F238E27FC236}">
                  <a16:creationId xmlns:a16="http://schemas.microsoft.com/office/drawing/2014/main" id="{46C1789C-F742-4CE3-B6CD-0B87E473D260}"/>
                </a:ext>
              </a:extLst>
            </p:cNvPr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23;p1">
              <a:extLst>
                <a:ext uri="{FF2B5EF4-FFF2-40B4-BE49-F238E27FC236}">
                  <a16:creationId xmlns:a16="http://schemas.microsoft.com/office/drawing/2014/main" id="{61A6F50E-DF9D-408B-9341-9663F910EEEA}"/>
                </a:ext>
              </a:extLst>
            </p:cNvPr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4;p1">
              <a:extLst>
                <a:ext uri="{FF2B5EF4-FFF2-40B4-BE49-F238E27FC236}">
                  <a16:creationId xmlns:a16="http://schemas.microsoft.com/office/drawing/2014/main" id="{C5CF78B9-770F-432A-9463-D8E008F53F35}"/>
                </a:ext>
              </a:extLst>
            </p:cNvPr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5;p1">
              <a:extLst>
                <a:ext uri="{FF2B5EF4-FFF2-40B4-BE49-F238E27FC236}">
                  <a16:creationId xmlns:a16="http://schemas.microsoft.com/office/drawing/2014/main" id="{A6014918-89CA-4A01-8610-E5868BF7681A}"/>
                </a:ext>
              </a:extLst>
            </p:cNvPr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6;p1">
              <a:extLst>
                <a:ext uri="{FF2B5EF4-FFF2-40B4-BE49-F238E27FC236}">
                  <a16:creationId xmlns:a16="http://schemas.microsoft.com/office/drawing/2014/main" id="{2D4AA20F-46B5-42CA-BBD5-658C88883D01}"/>
                </a:ext>
              </a:extLst>
            </p:cNvPr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7;p1">
              <a:extLst>
                <a:ext uri="{FF2B5EF4-FFF2-40B4-BE49-F238E27FC236}">
                  <a16:creationId xmlns:a16="http://schemas.microsoft.com/office/drawing/2014/main" id="{AB28493C-1D46-439A-9A83-417A4740E9C1}"/>
                </a:ext>
              </a:extLst>
            </p:cNvPr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8;p1">
              <a:extLst>
                <a:ext uri="{FF2B5EF4-FFF2-40B4-BE49-F238E27FC236}">
                  <a16:creationId xmlns:a16="http://schemas.microsoft.com/office/drawing/2014/main" id="{B01ECE67-E7BF-4A98-8AB5-5F5A4DBF5A78}"/>
                </a:ext>
              </a:extLst>
            </p:cNvPr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9;p1">
              <a:extLst>
                <a:ext uri="{FF2B5EF4-FFF2-40B4-BE49-F238E27FC236}">
                  <a16:creationId xmlns:a16="http://schemas.microsoft.com/office/drawing/2014/main" id="{BFD9A26A-59CC-4800-9B30-5C9EBFD13F49}"/>
                </a:ext>
              </a:extLst>
            </p:cNvPr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45656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90" r:id="rId13"/>
    <p:sldLayoutId id="2147483691" r:id="rId14"/>
    <p:sldLayoutId id="2147483692" r:id="rId15"/>
    <p:sldLayoutId id="2147483694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ctr" defTabSz="914126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11" y="2953570"/>
            <a:ext cx="9141179" cy="1726380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zh-CN" altLang="en-US">
              <a:cs typeface="B Nazanin" panose="00000700000000000000" pitchFamily="2" charset="-78"/>
            </a:endParaRPr>
          </a:p>
        </p:txBody>
      </p:sp>
      <p:sp>
        <p:nvSpPr>
          <p:cNvPr id="5" name="TextBox 32"/>
          <p:cNvSpPr txBox="1"/>
          <p:nvPr/>
        </p:nvSpPr>
        <p:spPr>
          <a:xfrm>
            <a:off x="2330415" y="4021244"/>
            <a:ext cx="5902834" cy="492420"/>
          </a:xfrm>
          <a:prstGeom prst="rect">
            <a:avLst/>
          </a:prstGeom>
          <a:noFill/>
        </p:spPr>
        <p:txBody>
          <a:bodyPr wrap="square" lIns="68559" tIns="34279" rIns="68559" bIns="3427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anose="00000700000000000000" pitchFamily="2" charset="-78"/>
              </a:rPr>
              <a:t>قالب پاورپوینت مدیریت زمان </a:t>
            </a:r>
            <a:endParaRPr lang="id-ID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B Nazanin" panose="00000700000000000000" pitchFamily="2" charset="-78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2612114" y="3169527"/>
            <a:ext cx="0" cy="1367730"/>
          </a:xfrm>
          <a:prstGeom prst="line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612782" y="3686476"/>
            <a:ext cx="1727298" cy="569748"/>
            <a:chOff x="612782" y="3686476"/>
            <a:chExt cx="1727298" cy="569748"/>
          </a:xfrm>
        </p:grpSpPr>
        <p:sp>
          <p:nvSpPr>
            <p:cNvPr id="8" name="TextBox 42"/>
            <p:cNvSpPr txBox="1"/>
            <p:nvPr/>
          </p:nvSpPr>
          <p:spPr>
            <a:xfrm>
              <a:off x="612782" y="3686476"/>
              <a:ext cx="1638634" cy="315449"/>
            </a:xfrm>
            <a:prstGeom prst="rect">
              <a:avLst/>
            </a:prstGeom>
            <a:noFill/>
          </p:spPr>
          <p:txBody>
            <a:bodyPr wrap="square" lIns="68559" tIns="34279" rIns="68559" bIns="3427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rtl="1" eaLnBrk="1" hangingPunct="1"/>
              <a:r>
                <a:rPr lang="fa-IR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anose="00000700000000000000" pitchFamily="2" charset="-78"/>
                </a:rPr>
                <a:t>قالب پاورپوینت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anose="00000700000000000000" pitchFamily="2" charset="-78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906674" y="3994614"/>
              <a:ext cx="143340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fa-IR" altLang="zh-CN" sz="1100" dirty="0">
                  <a:solidFill>
                    <a:schemeClr val="bg1"/>
                  </a:solidFill>
                  <a:cs typeface="B Nazanin" panose="00000700000000000000" pitchFamily="2" charset="-78"/>
                </a:rPr>
                <a:t>عنوان را در اینجا بنویسید</a:t>
              </a:r>
              <a:endParaRPr lang="zh-CN" altLang="en-US" sz="1100" dirty="0">
                <a:cs typeface="B Nazanin" panose="00000700000000000000" pitchFamily="2" charset="-78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8087407" y="511821"/>
            <a:ext cx="803739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zh-CN" altLang="en-US">
              <a:cs typeface="B Nazanin" panose="00000700000000000000" pitchFamily="2" charset="-78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8C03240-67E8-48A8-8AF0-903F15051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2694" y="519314"/>
            <a:ext cx="7224713" cy="243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32">
            <a:extLst>
              <a:ext uri="{FF2B5EF4-FFF2-40B4-BE49-F238E27FC236}">
                <a16:creationId xmlns:a16="http://schemas.microsoft.com/office/drawing/2014/main" id="{67E536EB-7551-62E6-F26B-8403B180311E}"/>
              </a:ext>
            </a:extLst>
          </p:cNvPr>
          <p:cNvSpPr txBox="1"/>
          <p:nvPr/>
        </p:nvSpPr>
        <p:spPr>
          <a:xfrm>
            <a:off x="3400580" y="2816396"/>
            <a:ext cx="3644476" cy="1084890"/>
          </a:xfrm>
          <a:prstGeom prst="rect">
            <a:avLst/>
          </a:prstGeom>
          <a:noFill/>
        </p:spPr>
        <p:txBody>
          <a:bodyPr wrap="square" lIns="68559" tIns="34279" rIns="68559" bIns="3427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anose="00000700000000000000" pitchFamily="2" charset="-78"/>
              </a:rPr>
              <a:t>تم :پس زمینه</a:t>
            </a:r>
            <a:endParaRPr lang="id-ID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245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build="p"/>
      <p:bldP spid="10" grpId="0" animBg="1"/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5838434" y="1420416"/>
            <a:ext cx="2011535" cy="304800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02</a:t>
            </a:r>
          </a:p>
        </p:txBody>
      </p:sp>
      <p:sp>
        <p:nvSpPr>
          <p:cNvPr id="3" name="Parallelogram 2"/>
          <p:cNvSpPr/>
          <p:nvPr/>
        </p:nvSpPr>
        <p:spPr>
          <a:xfrm>
            <a:off x="6264547" y="1953816"/>
            <a:ext cx="2011535" cy="30480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04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6493076" y="2487216"/>
            <a:ext cx="2011535" cy="304800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06</a:t>
            </a:r>
          </a:p>
        </p:txBody>
      </p:sp>
      <p:sp>
        <p:nvSpPr>
          <p:cNvPr id="5" name="Parallelogram 4"/>
          <p:cNvSpPr/>
          <p:nvPr/>
        </p:nvSpPr>
        <p:spPr>
          <a:xfrm>
            <a:off x="6143141" y="3094435"/>
            <a:ext cx="2011535" cy="304800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08</a:t>
            </a:r>
          </a:p>
        </p:txBody>
      </p:sp>
      <p:sp>
        <p:nvSpPr>
          <p:cNvPr id="6" name="Parallelogram 5"/>
          <p:cNvSpPr/>
          <p:nvPr/>
        </p:nvSpPr>
        <p:spPr>
          <a:xfrm flipH="1">
            <a:off x="1160722" y="1420416"/>
            <a:ext cx="2011535" cy="304800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01</a:t>
            </a:r>
          </a:p>
        </p:txBody>
      </p:sp>
      <p:sp>
        <p:nvSpPr>
          <p:cNvPr id="7" name="Parallelogram 6"/>
          <p:cNvSpPr/>
          <p:nvPr/>
        </p:nvSpPr>
        <p:spPr>
          <a:xfrm flipH="1">
            <a:off x="856016" y="1953816"/>
            <a:ext cx="2011535" cy="30480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03</a:t>
            </a:r>
          </a:p>
        </p:txBody>
      </p:sp>
      <p:sp>
        <p:nvSpPr>
          <p:cNvPr id="8" name="Parallelogram 7"/>
          <p:cNvSpPr/>
          <p:nvPr/>
        </p:nvSpPr>
        <p:spPr>
          <a:xfrm flipH="1">
            <a:off x="627487" y="2487216"/>
            <a:ext cx="2011535" cy="304800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05</a:t>
            </a:r>
          </a:p>
        </p:txBody>
      </p:sp>
      <p:sp>
        <p:nvSpPr>
          <p:cNvPr id="9" name="Parallelogram 8"/>
          <p:cNvSpPr/>
          <p:nvPr/>
        </p:nvSpPr>
        <p:spPr>
          <a:xfrm flipH="1">
            <a:off x="982184" y="3094435"/>
            <a:ext cx="2011535" cy="304800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rPr>
              <a:t>07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29022" y="1725217"/>
            <a:ext cx="609412" cy="65841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172257" y="1725217"/>
            <a:ext cx="685588" cy="65841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559914" y="2258617"/>
            <a:ext cx="704633" cy="50601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848507" y="2234804"/>
            <a:ext cx="704633" cy="504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559914" y="2792016"/>
            <a:ext cx="933162" cy="2524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633071" y="2792016"/>
            <a:ext cx="934352" cy="2524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59914" y="3326606"/>
            <a:ext cx="583226" cy="7262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984197" y="3326606"/>
            <a:ext cx="583226" cy="7262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3586467" y="1362076"/>
            <a:ext cx="1973447" cy="2075259"/>
            <a:chOff x="6899728" y="2042926"/>
            <a:chExt cx="3536004" cy="3716391"/>
          </a:xfrm>
        </p:grpSpPr>
        <p:grpSp>
          <p:nvGrpSpPr>
            <p:cNvPr id="89113" name="Group 51"/>
            <p:cNvGrpSpPr>
              <a:grpSpLocks/>
            </p:cNvGrpSpPr>
            <p:nvPr/>
          </p:nvGrpSpPr>
          <p:grpSpPr bwMode="auto">
            <a:xfrm>
              <a:off x="6899728" y="2042926"/>
              <a:ext cx="3536004" cy="1678159"/>
              <a:chOff x="3124200" y="1219200"/>
              <a:chExt cx="2895600" cy="1374228"/>
            </a:xfrm>
          </p:grpSpPr>
          <p:sp>
            <p:nvSpPr>
              <p:cNvPr id="28" name="U-Turn Arrow 27"/>
              <p:cNvSpPr/>
              <p:nvPr/>
            </p:nvSpPr>
            <p:spPr bwMode="auto">
              <a:xfrm>
                <a:off x="3639401" y="1219200"/>
                <a:ext cx="2132405" cy="1218723"/>
              </a:xfrm>
              <a:prstGeom prst="uturnArrow">
                <a:avLst>
                  <a:gd name="adj1" fmla="val 18135"/>
                  <a:gd name="adj2" fmla="val 25000"/>
                  <a:gd name="adj3" fmla="val 0"/>
                  <a:gd name="adj4" fmla="val 79534"/>
                  <a:gd name="adj5" fmla="val 100000"/>
                </a:avLst>
              </a:pr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 bwMode="auto">
              <a:xfrm>
                <a:off x="3124200" y="2436177"/>
                <a:ext cx="2895600" cy="157142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281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281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281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281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defTabSz="914126" rtl="1"/>
                <a:endParaRPr lang="zh-CN" altLang="zh-CN" sz="800">
                  <a:solidFill>
                    <a:srgbClr val="1C1C1C"/>
                  </a:solidFill>
                  <a:ea typeface="宋体" panose="02010600030101010101" pitchFamily="2" charset="-122"/>
                  <a:cs typeface="B Nazanin" pitchFamily="2" charset="-78"/>
                </a:endParaRPr>
              </a:p>
            </p:txBody>
          </p:sp>
        </p:grpSp>
        <p:sp>
          <p:nvSpPr>
            <p:cNvPr id="30" name="Rounded Rectangle 29"/>
            <p:cNvSpPr/>
            <p:nvPr/>
          </p:nvSpPr>
          <p:spPr bwMode="auto">
            <a:xfrm>
              <a:off x="6899728" y="5567421"/>
              <a:ext cx="3536004" cy="1918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800">
                <a:solidFill>
                  <a:srgbClr val="1C1C1C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123661" y="3750803"/>
              <a:ext cx="3094536" cy="4285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1799">
                <a:solidFill>
                  <a:srgbClr val="FFFFFF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123661" y="4202825"/>
              <a:ext cx="3094536" cy="4285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1799">
                <a:solidFill>
                  <a:srgbClr val="FFFFFF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123661" y="4654848"/>
              <a:ext cx="3094536" cy="4285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1799">
                <a:solidFill>
                  <a:srgbClr val="FFFFFF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23661" y="5104737"/>
              <a:ext cx="3094536" cy="42856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1799">
                <a:solidFill>
                  <a:srgbClr val="FFFFFF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966710" y="3877867"/>
            <a:ext cx="7217722" cy="484726"/>
          </a:xfrm>
          <a:prstGeom prst="rect">
            <a:avLst/>
          </a:prstGeom>
          <a:noFill/>
        </p:spPr>
        <p:txBody>
          <a:bodyPr lIns="68559" tIns="34279" rIns="68559" bIns="3427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4126" rtl="1">
              <a:lnSpc>
                <a:spcPct val="150000"/>
              </a:lnSpc>
            </a:pPr>
            <a:r>
              <a:rPr lang="fa-IR" sz="900" dirty="0">
                <a:cs typeface="B Nazanin" pitchFamily="2" charset="-78"/>
              </a:rPr>
              <a:t>قالب پاورپوینت حرفه ای ویرایش پذیر، ابزاری است بسیار کاربردی برای دانشجویان، محققان و اساتید که به دنبال ارائه یک پروژه، پایان نامه، تز، پروپوزال یا سمینار هستند. این قالب با طراحی شده است که به صورت حرفه ای و جذاب برای مخاطبان شما باشد و بتوانید مفاهیم خود را به شکل بهتری ارائه دهید.</a:t>
            </a:r>
            <a:endParaRPr lang="id-ID" altLang="zh-CN" sz="900" dirty="0">
              <a:solidFill>
                <a:srgbClr val="7F7F7F"/>
              </a:solidFill>
              <a:latin typeface="Open Sans" pitchFamily="34" charset="0"/>
              <a:ea typeface="Open Sans" pitchFamily="34" charset="0"/>
              <a:cs typeface="B Nazanin" pitchFamily="2" charset="-78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50" name="直接连接符 49"/>
            <p:cNvCxnSpPr>
              <a:endCxn id="51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矩形 50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52" name="KSO_GT1.1.1"/>
          <p:cNvSpPr txBox="1"/>
          <p:nvPr/>
        </p:nvSpPr>
        <p:spPr>
          <a:xfrm>
            <a:off x="1473821" y="556929"/>
            <a:ext cx="1540313" cy="25587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930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100" name="直接连接符 99"/>
            <p:cNvCxnSpPr>
              <a:endCxn id="101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矩形 100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102" name="KSO_GT1.1.1"/>
          <p:cNvSpPr txBox="1"/>
          <p:nvPr/>
        </p:nvSpPr>
        <p:spPr>
          <a:xfrm>
            <a:off x="1439954" y="477906"/>
            <a:ext cx="2119210" cy="31231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sp>
        <p:nvSpPr>
          <p:cNvPr id="137" name="Freeform: Shape 40">
            <a:extLst>
              <a:ext uri="{FF2B5EF4-FFF2-40B4-BE49-F238E27FC236}">
                <a16:creationId xmlns:a16="http://schemas.microsoft.com/office/drawing/2014/main" id="{C3386EC0-0820-4E0B-A21E-40257F8F5624}"/>
              </a:ext>
            </a:extLst>
          </p:cNvPr>
          <p:cNvSpPr/>
          <p:nvPr/>
        </p:nvSpPr>
        <p:spPr>
          <a:xfrm>
            <a:off x="2793292" y="1713859"/>
            <a:ext cx="2330555" cy="1719956"/>
          </a:xfrm>
          <a:custGeom>
            <a:avLst/>
            <a:gdLst>
              <a:gd name="connsiteX0" fmla="*/ 43590 w 4114165"/>
              <a:gd name="connsiteY0" fmla="*/ 3035606 h 3036265"/>
              <a:gd name="connsiteX1" fmla="*/ 26 w 4114165"/>
              <a:gd name="connsiteY1" fmla="*/ 2993362 h 3036265"/>
              <a:gd name="connsiteX2" fmla="*/ 686 w 4114165"/>
              <a:gd name="connsiteY2" fmla="*/ 2683135 h 3036265"/>
              <a:gd name="connsiteX3" fmla="*/ 44250 w 4114165"/>
              <a:gd name="connsiteY3" fmla="*/ 2638251 h 3036265"/>
              <a:gd name="connsiteX4" fmla="*/ 314874 w 4114165"/>
              <a:gd name="connsiteY4" fmla="*/ 2638251 h 3036265"/>
              <a:gd name="connsiteX5" fmla="*/ 357117 w 4114165"/>
              <a:gd name="connsiteY5" fmla="*/ 2633631 h 3036265"/>
              <a:gd name="connsiteX6" fmla="*/ 357117 w 4114165"/>
              <a:gd name="connsiteY6" fmla="*/ 2627690 h 3036265"/>
              <a:gd name="connsiteX7" fmla="*/ 357117 w 4114165"/>
              <a:gd name="connsiteY7" fmla="*/ 2282480 h 3036265"/>
              <a:gd name="connsiteX8" fmla="*/ 357777 w 4114165"/>
              <a:gd name="connsiteY8" fmla="*/ 1953111 h 3036265"/>
              <a:gd name="connsiteX9" fmla="*/ 449525 w 4114165"/>
              <a:gd name="connsiteY9" fmla="*/ 1860043 h 3036265"/>
              <a:gd name="connsiteX10" fmla="*/ 1027076 w 4114165"/>
              <a:gd name="connsiteY10" fmla="*/ 1860043 h 3036265"/>
              <a:gd name="connsiteX11" fmla="*/ 1122124 w 4114165"/>
              <a:gd name="connsiteY11" fmla="*/ 1956411 h 3036265"/>
              <a:gd name="connsiteX12" fmla="*/ 1122124 w 4114165"/>
              <a:gd name="connsiteY12" fmla="*/ 2593367 h 3036265"/>
              <a:gd name="connsiteX13" fmla="*/ 1188790 w 4114165"/>
              <a:gd name="connsiteY13" fmla="*/ 2636271 h 3036265"/>
              <a:gd name="connsiteX14" fmla="*/ 1201991 w 4114165"/>
              <a:gd name="connsiteY14" fmla="*/ 2615809 h 3036265"/>
              <a:gd name="connsiteX15" fmla="*/ 1202651 w 4114165"/>
              <a:gd name="connsiteY15" fmla="*/ 2579506 h 3036265"/>
              <a:gd name="connsiteX16" fmla="*/ 1202651 w 4114165"/>
              <a:gd name="connsiteY16" fmla="*/ 1355099 h 3036265"/>
              <a:gd name="connsiteX17" fmla="*/ 1202651 w 4114165"/>
              <a:gd name="connsiteY17" fmla="*/ 1322096 h 3036265"/>
              <a:gd name="connsiteX18" fmla="*/ 1279878 w 4114165"/>
              <a:gd name="connsiteY18" fmla="*/ 1245529 h 3036265"/>
              <a:gd name="connsiteX19" fmla="*/ 1613207 w 4114165"/>
              <a:gd name="connsiteY19" fmla="*/ 1245529 h 3036265"/>
              <a:gd name="connsiteX20" fmla="*/ 1870630 w 4114165"/>
              <a:gd name="connsiteY20" fmla="*/ 1245529 h 3036265"/>
              <a:gd name="connsiteX21" fmla="*/ 1966998 w 4114165"/>
              <a:gd name="connsiteY21" fmla="*/ 1343878 h 3036265"/>
              <a:gd name="connsiteX22" fmla="*/ 1966998 w 4114165"/>
              <a:gd name="connsiteY22" fmla="*/ 2597987 h 3036265"/>
              <a:gd name="connsiteX23" fmla="*/ 1978879 w 4114165"/>
              <a:gd name="connsiteY23" fmla="*/ 2635611 h 3036265"/>
              <a:gd name="connsiteX24" fmla="*/ 2036964 w 4114165"/>
              <a:gd name="connsiteY24" fmla="*/ 2634951 h 3036265"/>
              <a:gd name="connsiteX25" fmla="*/ 2046205 w 4114165"/>
              <a:gd name="connsiteY25" fmla="*/ 2599307 h 3036265"/>
              <a:gd name="connsiteX26" fmla="*/ 2046205 w 4114165"/>
              <a:gd name="connsiteY26" fmla="*/ 830353 h 3036265"/>
              <a:gd name="connsiteX27" fmla="*/ 2046205 w 4114165"/>
              <a:gd name="connsiteY27" fmla="*/ 800650 h 3036265"/>
              <a:gd name="connsiteX28" fmla="*/ 2118152 w 4114165"/>
              <a:gd name="connsiteY28" fmla="*/ 727384 h 3036265"/>
              <a:gd name="connsiteX29" fmla="*/ 2738605 w 4114165"/>
              <a:gd name="connsiteY29" fmla="*/ 727384 h 3036265"/>
              <a:gd name="connsiteX30" fmla="*/ 2809892 w 4114165"/>
              <a:gd name="connsiteY30" fmla="*/ 801970 h 3036265"/>
              <a:gd name="connsiteX31" fmla="*/ 2810552 w 4114165"/>
              <a:gd name="connsiteY31" fmla="*/ 2594027 h 3036265"/>
              <a:gd name="connsiteX32" fmla="*/ 2857416 w 4114165"/>
              <a:gd name="connsiteY32" fmla="*/ 2639571 h 3036265"/>
              <a:gd name="connsiteX33" fmla="*/ 2891079 w 4114165"/>
              <a:gd name="connsiteY33" fmla="*/ 2590727 h 3036265"/>
              <a:gd name="connsiteX34" fmla="*/ 2891079 w 4114165"/>
              <a:gd name="connsiteY34" fmla="*/ 122771 h 3036265"/>
              <a:gd name="connsiteX35" fmla="*/ 3012529 w 4114165"/>
              <a:gd name="connsiteY35" fmla="*/ 0 h 3036265"/>
              <a:gd name="connsiteX36" fmla="*/ 3563678 w 4114165"/>
              <a:gd name="connsiteY36" fmla="*/ 0 h 3036265"/>
              <a:gd name="connsiteX37" fmla="*/ 3653446 w 4114165"/>
              <a:gd name="connsiteY37" fmla="*/ 87788 h 3036265"/>
              <a:gd name="connsiteX38" fmla="*/ 3650806 w 4114165"/>
              <a:gd name="connsiteY38" fmla="*/ 2594687 h 3036265"/>
              <a:gd name="connsiteX39" fmla="*/ 3695029 w 4114165"/>
              <a:gd name="connsiteY39" fmla="*/ 2638911 h 3036265"/>
              <a:gd name="connsiteX40" fmla="*/ 4071262 w 4114165"/>
              <a:gd name="connsiteY40" fmla="*/ 2638911 h 3036265"/>
              <a:gd name="connsiteX41" fmla="*/ 4114166 w 4114165"/>
              <a:gd name="connsiteY41" fmla="*/ 2681815 h 3036265"/>
              <a:gd name="connsiteX42" fmla="*/ 4114166 w 4114165"/>
              <a:gd name="connsiteY42" fmla="*/ 2992042 h 3036265"/>
              <a:gd name="connsiteX43" fmla="*/ 4069283 w 4114165"/>
              <a:gd name="connsiteY43" fmla="*/ 3036266 h 3036265"/>
              <a:gd name="connsiteX44" fmla="*/ 43590 w 4114165"/>
              <a:gd name="connsiteY44" fmla="*/ 3035606 h 303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114165" h="3036265">
                <a:moveTo>
                  <a:pt x="43590" y="3035606"/>
                </a:moveTo>
                <a:cubicBezTo>
                  <a:pt x="11247" y="3035606"/>
                  <a:pt x="-634" y="3027685"/>
                  <a:pt x="26" y="2993362"/>
                </a:cubicBezTo>
                <a:cubicBezTo>
                  <a:pt x="2006" y="2889733"/>
                  <a:pt x="686" y="2786764"/>
                  <a:pt x="686" y="2683135"/>
                </a:cubicBezTo>
                <a:cubicBezTo>
                  <a:pt x="686" y="2638911"/>
                  <a:pt x="1346" y="2638251"/>
                  <a:pt x="44250" y="2638251"/>
                </a:cubicBezTo>
                <a:cubicBezTo>
                  <a:pt x="134678" y="2638251"/>
                  <a:pt x="224446" y="2638251"/>
                  <a:pt x="314874" y="2638251"/>
                </a:cubicBezTo>
                <a:cubicBezTo>
                  <a:pt x="328735" y="2638251"/>
                  <a:pt x="343256" y="2640231"/>
                  <a:pt x="357117" y="2633631"/>
                </a:cubicBezTo>
                <a:cubicBezTo>
                  <a:pt x="357117" y="2631650"/>
                  <a:pt x="357117" y="2629670"/>
                  <a:pt x="357117" y="2627690"/>
                </a:cubicBezTo>
                <a:cubicBezTo>
                  <a:pt x="356457" y="2512840"/>
                  <a:pt x="357117" y="2397330"/>
                  <a:pt x="357117" y="2282480"/>
                </a:cubicBezTo>
                <a:cubicBezTo>
                  <a:pt x="357117" y="2280500"/>
                  <a:pt x="357777" y="2060700"/>
                  <a:pt x="357777" y="1953111"/>
                </a:cubicBezTo>
                <a:cubicBezTo>
                  <a:pt x="357777" y="1881165"/>
                  <a:pt x="378899" y="1860043"/>
                  <a:pt x="449525" y="1860043"/>
                </a:cubicBezTo>
                <a:cubicBezTo>
                  <a:pt x="642262" y="1860043"/>
                  <a:pt x="834339" y="1860043"/>
                  <a:pt x="1027076" y="1860043"/>
                </a:cubicBezTo>
                <a:cubicBezTo>
                  <a:pt x="1101663" y="1860043"/>
                  <a:pt x="1122124" y="1880505"/>
                  <a:pt x="1122124" y="1956411"/>
                </a:cubicBezTo>
                <a:cubicBezTo>
                  <a:pt x="1122124" y="2168950"/>
                  <a:pt x="1122124" y="2380829"/>
                  <a:pt x="1122124" y="2593367"/>
                </a:cubicBezTo>
                <a:cubicBezTo>
                  <a:pt x="1122124" y="2634290"/>
                  <a:pt x="1149187" y="2652112"/>
                  <a:pt x="1188790" y="2636271"/>
                </a:cubicBezTo>
                <a:cubicBezTo>
                  <a:pt x="1198691" y="2632310"/>
                  <a:pt x="1201991" y="2625050"/>
                  <a:pt x="1201991" y="2615809"/>
                </a:cubicBezTo>
                <a:cubicBezTo>
                  <a:pt x="1201991" y="2603928"/>
                  <a:pt x="1202651" y="2591387"/>
                  <a:pt x="1202651" y="2579506"/>
                </a:cubicBezTo>
                <a:cubicBezTo>
                  <a:pt x="1202651" y="2171590"/>
                  <a:pt x="1202651" y="1763674"/>
                  <a:pt x="1202651" y="1355099"/>
                </a:cubicBezTo>
                <a:cubicBezTo>
                  <a:pt x="1202651" y="1343878"/>
                  <a:pt x="1202651" y="1333317"/>
                  <a:pt x="1202651" y="1322096"/>
                </a:cubicBezTo>
                <a:cubicBezTo>
                  <a:pt x="1203971" y="1268631"/>
                  <a:pt x="1227074" y="1245529"/>
                  <a:pt x="1279878" y="1245529"/>
                </a:cubicBezTo>
                <a:cubicBezTo>
                  <a:pt x="1390768" y="1244869"/>
                  <a:pt x="1502318" y="1245529"/>
                  <a:pt x="1613207" y="1245529"/>
                </a:cubicBezTo>
                <a:cubicBezTo>
                  <a:pt x="1699015" y="1245529"/>
                  <a:pt x="1784822" y="1245529"/>
                  <a:pt x="1870630" y="1245529"/>
                </a:cubicBezTo>
                <a:cubicBezTo>
                  <a:pt x="1947857" y="1245529"/>
                  <a:pt x="1966998" y="1264671"/>
                  <a:pt x="1966998" y="1343878"/>
                </a:cubicBezTo>
                <a:cubicBezTo>
                  <a:pt x="1966998" y="1662685"/>
                  <a:pt x="1966998" y="2498979"/>
                  <a:pt x="1966998" y="2597987"/>
                </a:cubicBezTo>
                <a:cubicBezTo>
                  <a:pt x="1966998" y="2611189"/>
                  <a:pt x="1961058" y="2629670"/>
                  <a:pt x="1978879" y="2635611"/>
                </a:cubicBezTo>
                <a:cubicBezTo>
                  <a:pt x="1997361" y="2641551"/>
                  <a:pt x="2018483" y="2642872"/>
                  <a:pt x="2036964" y="2634951"/>
                </a:cubicBezTo>
                <a:cubicBezTo>
                  <a:pt x="2052146" y="2628350"/>
                  <a:pt x="2046205" y="2611849"/>
                  <a:pt x="2046205" y="2599307"/>
                </a:cubicBezTo>
                <a:cubicBezTo>
                  <a:pt x="2046865" y="2454095"/>
                  <a:pt x="2046205" y="1275232"/>
                  <a:pt x="2046205" y="830353"/>
                </a:cubicBezTo>
                <a:cubicBezTo>
                  <a:pt x="2046205" y="820452"/>
                  <a:pt x="2046205" y="810551"/>
                  <a:pt x="2046205" y="800650"/>
                </a:cubicBezTo>
                <a:cubicBezTo>
                  <a:pt x="2048185" y="754446"/>
                  <a:pt x="2072607" y="727384"/>
                  <a:pt x="2118152" y="727384"/>
                </a:cubicBezTo>
                <a:cubicBezTo>
                  <a:pt x="2324750" y="726724"/>
                  <a:pt x="2532008" y="726724"/>
                  <a:pt x="2738605" y="727384"/>
                </a:cubicBezTo>
                <a:cubicBezTo>
                  <a:pt x="2782830" y="727384"/>
                  <a:pt x="2808572" y="756426"/>
                  <a:pt x="2809892" y="801970"/>
                </a:cubicBezTo>
                <a:cubicBezTo>
                  <a:pt x="2811212" y="848174"/>
                  <a:pt x="2810552" y="2042879"/>
                  <a:pt x="2810552" y="2594027"/>
                </a:cubicBezTo>
                <a:cubicBezTo>
                  <a:pt x="2810552" y="2638251"/>
                  <a:pt x="2813192" y="2638251"/>
                  <a:pt x="2857416" y="2639571"/>
                </a:cubicBezTo>
                <a:cubicBezTo>
                  <a:pt x="2897019" y="2640891"/>
                  <a:pt x="2891079" y="2614489"/>
                  <a:pt x="2891079" y="2590727"/>
                </a:cubicBezTo>
                <a:cubicBezTo>
                  <a:pt x="2891079" y="1768295"/>
                  <a:pt x="2891079" y="945203"/>
                  <a:pt x="2891079" y="122771"/>
                </a:cubicBezTo>
                <a:cubicBezTo>
                  <a:pt x="2891079" y="9241"/>
                  <a:pt x="2900320" y="0"/>
                  <a:pt x="3012529" y="0"/>
                </a:cubicBezTo>
                <a:cubicBezTo>
                  <a:pt x="3196026" y="0"/>
                  <a:pt x="3380182" y="0"/>
                  <a:pt x="3563678" y="0"/>
                </a:cubicBezTo>
                <a:cubicBezTo>
                  <a:pt x="3631664" y="0"/>
                  <a:pt x="3652785" y="21122"/>
                  <a:pt x="3653446" y="87788"/>
                </a:cubicBezTo>
                <a:cubicBezTo>
                  <a:pt x="3654106" y="264023"/>
                  <a:pt x="3651466" y="2399310"/>
                  <a:pt x="3650806" y="2594687"/>
                </a:cubicBezTo>
                <a:cubicBezTo>
                  <a:pt x="3650806" y="2638911"/>
                  <a:pt x="3650806" y="2638911"/>
                  <a:pt x="3695029" y="2638911"/>
                </a:cubicBezTo>
                <a:cubicBezTo>
                  <a:pt x="3820440" y="2638911"/>
                  <a:pt x="3945851" y="2638911"/>
                  <a:pt x="4071262" y="2638911"/>
                </a:cubicBezTo>
                <a:cubicBezTo>
                  <a:pt x="4112186" y="2638911"/>
                  <a:pt x="4114166" y="2640891"/>
                  <a:pt x="4114166" y="2681815"/>
                </a:cubicBezTo>
                <a:cubicBezTo>
                  <a:pt x="4114166" y="2785444"/>
                  <a:pt x="4114166" y="2888413"/>
                  <a:pt x="4114166" y="2992042"/>
                </a:cubicBezTo>
                <a:cubicBezTo>
                  <a:pt x="4114166" y="3034946"/>
                  <a:pt x="4113506" y="3036266"/>
                  <a:pt x="4069283" y="3036266"/>
                </a:cubicBezTo>
                <a:cubicBezTo>
                  <a:pt x="3504933" y="3034946"/>
                  <a:pt x="196723" y="3034286"/>
                  <a:pt x="43590" y="3035606"/>
                </a:cubicBezTo>
                <a:close/>
              </a:path>
            </a:pathLst>
          </a:custGeom>
          <a:solidFill>
            <a:schemeClr val="accent1"/>
          </a:solidFill>
          <a:ln w="6595" cap="flat">
            <a:noFill/>
            <a:prstDash val="solid"/>
            <a:miter/>
          </a:ln>
        </p:spPr>
        <p:txBody>
          <a:bodyPr rtlCol="0" anchor="ctr"/>
          <a:lstStyle/>
          <a:p>
            <a:pPr algn="ctr" rtl="1"/>
            <a:endParaRPr lang="en-US">
              <a:cs typeface="B Nazanin" pitchFamily="2" charset="-78"/>
            </a:endParaRPr>
          </a:p>
        </p:txBody>
      </p:sp>
      <p:sp>
        <p:nvSpPr>
          <p:cNvPr id="138" name="Freeform: Shape 43">
            <a:extLst>
              <a:ext uri="{FF2B5EF4-FFF2-40B4-BE49-F238E27FC236}">
                <a16:creationId xmlns:a16="http://schemas.microsoft.com/office/drawing/2014/main" id="{C5327BE6-D99B-40DA-9446-BD96698B2C67}"/>
              </a:ext>
            </a:extLst>
          </p:cNvPr>
          <p:cNvSpPr/>
          <p:nvPr/>
        </p:nvSpPr>
        <p:spPr>
          <a:xfrm>
            <a:off x="3024301" y="1288022"/>
            <a:ext cx="1681999" cy="1266437"/>
          </a:xfrm>
          <a:custGeom>
            <a:avLst/>
            <a:gdLst>
              <a:gd name="connsiteX0" fmla="*/ 1064151 w 2969257"/>
              <a:gd name="connsiteY0" fmla="*/ 935232 h 2235661"/>
              <a:gd name="connsiteX1" fmla="*/ 1755891 w 2969257"/>
              <a:gd name="connsiteY1" fmla="*/ 1096946 h 2235661"/>
              <a:gd name="connsiteX2" fmla="*/ 1823878 w 2969257"/>
              <a:gd name="connsiteY2" fmla="*/ 1078465 h 2235661"/>
              <a:gd name="connsiteX3" fmla="*/ 2653570 w 2969257"/>
              <a:gd name="connsiteY3" fmla="*/ 270554 h 2235661"/>
              <a:gd name="connsiteX4" fmla="*/ 2654230 w 2969257"/>
              <a:gd name="connsiteY4" fmla="*/ 228310 h 2235661"/>
              <a:gd name="connsiteX5" fmla="*/ 2578984 w 2969257"/>
              <a:gd name="connsiteY5" fmla="*/ 154384 h 2235661"/>
              <a:gd name="connsiteX6" fmla="*/ 2586244 w 2969257"/>
              <a:gd name="connsiteY6" fmla="*/ 118741 h 2235661"/>
              <a:gd name="connsiteX7" fmla="*/ 2938055 w 2969257"/>
              <a:gd name="connsiteY7" fmla="*/ 5211 h 2235661"/>
              <a:gd name="connsiteX8" fmla="*/ 2965778 w 2969257"/>
              <a:gd name="connsiteY8" fmla="*/ 4551 h 2235661"/>
              <a:gd name="connsiteX9" fmla="*/ 2964457 w 2969257"/>
              <a:gd name="connsiteY9" fmla="*/ 29633 h 2235661"/>
              <a:gd name="connsiteX10" fmla="*/ 2857528 w 2969257"/>
              <a:gd name="connsiteY10" fmla="*/ 383424 h 2235661"/>
              <a:gd name="connsiteX11" fmla="*/ 2817924 w 2969257"/>
              <a:gd name="connsiteY11" fmla="*/ 392665 h 2235661"/>
              <a:gd name="connsiteX12" fmla="*/ 2761820 w 2969257"/>
              <a:gd name="connsiteY12" fmla="*/ 336560 h 2235661"/>
              <a:gd name="connsiteX13" fmla="*/ 2714956 w 2969257"/>
              <a:gd name="connsiteY13" fmla="*/ 337220 h 2235661"/>
              <a:gd name="connsiteX14" fmla="*/ 1858200 w 2969257"/>
              <a:gd name="connsiteY14" fmla="*/ 1225657 h 2235661"/>
              <a:gd name="connsiteX15" fmla="*/ 1800115 w 2969257"/>
              <a:gd name="connsiteY15" fmla="*/ 1242159 h 2235661"/>
              <a:gd name="connsiteX16" fmla="*/ 1132137 w 2969257"/>
              <a:gd name="connsiteY16" fmla="*/ 1070544 h 2235661"/>
              <a:gd name="connsiteX17" fmla="*/ 1064151 w 2969257"/>
              <a:gd name="connsiteY17" fmla="*/ 1091666 h 2235661"/>
              <a:gd name="connsiteX18" fmla="*/ 114988 w 2969257"/>
              <a:gd name="connsiteY18" fmla="*/ 2222345 h 2235661"/>
              <a:gd name="connsiteX19" fmla="*/ 74724 w 2969257"/>
              <a:gd name="connsiteY19" fmla="*/ 2225645 h 2235661"/>
              <a:gd name="connsiteX20" fmla="*/ 15979 w 2969257"/>
              <a:gd name="connsiteY20" fmla="*/ 2178121 h 2235661"/>
              <a:gd name="connsiteX21" fmla="*/ 11359 w 2969257"/>
              <a:gd name="connsiteY21" fmla="*/ 2132577 h 2235661"/>
              <a:gd name="connsiteX22" fmla="*/ 1024547 w 2969257"/>
              <a:gd name="connsiteY22" fmla="*/ 954374 h 2235661"/>
              <a:gd name="connsiteX23" fmla="*/ 1064151 w 2969257"/>
              <a:gd name="connsiteY23" fmla="*/ 935232 h 2235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969257" h="2235661">
                <a:moveTo>
                  <a:pt x="1064151" y="935232"/>
                </a:moveTo>
                <a:cubicBezTo>
                  <a:pt x="1105074" y="944473"/>
                  <a:pt x="1572395" y="1052722"/>
                  <a:pt x="1755891" y="1096946"/>
                </a:cubicBezTo>
                <a:cubicBezTo>
                  <a:pt x="1783614" y="1103547"/>
                  <a:pt x="1803415" y="1098266"/>
                  <a:pt x="1823878" y="1078465"/>
                </a:cubicBezTo>
                <a:cubicBezTo>
                  <a:pt x="2011334" y="894308"/>
                  <a:pt x="2564462" y="355701"/>
                  <a:pt x="2653570" y="270554"/>
                </a:cubicBezTo>
                <a:cubicBezTo>
                  <a:pt x="2670731" y="254052"/>
                  <a:pt x="2670731" y="243491"/>
                  <a:pt x="2654230" y="228310"/>
                </a:cubicBezTo>
                <a:cubicBezTo>
                  <a:pt x="2628488" y="204548"/>
                  <a:pt x="2604725" y="178806"/>
                  <a:pt x="2578984" y="154384"/>
                </a:cubicBezTo>
                <a:cubicBezTo>
                  <a:pt x="2561162" y="137222"/>
                  <a:pt x="2559842" y="126661"/>
                  <a:pt x="2586244" y="118741"/>
                </a:cubicBezTo>
                <a:cubicBezTo>
                  <a:pt x="2703734" y="81117"/>
                  <a:pt x="2820565" y="42834"/>
                  <a:pt x="2938055" y="5211"/>
                </a:cubicBezTo>
                <a:cubicBezTo>
                  <a:pt x="2947296" y="2570"/>
                  <a:pt x="2957196" y="-4690"/>
                  <a:pt x="2965778" y="4551"/>
                </a:cubicBezTo>
                <a:cubicBezTo>
                  <a:pt x="2973038" y="11811"/>
                  <a:pt x="2967097" y="21712"/>
                  <a:pt x="2964457" y="29633"/>
                </a:cubicBezTo>
                <a:cubicBezTo>
                  <a:pt x="2928814" y="147783"/>
                  <a:pt x="2893171" y="265273"/>
                  <a:pt x="2857528" y="383424"/>
                </a:cubicBezTo>
                <a:cubicBezTo>
                  <a:pt x="2847627" y="416427"/>
                  <a:pt x="2843007" y="417087"/>
                  <a:pt x="2817924" y="392665"/>
                </a:cubicBezTo>
                <a:cubicBezTo>
                  <a:pt x="2798783" y="374183"/>
                  <a:pt x="2778981" y="357021"/>
                  <a:pt x="2761820" y="336560"/>
                </a:cubicBezTo>
                <a:cubicBezTo>
                  <a:pt x="2743998" y="315438"/>
                  <a:pt x="2732117" y="318738"/>
                  <a:pt x="2714956" y="337220"/>
                </a:cubicBezTo>
                <a:cubicBezTo>
                  <a:pt x="2576343" y="481772"/>
                  <a:pt x="2004073" y="1073184"/>
                  <a:pt x="1858200" y="1225657"/>
                </a:cubicBezTo>
                <a:cubicBezTo>
                  <a:pt x="1840379" y="1244139"/>
                  <a:pt x="1824537" y="1248099"/>
                  <a:pt x="1800115" y="1242159"/>
                </a:cubicBezTo>
                <a:cubicBezTo>
                  <a:pt x="1577676" y="1184734"/>
                  <a:pt x="1354576" y="1128629"/>
                  <a:pt x="1132137" y="1070544"/>
                </a:cubicBezTo>
                <a:cubicBezTo>
                  <a:pt x="1102434" y="1062623"/>
                  <a:pt x="1083953" y="1067904"/>
                  <a:pt x="1064151" y="1091666"/>
                </a:cubicBezTo>
                <a:cubicBezTo>
                  <a:pt x="922238" y="1260641"/>
                  <a:pt x="288583" y="2014426"/>
                  <a:pt x="114988" y="2222345"/>
                </a:cubicBezTo>
                <a:cubicBezTo>
                  <a:pt x="100466" y="2239506"/>
                  <a:pt x="89906" y="2239506"/>
                  <a:pt x="74724" y="2225645"/>
                </a:cubicBezTo>
                <a:cubicBezTo>
                  <a:pt x="55583" y="2209143"/>
                  <a:pt x="36441" y="2191982"/>
                  <a:pt x="15979" y="2178121"/>
                </a:cubicBezTo>
                <a:cubicBezTo>
                  <a:pt x="-4483" y="2163600"/>
                  <a:pt x="-4483" y="2150398"/>
                  <a:pt x="11359" y="2132577"/>
                </a:cubicBezTo>
                <a:cubicBezTo>
                  <a:pt x="81985" y="2051390"/>
                  <a:pt x="924879" y="1070544"/>
                  <a:pt x="1024547" y="954374"/>
                </a:cubicBezTo>
                <a:cubicBezTo>
                  <a:pt x="1032468" y="944473"/>
                  <a:pt x="1039729" y="932592"/>
                  <a:pt x="1064151" y="935232"/>
                </a:cubicBezTo>
                <a:close/>
              </a:path>
            </a:pathLst>
          </a:custGeom>
          <a:solidFill>
            <a:schemeClr val="accent3"/>
          </a:solidFill>
          <a:ln w="6595" cap="flat">
            <a:noFill/>
            <a:prstDash val="solid"/>
            <a:miter/>
          </a:ln>
        </p:spPr>
        <p:txBody>
          <a:bodyPr rtlCol="0" anchor="ctr"/>
          <a:lstStyle/>
          <a:p>
            <a:pPr algn="ctr" rtl="1"/>
            <a:endParaRPr lang="en-US">
              <a:cs typeface="B Nazanin" pitchFamily="2" charset="-78"/>
            </a:endParaRPr>
          </a:p>
        </p:txBody>
      </p:sp>
      <p:grpSp>
        <p:nvGrpSpPr>
          <p:cNvPr id="139" name="Group 62">
            <a:extLst>
              <a:ext uri="{FF2B5EF4-FFF2-40B4-BE49-F238E27FC236}">
                <a16:creationId xmlns:a16="http://schemas.microsoft.com/office/drawing/2014/main" id="{9F9F2258-76D9-4FE7-A28E-D8C0DCC37062}"/>
              </a:ext>
            </a:extLst>
          </p:cNvPr>
          <p:cNvGrpSpPr/>
          <p:nvPr/>
        </p:nvGrpSpPr>
        <p:grpSpPr>
          <a:xfrm>
            <a:off x="319983" y="1967803"/>
            <a:ext cx="3760512" cy="3176682"/>
            <a:chOff x="319983" y="2613403"/>
            <a:chExt cx="5024694" cy="4244597"/>
          </a:xfrm>
        </p:grpSpPr>
        <p:grpSp>
          <p:nvGrpSpPr>
            <p:cNvPr id="140" name="Graphic 60">
              <a:extLst>
                <a:ext uri="{FF2B5EF4-FFF2-40B4-BE49-F238E27FC236}">
                  <a16:creationId xmlns:a16="http://schemas.microsoft.com/office/drawing/2014/main" id="{6F496A4E-E750-4C3D-A863-3D6A839B4EF3}"/>
                </a:ext>
              </a:extLst>
            </p:cNvPr>
            <p:cNvGrpSpPr/>
            <p:nvPr/>
          </p:nvGrpSpPr>
          <p:grpSpPr>
            <a:xfrm>
              <a:off x="1545801" y="2613865"/>
              <a:ext cx="1177542" cy="1489096"/>
              <a:chOff x="3487745" y="1253233"/>
              <a:chExt cx="1555735" cy="1967347"/>
            </a:xfrm>
            <a:solidFill>
              <a:schemeClr val="accent1"/>
            </a:solidFill>
          </p:grpSpPr>
          <p:sp>
            <p:nvSpPr>
              <p:cNvPr id="155" name="Freeform: Shape 35">
                <a:extLst>
                  <a:ext uri="{FF2B5EF4-FFF2-40B4-BE49-F238E27FC236}">
                    <a16:creationId xmlns:a16="http://schemas.microsoft.com/office/drawing/2014/main" id="{DADE15FD-7D6D-4DC5-BC75-3102DFF529A2}"/>
                  </a:ext>
                </a:extLst>
              </p:cNvPr>
              <p:cNvSpPr/>
              <p:nvPr/>
            </p:nvSpPr>
            <p:spPr>
              <a:xfrm>
                <a:off x="3487745" y="1253233"/>
                <a:ext cx="1555735" cy="1967347"/>
              </a:xfrm>
              <a:custGeom>
                <a:avLst/>
                <a:gdLst>
                  <a:gd name="connsiteX0" fmla="*/ 1458429 w 1555737"/>
                  <a:gd name="connsiteY0" fmla="*/ 1078087 h 1967353"/>
                  <a:gd name="connsiteX1" fmla="*/ 1550177 w 1555737"/>
                  <a:gd name="connsiteY1" fmla="*/ 976438 h 1967353"/>
                  <a:gd name="connsiteX2" fmla="*/ 1515854 w 1555737"/>
                  <a:gd name="connsiteY2" fmla="*/ 910432 h 1967353"/>
                  <a:gd name="connsiteX3" fmla="*/ 1395724 w 1555737"/>
                  <a:gd name="connsiteY3" fmla="*/ 845746 h 1967353"/>
                  <a:gd name="connsiteX4" fmla="*/ 1263712 w 1555737"/>
                  <a:gd name="connsiteY4" fmla="*/ 590964 h 1967353"/>
                  <a:gd name="connsiteX5" fmla="*/ 1230049 w 1555737"/>
                  <a:gd name="connsiteY5" fmla="*/ 478094 h 1967353"/>
                  <a:gd name="connsiteX6" fmla="*/ 1111239 w 1555737"/>
                  <a:gd name="connsiteY6" fmla="*/ 338822 h 1967353"/>
                  <a:gd name="connsiteX7" fmla="*/ 1111239 w 1555737"/>
                  <a:gd name="connsiteY7" fmla="*/ 338822 h 1967353"/>
                  <a:gd name="connsiteX8" fmla="*/ 1091437 w 1555737"/>
                  <a:gd name="connsiteY8" fmla="*/ 319680 h 1967353"/>
                  <a:gd name="connsiteX9" fmla="*/ 1113879 w 1555737"/>
                  <a:gd name="connsiteY9" fmla="*/ 270176 h 1967353"/>
                  <a:gd name="connsiteX10" fmla="*/ 1146222 w 1555737"/>
                  <a:gd name="connsiteY10" fmla="*/ 218031 h 1967353"/>
                  <a:gd name="connsiteX11" fmla="*/ 1195066 w 1555737"/>
                  <a:gd name="connsiteY11" fmla="*/ 124303 h 1967353"/>
                  <a:gd name="connsiteX12" fmla="*/ 1107939 w 1555737"/>
                  <a:gd name="connsiteY12" fmla="*/ 56977 h 1967353"/>
                  <a:gd name="connsiteX13" fmla="*/ 1098038 w 1555737"/>
                  <a:gd name="connsiteY13" fmla="*/ 54337 h 1967353"/>
                  <a:gd name="connsiteX14" fmla="*/ 806292 w 1555737"/>
                  <a:gd name="connsiteY14" fmla="*/ 2852 h 1967353"/>
                  <a:gd name="connsiteX15" fmla="*/ 507286 w 1555737"/>
                  <a:gd name="connsiteY15" fmla="*/ 72159 h 1967353"/>
                  <a:gd name="connsiteX16" fmla="*/ 173957 w 1555737"/>
                  <a:gd name="connsiteY16" fmla="*/ 314400 h 1967353"/>
                  <a:gd name="connsiteX17" fmla="*/ 4322 w 1555737"/>
                  <a:gd name="connsiteY17" fmla="*/ 766539 h 1967353"/>
                  <a:gd name="connsiteX18" fmla="*/ 142934 w 1555737"/>
                  <a:gd name="connsiteY18" fmla="*/ 1175775 h 1967353"/>
                  <a:gd name="connsiteX19" fmla="*/ 333031 w 1555737"/>
                  <a:gd name="connsiteY19" fmla="*/ 1418676 h 1967353"/>
                  <a:gd name="connsiteX20" fmla="*/ 371974 w 1555737"/>
                  <a:gd name="connsiteY20" fmla="*/ 1416696 h 1967353"/>
                  <a:gd name="connsiteX21" fmla="*/ 378575 w 1555737"/>
                  <a:gd name="connsiteY21" fmla="*/ 1470821 h 1967353"/>
                  <a:gd name="connsiteX22" fmla="*/ 432699 w 1555737"/>
                  <a:gd name="connsiteY22" fmla="*/ 1596232 h 1967353"/>
                  <a:gd name="connsiteX23" fmla="*/ 459102 w 1555737"/>
                  <a:gd name="connsiteY23" fmla="*/ 1706461 h 1967353"/>
                  <a:gd name="connsiteX24" fmla="*/ 449861 w 1555737"/>
                  <a:gd name="connsiteY24" fmla="*/ 1810751 h 1967353"/>
                  <a:gd name="connsiteX25" fmla="*/ 487484 w 1555737"/>
                  <a:gd name="connsiteY25" fmla="*/ 1893918 h 1967353"/>
                  <a:gd name="connsiteX26" fmla="*/ 598374 w 1555737"/>
                  <a:gd name="connsiteY26" fmla="*/ 1946063 h 1967353"/>
                  <a:gd name="connsiteX27" fmla="*/ 853156 w 1555737"/>
                  <a:gd name="connsiteY27" fmla="*/ 1959924 h 1967353"/>
                  <a:gd name="connsiteX28" fmla="*/ 1198366 w 1555737"/>
                  <a:gd name="connsiteY28" fmla="*/ 1875436 h 1967353"/>
                  <a:gd name="connsiteX29" fmla="*/ 1180545 w 1555737"/>
                  <a:gd name="connsiteY29" fmla="*/ 1729564 h 1967353"/>
                  <a:gd name="connsiteX30" fmla="*/ 1169324 w 1555737"/>
                  <a:gd name="connsiteY30" fmla="*/ 1632535 h 1967353"/>
                  <a:gd name="connsiteX31" fmla="*/ 1453149 w 1555737"/>
                  <a:gd name="connsiteY31" fmla="*/ 1616034 h 1967353"/>
                  <a:gd name="connsiteX32" fmla="*/ 1516514 w 1555737"/>
                  <a:gd name="connsiteY32" fmla="*/ 1543427 h 1967353"/>
                  <a:gd name="connsiteX33" fmla="*/ 1493412 w 1555737"/>
                  <a:gd name="connsiteY33" fmla="*/ 1276104 h 1967353"/>
                  <a:gd name="connsiteX34" fmla="*/ 1493412 w 1555737"/>
                  <a:gd name="connsiteY34" fmla="*/ 1276104 h 1967353"/>
                  <a:gd name="connsiteX35" fmla="*/ 1467670 w 1555737"/>
                  <a:gd name="connsiteY35" fmla="*/ 1308447 h 1967353"/>
                  <a:gd name="connsiteX36" fmla="*/ 1269653 w 1555737"/>
                  <a:gd name="connsiteY36" fmla="*/ 1249702 h 1967353"/>
                  <a:gd name="connsiteX37" fmla="*/ 1472290 w 1555737"/>
                  <a:gd name="connsiteY37" fmla="*/ 1217359 h 1967353"/>
                  <a:gd name="connsiteX38" fmla="*/ 1438627 w 1555737"/>
                  <a:gd name="connsiteY38" fmla="*/ 1134851 h 1967353"/>
                  <a:gd name="connsiteX39" fmla="*/ 1458429 w 1555737"/>
                  <a:gd name="connsiteY39" fmla="*/ 1078087 h 1967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555737" h="1967353">
                    <a:moveTo>
                      <a:pt x="1458429" y="1078087"/>
                    </a:moveTo>
                    <a:cubicBezTo>
                      <a:pt x="1501993" y="1057625"/>
                      <a:pt x="1536316" y="1025282"/>
                      <a:pt x="1550177" y="976438"/>
                    </a:cubicBezTo>
                    <a:cubicBezTo>
                      <a:pt x="1562058" y="933534"/>
                      <a:pt x="1556778" y="924953"/>
                      <a:pt x="1515854" y="910432"/>
                    </a:cubicBezTo>
                    <a:cubicBezTo>
                      <a:pt x="1472290" y="894590"/>
                      <a:pt x="1430707" y="879409"/>
                      <a:pt x="1395724" y="845746"/>
                    </a:cubicBezTo>
                    <a:cubicBezTo>
                      <a:pt x="1321797" y="775780"/>
                      <a:pt x="1278894" y="690633"/>
                      <a:pt x="1263712" y="590964"/>
                    </a:cubicBezTo>
                    <a:cubicBezTo>
                      <a:pt x="1257772" y="552021"/>
                      <a:pt x="1251831" y="513077"/>
                      <a:pt x="1230049" y="478094"/>
                    </a:cubicBezTo>
                    <a:cubicBezTo>
                      <a:pt x="1197046" y="425949"/>
                      <a:pt x="1156783" y="379745"/>
                      <a:pt x="1111239" y="338822"/>
                    </a:cubicBezTo>
                    <a:lnTo>
                      <a:pt x="1111239" y="338822"/>
                    </a:lnTo>
                    <a:cubicBezTo>
                      <a:pt x="1104638" y="332221"/>
                      <a:pt x="1098038" y="325621"/>
                      <a:pt x="1091437" y="319680"/>
                    </a:cubicBezTo>
                    <a:cubicBezTo>
                      <a:pt x="1109919" y="308459"/>
                      <a:pt x="1109259" y="287337"/>
                      <a:pt x="1113879" y="270176"/>
                    </a:cubicBezTo>
                    <a:cubicBezTo>
                      <a:pt x="1119820" y="249054"/>
                      <a:pt x="1129720" y="232553"/>
                      <a:pt x="1146222" y="218031"/>
                    </a:cubicBezTo>
                    <a:cubicBezTo>
                      <a:pt x="1173944" y="192949"/>
                      <a:pt x="1206287" y="167867"/>
                      <a:pt x="1195066" y="124303"/>
                    </a:cubicBezTo>
                    <a:cubicBezTo>
                      <a:pt x="1183845" y="81399"/>
                      <a:pt x="1144242" y="70178"/>
                      <a:pt x="1107939" y="56977"/>
                    </a:cubicBezTo>
                    <a:cubicBezTo>
                      <a:pt x="1104638" y="55657"/>
                      <a:pt x="1101338" y="55657"/>
                      <a:pt x="1098038" y="54337"/>
                    </a:cubicBezTo>
                    <a:cubicBezTo>
                      <a:pt x="1002989" y="26614"/>
                      <a:pt x="904641" y="12753"/>
                      <a:pt x="806292" y="2852"/>
                    </a:cubicBezTo>
                    <a:cubicBezTo>
                      <a:pt x="698703" y="-7709"/>
                      <a:pt x="598374" y="10113"/>
                      <a:pt x="507286" y="72159"/>
                    </a:cubicBezTo>
                    <a:cubicBezTo>
                      <a:pt x="393756" y="149385"/>
                      <a:pt x="278246" y="223972"/>
                      <a:pt x="173957" y="314400"/>
                    </a:cubicBezTo>
                    <a:cubicBezTo>
                      <a:pt x="35345" y="434530"/>
                      <a:pt x="-16140" y="586344"/>
                      <a:pt x="4322" y="766539"/>
                    </a:cubicBezTo>
                    <a:cubicBezTo>
                      <a:pt x="20823" y="913072"/>
                      <a:pt x="72968" y="1047724"/>
                      <a:pt x="142934" y="1175775"/>
                    </a:cubicBezTo>
                    <a:cubicBezTo>
                      <a:pt x="192438" y="1267523"/>
                      <a:pt x="255144" y="1349370"/>
                      <a:pt x="333031" y="1418676"/>
                    </a:cubicBezTo>
                    <a:cubicBezTo>
                      <a:pt x="346892" y="1431218"/>
                      <a:pt x="360753" y="1443098"/>
                      <a:pt x="371974" y="1416696"/>
                    </a:cubicBezTo>
                    <a:cubicBezTo>
                      <a:pt x="372634" y="1435178"/>
                      <a:pt x="366033" y="1455640"/>
                      <a:pt x="378575" y="1470821"/>
                    </a:cubicBezTo>
                    <a:cubicBezTo>
                      <a:pt x="408277" y="1507784"/>
                      <a:pt x="418178" y="1552668"/>
                      <a:pt x="432699" y="1596232"/>
                    </a:cubicBezTo>
                    <a:cubicBezTo>
                      <a:pt x="444580" y="1631875"/>
                      <a:pt x="465042" y="1668178"/>
                      <a:pt x="459102" y="1706461"/>
                    </a:cubicBezTo>
                    <a:cubicBezTo>
                      <a:pt x="453821" y="1741445"/>
                      <a:pt x="450521" y="1775768"/>
                      <a:pt x="449861" y="1810751"/>
                    </a:cubicBezTo>
                    <a:cubicBezTo>
                      <a:pt x="453821" y="1840453"/>
                      <a:pt x="452501" y="1879397"/>
                      <a:pt x="487484" y="1893918"/>
                    </a:cubicBezTo>
                    <a:cubicBezTo>
                      <a:pt x="517847" y="1903819"/>
                      <a:pt x="554150" y="1928241"/>
                      <a:pt x="598374" y="1946063"/>
                    </a:cubicBezTo>
                    <a:cubicBezTo>
                      <a:pt x="742927" y="1973785"/>
                      <a:pt x="680221" y="1969824"/>
                      <a:pt x="853156" y="1959924"/>
                    </a:cubicBezTo>
                    <a:cubicBezTo>
                      <a:pt x="913881" y="1953323"/>
                      <a:pt x="1146882" y="1917020"/>
                      <a:pt x="1198366" y="1875436"/>
                    </a:cubicBezTo>
                    <a:cubicBezTo>
                      <a:pt x="1206947" y="1868176"/>
                      <a:pt x="1182525" y="1748045"/>
                      <a:pt x="1180545" y="1729564"/>
                    </a:cubicBezTo>
                    <a:cubicBezTo>
                      <a:pt x="1177245" y="1697221"/>
                      <a:pt x="1162063" y="1666198"/>
                      <a:pt x="1169324" y="1632535"/>
                    </a:cubicBezTo>
                    <a:cubicBezTo>
                      <a:pt x="1265032" y="1650357"/>
                      <a:pt x="1359420" y="1636495"/>
                      <a:pt x="1453149" y="1616034"/>
                    </a:cubicBezTo>
                    <a:cubicBezTo>
                      <a:pt x="1489452" y="1608113"/>
                      <a:pt x="1512554" y="1579731"/>
                      <a:pt x="1516514" y="1543427"/>
                    </a:cubicBezTo>
                    <a:cubicBezTo>
                      <a:pt x="1526415" y="1452999"/>
                      <a:pt x="1514534" y="1363892"/>
                      <a:pt x="1493412" y="1276104"/>
                    </a:cubicBezTo>
                    <a:cubicBezTo>
                      <a:pt x="1493412" y="1276104"/>
                      <a:pt x="1493412" y="1276104"/>
                      <a:pt x="1493412" y="1276104"/>
                    </a:cubicBezTo>
                    <a:cubicBezTo>
                      <a:pt x="1492092" y="1292605"/>
                      <a:pt x="1492092" y="1311747"/>
                      <a:pt x="1467670" y="1308447"/>
                    </a:cubicBezTo>
                    <a:cubicBezTo>
                      <a:pt x="1399684" y="1299866"/>
                      <a:pt x="1333018" y="1283364"/>
                      <a:pt x="1269653" y="1249702"/>
                    </a:cubicBezTo>
                    <a:cubicBezTo>
                      <a:pt x="1338959" y="1247721"/>
                      <a:pt x="1406285" y="1234520"/>
                      <a:pt x="1472290" y="1217359"/>
                    </a:cubicBezTo>
                    <a:cubicBezTo>
                      <a:pt x="1461070" y="1189636"/>
                      <a:pt x="1451829" y="1161914"/>
                      <a:pt x="1438627" y="1134851"/>
                    </a:cubicBezTo>
                    <a:cubicBezTo>
                      <a:pt x="1426746" y="1107789"/>
                      <a:pt x="1429387" y="1091948"/>
                      <a:pt x="1458429" y="1078087"/>
                    </a:cubicBezTo>
                    <a:close/>
                  </a:path>
                </a:pathLst>
              </a:custGeom>
              <a:solidFill>
                <a:srgbClr val="FEC88A"/>
              </a:solidFill>
              <a:ln w="34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 rtl="1"/>
                <a:endParaRPr lang="en-US">
                  <a:cs typeface="B Nazanin" pitchFamily="2" charset="-78"/>
                </a:endParaRPr>
              </a:p>
            </p:txBody>
          </p:sp>
          <p:sp>
            <p:nvSpPr>
              <p:cNvPr id="156" name="Freeform: Shape 36">
                <a:extLst>
                  <a:ext uri="{FF2B5EF4-FFF2-40B4-BE49-F238E27FC236}">
                    <a16:creationId xmlns:a16="http://schemas.microsoft.com/office/drawing/2014/main" id="{42F1F355-0201-4702-9A1B-7DB7D872EA9F}"/>
                  </a:ext>
                </a:extLst>
              </p:cNvPr>
              <p:cNvSpPr/>
              <p:nvPr/>
            </p:nvSpPr>
            <p:spPr>
              <a:xfrm>
                <a:off x="4960694" y="2470582"/>
                <a:ext cx="6600" cy="6600"/>
              </a:xfrm>
              <a:custGeom>
                <a:avLst/>
                <a:gdLst>
                  <a:gd name="connsiteX0" fmla="*/ 0 w 6600"/>
                  <a:gd name="connsiteY0" fmla="*/ 0 h 6600"/>
                  <a:gd name="connsiteX1" fmla="*/ 0 w 6600"/>
                  <a:gd name="connsiteY1" fmla="*/ 0 h 6600"/>
                  <a:gd name="connsiteX2" fmla="*/ 0 w 6600"/>
                  <a:gd name="connsiteY2" fmla="*/ 0 h 6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00" h="660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C88A"/>
              </a:solidFill>
              <a:ln w="34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 rtl="1"/>
                <a:endParaRPr lang="en-US">
                  <a:cs typeface="B Nazanin" pitchFamily="2" charset="-78"/>
                </a:endParaRPr>
              </a:p>
            </p:txBody>
          </p:sp>
        </p:grpSp>
        <p:sp>
          <p:nvSpPr>
            <p:cNvPr id="141" name="Freeform: Shape 37">
              <a:extLst>
                <a:ext uri="{FF2B5EF4-FFF2-40B4-BE49-F238E27FC236}">
                  <a16:creationId xmlns:a16="http://schemas.microsoft.com/office/drawing/2014/main" id="{74E6D3C6-7845-4F4C-9F6C-78D276652D94}"/>
                </a:ext>
              </a:extLst>
            </p:cNvPr>
            <p:cNvSpPr/>
            <p:nvPr/>
          </p:nvSpPr>
          <p:spPr>
            <a:xfrm>
              <a:off x="2327614" y="3157457"/>
              <a:ext cx="129522" cy="102081"/>
            </a:xfrm>
            <a:custGeom>
              <a:avLst/>
              <a:gdLst>
                <a:gd name="connsiteX0" fmla="*/ 158197 w 171122"/>
                <a:gd name="connsiteY0" fmla="*/ 47786 h 134866"/>
                <a:gd name="connsiteX1" fmla="*/ 98487 w 171122"/>
                <a:gd name="connsiteY1" fmla="*/ 115220 h 134866"/>
                <a:gd name="connsiteX2" fmla="*/ 12926 w 171122"/>
                <a:gd name="connsiteY2" fmla="*/ 87080 h 134866"/>
                <a:gd name="connsiteX3" fmla="*/ 72636 w 171122"/>
                <a:gd name="connsiteY3" fmla="*/ 19647 h 134866"/>
                <a:gd name="connsiteX4" fmla="*/ 158197 w 171122"/>
                <a:gd name="connsiteY4" fmla="*/ 47786 h 134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22" h="134866">
                  <a:moveTo>
                    <a:pt x="158197" y="47786"/>
                  </a:moveTo>
                  <a:cubicBezTo>
                    <a:pt x="165335" y="74178"/>
                    <a:pt x="138602" y="104369"/>
                    <a:pt x="98487" y="115220"/>
                  </a:cubicBezTo>
                  <a:cubicBezTo>
                    <a:pt x="58371" y="126071"/>
                    <a:pt x="20064" y="113472"/>
                    <a:pt x="12926" y="87080"/>
                  </a:cubicBezTo>
                  <a:cubicBezTo>
                    <a:pt x="5787" y="60688"/>
                    <a:pt x="32520" y="30497"/>
                    <a:pt x="72636" y="19647"/>
                  </a:cubicBezTo>
                  <a:cubicBezTo>
                    <a:pt x="112751" y="8796"/>
                    <a:pt x="151058" y="21395"/>
                    <a:pt x="158197" y="47786"/>
                  </a:cubicBezTo>
                  <a:close/>
                </a:path>
              </a:pathLst>
            </a:custGeom>
            <a:solidFill>
              <a:srgbClr val="F0F0F0"/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42" name="Freeform: Shape 38">
              <a:extLst>
                <a:ext uri="{FF2B5EF4-FFF2-40B4-BE49-F238E27FC236}">
                  <a16:creationId xmlns:a16="http://schemas.microsoft.com/office/drawing/2014/main" id="{DF581CB2-AA4F-44E9-94E7-BCEC689FAD6A}"/>
                </a:ext>
              </a:extLst>
            </p:cNvPr>
            <p:cNvSpPr/>
            <p:nvPr/>
          </p:nvSpPr>
          <p:spPr>
            <a:xfrm>
              <a:off x="319983" y="3908488"/>
              <a:ext cx="4328106" cy="2949512"/>
            </a:xfrm>
            <a:custGeom>
              <a:avLst/>
              <a:gdLst>
                <a:gd name="connsiteX0" fmla="*/ 5627749 w 5718176"/>
                <a:gd name="connsiteY0" fmla="*/ 1295693 h 3896816"/>
                <a:gd name="connsiteX1" fmla="*/ 5718177 w 5718176"/>
                <a:gd name="connsiteY1" fmla="*/ 1192724 h 3896816"/>
                <a:gd name="connsiteX2" fmla="*/ 5493097 w 5718176"/>
                <a:gd name="connsiteY2" fmla="*/ 941242 h 3896816"/>
                <a:gd name="connsiteX3" fmla="*/ 5475935 w 5718176"/>
                <a:gd name="connsiteY3" fmla="*/ 945203 h 3896816"/>
                <a:gd name="connsiteX4" fmla="*/ 5396069 w 5718176"/>
                <a:gd name="connsiteY4" fmla="*/ 992727 h 3896816"/>
                <a:gd name="connsiteX5" fmla="*/ 5342604 w 5718176"/>
                <a:gd name="connsiteY5" fmla="*/ 994047 h 3896816"/>
                <a:gd name="connsiteX6" fmla="*/ 4660104 w 5718176"/>
                <a:gd name="connsiteY6" fmla="*/ 1592719 h 3896816"/>
                <a:gd name="connsiteX7" fmla="*/ 4602679 w 5718176"/>
                <a:gd name="connsiteY7" fmla="*/ 1596020 h 3896816"/>
                <a:gd name="connsiteX8" fmla="*/ 4407302 w 5718176"/>
                <a:gd name="connsiteY8" fmla="*/ 1438926 h 3896816"/>
                <a:gd name="connsiteX9" fmla="*/ 4003347 w 5718176"/>
                <a:gd name="connsiteY9" fmla="*/ 919460 h 3896816"/>
                <a:gd name="connsiteX10" fmla="*/ 3658796 w 5718176"/>
                <a:gd name="connsiteY10" fmla="*/ 269964 h 3896816"/>
                <a:gd name="connsiteX11" fmla="*/ 3607972 w 5718176"/>
                <a:gd name="connsiteY11" fmla="*/ 225080 h 3896816"/>
                <a:gd name="connsiteX12" fmla="*/ 2860787 w 5718176"/>
                <a:gd name="connsiteY12" fmla="*/ 45544 h 3896816"/>
                <a:gd name="connsiteX13" fmla="*/ 2800721 w 5718176"/>
                <a:gd name="connsiteY13" fmla="*/ 19802 h 3896816"/>
                <a:gd name="connsiteX14" fmla="*/ 2817883 w 5718176"/>
                <a:gd name="connsiteY14" fmla="*/ 163034 h 3896816"/>
                <a:gd name="connsiteX15" fmla="*/ 2472673 w 5718176"/>
                <a:gd name="connsiteY15" fmla="*/ 247522 h 3896816"/>
                <a:gd name="connsiteX16" fmla="*/ 2217890 w 5718176"/>
                <a:gd name="connsiteY16" fmla="*/ 233660 h 3896816"/>
                <a:gd name="connsiteX17" fmla="*/ 2107001 w 5718176"/>
                <a:gd name="connsiteY17" fmla="*/ 181516 h 3896816"/>
                <a:gd name="connsiteX18" fmla="*/ 2069377 w 5718176"/>
                <a:gd name="connsiteY18" fmla="*/ 98349 h 3896816"/>
                <a:gd name="connsiteX19" fmla="*/ 2077958 w 5718176"/>
                <a:gd name="connsiteY19" fmla="*/ 0 h 3896816"/>
                <a:gd name="connsiteX20" fmla="*/ 2023833 w 5718176"/>
                <a:gd name="connsiteY20" fmla="*/ 81187 h 3896816"/>
                <a:gd name="connsiteX21" fmla="*/ 1936046 w 5718176"/>
                <a:gd name="connsiteY21" fmla="*/ 139932 h 3896816"/>
                <a:gd name="connsiteX22" fmla="*/ 1936046 w 5718176"/>
                <a:gd name="connsiteY22" fmla="*/ 139932 h 3896816"/>
                <a:gd name="connsiteX23" fmla="*/ 1844298 w 5718176"/>
                <a:gd name="connsiteY23" fmla="*/ 190757 h 3896816"/>
                <a:gd name="connsiteX24" fmla="*/ 1085231 w 5718176"/>
                <a:gd name="connsiteY24" fmla="*/ 495703 h 3896816"/>
                <a:gd name="connsiteX25" fmla="*/ 1044968 w 5718176"/>
                <a:gd name="connsiteY25" fmla="*/ 532006 h 3896816"/>
                <a:gd name="connsiteX26" fmla="*/ 837709 w 5718176"/>
                <a:gd name="connsiteY26" fmla="*/ 896358 h 3896816"/>
                <a:gd name="connsiteX27" fmla="*/ 621210 w 5718176"/>
                <a:gd name="connsiteY27" fmla="*/ 1177543 h 3896816"/>
                <a:gd name="connsiteX28" fmla="*/ 98445 w 5718176"/>
                <a:gd name="connsiteY28" fmla="*/ 1822419 h 3896816"/>
                <a:gd name="connsiteX29" fmla="*/ 15277 w 5718176"/>
                <a:gd name="connsiteY29" fmla="*/ 2244856 h 3896816"/>
                <a:gd name="connsiteX30" fmla="*/ 209334 w 5718176"/>
                <a:gd name="connsiteY30" fmla="*/ 2624390 h 3896816"/>
                <a:gd name="connsiteX31" fmla="*/ 964441 w 5718176"/>
                <a:gd name="connsiteY31" fmla="*/ 3531969 h 3896816"/>
                <a:gd name="connsiteX32" fmla="*/ 1007344 w 5718176"/>
                <a:gd name="connsiteY32" fmla="*/ 3531969 h 3896816"/>
                <a:gd name="connsiteX33" fmla="*/ 1052888 w 5718176"/>
                <a:gd name="connsiteY33" fmla="*/ 3480485 h 3896816"/>
                <a:gd name="connsiteX34" fmla="*/ 1052888 w 5718176"/>
                <a:gd name="connsiteY34" fmla="*/ 3480485 h 3896816"/>
                <a:gd name="connsiteX35" fmla="*/ 1143976 w 5718176"/>
                <a:gd name="connsiteY35" fmla="*/ 3476524 h 3896816"/>
                <a:gd name="connsiteX36" fmla="*/ 1227144 w 5718176"/>
                <a:gd name="connsiteY36" fmla="*/ 3467944 h 3896816"/>
                <a:gd name="connsiteX37" fmla="*/ 1356515 w 5718176"/>
                <a:gd name="connsiteY37" fmla="*/ 3502927 h 3896816"/>
                <a:gd name="connsiteX38" fmla="*/ 1356515 w 5718176"/>
                <a:gd name="connsiteY38" fmla="*/ 3502927 h 3896816"/>
                <a:gd name="connsiteX39" fmla="*/ 1629119 w 5718176"/>
                <a:gd name="connsiteY39" fmla="*/ 3615136 h 3896816"/>
                <a:gd name="connsiteX40" fmla="*/ 1629119 w 5718176"/>
                <a:gd name="connsiteY40" fmla="*/ 3896321 h 3896816"/>
                <a:gd name="connsiteX41" fmla="*/ 4352517 w 5718176"/>
                <a:gd name="connsiteY41" fmla="*/ 3896321 h 3896816"/>
                <a:gd name="connsiteX42" fmla="*/ 3776947 w 5718176"/>
                <a:gd name="connsiteY42" fmla="*/ 1702949 h 3896816"/>
                <a:gd name="connsiteX43" fmla="*/ 3777607 w 5718176"/>
                <a:gd name="connsiteY43" fmla="*/ 1681167 h 3896816"/>
                <a:gd name="connsiteX44" fmla="*/ 3800709 w 5718176"/>
                <a:gd name="connsiteY44" fmla="*/ 1686448 h 3896816"/>
                <a:gd name="connsiteX45" fmla="*/ 3858794 w 5718176"/>
                <a:gd name="connsiteY45" fmla="*/ 1730011 h 3896816"/>
                <a:gd name="connsiteX46" fmla="*/ 4361098 w 5718176"/>
                <a:gd name="connsiteY46" fmla="*/ 2186771 h 3896816"/>
                <a:gd name="connsiteX47" fmla="*/ 4448226 w 5718176"/>
                <a:gd name="connsiteY47" fmla="*/ 2234955 h 3896816"/>
                <a:gd name="connsiteX48" fmla="*/ 4589478 w 5718176"/>
                <a:gd name="connsiteY48" fmla="*/ 2267298 h 3896816"/>
                <a:gd name="connsiteX49" fmla="*/ 4652844 w 5718176"/>
                <a:gd name="connsiteY49" fmla="*/ 2253437 h 3896816"/>
                <a:gd name="connsiteX50" fmla="*/ 5448213 w 5718176"/>
                <a:gd name="connsiteY50" fmla="*/ 1617142 h 3896816"/>
                <a:gd name="connsiteX51" fmla="*/ 5667352 w 5718176"/>
                <a:gd name="connsiteY51" fmla="*/ 1407903 h 3896816"/>
                <a:gd name="connsiteX52" fmla="*/ 5666692 w 5718176"/>
                <a:gd name="connsiteY52" fmla="*/ 1349158 h 3896816"/>
                <a:gd name="connsiteX53" fmla="*/ 5627749 w 5718176"/>
                <a:gd name="connsiteY53" fmla="*/ 1295693 h 3896816"/>
                <a:gd name="connsiteX54" fmla="*/ 1495787 w 5718176"/>
                <a:gd name="connsiteY54" fmla="*/ 3179498 h 3896816"/>
                <a:gd name="connsiteX55" fmla="*/ 1381597 w 5718176"/>
                <a:gd name="connsiteY55" fmla="*/ 3196660 h 3896816"/>
                <a:gd name="connsiteX56" fmla="*/ 1347934 w 5718176"/>
                <a:gd name="connsiteY56" fmla="*/ 3180158 h 3896816"/>
                <a:gd name="connsiteX57" fmla="*/ 1291829 w 5718176"/>
                <a:gd name="connsiteY57" fmla="*/ 3173558 h 3896816"/>
                <a:gd name="connsiteX58" fmla="*/ 1331433 w 5718176"/>
                <a:gd name="connsiteY58" fmla="*/ 3123393 h 3896816"/>
                <a:gd name="connsiteX59" fmla="*/ 1328132 w 5718176"/>
                <a:gd name="connsiteY59" fmla="*/ 3091711 h 3896816"/>
                <a:gd name="connsiteX60" fmla="*/ 1105693 w 5718176"/>
                <a:gd name="connsiteY60" fmla="*/ 2922736 h 3896816"/>
                <a:gd name="connsiteX61" fmla="*/ 830449 w 5718176"/>
                <a:gd name="connsiteY61" fmla="*/ 2616469 h 3896816"/>
                <a:gd name="connsiteX62" fmla="*/ 671375 w 5718176"/>
                <a:gd name="connsiteY62" fmla="*/ 2377528 h 3896816"/>
                <a:gd name="connsiteX63" fmla="*/ 578967 w 5718176"/>
                <a:gd name="connsiteY63" fmla="*/ 2236936 h 3896816"/>
                <a:gd name="connsiteX64" fmla="*/ 585567 w 5718176"/>
                <a:gd name="connsiteY64" fmla="*/ 2173570 h 3896816"/>
                <a:gd name="connsiteX65" fmla="*/ 1142656 w 5718176"/>
                <a:gd name="connsiteY65" fmla="*/ 1513512 h 3896816"/>
                <a:gd name="connsiteX66" fmla="*/ 1181600 w 5718176"/>
                <a:gd name="connsiteY66" fmla="*/ 1479189 h 3896816"/>
                <a:gd name="connsiteX67" fmla="*/ 1202721 w 5718176"/>
                <a:gd name="connsiteY67" fmla="*/ 1528034 h 3896816"/>
                <a:gd name="connsiteX68" fmla="*/ 1561133 w 5718176"/>
                <a:gd name="connsiteY68" fmla="*/ 3176198 h 3896816"/>
                <a:gd name="connsiteX69" fmla="*/ 1495787 w 5718176"/>
                <a:gd name="connsiteY69" fmla="*/ 3179498 h 3896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5718176" h="3896816">
                  <a:moveTo>
                    <a:pt x="5627749" y="1295693"/>
                  </a:moveTo>
                  <a:cubicBezTo>
                    <a:pt x="5667352" y="1269291"/>
                    <a:pt x="5691115" y="1229688"/>
                    <a:pt x="5718177" y="1192724"/>
                  </a:cubicBezTo>
                  <a:lnTo>
                    <a:pt x="5493097" y="941242"/>
                  </a:lnTo>
                  <a:cubicBezTo>
                    <a:pt x="5487156" y="942562"/>
                    <a:pt x="5481876" y="943883"/>
                    <a:pt x="5475935" y="945203"/>
                  </a:cubicBezTo>
                  <a:cubicBezTo>
                    <a:pt x="5447553" y="958404"/>
                    <a:pt x="5413890" y="962364"/>
                    <a:pt x="5396069" y="992727"/>
                  </a:cubicBezTo>
                  <a:cubicBezTo>
                    <a:pt x="5377587" y="970945"/>
                    <a:pt x="5363066" y="976226"/>
                    <a:pt x="5342604" y="994047"/>
                  </a:cubicBezTo>
                  <a:cubicBezTo>
                    <a:pt x="5115544" y="1194705"/>
                    <a:pt x="4887164" y="1392722"/>
                    <a:pt x="4660104" y="1592719"/>
                  </a:cubicBezTo>
                  <a:cubicBezTo>
                    <a:pt x="4639643" y="1610541"/>
                    <a:pt x="4624461" y="1611201"/>
                    <a:pt x="4602679" y="1596020"/>
                  </a:cubicBezTo>
                  <a:cubicBezTo>
                    <a:pt x="4533373" y="1549156"/>
                    <a:pt x="4468028" y="1497671"/>
                    <a:pt x="4407302" y="1438926"/>
                  </a:cubicBezTo>
                  <a:cubicBezTo>
                    <a:pt x="4247568" y="1285133"/>
                    <a:pt x="4120177" y="1106257"/>
                    <a:pt x="4003347" y="919460"/>
                  </a:cubicBezTo>
                  <a:cubicBezTo>
                    <a:pt x="3873315" y="710882"/>
                    <a:pt x="3761766" y="492403"/>
                    <a:pt x="3658796" y="269964"/>
                  </a:cubicBezTo>
                  <a:cubicBezTo>
                    <a:pt x="3648236" y="246201"/>
                    <a:pt x="3635034" y="231680"/>
                    <a:pt x="3607972" y="225080"/>
                  </a:cubicBezTo>
                  <a:cubicBezTo>
                    <a:pt x="3359130" y="163694"/>
                    <a:pt x="3110289" y="102309"/>
                    <a:pt x="2860787" y="45544"/>
                  </a:cubicBezTo>
                  <a:cubicBezTo>
                    <a:pt x="2833064" y="39603"/>
                    <a:pt x="2804022" y="36303"/>
                    <a:pt x="2800721" y="19802"/>
                  </a:cubicBezTo>
                  <a:cubicBezTo>
                    <a:pt x="2804022" y="44884"/>
                    <a:pt x="2826464" y="156434"/>
                    <a:pt x="2817883" y="163034"/>
                  </a:cubicBezTo>
                  <a:cubicBezTo>
                    <a:pt x="2766398" y="204618"/>
                    <a:pt x="2532738" y="240261"/>
                    <a:pt x="2472673" y="247522"/>
                  </a:cubicBezTo>
                  <a:cubicBezTo>
                    <a:pt x="2299077" y="257423"/>
                    <a:pt x="2362443" y="261383"/>
                    <a:pt x="2217890" y="233660"/>
                  </a:cubicBezTo>
                  <a:cubicBezTo>
                    <a:pt x="2173666" y="215179"/>
                    <a:pt x="2136703" y="190757"/>
                    <a:pt x="2107001" y="181516"/>
                  </a:cubicBezTo>
                  <a:cubicBezTo>
                    <a:pt x="2072017" y="166995"/>
                    <a:pt x="2073998" y="128051"/>
                    <a:pt x="2069377" y="98349"/>
                  </a:cubicBezTo>
                  <a:cubicBezTo>
                    <a:pt x="2070037" y="65346"/>
                    <a:pt x="2072678" y="33003"/>
                    <a:pt x="2077958" y="0"/>
                  </a:cubicBezTo>
                  <a:cubicBezTo>
                    <a:pt x="2072017" y="32343"/>
                    <a:pt x="2060137" y="57425"/>
                    <a:pt x="2023833" y="81187"/>
                  </a:cubicBezTo>
                  <a:cubicBezTo>
                    <a:pt x="1994791" y="100329"/>
                    <a:pt x="1965748" y="120131"/>
                    <a:pt x="1936046" y="139932"/>
                  </a:cubicBezTo>
                  <a:cubicBezTo>
                    <a:pt x="1936046" y="139932"/>
                    <a:pt x="1936046" y="139932"/>
                    <a:pt x="1936046" y="139932"/>
                  </a:cubicBezTo>
                  <a:cubicBezTo>
                    <a:pt x="1905683" y="157094"/>
                    <a:pt x="1875980" y="178216"/>
                    <a:pt x="1844298" y="190757"/>
                  </a:cubicBezTo>
                  <a:cubicBezTo>
                    <a:pt x="1591495" y="293066"/>
                    <a:pt x="1338693" y="394714"/>
                    <a:pt x="1085231" y="495703"/>
                  </a:cubicBezTo>
                  <a:cubicBezTo>
                    <a:pt x="1066750" y="502964"/>
                    <a:pt x="1054869" y="514845"/>
                    <a:pt x="1044968" y="532006"/>
                  </a:cubicBezTo>
                  <a:cubicBezTo>
                    <a:pt x="976322" y="653457"/>
                    <a:pt x="907676" y="774908"/>
                    <a:pt x="837709" y="896358"/>
                  </a:cubicBezTo>
                  <a:cubicBezTo>
                    <a:pt x="817908" y="930681"/>
                    <a:pt x="672695" y="1117478"/>
                    <a:pt x="621210" y="1177543"/>
                  </a:cubicBezTo>
                  <a:cubicBezTo>
                    <a:pt x="440355" y="1387442"/>
                    <a:pt x="254878" y="1592719"/>
                    <a:pt x="98445" y="1822419"/>
                  </a:cubicBezTo>
                  <a:cubicBezTo>
                    <a:pt x="9337" y="1953771"/>
                    <a:pt x="-21686" y="2091723"/>
                    <a:pt x="15277" y="2244856"/>
                  </a:cubicBezTo>
                  <a:cubicBezTo>
                    <a:pt x="49600" y="2386769"/>
                    <a:pt x="126827" y="2506899"/>
                    <a:pt x="209334" y="2624390"/>
                  </a:cubicBezTo>
                  <a:cubicBezTo>
                    <a:pt x="338706" y="2807886"/>
                    <a:pt x="852891" y="3403918"/>
                    <a:pt x="964441" y="3531969"/>
                  </a:cubicBezTo>
                  <a:cubicBezTo>
                    <a:pt x="980282" y="3550451"/>
                    <a:pt x="991503" y="3553751"/>
                    <a:pt x="1007344" y="3531969"/>
                  </a:cubicBezTo>
                  <a:cubicBezTo>
                    <a:pt x="1020545" y="3513487"/>
                    <a:pt x="1033747" y="3493686"/>
                    <a:pt x="1052888" y="3480485"/>
                  </a:cubicBezTo>
                  <a:lnTo>
                    <a:pt x="1052888" y="3480485"/>
                  </a:lnTo>
                  <a:cubicBezTo>
                    <a:pt x="1083911" y="3493026"/>
                    <a:pt x="1114934" y="3494346"/>
                    <a:pt x="1143976" y="3476524"/>
                  </a:cubicBezTo>
                  <a:cubicBezTo>
                    <a:pt x="1171039" y="3459363"/>
                    <a:pt x="1196781" y="3457383"/>
                    <a:pt x="1227144" y="3467944"/>
                  </a:cubicBezTo>
                  <a:cubicBezTo>
                    <a:pt x="1269387" y="3482465"/>
                    <a:pt x="1313611" y="3491706"/>
                    <a:pt x="1356515" y="3502927"/>
                  </a:cubicBezTo>
                  <a:cubicBezTo>
                    <a:pt x="1356515" y="3502927"/>
                    <a:pt x="1356515" y="3502927"/>
                    <a:pt x="1356515" y="3502927"/>
                  </a:cubicBezTo>
                  <a:cubicBezTo>
                    <a:pt x="1361135" y="3511507"/>
                    <a:pt x="1545291" y="3582793"/>
                    <a:pt x="1629119" y="3615136"/>
                  </a:cubicBezTo>
                  <a:cubicBezTo>
                    <a:pt x="1639680" y="3708865"/>
                    <a:pt x="1633739" y="3802593"/>
                    <a:pt x="1629119" y="3896321"/>
                  </a:cubicBezTo>
                  <a:cubicBezTo>
                    <a:pt x="1642320" y="3896981"/>
                    <a:pt x="4339316" y="3896981"/>
                    <a:pt x="4352517" y="3896321"/>
                  </a:cubicBezTo>
                  <a:cubicBezTo>
                    <a:pt x="4266710" y="3566952"/>
                    <a:pt x="3792128" y="1761034"/>
                    <a:pt x="3776947" y="1702949"/>
                  </a:cubicBezTo>
                  <a:cubicBezTo>
                    <a:pt x="3774967" y="1695689"/>
                    <a:pt x="3770346" y="1687108"/>
                    <a:pt x="3777607" y="1681167"/>
                  </a:cubicBezTo>
                  <a:cubicBezTo>
                    <a:pt x="3786848" y="1673906"/>
                    <a:pt x="3794108" y="1681827"/>
                    <a:pt x="3800709" y="1686448"/>
                  </a:cubicBezTo>
                  <a:cubicBezTo>
                    <a:pt x="3820511" y="1700309"/>
                    <a:pt x="3840312" y="1714170"/>
                    <a:pt x="3858794" y="1730011"/>
                  </a:cubicBezTo>
                  <a:cubicBezTo>
                    <a:pt x="4033049" y="1875224"/>
                    <a:pt x="4196744" y="2030998"/>
                    <a:pt x="4361098" y="2186771"/>
                  </a:cubicBezTo>
                  <a:cubicBezTo>
                    <a:pt x="4386840" y="2211194"/>
                    <a:pt x="4411923" y="2229015"/>
                    <a:pt x="4448226" y="2234955"/>
                  </a:cubicBezTo>
                  <a:cubicBezTo>
                    <a:pt x="4495750" y="2242876"/>
                    <a:pt x="4542614" y="2254757"/>
                    <a:pt x="4589478" y="2267298"/>
                  </a:cubicBezTo>
                  <a:cubicBezTo>
                    <a:pt x="4613900" y="2273899"/>
                    <a:pt x="4633042" y="2269279"/>
                    <a:pt x="4652844" y="2253437"/>
                  </a:cubicBezTo>
                  <a:cubicBezTo>
                    <a:pt x="4922147" y="2046839"/>
                    <a:pt x="5190791" y="1838921"/>
                    <a:pt x="5448213" y="1617142"/>
                  </a:cubicBezTo>
                  <a:cubicBezTo>
                    <a:pt x="5524780" y="1551136"/>
                    <a:pt x="5600027" y="1483810"/>
                    <a:pt x="5667352" y="1407903"/>
                  </a:cubicBezTo>
                  <a:cubicBezTo>
                    <a:pt x="5687154" y="1386121"/>
                    <a:pt x="5686494" y="1369620"/>
                    <a:pt x="5666692" y="1349158"/>
                  </a:cubicBezTo>
                  <a:cubicBezTo>
                    <a:pt x="5652171" y="1332657"/>
                    <a:pt x="5637650" y="1316155"/>
                    <a:pt x="5627749" y="1295693"/>
                  </a:cubicBezTo>
                  <a:close/>
                  <a:moveTo>
                    <a:pt x="1495787" y="3179498"/>
                  </a:moveTo>
                  <a:cubicBezTo>
                    <a:pt x="1458164" y="3185439"/>
                    <a:pt x="1419880" y="3194020"/>
                    <a:pt x="1381597" y="3196660"/>
                  </a:cubicBezTo>
                  <a:cubicBezTo>
                    <a:pt x="1374336" y="3187419"/>
                    <a:pt x="1363776" y="3181478"/>
                    <a:pt x="1347934" y="3180158"/>
                  </a:cubicBezTo>
                  <a:cubicBezTo>
                    <a:pt x="1329452" y="3175538"/>
                    <a:pt x="1310971" y="3172898"/>
                    <a:pt x="1291829" y="3173558"/>
                  </a:cubicBezTo>
                  <a:cubicBezTo>
                    <a:pt x="1303050" y="3155736"/>
                    <a:pt x="1318892" y="3140555"/>
                    <a:pt x="1331433" y="3123393"/>
                  </a:cubicBezTo>
                  <a:cubicBezTo>
                    <a:pt x="1340674" y="3110192"/>
                    <a:pt x="1343974" y="3101612"/>
                    <a:pt x="1328132" y="3091711"/>
                  </a:cubicBezTo>
                  <a:cubicBezTo>
                    <a:pt x="1285229" y="3065968"/>
                    <a:pt x="1122854" y="2941878"/>
                    <a:pt x="1105693" y="2922736"/>
                  </a:cubicBezTo>
                  <a:cubicBezTo>
                    <a:pt x="1044968" y="2856730"/>
                    <a:pt x="856851" y="2655412"/>
                    <a:pt x="830449" y="2616469"/>
                  </a:cubicBezTo>
                  <a:cubicBezTo>
                    <a:pt x="776984" y="2537262"/>
                    <a:pt x="723519" y="2458055"/>
                    <a:pt x="671375" y="2377528"/>
                  </a:cubicBezTo>
                  <a:cubicBezTo>
                    <a:pt x="641012" y="2330664"/>
                    <a:pt x="606689" y="2285780"/>
                    <a:pt x="578967" y="2236936"/>
                  </a:cubicBezTo>
                  <a:cubicBezTo>
                    <a:pt x="565766" y="2213834"/>
                    <a:pt x="567746" y="2193372"/>
                    <a:pt x="585567" y="2173570"/>
                  </a:cubicBezTo>
                  <a:cubicBezTo>
                    <a:pt x="678636" y="2066641"/>
                    <a:pt x="1053548" y="1629683"/>
                    <a:pt x="1142656" y="1513512"/>
                  </a:cubicBezTo>
                  <a:cubicBezTo>
                    <a:pt x="1153217" y="1499651"/>
                    <a:pt x="1160478" y="1473249"/>
                    <a:pt x="1181600" y="1479189"/>
                  </a:cubicBezTo>
                  <a:cubicBezTo>
                    <a:pt x="1200081" y="1484470"/>
                    <a:pt x="1198761" y="1510212"/>
                    <a:pt x="1202721" y="1528034"/>
                  </a:cubicBezTo>
                  <a:cubicBezTo>
                    <a:pt x="1249586" y="1761034"/>
                    <a:pt x="1548592" y="3166957"/>
                    <a:pt x="1561133" y="3176198"/>
                  </a:cubicBezTo>
                  <a:cubicBezTo>
                    <a:pt x="1538691" y="3178178"/>
                    <a:pt x="1516909" y="3176198"/>
                    <a:pt x="1495787" y="317949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43" name="Freeform: Shape 39">
              <a:extLst>
                <a:ext uri="{FF2B5EF4-FFF2-40B4-BE49-F238E27FC236}">
                  <a16:creationId xmlns:a16="http://schemas.microsoft.com/office/drawing/2014/main" id="{F10F4367-247C-4B7C-B901-B7168D3A6C33}"/>
                </a:ext>
              </a:extLst>
            </p:cNvPr>
            <p:cNvSpPr/>
            <p:nvPr/>
          </p:nvSpPr>
          <p:spPr>
            <a:xfrm>
              <a:off x="4478224" y="4538808"/>
              <a:ext cx="866453" cy="259492"/>
            </a:xfrm>
            <a:custGeom>
              <a:avLst/>
              <a:gdLst>
                <a:gd name="connsiteX0" fmla="*/ 1143880 w 1144734"/>
                <a:gd name="connsiteY0" fmla="*/ 41154 h 342834"/>
                <a:gd name="connsiteX1" fmla="*/ 717483 w 1144734"/>
                <a:gd name="connsiteY1" fmla="*/ 47094 h 342834"/>
                <a:gd name="connsiteX2" fmla="*/ 161054 w 1144734"/>
                <a:gd name="connsiteY2" fmla="*/ 34553 h 342834"/>
                <a:gd name="connsiteX3" fmla="*/ 0 w 1144734"/>
                <a:gd name="connsiteY3" fmla="*/ 108480 h 342834"/>
                <a:gd name="connsiteX4" fmla="*/ 227720 w 1144734"/>
                <a:gd name="connsiteY4" fmla="*/ 342800 h 342834"/>
                <a:gd name="connsiteX5" fmla="*/ 718803 w 1144734"/>
                <a:gd name="connsiteY5" fmla="*/ 197587 h 342834"/>
                <a:gd name="connsiteX6" fmla="*/ 1100316 w 1144734"/>
                <a:gd name="connsiteY6" fmla="*/ 97919 h 342834"/>
                <a:gd name="connsiteX7" fmla="*/ 1143880 w 1144734"/>
                <a:gd name="connsiteY7" fmla="*/ 41154 h 342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44734" h="342834">
                  <a:moveTo>
                    <a:pt x="1143880" y="41154"/>
                  </a:moveTo>
                  <a:cubicBezTo>
                    <a:pt x="1144540" y="18712"/>
                    <a:pt x="836293" y="47094"/>
                    <a:pt x="717483" y="47094"/>
                  </a:cubicBezTo>
                  <a:cubicBezTo>
                    <a:pt x="508244" y="47094"/>
                    <a:pt x="264023" y="-49934"/>
                    <a:pt x="161054" y="34553"/>
                  </a:cubicBezTo>
                  <a:cubicBezTo>
                    <a:pt x="109570" y="64256"/>
                    <a:pt x="57425" y="93298"/>
                    <a:pt x="0" y="108480"/>
                  </a:cubicBezTo>
                  <a:cubicBezTo>
                    <a:pt x="0" y="108480"/>
                    <a:pt x="214519" y="346100"/>
                    <a:pt x="227720" y="342800"/>
                  </a:cubicBezTo>
                  <a:cubicBezTo>
                    <a:pt x="382174" y="301217"/>
                    <a:pt x="564349" y="239171"/>
                    <a:pt x="718803" y="197587"/>
                  </a:cubicBezTo>
                  <a:cubicBezTo>
                    <a:pt x="845534" y="163925"/>
                    <a:pt x="972265" y="127621"/>
                    <a:pt x="1100316" y="97919"/>
                  </a:cubicBezTo>
                  <a:cubicBezTo>
                    <a:pt x="1142560" y="88678"/>
                    <a:pt x="1147180" y="74817"/>
                    <a:pt x="1143880" y="41154"/>
                  </a:cubicBezTo>
                  <a:close/>
                </a:path>
              </a:pathLst>
            </a:custGeom>
            <a:solidFill>
              <a:srgbClr val="FEC88A"/>
            </a:solidFill>
            <a:ln w="34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44" name="Freeform: Shape 41">
              <a:extLst>
                <a:ext uri="{FF2B5EF4-FFF2-40B4-BE49-F238E27FC236}">
                  <a16:creationId xmlns:a16="http://schemas.microsoft.com/office/drawing/2014/main" id="{F94DD747-40D1-4DB7-A231-2DB9023E8E91}"/>
                </a:ext>
              </a:extLst>
            </p:cNvPr>
            <p:cNvSpPr/>
            <p:nvPr/>
          </p:nvSpPr>
          <p:spPr>
            <a:xfrm>
              <a:off x="1545801" y="2613403"/>
              <a:ext cx="906277" cy="1084445"/>
            </a:xfrm>
            <a:custGeom>
              <a:avLst/>
              <a:gdLst>
                <a:gd name="connsiteX0" fmla="*/ 371974 w 1197349"/>
                <a:gd name="connsiteY0" fmla="*/ 1416646 h 1432740"/>
                <a:gd name="connsiteX1" fmla="*/ 333031 w 1197349"/>
                <a:gd name="connsiteY1" fmla="*/ 1418626 h 1432740"/>
                <a:gd name="connsiteX2" fmla="*/ 142934 w 1197349"/>
                <a:gd name="connsiteY2" fmla="*/ 1175725 h 1432740"/>
                <a:gd name="connsiteX3" fmla="*/ 4322 w 1197349"/>
                <a:gd name="connsiteY3" fmla="*/ 766489 h 1432740"/>
                <a:gd name="connsiteX4" fmla="*/ 173957 w 1197349"/>
                <a:gd name="connsiteY4" fmla="*/ 314349 h 1432740"/>
                <a:gd name="connsiteX5" fmla="*/ 507286 w 1197349"/>
                <a:gd name="connsiteY5" fmla="*/ 72108 h 1432740"/>
                <a:gd name="connsiteX6" fmla="*/ 806292 w 1197349"/>
                <a:gd name="connsiteY6" fmla="*/ 2802 h 1432740"/>
                <a:gd name="connsiteX7" fmla="*/ 1098038 w 1197349"/>
                <a:gd name="connsiteY7" fmla="*/ 54286 h 1432740"/>
                <a:gd name="connsiteX8" fmla="*/ 1107939 w 1197349"/>
                <a:gd name="connsiteY8" fmla="*/ 56927 h 1432740"/>
                <a:gd name="connsiteX9" fmla="*/ 1195066 w 1197349"/>
                <a:gd name="connsiteY9" fmla="*/ 124253 h 1432740"/>
                <a:gd name="connsiteX10" fmla="*/ 1146222 w 1197349"/>
                <a:gd name="connsiteY10" fmla="*/ 217981 h 1432740"/>
                <a:gd name="connsiteX11" fmla="*/ 1113879 w 1197349"/>
                <a:gd name="connsiteY11" fmla="*/ 270125 h 1432740"/>
                <a:gd name="connsiteX12" fmla="*/ 1091437 w 1197349"/>
                <a:gd name="connsiteY12" fmla="*/ 319630 h 1432740"/>
                <a:gd name="connsiteX13" fmla="*/ 1051834 w 1197349"/>
                <a:gd name="connsiteY13" fmla="*/ 334811 h 1432740"/>
                <a:gd name="connsiteX14" fmla="*/ 851836 w 1197349"/>
                <a:gd name="connsiteY14" fmla="*/ 426559 h 1432740"/>
                <a:gd name="connsiteX15" fmla="*/ 832034 w 1197349"/>
                <a:gd name="connsiteY15" fmla="*/ 475403 h 1432740"/>
                <a:gd name="connsiteX16" fmla="*/ 743587 w 1197349"/>
                <a:gd name="connsiteY16" fmla="*/ 610055 h 1432740"/>
                <a:gd name="connsiteX17" fmla="*/ 660419 w 1197349"/>
                <a:gd name="connsiteY17" fmla="*/ 642398 h 1432740"/>
                <a:gd name="connsiteX18" fmla="*/ 577252 w 1197349"/>
                <a:gd name="connsiteY18" fmla="*/ 792891 h 1432740"/>
                <a:gd name="connsiteX19" fmla="*/ 623456 w 1197349"/>
                <a:gd name="connsiteY19" fmla="*/ 1028532 h 1432740"/>
                <a:gd name="connsiteX20" fmla="*/ 649858 w 1197349"/>
                <a:gd name="connsiteY20" fmla="*/ 1140742 h 1432740"/>
                <a:gd name="connsiteX21" fmla="*/ 637977 w 1197349"/>
                <a:gd name="connsiteY21" fmla="*/ 1204767 h 1432740"/>
                <a:gd name="connsiteX22" fmla="*/ 569331 w 1197349"/>
                <a:gd name="connsiteY22" fmla="*/ 1188266 h 1432740"/>
                <a:gd name="connsiteX23" fmla="*/ 538969 w 1197349"/>
                <a:gd name="connsiteY23" fmla="*/ 1136781 h 1432740"/>
                <a:gd name="connsiteX24" fmla="*/ 533688 w 1197349"/>
                <a:gd name="connsiteY24" fmla="*/ 1104438 h 1432740"/>
                <a:gd name="connsiteX25" fmla="*/ 461742 w 1197349"/>
                <a:gd name="connsiteY25" fmla="*/ 1021271 h 1432740"/>
                <a:gd name="connsiteX26" fmla="*/ 343592 w 1197349"/>
                <a:gd name="connsiteY26" fmla="*/ 1052294 h 1432740"/>
                <a:gd name="connsiteX27" fmla="*/ 331711 w 1197349"/>
                <a:gd name="connsiteY27" fmla="*/ 1130181 h 1432740"/>
                <a:gd name="connsiteX28" fmla="*/ 426759 w 1197349"/>
                <a:gd name="connsiteY28" fmla="*/ 1340079 h 1432740"/>
                <a:gd name="connsiteX29" fmla="*/ 433359 w 1197349"/>
                <a:gd name="connsiteY29" fmla="*/ 1385623 h 1432740"/>
                <a:gd name="connsiteX30" fmla="*/ 371974 w 1197349"/>
                <a:gd name="connsiteY30" fmla="*/ 1416646 h 1432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197349" h="1432740">
                  <a:moveTo>
                    <a:pt x="371974" y="1416646"/>
                  </a:moveTo>
                  <a:cubicBezTo>
                    <a:pt x="360753" y="1443708"/>
                    <a:pt x="346892" y="1431167"/>
                    <a:pt x="333031" y="1418626"/>
                  </a:cubicBezTo>
                  <a:cubicBezTo>
                    <a:pt x="254484" y="1349320"/>
                    <a:pt x="192438" y="1267473"/>
                    <a:pt x="142934" y="1175725"/>
                  </a:cubicBezTo>
                  <a:cubicBezTo>
                    <a:pt x="72968" y="1047013"/>
                    <a:pt x="20823" y="913022"/>
                    <a:pt x="4322" y="766489"/>
                  </a:cubicBezTo>
                  <a:cubicBezTo>
                    <a:pt x="-16140" y="586293"/>
                    <a:pt x="35345" y="434480"/>
                    <a:pt x="173957" y="314349"/>
                  </a:cubicBezTo>
                  <a:cubicBezTo>
                    <a:pt x="278246" y="223921"/>
                    <a:pt x="393756" y="149335"/>
                    <a:pt x="507286" y="72108"/>
                  </a:cubicBezTo>
                  <a:cubicBezTo>
                    <a:pt x="597714" y="10723"/>
                    <a:pt x="698703" y="-7759"/>
                    <a:pt x="806292" y="2802"/>
                  </a:cubicBezTo>
                  <a:cubicBezTo>
                    <a:pt x="904641" y="12703"/>
                    <a:pt x="1002329" y="26564"/>
                    <a:pt x="1098038" y="54286"/>
                  </a:cubicBezTo>
                  <a:cubicBezTo>
                    <a:pt x="1101338" y="54947"/>
                    <a:pt x="1104638" y="55607"/>
                    <a:pt x="1107939" y="56927"/>
                  </a:cubicBezTo>
                  <a:cubicBezTo>
                    <a:pt x="1144242" y="70128"/>
                    <a:pt x="1183845" y="81349"/>
                    <a:pt x="1195066" y="124253"/>
                  </a:cubicBezTo>
                  <a:cubicBezTo>
                    <a:pt x="1206287" y="167816"/>
                    <a:pt x="1173944" y="192899"/>
                    <a:pt x="1146222" y="217981"/>
                  </a:cubicBezTo>
                  <a:cubicBezTo>
                    <a:pt x="1130381" y="232502"/>
                    <a:pt x="1119820" y="249003"/>
                    <a:pt x="1113879" y="270125"/>
                  </a:cubicBezTo>
                  <a:cubicBezTo>
                    <a:pt x="1109259" y="287287"/>
                    <a:pt x="1109259" y="307749"/>
                    <a:pt x="1091437" y="319630"/>
                  </a:cubicBezTo>
                  <a:cubicBezTo>
                    <a:pt x="1080216" y="329531"/>
                    <a:pt x="1065695" y="331511"/>
                    <a:pt x="1051834" y="334811"/>
                  </a:cubicBezTo>
                  <a:cubicBezTo>
                    <a:pt x="979227" y="352633"/>
                    <a:pt x="917182" y="393556"/>
                    <a:pt x="851836" y="426559"/>
                  </a:cubicBezTo>
                  <a:cubicBezTo>
                    <a:pt x="832694" y="436460"/>
                    <a:pt x="830714" y="455601"/>
                    <a:pt x="832034" y="475403"/>
                  </a:cubicBezTo>
                  <a:cubicBezTo>
                    <a:pt x="837315" y="548010"/>
                    <a:pt x="812233" y="586293"/>
                    <a:pt x="743587" y="610055"/>
                  </a:cubicBezTo>
                  <a:cubicBezTo>
                    <a:pt x="715864" y="619956"/>
                    <a:pt x="687482" y="628537"/>
                    <a:pt x="660419" y="642398"/>
                  </a:cubicBezTo>
                  <a:cubicBezTo>
                    <a:pt x="597714" y="675401"/>
                    <a:pt x="573952" y="721605"/>
                    <a:pt x="577252" y="792891"/>
                  </a:cubicBezTo>
                  <a:cubicBezTo>
                    <a:pt x="581212" y="874078"/>
                    <a:pt x="605635" y="950645"/>
                    <a:pt x="623456" y="1028532"/>
                  </a:cubicBezTo>
                  <a:cubicBezTo>
                    <a:pt x="632037" y="1066155"/>
                    <a:pt x="643918" y="1103118"/>
                    <a:pt x="649858" y="1140742"/>
                  </a:cubicBezTo>
                  <a:cubicBezTo>
                    <a:pt x="653159" y="1162523"/>
                    <a:pt x="660419" y="1190246"/>
                    <a:pt x="637977" y="1204767"/>
                  </a:cubicBezTo>
                  <a:cubicBezTo>
                    <a:pt x="612235" y="1221269"/>
                    <a:pt x="590453" y="1203447"/>
                    <a:pt x="569331" y="1188266"/>
                  </a:cubicBezTo>
                  <a:cubicBezTo>
                    <a:pt x="550850" y="1175064"/>
                    <a:pt x="540289" y="1159883"/>
                    <a:pt x="538969" y="1136781"/>
                  </a:cubicBezTo>
                  <a:cubicBezTo>
                    <a:pt x="538309" y="1126220"/>
                    <a:pt x="535008" y="1114999"/>
                    <a:pt x="533688" y="1104438"/>
                  </a:cubicBezTo>
                  <a:cubicBezTo>
                    <a:pt x="529728" y="1059554"/>
                    <a:pt x="505306" y="1031832"/>
                    <a:pt x="461742" y="1021271"/>
                  </a:cubicBezTo>
                  <a:cubicBezTo>
                    <a:pt x="416198" y="1010050"/>
                    <a:pt x="375934" y="1019951"/>
                    <a:pt x="343592" y="1052294"/>
                  </a:cubicBezTo>
                  <a:cubicBezTo>
                    <a:pt x="322470" y="1073416"/>
                    <a:pt x="324450" y="1101798"/>
                    <a:pt x="331711" y="1130181"/>
                  </a:cubicBezTo>
                  <a:cubicBezTo>
                    <a:pt x="352172" y="1205427"/>
                    <a:pt x="390456" y="1272093"/>
                    <a:pt x="426759" y="1340079"/>
                  </a:cubicBezTo>
                  <a:cubicBezTo>
                    <a:pt x="434680" y="1354600"/>
                    <a:pt x="446561" y="1371102"/>
                    <a:pt x="433359" y="1385623"/>
                  </a:cubicBezTo>
                  <a:cubicBezTo>
                    <a:pt x="417518" y="1403444"/>
                    <a:pt x="401017" y="1423906"/>
                    <a:pt x="371974" y="141664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45" name="Freeform: Shape 42">
              <a:extLst>
                <a:ext uri="{FF2B5EF4-FFF2-40B4-BE49-F238E27FC236}">
                  <a16:creationId xmlns:a16="http://schemas.microsoft.com/office/drawing/2014/main" id="{F07863F4-7B39-458F-9C58-933D1C5D0F1C}"/>
                </a:ext>
              </a:extLst>
            </p:cNvPr>
            <p:cNvSpPr/>
            <p:nvPr/>
          </p:nvSpPr>
          <p:spPr>
            <a:xfrm>
              <a:off x="1779279" y="2852415"/>
              <a:ext cx="676447" cy="1250046"/>
            </a:xfrm>
            <a:custGeom>
              <a:avLst/>
              <a:gdLst>
                <a:gd name="connsiteX0" fmla="*/ 47668 w 893702"/>
                <a:gd name="connsiteY0" fmla="*/ 1116711 h 1651527"/>
                <a:gd name="connsiteX1" fmla="*/ 75390 w 893702"/>
                <a:gd name="connsiteY1" fmla="*/ 1088989 h 1651527"/>
                <a:gd name="connsiteX2" fmla="*/ 89912 w 893702"/>
                <a:gd name="connsiteY2" fmla="*/ 1009122 h 1651527"/>
                <a:gd name="connsiteX3" fmla="*/ 8064 w 893702"/>
                <a:gd name="connsiteY3" fmla="*/ 828926 h 1651527"/>
                <a:gd name="connsiteX4" fmla="*/ 105753 w 893702"/>
                <a:gd name="connsiteY4" fmla="*/ 687014 h 1651527"/>
                <a:gd name="connsiteX5" fmla="*/ 241725 w 893702"/>
                <a:gd name="connsiteY5" fmla="*/ 795923 h 1651527"/>
                <a:gd name="connsiteX6" fmla="*/ 292549 w 893702"/>
                <a:gd name="connsiteY6" fmla="*/ 876450 h 1651527"/>
                <a:gd name="connsiteX7" fmla="*/ 328852 w 893702"/>
                <a:gd name="connsiteY7" fmla="*/ 855328 h 1651527"/>
                <a:gd name="connsiteX8" fmla="*/ 319612 w 893702"/>
                <a:gd name="connsiteY8" fmla="*/ 803844 h 1651527"/>
                <a:gd name="connsiteX9" fmla="*/ 258886 w 893702"/>
                <a:gd name="connsiteY9" fmla="*/ 550382 h 1651527"/>
                <a:gd name="connsiteX10" fmla="*/ 252286 w 893702"/>
                <a:gd name="connsiteY10" fmla="*/ 438832 h 1651527"/>
                <a:gd name="connsiteX11" fmla="*/ 335453 w 893702"/>
                <a:gd name="connsiteY11" fmla="*/ 316721 h 1651527"/>
                <a:gd name="connsiteX12" fmla="*/ 439082 w 893702"/>
                <a:gd name="connsiteY12" fmla="*/ 275137 h 1651527"/>
                <a:gd name="connsiteX13" fmla="*/ 506408 w 893702"/>
                <a:gd name="connsiteY13" fmla="*/ 162268 h 1651527"/>
                <a:gd name="connsiteX14" fmla="*/ 546011 w 893702"/>
                <a:gd name="connsiteY14" fmla="*/ 89001 h 1651527"/>
                <a:gd name="connsiteX15" fmla="*/ 688584 w 893702"/>
                <a:gd name="connsiteY15" fmla="*/ 19695 h 1651527"/>
                <a:gd name="connsiteX16" fmla="*/ 782972 w 893702"/>
                <a:gd name="connsiteY16" fmla="*/ 4514 h 1651527"/>
                <a:gd name="connsiteX17" fmla="*/ 802774 w 893702"/>
                <a:gd name="connsiteY17" fmla="*/ 23655 h 1651527"/>
                <a:gd name="connsiteX18" fmla="*/ 786273 w 893702"/>
                <a:gd name="connsiteY18" fmla="*/ 62599 h 1651527"/>
                <a:gd name="connsiteX19" fmla="*/ 657561 w 893702"/>
                <a:gd name="connsiteY19" fmla="*/ 202531 h 1651527"/>
                <a:gd name="connsiteX20" fmla="*/ 528190 w 893702"/>
                <a:gd name="connsiteY20" fmla="*/ 591965 h 1651527"/>
                <a:gd name="connsiteX21" fmla="*/ 546672 w 893702"/>
                <a:gd name="connsiteY21" fmla="*/ 872490 h 1651527"/>
                <a:gd name="connsiteX22" fmla="*/ 662842 w 893702"/>
                <a:gd name="connsiteY22" fmla="*/ 1091629 h 1651527"/>
                <a:gd name="connsiteX23" fmla="*/ 831156 w 893702"/>
                <a:gd name="connsiteY23" fmla="*/ 1262584 h 1651527"/>
                <a:gd name="connsiteX24" fmla="*/ 862839 w 893702"/>
                <a:gd name="connsiteY24" fmla="*/ 1316709 h 1651527"/>
                <a:gd name="connsiteX25" fmla="*/ 874060 w 893702"/>
                <a:gd name="connsiteY25" fmla="*/ 1413737 h 1651527"/>
                <a:gd name="connsiteX26" fmla="*/ 891882 w 893702"/>
                <a:gd name="connsiteY26" fmla="*/ 1559610 h 1651527"/>
                <a:gd name="connsiteX27" fmla="*/ 546672 w 893702"/>
                <a:gd name="connsiteY27" fmla="*/ 1644097 h 1651527"/>
                <a:gd name="connsiteX28" fmla="*/ 291889 w 893702"/>
                <a:gd name="connsiteY28" fmla="*/ 1630236 h 1651527"/>
                <a:gd name="connsiteX29" fmla="*/ 181000 w 893702"/>
                <a:gd name="connsiteY29" fmla="*/ 1578092 h 1651527"/>
                <a:gd name="connsiteX30" fmla="*/ 143376 w 893702"/>
                <a:gd name="connsiteY30" fmla="*/ 1494924 h 1651527"/>
                <a:gd name="connsiteX31" fmla="*/ 152617 w 893702"/>
                <a:gd name="connsiteY31" fmla="*/ 1390635 h 1651527"/>
                <a:gd name="connsiteX32" fmla="*/ 126215 w 893702"/>
                <a:gd name="connsiteY32" fmla="*/ 1280406 h 1651527"/>
                <a:gd name="connsiteX33" fmla="*/ 47668 w 893702"/>
                <a:gd name="connsiteY33" fmla="*/ 1116711 h 1651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93702" h="1651527">
                  <a:moveTo>
                    <a:pt x="47668" y="1116711"/>
                  </a:moveTo>
                  <a:cubicBezTo>
                    <a:pt x="51628" y="1112751"/>
                    <a:pt x="70770" y="1092289"/>
                    <a:pt x="75390" y="1088989"/>
                  </a:cubicBezTo>
                  <a:cubicBezTo>
                    <a:pt x="115654" y="1056646"/>
                    <a:pt x="115654" y="1056646"/>
                    <a:pt x="89912" y="1009122"/>
                  </a:cubicBezTo>
                  <a:cubicBezTo>
                    <a:pt x="58889" y="951037"/>
                    <a:pt x="27206" y="892952"/>
                    <a:pt x="8064" y="828926"/>
                  </a:cubicBezTo>
                  <a:cubicBezTo>
                    <a:pt x="-17018" y="743778"/>
                    <a:pt x="16645" y="692294"/>
                    <a:pt x="105753" y="687014"/>
                  </a:cubicBezTo>
                  <a:cubicBezTo>
                    <a:pt x="192221" y="681073"/>
                    <a:pt x="238425" y="712756"/>
                    <a:pt x="241725" y="795923"/>
                  </a:cubicBezTo>
                  <a:cubicBezTo>
                    <a:pt x="243045" y="834867"/>
                    <a:pt x="258226" y="859949"/>
                    <a:pt x="292549" y="876450"/>
                  </a:cubicBezTo>
                  <a:cubicBezTo>
                    <a:pt x="316971" y="887671"/>
                    <a:pt x="327532" y="881071"/>
                    <a:pt x="328852" y="855328"/>
                  </a:cubicBezTo>
                  <a:cubicBezTo>
                    <a:pt x="329513" y="837507"/>
                    <a:pt x="324232" y="820345"/>
                    <a:pt x="319612" y="803844"/>
                  </a:cubicBezTo>
                  <a:cubicBezTo>
                    <a:pt x="298490" y="719356"/>
                    <a:pt x="274728" y="636189"/>
                    <a:pt x="258886" y="550382"/>
                  </a:cubicBezTo>
                  <a:cubicBezTo>
                    <a:pt x="252286" y="513418"/>
                    <a:pt x="249645" y="476455"/>
                    <a:pt x="252286" y="438832"/>
                  </a:cubicBezTo>
                  <a:cubicBezTo>
                    <a:pt x="256246" y="382067"/>
                    <a:pt x="285289" y="341143"/>
                    <a:pt x="335453" y="316721"/>
                  </a:cubicBezTo>
                  <a:cubicBezTo>
                    <a:pt x="369116" y="300220"/>
                    <a:pt x="404759" y="288339"/>
                    <a:pt x="439082" y="275137"/>
                  </a:cubicBezTo>
                  <a:cubicBezTo>
                    <a:pt x="493207" y="254676"/>
                    <a:pt x="513669" y="220353"/>
                    <a:pt x="506408" y="162268"/>
                  </a:cubicBezTo>
                  <a:cubicBezTo>
                    <a:pt x="498487" y="101542"/>
                    <a:pt x="493867" y="115404"/>
                    <a:pt x="546011" y="89001"/>
                  </a:cubicBezTo>
                  <a:cubicBezTo>
                    <a:pt x="592876" y="65239"/>
                    <a:pt x="640400" y="40817"/>
                    <a:pt x="688584" y="19695"/>
                  </a:cubicBezTo>
                  <a:cubicBezTo>
                    <a:pt x="718287" y="6494"/>
                    <a:pt x="748649" y="-7367"/>
                    <a:pt x="782972" y="4514"/>
                  </a:cubicBezTo>
                  <a:cubicBezTo>
                    <a:pt x="789573" y="11114"/>
                    <a:pt x="796173" y="17715"/>
                    <a:pt x="802774" y="23655"/>
                  </a:cubicBezTo>
                  <a:cubicBezTo>
                    <a:pt x="808715" y="41477"/>
                    <a:pt x="798154" y="51378"/>
                    <a:pt x="786273" y="62599"/>
                  </a:cubicBezTo>
                  <a:cubicBezTo>
                    <a:pt x="739408" y="105503"/>
                    <a:pt x="691884" y="147746"/>
                    <a:pt x="657561" y="202531"/>
                  </a:cubicBezTo>
                  <a:cubicBezTo>
                    <a:pt x="583635" y="322002"/>
                    <a:pt x="539411" y="450713"/>
                    <a:pt x="528190" y="591965"/>
                  </a:cubicBezTo>
                  <a:cubicBezTo>
                    <a:pt x="520269" y="687014"/>
                    <a:pt x="522909" y="779422"/>
                    <a:pt x="546672" y="872490"/>
                  </a:cubicBezTo>
                  <a:cubicBezTo>
                    <a:pt x="568454" y="955657"/>
                    <a:pt x="608717" y="1026943"/>
                    <a:pt x="662842" y="1091629"/>
                  </a:cubicBezTo>
                  <a:cubicBezTo>
                    <a:pt x="714326" y="1153014"/>
                    <a:pt x="771751" y="1209119"/>
                    <a:pt x="831156" y="1262584"/>
                  </a:cubicBezTo>
                  <a:cubicBezTo>
                    <a:pt x="846338" y="1276445"/>
                    <a:pt x="873400" y="1286346"/>
                    <a:pt x="862839" y="1316709"/>
                  </a:cubicBezTo>
                  <a:cubicBezTo>
                    <a:pt x="855579" y="1350372"/>
                    <a:pt x="870760" y="1381394"/>
                    <a:pt x="874060" y="1413737"/>
                  </a:cubicBezTo>
                  <a:cubicBezTo>
                    <a:pt x="876040" y="1432219"/>
                    <a:pt x="900463" y="1553009"/>
                    <a:pt x="891882" y="1559610"/>
                  </a:cubicBezTo>
                  <a:cubicBezTo>
                    <a:pt x="840397" y="1601194"/>
                    <a:pt x="606737" y="1636837"/>
                    <a:pt x="546672" y="1644097"/>
                  </a:cubicBezTo>
                  <a:cubicBezTo>
                    <a:pt x="373076" y="1653998"/>
                    <a:pt x="436442" y="1657958"/>
                    <a:pt x="291889" y="1630236"/>
                  </a:cubicBezTo>
                  <a:cubicBezTo>
                    <a:pt x="247665" y="1611754"/>
                    <a:pt x="210702" y="1587332"/>
                    <a:pt x="181000" y="1578092"/>
                  </a:cubicBezTo>
                  <a:cubicBezTo>
                    <a:pt x="146017" y="1563570"/>
                    <a:pt x="147997" y="1524627"/>
                    <a:pt x="143376" y="1494924"/>
                  </a:cubicBezTo>
                  <a:cubicBezTo>
                    <a:pt x="144036" y="1459941"/>
                    <a:pt x="146676" y="1425618"/>
                    <a:pt x="152617" y="1390635"/>
                  </a:cubicBezTo>
                  <a:cubicBezTo>
                    <a:pt x="158558" y="1352352"/>
                    <a:pt x="138096" y="1316709"/>
                    <a:pt x="126215" y="1280406"/>
                  </a:cubicBezTo>
                  <a:cubicBezTo>
                    <a:pt x="110373" y="1236842"/>
                    <a:pt x="47668" y="1116711"/>
                    <a:pt x="47668" y="1116711"/>
                  </a:cubicBezTo>
                  <a:close/>
                </a:path>
              </a:pathLst>
            </a:custGeom>
            <a:solidFill>
              <a:srgbClr val="FEAB77"/>
            </a:solidFill>
            <a:ln w="342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46" name="Freeform: Shape 44">
              <a:extLst>
                <a:ext uri="{FF2B5EF4-FFF2-40B4-BE49-F238E27FC236}">
                  <a16:creationId xmlns:a16="http://schemas.microsoft.com/office/drawing/2014/main" id="{674E6CBD-B866-4B8E-8967-2DA2C988D797}"/>
                </a:ext>
              </a:extLst>
            </p:cNvPr>
            <p:cNvSpPr/>
            <p:nvPr/>
          </p:nvSpPr>
          <p:spPr>
            <a:xfrm>
              <a:off x="4403784" y="4601432"/>
              <a:ext cx="251435" cy="287271"/>
            </a:xfrm>
            <a:custGeom>
              <a:avLst/>
              <a:gdLst>
                <a:gd name="connsiteX0" fmla="*/ 90428 w 332189"/>
                <a:gd name="connsiteY0" fmla="*/ 0 h 379533"/>
                <a:gd name="connsiteX1" fmla="*/ 325408 w 332189"/>
                <a:gd name="connsiteY1" fmla="*/ 260723 h 379533"/>
                <a:gd name="connsiteX2" fmla="*/ 330689 w 332189"/>
                <a:gd name="connsiteY2" fmla="*/ 274584 h 379533"/>
                <a:gd name="connsiteX3" fmla="*/ 238941 w 332189"/>
                <a:gd name="connsiteY3" fmla="*/ 379533 h 379533"/>
                <a:gd name="connsiteX4" fmla="*/ 0 w 332189"/>
                <a:gd name="connsiteY4" fmla="*/ 70626 h 379533"/>
                <a:gd name="connsiteX5" fmla="*/ 90428 w 332189"/>
                <a:gd name="connsiteY5" fmla="*/ 0 h 379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2189" h="379533">
                  <a:moveTo>
                    <a:pt x="90428" y="0"/>
                  </a:moveTo>
                  <a:cubicBezTo>
                    <a:pt x="123430" y="26402"/>
                    <a:pt x="310227" y="254782"/>
                    <a:pt x="325408" y="260723"/>
                  </a:cubicBezTo>
                  <a:cubicBezTo>
                    <a:pt x="330029" y="264023"/>
                    <a:pt x="334649" y="269963"/>
                    <a:pt x="330689" y="274584"/>
                  </a:cubicBezTo>
                  <a:cubicBezTo>
                    <a:pt x="302966" y="312207"/>
                    <a:pt x="278544" y="352471"/>
                    <a:pt x="238941" y="379533"/>
                  </a:cubicBezTo>
                  <a:cubicBezTo>
                    <a:pt x="154453" y="284485"/>
                    <a:pt x="74586" y="173595"/>
                    <a:pt x="0" y="70626"/>
                  </a:cubicBezTo>
                  <a:cubicBezTo>
                    <a:pt x="35643" y="33003"/>
                    <a:pt x="62045" y="13201"/>
                    <a:pt x="90428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47" name="Freeform: Shape 45">
              <a:extLst>
                <a:ext uri="{FF2B5EF4-FFF2-40B4-BE49-F238E27FC236}">
                  <a16:creationId xmlns:a16="http://schemas.microsoft.com/office/drawing/2014/main" id="{CC88AA29-4B6B-4854-A196-8A2D81C56B0D}"/>
                </a:ext>
              </a:extLst>
            </p:cNvPr>
            <p:cNvSpPr/>
            <p:nvPr/>
          </p:nvSpPr>
          <p:spPr>
            <a:xfrm>
              <a:off x="2299970" y="3098811"/>
              <a:ext cx="124900" cy="58277"/>
            </a:xfrm>
            <a:custGeom>
              <a:avLst/>
              <a:gdLst>
                <a:gd name="connsiteX0" fmla="*/ 0 w 165014"/>
                <a:gd name="connsiteY0" fmla="*/ 76996 h 76995"/>
                <a:gd name="connsiteX1" fmla="*/ 165014 w 165014"/>
                <a:gd name="connsiteY1" fmla="*/ 34752 h 76995"/>
                <a:gd name="connsiteX2" fmla="*/ 0 w 165014"/>
                <a:gd name="connsiteY2" fmla="*/ 76996 h 76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014" h="76995">
                  <a:moveTo>
                    <a:pt x="0" y="76996"/>
                  </a:moveTo>
                  <a:cubicBezTo>
                    <a:pt x="31683" y="-6172"/>
                    <a:pt x="108250" y="-24653"/>
                    <a:pt x="165014" y="34752"/>
                  </a:cubicBezTo>
                  <a:cubicBezTo>
                    <a:pt x="110230" y="48613"/>
                    <a:pt x="57425" y="62474"/>
                    <a:pt x="0" y="7699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48" name="Freeform: Shape 46">
              <a:extLst>
                <a:ext uri="{FF2B5EF4-FFF2-40B4-BE49-F238E27FC236}">
                  <a16:creationId xmlns:a16="http://schemas.microsoft.com/office/drawing/2014/main" id="{D38B6341-0B8E-448C-A8D7-E24795FA5E0F}"/>
                </a:ext>
              </a:extLst>
            </p:cNvPr>
            <p:cNvSpPr/>
            <p:nvPr/>
          </p:nvSpPr>
          <p:spPr>
            <a:xfrm>
              <a:off x="2665677" y="3358927"/>
              <a:ext cx="29476" cy="28477"/>
            </a:xfrm>
            <a:custGeom>
              <a:avLst/>
              <a:gdLst>
                <a:gd name="connsiteX0" fmla="*/ 38943 w 38943"/>
                <a:gd name="connsiteY0" fmla="*/ 0 h 37623"/>
                <a:gd name="connsiteX1" fmla="*/ 0 w 38943"/>
                <a:gd name="connsiteY1" fmla="*/ 37623 h 37623"/>
                <a:gd name="connsiteX2" fmla="*/ 38943 w 38943"/>
                <a:gd name="connsiteY2" fmla="*/ 0 h 37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943" h="37623">
                  <a:moveTo>
                    <a:pt x="38943" y="0"/>
                  </a:moveTo>
                  <a:cubicBezTo>
                    <a:pt x="32343" y="25742"/>
                    <a:pt x="19802" y="32343"/>
                    <a:pt x="0" y="37623"/>
                  </a:cubicBezTo>
                  <a:cubicBezTo>
                    <a:pt x="7261" y="19142"/>
                    <a:pt x="17822" y="10561"/>
                    <a:pt x="38943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49" name="Freeform: Shape 48">
              <a:extLst>
                <a:ext uri="{FF2B5EF4-FFF2-40B4-BE49-F238E27FC236}">
                  <a16:creationId xmlns:a16="http://schemas.microsoft.com/office/drawing/2014/main" id="{1E73CC8A-38B3-4B9A-B848-B926A7288DF8}"/>
                </a:ext>
              </a:extLst>
            </p:cNvPr>
            <p:cNvSpPr/>
            <p:nvPr/>
          </p:nvSpPr>
          <p:spPr>
            <a:xfrm>
              <a:off x="1852754" y="3892002"/>
              <a:ext cx="1168176" cy="2630422"/>
            </a:xfrm>
            <a:custGeom>
              <a:avLst/>
              <a:gdLst>
                <a:gd name="connsiteX0" fmla="*/ 248940 w 1543364"/>
                <a:gd name="connsiteY0" fmla="*/ 2975540 h 3475242"/>
                <a:gd name="connsiteX1" fmla="*/ 72704 w 1543364"/>
                <a:gd name="connsiteY1" fmla="*/ 2116805 h 3475242"/>
                <a:gd name="connsiteX2" fmla="*/ 48942 w 1543364"/>
                <a:gd name="connsiteY2" fmla="*/ 1867963 h 3475242"/>
                <a:gd name="connsiteX3" fmla="*/ 1418 w 1543364"/>
                <a:gd name="connsiteY3" fmla="*/ 1180843 h 3475242"/>
                <a:gd name="connsiteX4" fmla="*/ 23860 w 1543364"/>
                <a:gd name="connsiteY4" fmla="*/ 419137 h 3475242"/>
                <a:gd name="connsiteX5" fmla="*/ 43002 w 1543364"/>
                <a:gd name="connsiteY5" fmla="*/ 146533 h 3475242"/>
                <a:gd name="connsiteX6" fmla="*/ 54223 w 1543364"/>
                <a:gd name="connsiteY6" fmla="*/ 0 h 3475242"/>
                <a:gd name="connsiteX7" fmla="*/ 148611 w 1543364"/>
                <a:gd name="connsiteY7" fmla="*/ 158414 h 3475242"/>
                <a:gd name="connsiteX8" fmla="*/ 447617 w 1543364"/>
                <a:gd name="connsiteY8" fmla="*/ 269964 h 3475242"/>
                <a:gd name="connsiteX9" fmla="*/ 674017 w 1543364"/>
                <a:gd name="connsiteY9" fmla="*/ 201318 h 3475242"/>
                <a:gd name="connsiteX10" fmla="*/ 758505 w 1543364"/>
                <a:gd name="connsiteY10" fmla="*/ 108910 h 3475242"/>
                <a:gd name="connsiteX11" fmla="*/ 775006 w 1543364"/>
                <a:gd name="connsiteY11" fmla="*/ 40923 h 3475242"/>
                <a:gd name="connsiteX12" fmla="*/ 823190 w 1543364"/>
                <a:gd name="connsiteY12" fmla="*/ 262703 h 3475242"/>
                <a:gd name="connsiteX13" fmla="*/ 1099754 w 1543364"/>
                <a:gd name="connsiteY13" fmla="*/ 1077214 h 3475242"/>
                <a:gd name="connsiteX14" fmla="*/ 1366418 w 1543364"/>
                <a:gd name="connsiteY14" fmla="*/ 2444854 h 3475242"/>
                <a:gd name="connsiteX15" fmla="*/ 1514271 w 1543364"/>
                <a:gd name="connsiteY15" fmla="*/ 3205901 h 3475242"/>
                <a:gd name="connsiteX16" fmla="*/ 1540673 w 1543364"/>
                <a:gd name="connsiteY16" fmla="*/ 3344513 h 3475242"/>
                <a:gd name="connsiteX17" fmla="*/ 1511630 w 1543364"/>
                <a:gd name="connsiteY17" fmla="*/ 3387417 h 3475242"/>
                <a:gd name="connsiteX18" fmla="*/ 1224505 w 1543364"/>
                <a:gd name="connsiteY18" fmla="*/ 3428340 h 3475242"/>
                <a:gd name="connsiteX19" fmla="*/ 503062 w 1543364"/>
                <a:gd name="connsiteY19" fmla="*/ 3463323 h 3475242"/>
                <a:gd name="connsiteX20" fmla="*/ 309005 w 1543364"/>
                <a:gd name="connsiteY20" fmla="*/ 3475204 h 3475242"/>
                <a:gd name="connsiteX21" fmla="*/ 248940 w 1543364"/>
                <a:gd name="connsiteY21" fmla="*/ 2975540 h 347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43364" h="3475242">
                  <a:moveTo>
                    <a:pt x="248940" y="2975540"/>
                  </a:moveTo>
                  <a:cubicBezTo>
                    <a:pt x="189535" y="2689735"/>
                    <a:pt x="132110" y="2402610"/>
                    <a:pt x="72704" y="2116805"/>
                  </a:cubicBezTo>
                  <a:cubicBezTo>
                    <a:pt x="55543" y="2034298"/>
                    <a:pt x="54883" y="1951131"/>
                    <a:pt x="48942" y="1867963"/>
                  </a:cubicBezTo>
                  <a:cubicBezTo>
                    <a:pt x="31781" y="1638923"/>
                    <a:pt x="14619" y="1409883"/>
                    <a:pt x="1418" y="1180843"/>
                  </a:cubicBezTo>
                  <a:cubicBezTo>
                    <a:pt x="-6503" y="1042231"/>
                    <a:pt x="21220" y="517485"/>
                    <a:pt x="23860" y="419137"/>
                  </a:cubicBezTo>
                  <a:cubicBezTo>
                    <a:pt x="25840" y="349831"/>
                    <a:pt x="36401" y="215839"/>
                    <a:pt x="43002" y="146533"/>
                  </a:cubicBezTo>
                  <a:cubicBezTo>
                    <a:pt x="41022" y="83827"/>
                    <a:pt x="43002" y="91088"/>
                    <a:pt x="54223" y="0"/>
                  </a:cubicBezTo>
                  <a:cubicBezTo>
                    <a:pt x="91846" y="134652"/>
                    <a:pt x="108348" y="122111"/>
                    <a:pt x="148611" y="158414"/>
                  </a:cubicBezTo>
                  <a:cubicBezTo>
                    <a:pt x="270722" y="235641"/>
                    <a:pt x="314946" y="260723"/>
                    <a:pt x="447617" y="269964"/>
                  </a:cubicBezTo>
                  <a:cubicBezTo>
                    <a:pt x="563787" y="252142"/>
                    <a:pt x="617252" y="239601"/>
                    <a:pt x="674017" y="201318"/>
                  </a:cubicBezTo>
                  <a:cubicBezTo>
                    <a:pt x="731442" y="150493"/>
                    <a:pt x="735403" y="145213"/>
                    <a:pt x="758505" y="108910"/>
                  </a:cubicBezTo>
                  <a:cubicBezTo>
                    <a:pt x="771706" y="71286"/>
                    <a:pt x="763785" y="20462"/>
                    <a:pt x="775006" y="40923"/>
                  </a:cubicBezTo>
                  <a:cubicBezTo>
                    <a:pt x="788207" y="54785"/>
                    <a:pt x="802068" y="219139"/>
                    <a:pt x="823190" y="262703"/>
                  </a:cubicBezTo>
                  <a:cubicBezTo>
                    <a:pt x="910318" y="542568"/>
                    <a:pt x="1018567" y="796030"/>
                    <a:pt x="1099754" y="1077214"/>
                  </a:cubicBezTo>
                  <a:cubicBezTo>
                    <a:pt x="1136718" y="1204605"/>
                    <a:pt x="1303712" y="2119445"/>
                    <a:pt x="1366418" y="2444854"/>
                  </a:cubicBezTo>
                  <a:cubicBezTo>
                    <a:pt x="1415262" y="2698316"/>
                    <a:pt x="1465426" y="2952438"/>
                    <a:pt x="1514271" y="3205901"/>
                  </a:cubicBezTo>
                  <a:cubicBezTo>
                    <a:pt x="1523511" y="3252105"/>
                    <a:pt x="1528792" y="3299629"/>
                    <a:pt x="1540673" y="3344513"/>
                  </a:cubicBezTo>
                  <a:cubicBezTo>
                    <a:pt x="1549254" y="3375535"/>
                    <a:pt x="1536712" y="3382136"/>
                    <a:pt x="1511630" y="3387417"/>
                  </a:cubicBezTo>
                  <a:cubicBezTo>
                    <a:pt x="1417242" y="3408538"/>
                    <a:pt x="1320874" y="3419759"/>
                    <a:pt x="1224505" y="3428340"/>
                  </a:cubicBezTo>
                  <a:cubicBezTo>
                    <a:pt x="984244" y="3449462"/>
                    <a:pt x="743983" y="3458042"/>
                    <a:pt x="503062" y="3463323"/>
                  </a:cubicBezTo>
                  <a:cubicBezTo>
                    <a:pt x="438376" y="3464643"/>
                    <a:pt x="373691" y="3471244"/>
                    <a:pt x="309005" y="3475204"/>
                  </a:cubicBezTo>
                  <a:cubicBezTo>
                    <a:pt x="290523" y="3479825"/>
                    <a:pt x="268081" y="3069269"/>
                    <a:pt x="248940" y="297554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50" name="Freeform: Shape 49">
              <a:extLst>
                <a:ext uri="{FF2B5EF4-FFF2-40B4-BE49-F238E27FC236}">
                  <a16:creationId xmlns:a16="http://schemas.microsoft.com/office/drawing/2014/main" id="{6912FAC5-0D01-48E1-8FA4-6E29991C0D0A}"/>
                </a:ext>
              </a:extLst>
            </p:cNvPr>
            <p:cNvSpPr/>
            <p:nvPr/>
          </p:nvSpPr>
          <p:spPr>
            <a:xfrm>
              <a:off x="2120158" y="4096642"/>
              <a:ext cx="558318" cy="2268576"/>
            </a:xfrm>
            <a:custGeom>
              <a:avLst/>
              <a:gdLst>
                <a:gd name="connsiteX0" fmla="*/ 221061 w 737634"/>
                <a:gd name="connsiteY0" fmla="*/ 100587 h 2997181"/>
                <a:gd name="connsiteX1" fmla="*/ 215121 w 737634"/>
                <a:gd name="connsiteY1" fmla="*/ 139530 h 2997181"/>
                <a:gd name="connsiteX2" fmla="*/ 218421 w 737634"/>
                <a:gd name="connsiteY2" fmla="*/ 344148 h 2997181"/>
                <a:gd name="connsiteX3" fmla="*/ 734586 w 737634"/>
                <a:gd name="connsiteY3" fmla="*/ 2748078 h 2997181"/>
                <a:gd name="connsiteX4" fmla="*/ 708844 w 737634"/>
                <a:gd name="connsiteY4" fmla="*/ 2823325 h 2997181"/>
                <a:gd name="connsiteX5" fmla="*/ 553070 w 737634"/>
                <a:gd name="connsiteY5" fmla="*/ 2988340 h 2997181"/>
                <a:gd name="connsiteX6" fmla="*/ 519407 w 737634"/>
                <a:gd name="connsiteY6" fmla="*/ 2985699 h 2997181"/>
                <a:gd name="connsiteX7" fmla="*/ 342512 w 737634"/>
                <a:gd name="connsiteY7" fmla="*/ 2772501 h 2997181"/>
                <a:gd name="connsiteX8" fmla="*/ 325350 w 737634"/>
                <a:gd name="connsiteY8" fmla="*/ 2730917 h 2997181"/>
                <a:gd name="connsiteX9" fmla="*/ 92350 w 737634"/>
                <a:gd name="connsiteY9" fmla="*/ 335567 h 2997181"/>
                <a:gd name="connsiteX10" fmla="*/ 16443 w 737634"/>
                <a:gd name="connsiteY10" fmla="*/ 175173 h 2997181"/>
                <a:gd name="connsiteX11" fmla="*/ 11163 w 737634"/>
                <a:gd name="connsiteY11" fmla="*/ 115108 h 2997181"/>
                <a:gd name="connsiteX12" fmla="*/ 73208 w 737634"/>
                <a:gd name="connsiteY12" fmla="*/ 14119 h 2997181"/>
                <a:gd name="connsiteX13" fmla="*/ 106211 w 737634"/>
                <a:gd name="connsiteY13" fmla="*/ 7518 h 2997181"/>
                <a:gd name="connsiteX14" fmla="*/ 203240 w 737634"/>
                <a:gd name="connsiteY14" fmla="*/ 75504 h 2997181"/>
                <a:gd name="connsiteX15" fmla="*/ 221061 w 737634"/>
                <a:gd name="connsiteY15" fmla="*/ 100587 h 2997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37634" h="2997181">
                  <a:moveTo>
                    <a:pt x="221061" y="100587"/>
                  </a:moveTo>
                  <a:cubicBezTo>
                    <a:pt x="219081" y="113788"/>
                    <a:pt x="218421" y="126989"/>
                    <a:pt x="215121" y="139530"/>
                  </a:cubicBezTo>
                  <a:cubicBezTo>
                    <a:pt x="197299" y="208176"/>
                    <a:pt x="203240" y="274842"/>
                    <a:pt x="218421" y="344148"/>
                  </a:cubicBezTo>
                  <a:cubicBezTo>
                    <a:pt x="306869" y="738862"/>
                    <a:pt x="642178" y="2334882"/>
                    <a:pt x="734586" y="2748078"/>
                  </a:cubicBezTo>
                  <a:cubicBezTo>
                    <a:pt x="741847" y="2781081"/>
                    <a:pt x="737226" y="2801543"/>
                    <a:pt x="708844" y="2823325"/>
                  </a:cubicBezTo>
                  <a:cubicBezTo>
                    <a:pt x="648779" y="2868869"/>
                    <a:pt x="611155" y="2938835"/>
                    <a:pt x="553070" y="2988340"/>
                  </a:cubicBezTo>
                  <a:cubicBezTo>
                    <a:pt x="539209" y="3000221"/>
                    <a:pt x="531288" y="3000880"/>
                    <a:pt x="519407" y="2985699"/>
                  </a:cubicBezTo>
                  <a:cubicBezTo>
                    <a:pt x="461322" y="2913753"/>
                    <a:pt x="401917" y="2843127"/>
                    <a:pt x="342512" y="2772501"/>
                  </a:cubicBezTo>
                  <a:cubicBezTo>
                    <a:pt x="331951" y="2759959"/>
                    <a:pt x="326670" y="2746758"/>
                    <a:pt x="325350" y="2730917"/>
                  </a:cubicBezTo>
                  <a:cubicBezTo>
                    <a:pt x="298948" y="2461613"/>
                    <a:pt x="102911" y="503882"/>
                    <a:pt x="92350" y="335567"/>
                  </a:cubicBezTo>
                  <a:cubicBezTo>
                    <a:pt x="88390" y="267581"/>
                    <a:pt x="60007" y="219397"/>
                    <a:pt x="16443" y="175173"/>
                  </a:cubicBezTo>
                  <a:cubicBezTo>
                    <a:pt x="-2699" y="156031"/>
                    <a:pt x="-5999" y="138870"/>
                    <a:pt x="11163" y="115108"/>
                  </a:cubicBezTo>
                  <a:cubicBezTo>
                    <a:pt x="34265" y="83425"/>
                    <a:pt x="54066" y="48442"/>
                    <a:pt x="73208" y="14119"/>
                  </a:cubicBezTo>
                  <a:cubicBezTo>
                    <a:pt x="83109" y="-3042"/>
                    <a:pt x="91030" y="-3702"/>
                    <a:pt x="106211" y="7518"/>
                  </a:cubicBezTo>
                  <a:cubicBezTo>
                    <a:pt x="137894" y="31281"/>
                    <a:pt x="170897" y="53063"/>
                    <a:pt x="203240" y="75504"/>
                  </a:cubicBezTo>
                  <a:cubicBezTo>
                    <a:pt x="213140" y="81445"/>
                    <a:pt x="225021" y="86065"/>
                    <a:pt x="221061" y="100587"/>
                  </a:cubicBezTo>
                  <a:close/>
                </a:path>
              </a:pathLst>
            </a:custGeom>
            <a:solidFill>
              <a:schemeClr val="accent2"/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51" name="Freeform: Shape 54">
              <a:extLst>
                <a:ext uri="{FF2B5EF4-FFF2-40B4-BE49-F238E27FC236}">
                  <a16:creationId xmlns:a16="http://schemas.microsoft.com/office/drawing/2014/main" id="{2A919BEB-571F-4BFE-825E-43F87E67C51F}"/>
                </a:ext>
              </a:extLst>
            </p:cNvPr>
            <p:cNvSpPr/>
            <p:nvPr/>
          </p:nvSpPr>
          <p:spPr>
            <a:xfrm>
              <a:off x="2351728" y="3163980"/>
              <a:ext cx="81296" cy="89035"/>
            </a:xfrm>
            <a:custGeom>
              <a:avLst/>
              <a:gdLst>
                <a:gd name="connsiteX0" fmla="*/ 94481 w 107406"/>
                <a:gd name="connsiteY0" fmla="*/ 47786 h 117632"/>
                <a:gd name="connsiteX1" fmla="*/ 66629 w 107406"/>
                <a:gd name="connsiteY1" fmla="*/ 106603 h 117632"/>
                <a:gd name="connsiteX2" fmla="*/ 12926 w 107406"/>
                <a:gd name="connsiteY2" fmla="*/ 69846 h 117632"/>
                <a:gd name="connsiteX3" fmla="*/ 40778 w 107406"/>
                <a:gd name="connsiteY3" fmla="*/ 11030 h 117632"/>
                <a:gd name="connsiteX4" fmla="*/ 94481 w 107406"/>
                <a:gd name="connsiteY4" fmla="*/ 47786 h 117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06" h="117632">
                  <a:moveTo>
                    <a:pt x="94481" y="47786"/>
                  </a:moveTo>
                  <a:cubicBezTo>
                    <a:pt x="101620" y="74178"/>
                    <a:pt x="89150" y="100511"/>
                    <a:pt x="66629" y="106603"/>
                  </a:cubicBezTo>
                  <a:cubicBezTo>
                    <a:pt x="44108" y="112694"/>
                    <a:pt x="20064" y="96238"/>
                    <a:pt x="12926" y="69846"/>
                  </a:cubicBezTo>
                  <a:cubicBezTo>
                    <a:pt x="5787" y="43454"/>
                    <a:pt x="18257" y="17121"/>
                    <a:pt x="40778" y="11030"/>
                  </a:cubicBezTo>
                  <a:cubicBezTo>
                    <a:pt x="63299" y="4938"/>
                    <a:pt x="87343" y="21395"/>
                    <a:pt x="94481" y="4778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52" name="Freeform: Shape 58">
              <a:extLst>
                <a:ext uri="{FF2B5EF4-FFF2-40B4-BE49-F238E27FC236}">
                  <a16:creationId xmlns:a16="http://schemas.microsoft.com/office/drawing/2014/main" id="{CEF790C8-BB9B-4B5B-89C5-8E52608AA3B4}"/>
                </a:ext>
              </a:extLst>
            </p:cNvPr>
            <p:cNvSpPr/>
            <p:nvPr/>
          </p:nvSpPr>
          <p:spPr>
            <a:xfrm>
              <a:off x="1105926" y="6302973"/>
              <a:ext cx="253797" cy="257079"/>
            </a:xfrm>
            <a:custGeom>
              <a:avLst/>
              <a:gdLst>
                <a:gd name="connsiteX0" fmla="*/ 335309 w 335309"/>
                <a:gd name="connsiteY0" fmla="*/ 24549 h 339646"/>
                <a:gd name="connsiteX1" fmla="*/ 260723 w 335309"/>
                <a:gd name="connsiteY1" fmla="*/ 127 h 339646"/>
                <a:gd name="connsiteX2" fmla="*/ 168315 w 335309"/>
                <a:gd name="connsiteY2" fmla="*/ 96496 h 339646"/>
                <a:gd name="connsiteX3" fmla="*/ 0 w 335309"/>
                <a:gd name="connsiteY3" fmla="*/ 328176 h 339646"/>
                <a:gd name="connsiteX4" fmla="*/ 95048 w 335309"/>
                <a:gd name="connsiteY4" fmla="*/ 328176 h 339646"/>
                <a:gd name="connsiteX5" fmla="*/ 189437 w 335309"/>
                <a:gd name="connsiteY5" fmla="*/ 301773 h 339646"/>
                <a:gd name="connsiteX6" fmla="*/ 318808 w 335309"/>
                <a:gd name="connsiteY6" fmla="*/ 337417 h 339646"/>
                <a:gd name="connsiteX7" fmla="*/ 324088 w 335309"/>
                <a:gd name="connsiteY7" fmla="*/ 161181 h 339646"/>
                <a:gd name="connsiteX8" fmla="*/ 335309 w 335309"/>
                <a:gd name="connsiteY8" fmla="*/ 24549 h 339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309" h="339646">
                  <a:moveTo>
                    <a:pt x="335309" y="24549"/>
                  </a:moveTo>
                  <a:cubicBezTo>
                    <a:pt x="328709" y="19929"/>
                    <a:pt x="283825" y="-1853"/>
                    <a:pt x="260723" y="127"/>
                  </a:cubicBezTo>
                  <a:cubicBezTo>
                    <a:pt x="231020" y="21249"/>
                    <a:pt x="189437" y="68113"/>
                    <a:pt x="168315" y="96496"/>
                  </a:cubicBezTo>
                  <a:cubicBezTo>
                    <a:pt x="163694" y="103096"/>
                    <a:pt x="50824" y="262830"/>
                    <a:pt x="0" y="328176"/>
                  </a:cubicBezTo>
                  <a:cubicBezTo>
                    <a:pt x="31023" y="340717"/>
                    <a:pt x="66006" y="345997"/>
                    <a:pt x="95048" y="328176"/>
                  </a:cubicBezTo>
                  <a:cubicBezTo>
                    <a:pt x="122111" y="311014"/>
                    <a:pt x="158414" y="291213"/>
                    <a:pt x="189437" y="301773"/>
                  </a:cubicBezTo>
                  <a:cubicBezTo>
                    <a:pt x="228380" y="314975"/>
                    <a:pt x="279204" y="327516"/>
                    <a:pt x="318808" y="337417"/>
                  </a:cubicBezTo>
                  <a:lnTo>
                    <a:pt x="324088" y="161181"/>
                  </a:lnTo>
                  <a:lnTo>
                    <a:pt x="335309" y="245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53" name="Freeform: Shape 59">
              <a:extLst>
                <a:ext uri="{FF2B5EF4-FFF2-40B4-BE49-F238E27FC236}">
                  <a16:creationId xmlns:a16="http://schemas.microsoft.com/office/drawing/2014/main" id="{83F0275E-B21C-42A7-A853-BA4867556A45}"/>
                </a:ext>
              </a:extLst>
            </p:cNvPr>
            <p:cNvSpPr/>
            <p:nvPr/>
          </p:nvSpPr>
          <p:spPr>
            <a:xfrm>
              <a:off x="1343086" y="6226990"/>
              <a:ext cx="744560" cy="454775"/>
            </a:xfrm>
            <a:custGeom>
              <a:avLst/>
              <a:gdLst>
                <a:gd name="connsiteX0" fmla="*/ 945401 w 983694"/>
                <a:gd name="connsiteY0" fmla="*/ 155299 h 600838"/>
                <a:gd name="connsiteX1" fmla="*/ 811409 w 983694"/>
                <a:gd name="connsiteY1" fmla="*/ 71472 h 600838"/>
                <a:gd name="connsiteX2" fmla="*/ 493261 w 983694"/>
                <a:gd name="connsiteY2" fmla="*/ 10086 h 600838"/>
                <a:gd name="connsiteX3" fmla="*/ 238479 w 983694"/>
                <a:gd name="connsiteY3" fmla="*/ 105795 h 600838"/>
                <a:gd name="connsiteX4" fmla="*/ 139470 w 983694"/>
                <a:gd name="connsiteY4" fmla="*/ 115696 h 600838"/>
                <a:gd name="connsiteX5" fmla="*/ 25280 w 983694"/>
                <a:gd name="connsiteY5" fmla="*/ 132857 h 600838"/>
                <a:gd name="connsiteX6" fmla="*/ 198 w 983694"/>
                <a:gd name="connsiteY6" fmla="*/ 437144 h 600838"/>
                <a:gd name="connsiteX7" fmla="*/ 198 w 983694"/>
                <a:gd name="connsiteY7" fmla="*/ 437144 h 600838"/>
                <a:gd name="connsiteX8" fmla="*/ 198 w 983694"/>
                <a:gd name="connsiteY8" fmla="*/ 437144 h 600838"/>
                <a:gd name="connsiteX9" fmla="*/ 21320 w 983694"/>
                <a:gd name="connsiteY9" fmla="*/ 451005 h 600838"/>
                <a:gd name="connsiteX10" fmla="*/ 272142 w 983694"/>
                <a:gd name="connsiteY10" fmla="*/ 549354 h 600838"/>
                <a:gd name="connsiteX11" fmla="*/ 351349 w 983694"/>
                <a:gd name="connsiteY11" fmla="*/ 580377 h 600838"/>
                <a:gd name="connsiteX12" fmla="*/ 411414 w 983694"/>
                <a:gd name="connsiteY12" fmla="*/ 596218 h 600838"/>
                <a:gd name="connsiteX13" fmla="*/ 783026 w 983694"/>
                <a:gd name="connsiteY13" fmla="*/ 600838 h 600838"/>
                <a:gd name="connsiteX14" fmla="*/ 822630 w 983694"/>
                <a:gd name="connsiteY14" fmla="*/ 583677 h 600838"/>
                <a:gd name="connsiteX15" fmla="*/ 952661 w 983694"/>
                <a:gd name="connsiteY15" fmla="*/ 435164 h 600838"/>
                <a:gd name="connsiteX16" fmla="*/ 978404 w 983694"/>
                <a:gd name="connsiteY16" fmla="*/ 390280 h 600838"/>
                <a:gd name="connsiteX17" fmla="*/ 983684 w 983694"/>
                <a:gd name="connsiteY17" fmla="*/ 218005 h 600838"/>
                <a:gd name="connsiteX18" fmla="*/ 945401 w 983694"/>
                <a:gd name="connsiteY18" fmla="*/ 155299 h 600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83694" h="600838">
                  <a:moveTo>
                    <a:pt x="945401" y="155299"/>
                  </a:moveTo>
                  <a:cubicBezTo>
                    <a:pt x="900517" y="127577"/>
                    <a:pt x="856953" y="97874"/>
                    <a:pt x="811409" y="71472"/>
                  </a:cubicBezTo>
                  <a:cubicBezTo>
                    <a:pt x="713060" y="14707"/>
                    <a:pt x="608111" y="-17636"/>
                    <a:pt x="493261" y="10086"/>
                  </a:cubicBezTo>
                  <a:cubicBezTo>
                    <a:pt x="404153" y="31208"/>
                    <a:pt x="320326" y="65531"/>
                    <a:pt x="238479" y="105795"/>
                  </a:cubicBezTo>
                  <a:cubicBezTo>
                    <a:pt x="206796" y="118996"/>
                    <a:pt x="172473" y="110415"/>
                    <a:pt x="139470" y="115696"/>
                  </a:cubicBezTo>
                  <a:cubicBezTo>
                    <a:pt x="101847" y="121636"/>
                    <a:pt x="63563" y="132857"/>
                    <a:pt x="25280" y="132857"/>
                  </a:cubicBezTo>
                  <a:cubicBezTo>
                    <a:pt x="11419" y="132857"/>
                    <a:pt x="-1782" y="424603"/>
                    <a:pt x="198" y="437144"/>
                  </a:cubicBezTo>
                  <a:cubicBezTo>
                    <a:pt x="198" y="437144"/>
                    <a:pt x="198" y="437144"/>
                    <a:pt x="198" y="437144"/>
                  </a:cubicBezTo>
                  <a:cubicBezTo>
                    <a:pt x="198" y="437144"/>
                    <a:pt x="198" y="437144"/>
                    <a:pt x="198" y="437144"/>
                  </a:cubicBezTo>
                  <a:cubicBezTo>
                    <a:pt x="4818" y="445725"/>
                    <a:pt x="13399" y="448365"/>
                    <a:pt x="21320" y="451005"/>
                  </a:cubicBezTo>
                  <a:cubicBezTo>
                    <a:pt x="105147" y="483348"/>
                    <a:pt x="188974" y="516351"/>
                    <a:pt x="272142" y="549354"/>
                  </a:cubicBezTo>
                  <a:cubicBezTo>
                    <a:pt x="298544" y="559915"/>
                    <a:pt x="324946" y="570476"/>
                    <a:pt x="351349" y="580377"/>
                  </a:cubicBezTo>
                  <a:cubicBezTo>
                    <a:pt x="370490" y="587637"/>
                    <a:pt x="389632" y="596218"/>
                    <a:pt x="411414" y="596218"/>
                  </a:cubicBezTo>
                  <a:cubicBezTo>
                    <a:pt x="535505" y="596878"/>
                    <a:pt x="658936" y="598858"/>
                    <a:pt x="783026" y="600838"/>
                  </a:cubicBezTo>
                  <a:cubicBezTo>
                    <a:pt x="799528" y="600838"/>
                    <a:pt x="811409" y="596878"/>
                    <a:pt x="822630" y="583677"/>
                  </a:cubicBezTo>
                  <a:cubicBezTo>
                    <a:pt x="865534" y="533513"/>
                    <a:pt x="909098" y="484008"/>
                    <a:pt x="952661" y="435164"/>
                  </a:cubicBezTo>
                  <a:cubicBezTo>
                    <a:pt x="964542" y="421963"/>
                    <a:pt x="973783" y="407441"/>
                    <a:pt x="978404" y="390280"/>
                  </a:cubicBezTo>
                  <a:cubicBezTo>
                    <a:pt x="963882" y="353977"/>
                    <a:pt x="983684" y="243747"/>
                    <a:pt x="983684" y="218005"/>
                  </a:cubicBezTo>
                  <a:cubicBezTo>
                    <a:pt x="984344" y="218665"/>
                    <a:pt x="955302" y="161900"/>
                    <a:pt x="945401" y="155299"/>
                  </a:cubicBezTo>
                  <a:close/>
                </a:path>
              </a:pathLst>
            </a:custGeom>
            <a:solidFill>
              <a:srgbClr val="FEC88A"/>
            </a:solidFill>
            <a:ln w="342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  <p:sp>
          <p:nvSpPr>
            <p:cNvPr id="154" name="Freeform: Shape 60">
              <a:extLst>
                <a:ext uri="{FF2B5EF4-FFF2-40B4-BE49-F238E27FC236}">
                  <a16:creationId xmlns:a16="http://schemas.microsoft.com/office/drawing/2014/main" id="{DECB2CD1-F1BB-4A1B-B954-60537F0C08F2}"/>
                </a:ext>
              </a:extLst>
            </p:cNvPr>
            <p:cNvSpPr/>
            <p:nvPr/>
          </p:nvSpPr>
          <p:spPr>
            <a:xfrm>
              <a:off x="1351230" y="6226990"/>
              <a:ext cx="741474" cy="184687"/>
            </a:xfrm>
            <a:custGeom>
              <a:avLst/>
              <a:gdLst>
                <a:gd name="connsiteX0" fmla="*/ 937942 w 979617"/>
                <a:gd name="connsiteY0" fmla="*/ 155299 h 244005"/>
                <a:gd name="connsiteX1" fmla="*/ 803951 w 979617"/>
                <a:gd name="connsiteY1" fmla="*/ 71472 h 244005"/>
                <a:gd name="connsiteX2" fmla="*/ 485803 w 979617"/>
                <a:gd name="connsiteY2" fmla="*/ 10086 h 244005"/>
                <a:gd name="connsiteX3" fmla="*/ 231020 w 979617"/>
                <a:gd name="connsiteY3" fmla="*/ 105795 h 244005"/>
                <a:gd name="connsiteX4" fmla="*/ 132012 w 979617"/>
                <a:gd name="connsiteY4" fmla="*/ 115696 h 244005"/>
                <a:gd name="connsiteX5" fmla="*/ 11221 w 979617"/>
                <a:gd name="connsiteY5" fmla="*/ 125597 h 244005"/>
                <a:gd name="connsiteX6" fmla="*/ 0 w 979617"/>
                <a:gd name="connsiteY6" fmla="*/ 237146 h 244005"/>
                <a:gd name="connsiteX7" fmla="*/ 686460 w 979617"/>
                <a:gd name="connsiteY7" fmla="*/ 243087 h 244005"/>
                <a:gd name="connsiteX8" fmla="*/ 877877 w 979617"/>
                <a:gd name="connsiteY8" fmla="*/ 242427 h 244005"/>
                <a:gd name="connsiteX9" fmla="*/ 976886 w 979617"/>
                <a:gd name="connsiteY9" fmla="*/ 218665 h 244005"/>
                <a:gd name="connsiteX10" fmla="*/ 976886 w 979617"/>
                <a:gd name="connsiteY10" fmla="*/ 218665 h 244005"/>
                <a:gd name="connsiteX11" fmla="*/ 976886 w 979617"/>
                <a:gd name="connsiteY11" fmla="*/ 218665 h 244005"/>
                <a:gd name="connsiteX12" fmla="*/ 937942 w 979617"/>
                <a:gd name="connsiteY12" fmla="*/ 155299 h 244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9617" h="244005">
                  <a:moveTo>
                    <a:pt x="937942" y="155299"/>
                  </a:moveTo>
                  <a:cubicBezTo>
                    <a:pt x="893058" y="127577"/>
                    <a:pt x="849494" y="97874"/>
                    <a:pt x="803951" y="71472"/>
                  </a:cubicBezTo>
                  <a:cubicBezTo>
                    <a:pt x="705602" y="14707"/>
                    <a:pt x="600653" y="-17636"/>
                    <a:pt x="485803" y="10086"/>
                  </a:cubicBezTo>
                  <a:cubicBezTo>
                    <a:pt x="396695" y="31208"/>
                    <a:pt x="312867" y="65531"/>
                    <a:pt x="231020" y="105795"/>
                  </a:cubicBezTo>
                  <a:cubicBezTo>
                    <a:pt x="199338" y="118996"/>
                    <a:pt x="165014" y="110415"/>
                    <a:pt x="132012" y="115696"/>
                  </a:cubicBezTo>
                  <a:cubicBezTo>
                    <a:pt x="94388" y="121636"/>
                    <a:pt x="50164" y="122957"/>
                    <a:pt x="11221" y="125597"/>
                  </a:cubicBezTo>
                  <a:cubicBezTo>
                    <a:pt x="11221" y="142758"/>
                    <a:pt x="4620" y="183022"/>
                    <a:pt x="0" y="237146"/>
                  </a:cubicBezTo>
                  <a:cubicBezTo>
                    <a:pt x="205278" y="233186"/>
                    <a:pt x="480522" y="247707"/>
                    <a:pt x="686460" y="243087"/>
                  </a:cubicBezTo>
                  <a:cubicBezTo>
                    <a:pt x="742565" y="241767"/>
                    <a:pt x="821772" y="245727"/>
                    <a:pt x="877877" y="242427"/>
                  </a:cubicBezTo>
                  <a:cubicBezTo>
                    <a:pt x="905599" y="241107"/>
                    <a:pt x="969625" y="206124"/>
                    <a:pt x="976886" y="218665"/>
                  </a:cubicBezTo>
                  <a:cubicBezTo>
                    <a:pt x="976886" y="218665"/>
                    <a:pt x="976886" y="218665"/>
                    <a:pt x="976886" y="218665"/>
                  </a:cubicBezTo>
                  <a:cubicBezTo>
                    <a:pt x="976886" y="218665"/>
                    <a:pt x="976886" y="218665"/>
                    <a:pt x="976886" y="218665"/>
                  </a:cubicBezTo>
                  <a:cubicBezTo>
                    <a:pt x="990747" y="200183"/>
                    <a:pt x="947843" y="161900"/>
                    <a:pt x="937942" y="155299"/>
                  </a:cubicBezTo>
                  <a:close/>
                </a:path>
              </a:pathLst>
            </a:custGeom>
            <a:solidFill>
              <a:srgbClr val="FEAB77"/>
            </a:solidFill>
            <a:ln w="342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en-US">
                <a:cs typeface="B Nazanin" pitchFamily="2" charset="-78"/>
              </a:endParaRPr>
            </a:p>
          </p:txBody>
        </p:sp>
      </p:grpSp>
      <p:sp>
        <p:nvSpPr>
          <p:cNvPr id="157" name="TextBox 63">
            <a:extLst>
              <a:ext uri="{FF2B5EF4-FFF2-40B4-BE49-F238E27FC236}">
                <a16:creationId xmlns:a16="http://schemas.microsoft.com/office/drawing/2014/main" id="{6BD5A30A-F300-421F-81F8-B1E9E48790E0}"/>
              </a:ext>
            </a:extLst>
          </p:cNvPr>
          <p:cNvSpPr txBox="1"/>
          <p:nvPr/>
        </p:nvSpPr>
        <p:spPr>
          <a:xfrm>
            <a:off x="5088077" y="1192798"/>
            <a:ext cx="3493161" cy="1107996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 rtl="1"/>
            <a:r>
              <a:rPr lang="fa-IR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ما ارائه حرفه ای</a:t>
            </a:r>
          </a:p>
          <a:p>
            <a:pPr algn="ctr" rtl="1"/>
            <a:r>
              <a:rPr lang="fa-IR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با کیفیت</a:t>
            </a:r>
          </a:p>
          <a:p>
            <a:pPr algn="ctr" rtl="1"/>
            <a:r>
              <a:rPr lang="fa-IR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ایجاد می کنیم 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</a:endParaRPr>
          </a:p>
        </p:txBody>
      </p:sp>
      <p:sp>
        <p:nvSpPr>
          <p:cNvPr id="158" name="TextBox 64">
            <a:extLst>
              <a:ext uri="{FF2B5EF4-FFF2-40B4-BE49-F238E27FC236}">
                <a16:creationId xmlns:a16="http://schemas.microsoft.com/office/drawing/2014/main" id="{27EEF66D-138C-41DA-9D70-427A33AE928F}"/>
              </a:ext>
            </a:extLst>
          </p:cNvPr>
          <p:cNvSpPr txBox="1"/>
          <p:nvPr/>
        </p:nvSpPr>
        <p:spPr>
          <a:xfrm>
            <a:off x="5532746" y="2298778"/>
            <a:ext cx="3048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متن مثال: ارائه پاورپوینت مدرنی را دریافت کنید که به زیبایی طراحی شده است. من امیدوارم و معتقدم که این الگو زمان، پول و اعتبار شما را جلب کند. شما به سادگی می توانید مخاطبان خود را تحت تاثیر قرار دهید و یک مورد منحصر به فرد اضافه کنید.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</a:endParaRPr>
          </a:p>
        </p:txBody>
      </p:sp>
      <p:sp>
        <p:nvSpPr>
          <p:cNvPr id="160" name="Rounded Rectangle 4">
            <a:extLst>
              <a:ext uri="{FF2B5EF4-FFF2-40B4-BE49-F238E27FC236}">
                <a16:creationId xmlns:a16="http://schemas.microsoft.com/office/drawing/2014/main" id="{A37C4841-A18C-4FD4-B35A-27BF8A18F771}"/>
              </a:ext>
            </a:extLst>
          </p:cNvPr>
          <p:cNvSpPr/>
          <p:nvPr/>
        </p:nvSpPr>
        <p:spPr>
          <a:xfrm>
            <a:off x="7503533" y="3676704"/>
            <a:ext cx="1077705" cy="1023820"/>
          </a:xfrm>
          <a:prstGeom prst="roundRect">
            <a:avLst>
              <a:gd name="adj" fmla="val 8843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itchFamily="2" charset="-78"/>
            </a:endParaRPr>
          </a:p>
        </p:txBody>
      </p:sp>
      <p:sp>
        <p:nvSpPr>
          <p:cNvPr id="161" name="Rounded Rectangle 6">
            <a:extLst>
              <a:ext uri="{FF2B5EF4-FFF2-40B4-BE49-F238E27FC236}">
                <a16:creationId xmlns:a16="http://schemas.microsoft.com/office/drawing/2014/main" id="{C9C7440F-C872-4B8C-B09B-29133769E16F}"/>
              </a:ext>
            </a:extLst>
          </p:cNvPr>
          <p:cNvSpPr/>
          <p:nvPr/>
        </p:nvSpPr>
        <p:spPr>
          <a:xfrm>
            <a:off x="6121904" y="3676704"/>
            <a:ext cx="1077705" cy="1023820"/>
          </a:xfrm>
          <a:prstGeom prst="roundRect">
            <a:avLst>
              <a:gd name="adj" fmla="val 8843"/>
            </a:avLst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itchFamily="2" charset="-78"/>
            </a:endParaRPr>
          </a:p>
        </p:txBody>
      </p:sp>
      <p:sp>
        <p:nvSpPr>
          <p:cNvPr id="162" name="Rounded Rectangle 8">
            <a:extLst>
              <a:ext uri="{FF2B5EF4-FFF2-40B4-BE49-F238E27FC236}">
                <a16:creationId xmlns:a16="http://schemas.microsoft.com/office/drawing/2014/main" id="{BC3F1871-BE4F-466E-952F-31D6F5F11C9C}"/>
              </a:ext>
            </a:extLst>
          </p:cNvPr>
          <p:cNvSpPr/>
          <p:nvPr/>
        </p:nvSpPr>
        <p:spPr>
          <a:xfrm>
            <a:off x="4740275" y="3676704"/>
            <a:ext cx="1077705" cy="1023820"/>
          </a:xfrm>
          <a:prstGeom prst="roundRect">
            <a:avLst>
              <a:gd name="adj" fmla="val 8843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itchFamily="2" charset="-78"/>
            </a:endParaRPr>
          </a:p>
        </p:txBody>
      </p:sp>
      <p:sp>
        <p:nvSpPr>
          <p:cNvPr id="163" name="TextBox 74">
            <a:extLst>
              <a:ext uri="{FF2B5EF4-FFF2-40B4-BE49-F238E27FC236}">
                <a16:creationId xmlns:a16="http://schemas.microsoft.com/office/drawing/2014/main" id="{2DB25FC6-A36C-436C-9466-86FAA630A1BB}"/>
              </a:ext>
            </a:extLst>
          </p:cNvPr>
          <p:cNvSpPr txBox="1"/>
          <p:nvPr/>
        </p:nvSpPr>
        <p:spPr>
          <a:xfrm>
            <a:off x="4844817" y="4241030"/>
            <a:ext cx="868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ارائه</a:t>
            </a:r>
            <a:endParaRPr lang="ko-KR" altLang="en-US" sz="1000" b="1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</a:endParaRPr>
          </a:p>
        </p:txBody>
      </p:sp>
      <p:sp>
        <p:nvSpPr>
          <p:cNvPr id="164" name="TextBox 75">
            <a:extLst>
              <a:ext uri="{FF2B5EF4-FFF2-40B4-BE49-F238E27FC236}">
                <a16:creationId xmlns:a16="http://schemas.microsoft.com/office/drawing/2014/main" id="{C29B6ED0-4B02-4D2E-A928-E94159FF4D53}"/>
              </a:ext>
            </a:extLst>
          </p:cNvPr>
          <p:cNvSpPr txBox="1"/>
          <p:nvPr/>
        </p:nvSpPr>
        <p:spPr>
          <a:xfrm>
            <a:off x="6226446" y="4241030"/>
            <a:ext cx="868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000" b="1" dirty="0">
                <a:solidFill>
                  <a:schemeClr val="bg1"/>
                </a:solidFill>
                <a:cs typeface="B Nazanin" pitchFamily="2" charset="-78"/>
              </a:rPr>
              <a:t>ارائه</a:t>
            </a:r>
            <a:endParaRPr lang="ko-KR" altLang="en-US" sz="10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165" name="TextBox 79">
            <a:extLst>
              <a:ext uri="{FF2B5EF4-FFF2-40B4-BE49-F238E27FC236}">
                <a16:creationId xmlns:a16="http://schemas.microsoft.com/office/drawing/2014/main" id="{7DFBD15B-E82D-4486-955E-382D2D740BF2}"/>
              </a:ext>
            </a:extLst>
          </p:cNvPr>
          <p:cNvSpPr txBox="1"/>
          <p:nvPr/>
        </p:nvSpPr>
        <p:spPr>
          <a:xfrm>
            <a:off x="7608075" y="4241030"/>
            <a:ext cx="868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ارائه</a:t>
            </a:r>
            <a:endParaRPr lang="ko-KR" altLang="en-US" sz="1000" b="1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</a:endParaRPr>
          </a:p>
        </p:txBody>
      </p:sp>
      <p:sp>
        <p:nvSpPr>
          <p:cNvPr id="166" name="Trapezoid 3">
            <a:extLst>
              <a:ext uri="{FF2B5EF4-FFF2-40B4-BE49-F238E27FC236}">
                <a16:creationId xmlns:a16="http://schemas.microsoft.com/office/drawing/2014/main" id="{08250B4E-1566-49BA-8BEE-68C2BBD2BE7E}"/>
              </a:ext>
            </a:extLst>
          </p:cNvPr>
          <p:cNvSpPr/>
          <p:nvPr/>
        </p:nvSpPr>
        <p:spPr>
          <a:xfrm>
            <a:off x="6542381" y="3906906"/>
            <a:ext cx="236755" cy="241296"/>
          </a:xfrm>
          <a:custGeom>
            <a:avLst/>
            <a:gdLst/>
            <a:ahLst/>
            <a:cxnLst/>
            <a:rect l="l" t="t" r="r" b="b"/>
            <a:pathLst>
              <a:path w="3890855" h="3965475">
                <a:moveTo>
                  <a:pt x="513635" y="2426125"/>
                </a:moveTo>
                <a:lnTo>
                  <a:pt x="1518439" y="2426125"/>
                </a:lnTo>
                <a:cubicBezTo>
                  <a:pt x="1550976" y="2510415"/>
                  <a:pt x="1581900" y="2596962"/>
                  <a:pt x="1610725" y="2683637"/>
                </a:cubicBezTo>
                <a:lnTo>
                  <a:pt x="901668" y="2683637"/>
                </a:lnTo>
                <a:lnTo>
                  <a:pt x="559881" y="3707964"/>
                </a:lnTo>
                <a:lnTo>
                  <a:pt x="1917114" y="3707964"/>
                </a:lnTo>
                <a:cubicBezTo>
                  <a:pt x="1925031" y="3729959"/>
                  <a:pt x="1931702" y="3744180"/>
                  <a:pt x="1936944" y="3749452"/>
                </a:cubicBezTo>
                <a:cubicBezTo>
                  <a:pt x="1940579" y="3743065"/>
                  <a:pt x="1945876" y="3728913"/>
                  <a:pt x="1952632" y="3707964"/>
                </a:cubicBezTo>
                <a:lnTo>
                  <a:pt x="3330974" y="3707964"/>
                </a:lnTo>
                <a:lnTo>
                  <a:pt x="2989187" y="2683637"/>
                </a:lnTo>
                <a:lnTo>
                  <a:pt x="2271337" y="2683637"/>
                </a:lnTo>
                <a:cubicBezTo>
                  <a:pt x="2301469" y="2597098"/>
                  <a:pt x="2333531" y="2510572"/>
                  <a:pt x="2366939" y="2426125"/>
                </a:cubicBezTo>
                <a:lnTo>
                  <a:pt x="3377220" y="2426125"/>
                </a:lnTo>
                <a:lnTo>
                  <a:pt x="3890855" y="3965475"/>
                </a:lnTo>
                <a:lnTo>
                  <a:pt x="0" y="3965475"/>
                </a:lnTo>
                <a:close/>
                <a:moveTo>
                  <a:pt x="1936944" y="620869"/>
                </a:moveTo>
                <a:cubicBezTo>
                  <a:pt x="1782578" y="620869"/>
                  <a:pt x="1657440" y="746006"/>
                  <a:pt x="1657440" y="900372"/>
                </a:cubicBezTo>
                <a:cubicBezTo>
                  <a:pt x="1657440" y="1054738"/>
                  <a:pt x="1782578" y="1179876"/>
                  <a:pt x="1936944" y="1179876"/>
                </a:cubicBezTo>
                <a:cubicBezTo>
                  <a:pt x="2091310" y="1179876"/>
                  <a:pt x="2216447" y="1054738"/>
                  <a:pt x="2216447" y="900372"/>
                </a:cubicBezTo>
                <a:cubicBezTo>
                  <a:pt x="2216447" y="746006"/>
                  <a:pt x="2091310" y="620869"/>
                  <a:pt x="1936944" y="620869"/>
                </a:cubicBezTo>
                <a:close/>
                <a:moveTo>
                  <a:pt x="1936944" y="0"/>
                </a:moveTo>
                <a:cubicBezTo>
                  <a:pt x="2169175" y="0"/>
                  <a:pt x="2401406" y="88593"/>
                  <a:pt x="2578592" y="265779"/>
                </a:cubicBezTo>
                <a:lnTo>
                  <a:pt x="2578592" y="265780"/>
                </a:lnTo>
                <a:cubicBezTo>
                  <a:pt x="2932964" y="620153"/>
                  <a:pt x="2888999" y="1155622"/>
                  <a:pt x="2578592" y="1549077"/>
                </a:cubicBezTo>
                <a:cubicBezTo>
                  <a:pt x="2248849" y="1967039"/>
                  <a:pt x="1976153" y="3125749"/>
                  <a:pt x="1936944" y="3194660"/>
                </a:cubicBezTo>
                <a:cubicBezTo>
                  <a:pt x="1883033" y="3140450"/>
                  <a:pt x="1647095" y="1944983"/>
                  <a:pt x="1295295" y="1549076"/>
                </a:cubicBezTo>
                <a:cubicBezTo>
                  <a:pt x="962406" y="1174450"/>
                  <a:pt x="940923" y="620152"/>
                  <a:pt x="1295295" y="265779"/>
                </a:cubicBezTo>
                <a:cubicBezTo>
                  <a:pt x="1472481" y="88593"/>
                  <a:pt x="1704713" y="0"/>
                  <a:pt x="19369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67" name="Rectangle 15">
            <a:extLst>
              <a:ext uri="{FF2B5EF4-FFF2-40B4-BE49-F238E27FC236}">
                <a16:creationId xmlns:a16="http://schemas.microsoft.com/office/drawing/2014/main" id="{ACD5F8E8-C090-43C1-A5A7-9D3CB27DF2E4}"/>
              </a:ext>
            </a:extLst>
          </p:cNvPr>
          <p:cNvSpPr/>
          <p:nvPr/>
        </p:nvSpPr>
        <p:spPr>
          <a:xfrm rot="14270044">
            <a:off x="5144031" y="3877591"/>
            <a:ext cx="270195" cy="281458"/>
          </a:xfrm>
          <a:custGeom>
            <a:avLst/>
            <a:gdLst/>
            <a:ahLst/>
            <a:cxnLst/>
            <a:rect l="l" t="t" r="r" b="b"/>
            <a:pathLst>
              <a:path w="4088964" h="4259405">
                <a:moveTo>
                  <a:pt x="1480605" y="2231940"/>
                </a:moveTo>
                <a:lnTo>
                  <a:pt x="1199818" y="2044620"/>
                </a:lnTo>
                <a:lnTo>
                  <a:pt x="761621" y="2687221"/>
                </a:lnTo>
                <a:cubicBezTo>
                  <a:pt x="501536" y="2652619"/>
                  <a:pt x="265323" y="2467912"/>
                  <a:pt x="39127" y="2272940"/>
                </a:cubicBezTo>
                <a:cubicBezTo>
                  <a:pt x="-80639" y="2070133"/>
                  <a:pt x="269496" y="1743507"/>
                  <a:pt x="374515" y="1494038"/>
                </a:cubicBezTo>
                <a:lnTo>
                  <a:pt x="93728" y="1306717"/>
                </a:lnTo>
                <a:lnTo>
                  <a:pt x="1091841" y="1312633"/>
                </a:lnTo>
                <a:close/>
                <a:moveTo>
                  <a:pt x="2759566" y="226796"/>
                </a:moveTo>
                <a:cubicBezTo>
                  <a:pt x="2331051" y="377379"/>
                  <a:pt x="2150002" y="492309"/>
                  <a:pt x="1991062" y="643648"/>
                </a:cubicBezTo>
                <a:lnTo>
                  <a:pt x="1463599" y="1446568"/>
                </a:lnTo>
                <a:lnTo>
                  <a:pt x="610317" y="909936"/>
                </a:lnTo>
                <a:cubicBezTo>
                  <a:pt x="810411" y="627556"/>
                  <a:pt x="1020899" y="239191"/>
                  <a:pt x="1244930" y="61882"/>
                </a:cubicBezTo>
                <a:cubicBezTo>
                  <a:pt x="1491876" y="-75367"/>
                  <a:pt x="1697752" y="31605"/>
                  <a:pt x="2759566" y="226796"/>
                </a:cubicBezTo>
                <a:close/>
                <a:moveTo>
                  <a:pt x="1722488" y="3820535"/>
                </a:moveTo>
                <a:cubicBezTo>
                  <a:pt x="1376925" y="3801485"/>
                  <a:pt x="936112" y="3830060"/>
                  <a:pt x="666750" y="3734810"/>
                </a:cubicBezTo>
                <a:cubicBezTo>
                  <a:pt x="419100" y="3598835"/>
                  <a:pt x="400050" y="3367610"/>
                  <a:pt x="0" y="2364860"/>
                </a:cubicBezTo>
                <a:cubicBezTo>
                  <a:pt x="355600" y="2647435"/>
                  <a:pt x="549276" y="2739510"/>
                  <a:pt x="762000" y="2793485"/>
                </a:cubicBezTo>
                <a:lnTo>
                  <a:pt x="1722487" y="2812535"/>
                </a:lnTo>
                <a:close/>
                <a:moveTo>
                  <a:pt x="3605396" y="869465"/>
                </a:moveTo>
                <a:lnTo>
                  <a:pt x="3069019" y="1711228"/>
                </a:lnTo>
                <a:lnTo>
                  <a:pt x="2083849" y="1550906"/>
                </a:lnTo>
                <a:lnTo>
                  <a:pt x="2391902" y="1412941"/>
                </a:lnTo>
                <a:lnTo>
                  <a:pt x="2081217" y="699900"/>
                </a:lnTo>
                <a:cubicBezTo>
                  <a:pt x="2248971" y="498156"/>
                  <a:pt x="2531081" y="396532"/>
                  <a:pt x="2816547" y="308854"/>
                </a:cubicBezTo>
                <a:cubicBezTo>
                  <a:pt x="3051986" y="315439"/>
                  <a:pt x="3142075" y="785719"/>
                  <a:pt x="3297344" y="1007430"/>
                </a:cubicBezTo>
                <a:close/>
                <a:moveTo>
                  <a:pt x="3222215" y="3788662"/>
                </a:moveTo>
                <a:cubicBezTo>
                  <a:pt x="3089072" y="3954283"/>
                  <a:pt x="2662122" y="3869088"/>
                  <a:pt x="2413930" y="3921936"/>
                </a:cubicBezTo>
                <a:lnTo>
                  <a:pt x="2420658" y="4259405"/>
                </a:lnTo>
                <a:lnTo>
                  <a:pt x="1855155" y="3436926"/>
                </a:lnTo>
                <a:lnTo>
                  <a:pt x="2387428" y="2592563"/>
                </a:lnTo>
                <a:lnTo>
                  <a:pt x="2394156" y="2930032"/>
                </a:lnTo>
                <a:lnTo>
                  <a:pt x="3171906" y="2922431"/>
                </a:lnTo>
                <a:cubicBezTo>
                  <a:pt x="3292132" y="3155642"/>
                  <a:pt x="3275533" y="3455038"/>
                  <a:pt x="3244786" y="3752078"/>
                </a:cubicBezTo>
                <a:cubicBezTo>
                  <a:pt x="3238662" y="3765464"/>
                  <a:pt x="3231091" y="3777620"/>
                  <a:pt x="3222215" y="3788662"/>
                </a:cubicBezTo>
                <a:close/>
                <a:moveTo>
                  <a:pt x="3948285" y="2834020"/>
                </a:moveTo>
                <a:cubicBezTo>
                  <a:pt x="3833022" y="3018741"/>
                  <a:pt x="3639730" y="3281008"/>
                  <a:pt x="3342579" y="3731662"/>
                </a:cubicBezTo>
                <a:cubicBezTo>
                  <a:pt x="3371271" y="3278367"/>
                  <a:pt x="3336159" y="3066813"/>
                  <a:pt x="3258895" y="2861397"/>
                </a:cubicBezTo>
                <a:lnTo>
                  <a:pt x="2725671" y="2062291"/>
                </a:lnTo>
                <a:lnTo>
                  <a:pt x="3552883" y="1486284"/>
                </a:lnTo>
                <a:cubicBezTo>
                  <a:pt x="3734716" y="1780754"/>
                  <a:pt x="4010062" y="2126176"/>
                  <a:pt x="4085819" y="2401657"/>
                </a:cubicBezTo>
                <a:cubicBezTo>
                  <a:pt x="4100783" y="2542124"/>
                  <a:pt x="4063549" y="2649298"/>
                  <a:pt x="3948285" y="28340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itchFamily="2" charset="-78"/>
            </a:endParaRPr>
          </a:p>
        </p:txBody>
      </p:sp>
      <p:sp>
        <p:nvSpPr>
          <p:cNvPr id="168" name="Donut 15">
            <a:extLst>
              <a:ext uri="{FF2B5EF4-FFF2-40B4-BE49-F238E27FC236}">
                <a16:creationId xmlns:a16="http://schemas.microsoft.com/office/drawing/2014/main" id="{48A3B64B-EA51-4575-AB2B-CA1971ED6219}"/>
              </a:ext>
            </a:extLst>
          </p:cNvPr>
          <p:cNvSpPr/>
          <p:nvPr/>
        </p:nvSpPr>
        <p:spPr>
          <a:xfrm>
            <a:off x="7917462" y="3875483"/>
            <a:ext cx="249846" cy="250897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69" name="Freeform: Shape 86">
            <a:extLst>
              <a:ext uri="{FF2B5EF4-FFF2-40B4-BE49-F238E27FC236}">
                <a16:creationId xmlns:a16="http://schemas.microsoft.com/office/drawing/2014/main" id="{D16AC34E-48C8-40DB-A3D7-EC2AEA4CD416}"/>
              </a:ext>
            </a:extLst>
          </p:cNvPr>
          <p:cNvSpPr/>
          <p:nvPr/>
        </p:nvSpPr>
        <p:spPr>
          <a:xfrm>
            <a:off x="3590947" y="1165155"/>
            <a:ext cx="548704" cy="548704"/>
          </a:xfrm>
          <a:custGeom>
            <a:avLst/>
            <a:gdLst>
              <a:gd name="connsiteX0" fmla="*/ 928114 w 1777040"/>
              <a:gd name="connsiteY0" fmla="*/ 948920 h 1777040"/>
              <a:gd name="connsiteX1" fmla="*/ 1053905 w 1777040"/>
              <a:gd name="connsiteY1" fmla="*/ 1066101 h 1777040"/>
              <a:gd name="connsiteX2" fmla="*/ 986530 w 1777040"/>
              <a:gd name="connsiteY2" fmla="*/ 1197557 h 1777040"/>
              <a:gd name="connsiteX3" fmla="*/ 928114 w 1777040"/>
              <a:gd name="connsiteY3" fmla="*/ 1219808 h 1777040"/>
              <a:gd name="connsiteX4" fmla="*/ 846152 w 1777040"/>
              <a:gd name="connsiteY4" fmla="*/ 557870 h 1777040"/>
              <a:gd name="connsiteX5" fmla="*/ 846152 w 1777040"/>
              <a:gd name="connsiteY5" fmla="*/ 814036 h 1777040"/>
              <a:gd name="connsiteX6" fmla="*/ 722979 w 1777040"/>
              <a:gd name="connsiteY6" fmla="*/ 710937 h 1777040"/>
              <a:gd name="connsiteX7" fmla="*/ 790354 w 1777040"/>
              <a:gd name="connsiteY7" fmla="*/ 579481 h 1777040"/>
              <a:gd name="connsiteX8" fmla="*/ 846152 w 1777040"/>
              <a:gd name="connsiteY8" fmla="*/ 557870 h 1777040"/>
              <a:gd name="connsiteX9" fmla="*/ 846152 w 1777040"/>
              <a:gd name="connsiteY9" fmla="*/ 396255 h 1777040"/>
              <a:gd name="connsiteX10" fmla="*/ 846152 w 1777040"/>
              <a:gd name="connsiteY10" fmla="*/ 443331 h 1777040"/>
              <a:gd name="connsiteX11" fmla="*/ 710810 w 1777040"/>
              <a:gd name="connsiteY11" fmla="*/ 488548 h 1777040"/>
              <a:gd name="connsiteX12" fmla="*/ 588788 w 1777040"/>
              <a:gd name="connsiteY12" fmla="*/ 724803 h 1777040"/>
              <a:gd name="connsiteX13" fmla="*/ 846152 w 1777040"/>
              <a:gd name="connsiteY13" fmla="*/ 926937 h 1777040"/>
              <a:gd name="connsiteX14" fmla="*/ 846152 w 1777040"/>
              <a:gd name="connsiteY14" fmla="*/ 1219100 h 1777040"/>
              <a:gd name="connsiteX15" fmla="*/ 814851 w 1777040"/>
              <a:gd name="connsiteY15" fmla="*/ 1209777 h 1777040"/>
              <a:gd name="connsiteX16" fmla="*/ 721426 w 1777040"/>
              <a:gd name="connsiteY16" fmla="*/ 1089766 h 1777040"/>
              <a:gd name="connsiteX17" fmla="*/ 585984 w 1777040"/>
              <a:gd name="connsiteY17" fmla="*/ 1093287 h 1777040"/>
              <a:gd name="connsiteX18" fmla="*/ 755174 w 1777040"/>
              <a:gd name="connsiteY18" fmla="*/ 1310620 h 1777040"/>
              <a:gd name="connsiteX19" fmla="*/ 846152 w 1777040"/>
              <a:gd name="connsiteY19" fmla="*/ 1333664 h 1777040"/>
              <a:gd name="connsiteX20" fmla="*/ 846152 w 1777040"/>
              <a:gd name="connsiteY20" fmla="*/ 1380783 h 1777040"/>
              <a:gd name="connsiteX21" fmla="*/ 928114 w 1777040"/>
              <a:gd name="connsiteY21" fmla="*/ 1380783 h 1777040"/>
              <a:gd name="connsiteX22" fmla="*/ 928114 w 1777040"/>
              <a:gd name="connsiteY22" fmla="*/ 1333967 h 1777040"/>
              <a:gd name="connsiteX23" fmla="*/ 1066075 w 1777040"/>
              <a:gd name="connsiteY23" fmla="*/ 1288490 h 1777040"/>
              <a:gd name="connsiteX24" fmla="*/ 1188088 w 1777040"/>
              <a:gd name="connsiteY24" fmla="*/ 1050431 h 1777040"/>
              <a:gd name="connsiteX25" fmla="*/ 928114 w 1777040"/>
              <a:gd name="connsiteY25" fmla="*/ 830839 h 1777040"/>
              <a:gd name="connsiteX26" fmla="*/ 928114 w 1777040"/>
              <a:gd name="connsiteY26" fmla="*/ 557383 h 1777040"/>
              <a:gd name="connsiteX27" fmla="*/ 962033 w 1777040"/>
              <a:gd name="connsiteY27" fmla="*/ 567261 h 1777040"/>
              <a:gd name="connsiteX28" fmla="*/ 1055458 w 1777040"/>
              <a:gd name="connsiteY28" fmla="*/ 687272 h 1777040"/>
              <a:gd name="connsiteX29" fmla="*/ 1190900 w 1777040"/>
              <a:gd name="connsiteY29" fmla="*/ 683751 h 1777040"/>
              <a:gd name="connsiteX30" fmla="*/ 1021710 w 1777040"/>
              <a:gd name="connsiteY30" fmla="*/ 466419 h 1777040"/>
              <a:gd name="connsiteX31" fmla="*/ 928114 w 1777040"/>
              <a:gd name="connsiteY31" fmla="*/ 443048 h 1777040"/>
              <a:gd name="connsiteX32" fmla="*/ 928114 w 1777040"/>
              <a:gd name="connsiteY32" fmla="*/ 396255 h 1777040"/>
              <a:gd name="connsiteX33" fmla="*/ 888520 w 1777040"/>
              <a:gd name="connsiteY33" fmla="*/ 143844 h 1777040"/>
              <a:gd name="connsiteX34" fmla="*/ 1633196 w 1777040"/>
              <a:gd name="connsiteY34" fmla="*/ 888520 h 1777040"/>
              <a:gd name="connsiteX35" fmla="*/ 888520 w 1777040"/>
              <a:gd name="connsiteY35" fmla="*/ 1633196 h 1777040"/>
              <a:gd name="connsiteX36" fmla="*/ 143844 w 1777040"/>
              <a:gd name="connsiteY36" fmla="*/ 888520 h 1777040"/>
              <a:gd name="connsiteX37" fmla="*/ 888520 w 1777040"/>
              <a:gd name="connsiteY37" fmla="*/ 143844 h 1777040"/>
              <a:gd name="connsiteX38" fmla="*/ 888520 w 1777040"/>
              <a:gd name="connsiteY38" fmla="*/ 110563 h 1777040"/>
              <a:gd name="connsiteX39" fmla="*/ 110563 w 1777040"/>
              <a:gd name="connsiteY39" fmla="*/ 888520 h 1777040"/>
              <a:gd name="connsiteX40" fmla="*/ 888520 w 1777040"/>
              <a:gd name="connsiteY40" fmla="*/ 1666477 h 1777040"/>
              <a:gd name="connsiteX41" fmla="*/ 1666477 w 1777040"/>
              <a:gd name="connsiteY41" fmla="*/ 888520 h 1777040"/>
              <a:gd name="connsiteX42" fmla="*/ 888520 w 1777040"/>
              <a:gd name="connsiteY42" fmla="*/ 110563 h 1777040"/>
              <a:gd name="connsiteX43" fmla="*/ 888520 w 1777040"/>
              <a:gd name="connsiteY43" fmla="*/ 0 h 1777040"/>
              <a:gd name="connsiteX44" fmla="*/ 1777040 w 1777040"/>
              <a:gd name="connsiteY44" fmla="*/ 888520 h 1777040"/>
              <a:gd name="connsiteX45" fmla="*/ 888520 w 1777040"/>
              <a:gd name="connsiteY45" fmla="*/ 1777040 h 1777040"/>
              <a:gd name="connsiteX46" fmla="*/ 0 w 1777040"/>
              <a:gd name="connsiteY46" fmla="*/ 888520 h 1777040"/>
              <a:gd name="connsiteX47" fmla="*/ 888520 w 1777040"/>
              <a:gd name="connsiteY47" fmla="*/ 0 h 177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777040" h="1777040">
                <a:moveTo>
                  <a:pt x="928114" y="948920"/>
                </a:moveTo>
                <a:cubicBezTo>
                  <a:pt x="988560" y="968367"/>
                  <a:pt x="1037299" y="998362"/>
                  <a:pt x="1053905" y="1066101"/>
                </a:cubicBezTo>
                <a:cubicBezTo>
                  <a:pt x="1062536" y="1116880"/>
                  <a:pt x="1036615" y="1167455"/>
                  <a:pt x="986530" y="1197557"/>
                </a:cubicBezTo>
                <a:cubicBezTo>
                  <a:pt x="968699" y="1208274"/>
                  <a:pt x="948844" y="1215772"/>
                  <a:pt x="928114" y="1219808"/>
                </a:cubicBezTo>
                <a:close/>
                <a:moveTo>
                  <a:pt x="846152" y="557870"/>
                </a:moveTo>
                <a:lnTo>
                  <a:pt x="846152" y="814036"/>
                </a:lnTo>
                <a:cubicBezTo>
                  <a:pt x="782662" y="799543"/>
                  <a:pt x="733416" y="777195"/>
                  <a:pt x="722979" y="710937"/>
                </a:cubicBezTo>
                <a:cubicBezTo>
                  <a:pt x="714348" y="660159"/>
                  <a:pt x="740269" y="609583"/>
                  <a:pt x="790354" y="579481"/>
                </a:cubicBezTo>
                <a:cubicBezTo>
                  <a:pt x="807423" y="569222"/>
                  <a:pt x="826346" y="561914"/>
                  <a:pt x="846152" y="557870"/>
                </a:cubicBezTo>
                <a:close/>
                <a:moveTo>
                  <a:pt x="846152" y="396255"/>
                </a:moveTo>
                <a:lnTo>
                  <a:pt x="846152" y="443331"/>
                </a:lnTo>
                <a:cubicBezTo>
                  <a:pt x="798092" y="448867"/>
                  <a:pt x="751536" y="464071"/>
                  <a:pt x="710810" y="488548"/>
                </a:cubicBezTo>
                <a:cubicBezTo>
                  <a:pt x="620690" y="542711"/>
                  <a:pt x="573770" y="633476"/>
                  <a:pt x="588788" y="724803"/>
                </a:cubicBezTo>
                <a:cubicBezTo>
                  <a:pt x="624762" y="872148"/>
                  <a:pt x="739108" y="901381"/>
                  <a:pt x="846152" y="926937"/>
                </a:cubicBezTo>
                <a:lnTo>
                  <a:pt x="846152" y="1219100"/>
                </a:lnTo>
                <a:cubicBezTo>
                  <a:pt x="835412" y="1217092"/>
                  <a:pt x="824958" y="1213886"/>
                  <a:pt x="814851" y="1209777"/>
                </a:cubicBezTo>
                <a:cubicBezTo>
                  <a:pt x="759309" y="1187194"/>
                  <a:pt x="723364" y="1141021"/>
                  <a:pt x="721426" y="1089766"/>
                </a:cubicBezTo>
                <a:lnTo>
                  <a:pt x="585984" y="1093287"/>
                </a:lnTo>
                <a:cubicBezTo>
                  <a:pt x="589495" y="1186106"/>
                  <a:pt x="654589" y="1269722"/>
                  <a:pt x="755174" y="1310620"/>
                </a:cubicBezTo>
                <a:cubicBezTo>
                  <a:pt x="784286" y="1322456"/>
                  <a:pt x="814992" y="1330154"/>
                  <a:pt x="846152" y="1333664"/>
                </a:cubicBezTo>
                <a:lnTo>
                  <a:pt x="846152" y="1380783"/>
                </a:lnTo>
                <a:lnTo>
                  <a:pt x="928114" y="1380783"/>
                </a:lnTo>
                <a:lnTo>
                  <a:pt x="928114" y="1333967"/>
                </a:lnTo>
                <a:cubicBezTo>
                  <a:pt x="977103" y="1328719"/>
                  <a:pt x="1024610" y="1313411"/>
                  <a:pt x="1066075" y="1288490"/>
                </a:cubicBezTo>
                <a:cubicBezTo>
                  <a:pt x="1156777" y="1233977"/>
                  <a:pt x="1203719" y="1142387"/>
                  <a:pt x="1188088" y="1050431"/>
                </a:cubicBezTo>
                <a:cubicBezTo>
                  <a:pt x="1143066" y="887876"/>
                  <a:pt x="1031137" y="851889"/>
                  <a:pt x="928114" y="830839"/>
                </a:cubicBezTo>
                <a:lnTo>
                  <a:pt x="928114" y="557383"/>
                </a:lnTo>
                <a:cubicBezTo>
                  <a:pt x="939752" y="559426"/>
                  <a:pt x="951096" y="562815"/>
                  <a:pt x="962033" y="567261"/>
                </a:cubicBezTo>
                <a:cubicBezTo>
                  <a:pt x="1017575" y="589845"/>
                  <a:pt x="1053520" y="636018"/>
                  <a:pt x="1055458" y="687272"/>
                </a:cubicBezTo>
                <a:lnTo>
                  <a:pt x="1190900" y="683751"/>
                </a:lnTo>
                <a:cubicBezTo>
                  <a:pt x="1187389" y="590932"/>
                  <a:pt x="1122295" y="507317"/>
                  <a:pt x="1021710" y="466419"/>
                </a:cubicBezTo>
                <a:cubicBezTo>
                  <a:pt x="991781" y="454250"/>
                  <a:pt x="960166" y="446455"/>
                  <a:pt x="928114" y="443048"/>
                </a:cubicBezTo>
                <a:lnTo>
                  <a:pt x="928114" y="396255"/>
                </a:lnTo>
                <a:close/>
                <a:moveTo>
                  <a:pt x="888520" y="143844"/>
                </a:moveTo>
                <a:cubicBezTo>
                  <a:pt x="1299793" y="143844"/>
                  <a:pt x="1633196" y="477247"/>
                  <a:pt x="1633196" y="888520"/>
                </a:cubicBezTo>
                <a:cubicBezTo>
                  <a:pt x="1633196" y="1299793"/>
                  <a:pt x="1299793" y="1633196"/>
                  <a:pt x="888520" y="1633196"/>
                </a:cubicBezTo>
                <a:cubicBezTo>
                  <a:pt x="477247" y="1633196"/>
                  <a:pt x="143844" y="1299793"/>
                  <a:pt x="143844" y="888520"/>
                </a:cubicBezTo>
                <a:cubicBezTo>
                  <a:pt x="143844" y="477247"/>
                  <a:pt x="477247" y="143844"/>
                  <a:pt x="888520" y="143844"/>
                </a:cubicBezTo>
                <a:close/>
                <a:moveTo>
                  <a:pt x="888520" y="110563"/>
                </a:moveTo>
                <a:cubicBezTo>
                  <a:pt x="458866" y="110563"/>
                  <a:pt x="110563" y="458866"/>
                  <a:pt x="110563" y="888520"/>
                </a:cubicBezTo>
                <a:cubicBezTo>
                  <a:pt x="110563" y="1318174"/>
                  <a:pt x="458866" y="1666477"/>
                  <a:pt x="888520" y="1666477"/>
                </a:cubicBezTo>
                <a:cubicBezTo>
                  <a:pt x="1318174" y="1666477"/>
                  <a:pt x="1666477" y="1318174"/>
                  <a:pt x="1666477" y="888520"/>
                </a:cubicBezTo>
                <a:cubicBezTo>
                  <a:pt x="1666477" y="458866"/>
                  <a:pt x="1318174" y="110563"/>
                  <a:pt x="888520" y="110563"/>
                </a:cubicBezTo>
                <a:close/>
                <a:moveTo>
                  <a:pt x="888520" y="0"/>
                </a:moveTo>
                <a:cubicBezTo>
                  <a:pt x="1379236" y="0"/>
                  <a:pt x="1777040" y="397804"/>
                  <a:pt x="1777040" y="888520"/>
                </a:cubicBezTo>
                <a:cubicBezTo>
                  <a:pt x="1777040" y="1379236"/>
                  <a:pt x="1379236" y="1777040"/>
                  <a:pt x="888520" y="1777040"/>
                </a:cubicBezTo>
                <a:cubicBezTo>
                  <a:pt x="397804" y="1777040"/>
                  <a:pt x="0" y="1379236"/>
                  <a:pt x="0" y="888520"/>
                </a:cubicBezTo>
                <a:cubicBezTo>
                  <a:pt x="0" y="397804"/>
                  <a:pt x="397804" y="0"/>
                  <a:pt x="88852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1"/>
            <a:endParaRPr lang="ko-KR" altLang="en-US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378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138" grpId="0" animBg="1"/>
      <p:bldP spid="157" grpId="0"/>
      <p:bldP spid="158" grpId="0"/>
      <p:bldP spid="160" grpId="0" animBg="1"/>
      <p:bldP spid="161" grpId="0" animBg="1"/>
      <p:bldP spid="162" grpId="0" animBg="1"/>
      <p:bldP spid="163" grpId="0"/>
      <p:bldP spid="164" grpId="0"/>
      <p:bldP spid="165" grpId="0"/>
      <p:bldP spid="166" grpId="0" animBg="1"/>
      <p:bldP spid="167" grpId="0" animBg="1"/>
      <p:bldP spid="168" grpId="0" animBg="1"/>
      <p:bldP spid="1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/>
          <p:nvPr/>
        </p:nvSpPr>
        <p:spPr>
          <a:xfrm>
            <a:off x="6196703" y="3163492"/>
            <a:ext cx="439204" cy="4393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4126" rtl="1"/>
            <a:endParaRPr lang="zh-CN" altLang="zh-CN" sz="1200">
              <a:solidFill>
                <a:srgbClr val="FFFFFF"/>
              </a:solidFill>
              <a:ea typeface="宋体" panose="02010600030101010101" pitchFamily="2" charset="-122"/>
              <a:cs typeface="B Nazanin" pitchFamily="2" charset="-78"/>
            </a:endParaRPr>
          </a:p>
        </p:txBody>
      </p:sp>
      <p:grpSp>
        <p:nvGrpSpPr>
          <p:cNvPr id="108" name="Group 107"/>
          <p:cNvGrpSpPr>
            <a:grpSpLocks/>
          </p:cNvGrpSpPr>
          <p:nvPr/>
        </p:nvGrpSpPr>
        <p:grpSpPr bwMode="auto">
          <a:xfrm>
            <a:off x="6691348" y="3323164"/>
            <a:ext cx="1955941" cy="543082"/>
            <a:chOff x="1680010" y="2205515"/>
            <a:chExt cx="2608915" cy="723712"/>
          </a:xfrm>
        </p:grpSpPr>
        <p:sp>
          <p:nvSpPr>
            <p:cNvPr id="109" name="Text Placeholder 2"/>
            <p:cNvSpPr txBox="1">
              <a:spLocks/>
            </p:cNvSpPr>
            <p:nvPr/>
          </p:nvSpPr>
          <p:spPr>
            <a:xfrm>
              <a:off x="2191049" y="2205515"/>
              <a:ext cx="2013096" cy="261794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685577" rtl="1">
                <a:defRPr/>
              </a:pPr>
              <a:r>
                <a:rPr lang="fa-IR" altLang="zh-CN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متن عنوان را وارد کنید</a:t>
              </a:r>
              <a:endParaRPr lang="en-GB" altLang="zh-CN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680010" y="2560098"/>
              <a:ext cx="2608915" cy="369129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sp>
        <p:nvSpPr>
          <p:cNvPr id="99" name="Oval 98"/>
          <p:cNvSpPr/>
          <p:nvPr/>
        </p:nvSpPr>
        <p:spPr>
          <a:xfrm>
            <a:off x="2498572" y="3573066"/>
            <a:ext cx="439205" cy="4393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4126" rtl="1"/>
            <a:endParaRPr lang="zh-CN" altLang="zh-CN" sz="1200">
              <a:solidFill>
                <a:srgbClr val="FFFFFF"/>
              </a:solidFill>
              <a:ea typeface="宋体" panose="02010600030101010101" pitchFamily="2" charset="-122"/>
              <a:cs typeface="B Nazanin" pitchFamily="2" charset="-78"/>
            </a:endParaRPr>
          </a:p>
        </p:txBody>
      </p: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614395" y="3490912"/>
            <a:ext cx="1819903" cy="670292"/>
            <a:chOff x="1494367" y="2220559"/>
            <a:chExt cx="2427694" cy="893232"/>
          </a:xfrm>
        </p:grpSpPr>
        <p:sp>
          <p:nvSpPr>
            <p:cNvPr id="101" name="Text Placeholder 2"/>
            <p:cNvSpPr txBox="1">
              <a:spLocks/>
            </p:cNvSpPr>
            <p:nvPr/>
          </p:nvSpPr>
          <p:spPr>
            <a:xfrm>
              <a:off x="1908773" y="2220559"/>
              <a:ext cx="2013288" cy="261794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685577" rtl="1">
                <a:defRPr/>
              </a:pPr>
              <a:r>
                <a:rPr lang="fa-IR" altLang="zh-CN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متن عنوان را وارد کنید</a:t>
              </a:r>
              <a:endParaRPr lang="en-GB" altLang="zh-CN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494367" y="2560098"/>
              <a:ext cx="2324490" cy="553693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sp>
        <p:nvSpPr>
          <p:cNvPr id="94" name="Oval 93"/>
          <p:cNvSpPr/>
          <p:nvPr/>
        </p:nvSpPr>
        <p:spPr>
          <a:xfrm>
            <a:off x="2498572" y="2683669"/>
            <a:ext cx="439205" cy="4393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4126" rtl="1"/>
            <a:endParaRPr lang="zh-CN" altLang="zh-CN" sz="1200">
              <a:solidFill>
                <a:srgbClr val="FFFFFF"/>
              </a:solidFill>
              <a:ea typeface="宋体" panose="02010600030101010101" pitchFamily="2" charset="-122"/>
              <a:cs typeface="B Nazanin" pitchFamily="2" charset="-78"/>
            </a:endParaRP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614395" y="2601516"/>
            <a:ext cx="1819903" cy="670292"/>
            <a:chOff x="1494367" y="2220559"/>
            <a:chExt cx="2427694" cy="893232"/>
          </a:xfrm>
        </p:grpSpPr>
        <p:sp>
          <p:nvSpPr>
            <p:cNvPr id="96" name="Text Placeholder 2"/>
            <p:cNvSpPr txBox="1">
              <a:spLocks/>
            </p:cNvSpPr>
            <p:nvPr/>
          </p:nvSpPr>
          <p:spPr>
            <a:xfrm>
              <a:off x="1908773" y="2220559"/>
              <a:ext cx="2013288" cy="261793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685577" rtl="1">
                <a:defRPr/>
              </a:pPr>
              <a:r>
                <a:rPr lang="fa-IR" altLang="zh-CN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متن عنوان را وارد کنید</a:t>
              </a:r>
              <a:endParaRPr lang="en-GB" altLang="zh-CN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494367" y="2560098"/>
              <a:ext cx="2324490" cy="553693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sp>
        <p:nvSpPr>
          <p:cNvPr id="51" name="Oval 50"/>
          <p:cNvSpPr/>
          <p:nvPr/>
        </p:nvSpPr>
        <p:spPr>
          <a:xfrm>
            <a:off x="2498572" y="1810941"/>
            <a:ext cx="439205" cy="4393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4126" rtl="1"/>
            <a:endParaRPr lang="zh-CN" altLang="zh-CN" sz="1200">
              <a:solidFill>
                <a:srgbClr val="FFFFFF"/>
              </a:solidFill>
              <a:ea typeface="宋体" panose="02010600030101010101" pitchFamily="2" charset="-122"/>
              <a:cs typeface="B Nazanin" pitchFamily="2" charset="-78"/>
            </a:endParaRPr>
          </a:p>
        </p:txBody>
      </p:sp>
      <p:grpSp>
        <p:nvGrpSpPr>
          <p:cNvPr id="90" name="Group 89"/>
          <p:cNvGrpSpPr>
            <a:grpSpLocks/>
          </p:cNvGrpSpPr>
          <p:nvPr/>
        </p:nvGrpSpPr>
        <p:grpSpPr bwMode="auto">
          <a:xfrm>
            <a:off x="614395" y="1728789"/>
            <a:ext cx="1819903" cy="669102"/>
            <a:chOff x="1494367" y="2220559"/>
            <a:chExt cx="2427694" cy="893232"/>
          </a:xfrm>
        </p:grpSpPr>
        <p:sp>
          <p:nvSpPr>
            <p:cNvPr id="91" name="Text Placeholder 2"/>
            <p:cNvSpPr txBox="1">
              <a:spLocks/>
            </p:cNvSpPr>
            <p:nvPr/>
          </p:nvSpPr>
          <p:spPr>
            <a:xfrm>
              <a:off x="1908773" y="2220559"/>
              <a:ext cx="2013288" cy="262260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685577" rtl="1">
                <a:defRPr/>
              </a:pPr>
              <a:r>
                <a:rPr lang="fa-IR" altLang="zh-CN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متن عنوان را وارد کنید</a:t>
              </a:r>
              <a:endParaRPr lang="en-GB" altLang="zh-CN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494367" y="2559113"/>
              <a:ext cx="2324490" cy="55467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sp>
        <p:nvSpPr>
          <p:cNvPr id="78" name="Oval 77"/>
          <p:cNvSpPr/>
          <p:nvPr/>
        </p:nvSpPr>
        <p:spPr>
          <a:xfrm>
            <a:off x="6196703" y="2188369"/>
            <a:ext cx="439204" cy="43934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4126" rtl="1"/>
            <a:endParaRPr lang="zh-CN" altLang="zh-CN" sz="1200">
              <a:solidFill>
                <a:srgbClr val="FFFFFF"/>
              </a:solidFill>
              <a:ea typeface="宋体" panose="02010600030101010101" pitchFamily="2" charset="-122"/>
              <a:cs typeface="B Nazanin" pitchFamily="2" charset="-78"/>
            </a:endParaRPr>
          </a:p>
        </p:txBody>
      </p:sp>
      <p:grpSp>
        <p:nvGrpSpPr>
          <p:cNvPr id="103" name="Group 102"/>
          <p:cNvGrpSpPr>
            <a:grpSpLocks/>
          </p:cNvGrpSpPr>
          <p:nvPr/>
        </p:nvGrpSpPr>
        <p:grpSpPr bwMode="auto">
          <a:xfrm>
            <a:off x="6753691" y="2110979"/>
            <a:ext cx="1950042" cy="670292"/>
            <a:chOff x="1680010" y="2220559"/>
            <a:chExt cx="2357609" cy="893232"/>
          </a:xfrm>
        </p:grpSpPr>
        <p:sp>
          <p:nvSpPr>
            <p:cNvPr id="104" name="Text Placeholder 2"/>
            <p:cNvSpPr txBox="1">
              <a:spLocks/>
            </p:cNvSpPr>
            <p:nvPr/>
          </p:nvSpPr>
          <p:spPr>
            <a:xfrm>
              <a:off x="1945012" y="2220559"/>
              <a:ext cx="2013096" cy="261794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685577" rtl="1">
                <a:defRPr/>
              </a:pPr>
              <a:r>
                <a:rPr lang="fa-IR" altLang="zh-CN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متن عنوان را وارد کنید</a:t>
              </a:r>
              <a:endParaRPr lang="en-GB" altLang="zh-CN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680010" y="2560098"/>
              <a:ext cx="2357609" cy="553693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graphicFrame>
        <p:nvGraphicFramePr>
          <p:cNvPr id="2" name="Diagram 1"/>
          <p:cNvGraphicFramePr/>
          <p:nvPr/>
        </p:nvGraphicFramePr>
        <p:xfrm>
          <a:off x="2965152" y="1247774"/>
          <a:ext cx="3237501" cy="3167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4595" name="Group 2"/>
          <p:cNvGrpSpPr>
            <a:grpSpLocks/>
          </p:cNvGrpSpPr>
          <p:nvPr/>
        </p:nvGrpSpPr>
        <p:grpSpPr bwMode="auto">
          <a:xfrm>
            <a:off x="3529762" y="1914583"/>
            <a:ext cx="1991868" cy="2038476"/>
            <a:chOff x="4705497" y="2552778"/>
            <a:chExt cx="2657088" cy="2717967"/>
          </a:xfrm>
        </p:grpSpPr>
        <p:sp>
          <p:nvSpPr>
            <p:cNvPr id="24596" name="Freeform 11"/>
            <p:cNvSpPr>
              <a:spLocks noEditPoints="1"/>
            </p:cNvSpPr>
            <p:nvPr/>
          </p:nvSpPr>
          <p:spPr bwMode="auto">
            <a:xfrm>
              <a:off x="6499861" y="2552778"/>
              <a:ext cx="582728" cy="517750"/>
            </a:xfrm>
            <a:custGeom>
              <a:avLst/>
              <a:gdLst>
                <a:gd name="T0" fmla="*/ 578379 w 134"/>
                <a:gd name="T1" fmla="*/ 69613 h 119"/>
                <a:gd name="T2" fmla="*/ 526195 w 134"/>
                <a:gd name="T3" fmla="*/ 21754 h 119"/>
                <a:gd name="T4" fmla="*/ 500102 w 134"/>
                <a:gd name="T5" fmla="*/ 21754 h 119"/>
                <a:gd name="T6" fmla="*/ 495754 w 134"/>
                <a:gd name="T7" fmla="*/ 34807 h 119"/>
                <a:gd name="T8" fmla="*/ 482708 w 134"/>
                <a:gd name="T9" fmla="*/ 39158 h 119"/>
                <a:gd name="T10" fmla="*/ 482708 w 134"/>
                <a:gd name="T11" fmla="*/ 39158 h 119"/>
                <a:gd name="T12" fmla="*/ 352246 w 134"/>
                <a:gd name="T13" fmla="*/ 169683 h 119"/>
                <a:gd name="T14" fmla="*/ 343549 w 134"/>
                <a:gd name="T15" fmla="*/ 204489 h 119"/>
                <a:gd name="T16" fmla="*/ 356595 w 134"/>
                <a:gd name="T17" fmla="*/ 217542 h 119"/>
                <a:gd name="T18" fmla="*/ 356595 w 134"/>
                <a:gd name="T19" fmla="*/ 217542 h 119"/>
                <a:gd name="T20" fmla="*/ 360943 w 134"/>
                <a:gd name="T21" fmla="*/ 221893 h 119"/>
                <a:gd name="T22" fmla="*/ 330502 w 134"/>
                <a:gd name="T23" fmla="*/ 247998 h 119"/>
                <a:gd name="T24" fmla="*/ 234831 w 134"/>
                <a:gd name="T25" fmla="*/ 152279 h 119"/>
                <a:gd name="T26" fmla="*/ 204390 w 134"/>
                <a:gd name="T27" fmla="*/ 43508 h 119"/>
                <a:gd name="T28" fmla="*/ 91323 w 134"/>
                <a:gd name="T29" fmla="*/ 13053 h 119"/>
                <a:gd name="T30" fmla="*/ 156554 w 134"/>
                <a:gd name="T31" fmla="*/ 78315 h 119"/>
                <a:gd name="T32" fmla="*/ 139159 w 134"/>
                <a:gd name="T33" fmla="*/ 139227 h 119"/>
                <a:gd name="T34" fmla="*/ 78277 w 134"/>
                <a:gd name="T35" fmla="*/ 156630 h 119"/>
                <a:gd name="T36" fmla="*/ 13046 w 134"/>
                <a:gd name="T37" fmla="*/ 91368 h 119"/>
                <a:gd name="T38" fmla="*/ 43487 w 134"/>
                <a:gd name="T39" fmla="*/ 204489 h 119"/>
                <a:gd name="T40" fmla="*/ 156554 w 134"/>
                <a:gd name="T41" fmla="*/ 230595 h 119"/>
                <a:gd name="T42" fmla="*/ 160903 w 134"/>
                <a:gd name="T43" fmla="*/ 230595 h 119"/>
                <a:gd name="T44" fmla="*/ 252226 w 134"/>
                <a:gd name="T45" fmla="*/ 326313 h 119"/>
                <a:gd name="T46" fmla="*/ 165251 w 134"/>
                <a:gd name="T47" fmla="*/ 417681 h 119"/>
                <a:gd name="T48" fmla="*/ 156554 w 134"/>
                <a:gd name="T49" fmla="*/ 413330 h 119"/>
                <a:gd name="T50" fmla="*/ 134810 w 134"/>
                <a:gd name="T51" fmla="*/ 430733 h 119"/>
                <a:gd name="T52" fmla="*/ 91323 w 134"/>
                <a:gd name="T53" fmla="*/ 500347 h 119"/>
                <a:gd name="T54" fmla="*/ 100020 w 134"/>
                <a:gd name="T55" fmla="*/ 509048 h 119"/>
                <a:gd name="T56" fmla="*/ 169600 w 134"/>
                <a:gd name="T57" fmla="*/ 465540 h 119"/>
                <a:gd name="T58" fmla="*/ 186995 w 134"/>
                <a:gd name="T59" fmla="*/ 439435 h 119"/>
                <a:gd name="T60" fmla="*/ 182646 w 134"/>
                <a:gd name="T61" fmla="*/ 435084 h 119"/>
                <a:gd name="T62" fmla="*/ 273969 w 134"/>
                <a:gd name="T63" fmla="*/ 348067 h 119"/>
                <a:gd name="T64" fmla="*/ 426174 w 134"/>
                <a:gd name="T65" fmla="*/ 500347 h 119"/>
                <a:gd name="T66" fmla="*/ 465313 w 134"/>
                <a:gd name="T67" fmla="*/ 517750 h 119"/>
                <a:gd name="T68" fmla="*/ 504451 w 134"/>
                <a:gd name="T69" fmla="*/ 500347 h 119"/>
                <a:gd name="T70" fmla="*/ 504451 w 134"/>
                <a:gd name="T71" fmla="*/ 422032 h 119"/>
                <a:gd name="T72" fmla="*/ 352246 w 134"/>
                <a:gd name="T73" fmla="*/ 269752 h 119"/>
                <a:gd name="T74" fmla="*/ 378338 w 134"/>
                <a:gd name="T75" fmla="*/ 243647 h 119"/>
                <a:gd name="T76" fmla="*/ 391384 w 134"/>
                <a:gd name="T77" fmla="*/ 256700 h 119"/>
                <a:gd name="T78" fmla="*/ 426174 w 134"/>
                <a:gd name="T79" fmla="*/ 247998 h 119"/>
                <a:gd name="T80" fmla="*/ 556636 w 134"/>
                <a:gd name="T81" fmla="*/ 113122 h 119"/>
                <a:gd name="T82" fmla="*/ 556636 w 134"/>
                <a:gd name="T83" fmla="*/ 113122 h 119"/>
                <a:gd name="T84" fmla="*/ 556636 w 134"/>
                <a:gd name="T85" fmla="*/ 113122 h 119"/>
                <a:gd name="T86" fmla="*/ 560984 w 134"/>
                <a:gd name="T87" fmla="*/ 100069 h 119"/>
                <a:gd name="T88" fmla="*/ 578379 w 134"/>
                <a:gd name="T89" fmla="*/ 95718 h 119"/>
                <a:gd name="T90" fmla="*/ 578379 w 134"/>
                <a:gd name="T91" fmla="*/ 69613 h 119"/>
                <a:gd name="T92" fmla="*/ 469661 w 134"/>
                <a:gd name="T93" fmla="*/ 448137 h 119"/>
                <a:gd name="T94" fmla="*/ 491405 w 134"/>
                <a:gd name="T95" fmla="*/ 469891 h 119"/>
                <a:gd name="T96" fmla="*/ 469661 w 134"/>
                <a:gd name="T97" fmla="*/ 491645 h 119"/>
                <a:gd name="T98" fmla="*/ 447918 w 134"/>
                <a:gd name="T99" fmla="*/ 469891 h 119"/>
                <a:gd name="T100" fmla="*/ 469661 w 134"/>
                <a:gd name="T101" fmla="*/ 448137 h 119"/>
                <a:gd name="T102" fmla="*/ 395733 w 134"/>
                <a:gd name="T103" fmla="*/ 178384 h 119"/>
                <a:gd name="T104" fmla="*/ 387036 w 134"/>
                <a:gd name="T105" fmla="*/ 169683 h 119"/>
                <a:gd name="T106" fmla="*/ 487056 w 134"/>
                <a:gd name="T107" fmla="*/ 73964 h 119"/>
                <a:gd name="T108" fmla="*/ 495754 w 134"/>
                <a:gd name="T109" fmla="*/ 82666 h 119"/>
                <a:gd name="T110" fmla="*/ 395733 w 134"/>
                <a:gd name="T111" fmla="*/ 178384 h 119"/>
                <a:gd name="T112" fmla="*/ 426174 w 134"/>
                <a:gd name="T113" fmla="*/ 208840 h 119"/>
                <a:gd name="T114" fmla="*/ 417477 w 134"/>
                <a:gd name="T115" fmla="*/ 204489 h 119"/>
                <a:gd name="T116" fmla="*/ 517497 w 134"/>
                <a:gd name="T117" fmla="*/ 104420 h 119"/>
                <a:gd name="T118" fmla="*/ 526195 w 134"/>
                <a:gd name="T119" fmla="*/ 113122 h 119"/>
                <a:gd name="T120" fmla="*/ 426174 w 134"/>
                <a:gd name="T121" fmla="*/ 208840 h 11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4" h="119">
                  <a:moveTo>
                    <a:pt x="133" y="16"/>
                  </a:moveTo>
                  <a:cubicBezTo>
                    <a:pt x="121" y="5"/>
                    <a:pt x="121" y="5"/>
                    <a:pt x="121" y="5"/>
                  </a:cubicBezTo>
                  <a:cubicBezTo>
                    <a:pt x="119" y="3"/>
                    <a:pt x="117" y="3"/>
                    <a:pt x="115" y="5"/>
                  </a:cubicBezTo>
                  <a:cubicBezTo>
                    <a:pt x="114" y="6"/>
                    <a:pt x="114" y="7"/>
                    <a:pt x="114" y="8"/>
                  </a:cubicBezTo>
                  <a:cubicBezTo>
                    <a:pt x="113" y="8"/>
                    <a:pt x="112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1" y="42"/>
                    <a:pt x="80" y="45"/>
                    <a:pt x="79" y="47"/>
                  </a:cubicBezTo>
                  <a:cubicBezTo>
                    <a:pt x="82" y="50"/>
                    <a:pt x="82" y="50"/>
                    <a:pt x="82" y="50"/>
                  </a:cubicBezTo>
                  <a:cubicBezTo>
                    <a:pt x="82" y="50"/>
                    <a:pt x="82" y="50"/>
                    <a:pt x="82" y="50"/>
                  </a:cubicBezTo>
                  <a:cubicBezTo>
                    <a:pt x="83" y="51"/>
                    <a:pt x="83" y="51"/>
                    <a:pt x="83" y="51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56" y="26"/>
                    <a:pt x="54" y="17"/>
                    <a:pt x="47" y="10"/>
                  </a:cubicBezTo>
                  <a:cubicBezTo>
                    <a:pt x="40" y="3"/>
                    <a:pt x="30" y="0"/>
                    <a:pt x="21" y="3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0" y="30"/>
                    <a:pt x="3" y="40"/>
                    <a:pt x="10" y="47"/>
                  </a:cubicBezTo>
                  <a:cubicBezTo>
                    <a:pt x="17" y="54"/>
                    <a:pt x="27" y="56"/>
                    <a:pt x="36" y="53"/>
                  </a:cubicBezTo>
                  <a:cubicBezTo>
                    <a:pt x="37" y="53"/>
                    <a:pt x="37" y="53"/>
                    <a:pt x="37" y="53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38" y="96"/>
                    <a:pt x="38" y="96"/>
                    <a:pt x="38" y="96"/>
                  </a:cubicBezTo>
                  <a:cubicBezTo>
                    <a:pt x="36" y="95"/>
                    <a:pt x="36" y="95"/>
                    <a:pt x="36" y="95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21" y="115"/>
                    <a:pt x="21" y="115"/>
                    <a:pt x="21" y="115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39" y="107"/>
                    <a:pt x="39" y="107"/>
                    <a:pt x="39" y="107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42" y="100"/>
                    <a:pt x="42" y="100"/>
                    <a:pt x="42" y="100"/>
                  </a:cubicBezTo>
                  <a:cubicBezTo>
                    <a:pt x="63" y="80"/>
                    <a:pt x="63" y="80"/>
                    <a:pt x="63" y="80"/>
                  </a:cubicBezTo>
                  <a:cubicBezTo>
                    <a:pt x="98" y="115"/>
                    <a:pt x="98" y="115"/>
                    <a:pt x="98" y="115"/>
                  </a:cubicBezTo>
                  <a:cubicBezTo>
                    <a:pt x="101" y="117"/>
                    <a:pt x="104" y="119"/>
                    <a:pt x="107" y="119"/>
                  </a:cubicBezTo>
                  <a:cubicBezTo>
                    <a:pt x="110" y="119"/>
                    <a:pt x="113" y="117"/>
                    <a:pt x="116" y="115"/>
                  </a:cubicBezTo>
                  <a:cubicBezTo>
                    <a:pt x="121" y="110"/>
                    <a:pt x="121" y="102"/>
                    <a:pt x="116" y="97"/>
                  </a:cubicBezTo>
                  <a:cubicBezTo>
                    <a:pt x="81" y="62"/>
                    <a:pt x="81" y="62"/>
                    <a:pt x="81" y="62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90" y="59"/>
                    <a:pt x="90" y="59"/>
                    <a:pt x="90" y="59"/>
                  </a:cubicBezTo>
                  <a:cubicBezTo>
                    <a:pt x="92" y="57"/>
                    <a:pt x="95" y="56"/>
                    <a:pt x="98" y="57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9" y="25"/>
                    <a:pt x="129" y="24"/>
                    <a:pt x="129" y="23"/>
                  </a:cubicBezTo>
                  <a:cubicBezTo>
                    <a:pt x="130" y="24"/>
                    <a:pt x="132" y="23"/>
                    <a:pt x="133" y="22"/>
                  </a:cubicBezTo>
                  <a:cubicBezTo>
                    <a:pt x="134" y="21"/>
                    <a:pt x="134" y="18"/>
                    <a:pt x="133" y="16"/>
                  </a:cubicBezTo>
                  <a:close/>
                  <a:moveTo>
                    <a:pt x="108" y="103"/>
                  </a:moveTo>
                  <a:cubicBezTo>
                    <a:pt x="111" y="103"/>
                    <a:pt x="113" y="106"/>
                    <a:pt x="113" y="108"/>
                  </a:cubicBezTo>
                  <a:cubicBezTo>
                    <a:pt x="113" y="111"/>
                    <a:pt x="111" y="113"/>
                    <a:pt x="108" y="113"/>
                  </a:cubicBezTo>
                  <a:cubicBezTo>
                    <a:pt x="105" y="113"/>
                    <a:pt x="103" y="111"/>
                    <a:pt x="103" y="108"/>
                  </a:cubicBezTo>
                  <a:cubicBezTo>
                    <a:pt x="103" y="106"/>
                    <a:pt x="105" y="103"/>
                    <a:pt x="108" y="103"/>
                  </a:cubicBezTo>
                  <a:close/>
                  <a:moveTo>
                    <a:pt x="91" y="41"/>
                  </a:moveTo>
                  <a:cubicBezTo>
                    <a:pt x="89" y="39"/>
                    <a:pt x="89" y="39"/>
                    <a:pt x="89" y="39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4" y="19"/>
                    <a:pt x="114" y="19"/>
                    <a:pt x="114" y="19"/>
                  </a:cubicBezTo>
                  <a:lnTo>
                    <a:pt x="91" y="41"/>
                  </a:lnTo>
                  <a:close/>
                  <a:moveTo>
                    <a:pt x="98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119" y="24"/>
                    <a:pt x="119" y="24"/>
                    <a:pt x="119" y="24"/>
                  </a:cubicBezTo>
                  <a:cubicBezTo>
                    <a:pt x="121" y="26"/>
                    <a:pt x="121" y="26"/>
                    <a:pt x="121" y="26"/>
                  </a:cubicBezTo>
                  <a:lnTo>
                    <a:pt x="98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882" tIns="60941" rIns="121882" bIns="60941"/>
            <a:lstStyle/>
            <a:p>
              <a:pPr algn="r" defTabSz="914126" rtl="1"/>
              <a:endParaRPr lang="zh-CN" altLang="en-US" sz="1799">
                <a:solidFill>
                  <a:srgbClr val="1C1C1C"/>
                </a:solidFill>
                <a:latin typeface="Calibri"/>
                <a:ea typeface="宋体" panose="02010600030101010101" pitchFamily="2" charset="-122"/>
                <a:cs typeface="B Nazanin" pitchFamily="2" charset="-78"/>
              </a:endParaRPr>
            </a:p>
          </p:txBody>
        </p:sp>
        <p:sp>
          <p:nvSpPr>
            <p:cNvPr id="24597" name="Freeform 5"/>
            <p:cNvSpPr>
              <a:spLocks noEditPoints="1"/>
            </p:cNvSpPr>
            <p:nvPr/>
          </p:nvSpPr>
          <p:spPr bwMode="auto">
            <a:xfrm>
              <a:off x="6809101" y="4015216"/>
              <a:ext cx="553484" cy="436598"/>
            </a:xfrm>
            <a:custGeom>
              <a:avLst/>
              <a:gdLst>
                <a:gd name="T0" fmla="*/ 552137 w 411"/>
                <a:gd name="T1" fmla="*/ 416385 h 324"/>
                <a:gd name="T2" fmla="*/ 552137 w 411"/>
                <a:gd name="T3" fmla="*/ 61986 h 324"/>
                <a:gd name="T4" fmla="*/ 531937 w 411"/>
                <a:gd name="T5" fmla="*/ 43121 h 324"/>
                <a:gd name="T6" fmla="*/ 282802 w 411"/>
                <a:gd name="T7" fmla="*/ 43121 h 324"/>
                <a:gd name="T8" fmla="*/ 269335 w 411"/>
                <a:gd name="T9" fmla="*/ 22908 h 324"/>
                <a:gd name="T10" fmla="*/ 269335 w 411"/>
                <a:gd name="T11" fmla="*/ 20213 h 324"/>
                <a:gd name="T12" fmla="*/ 247788 w 411"/>
                <a:gd name="T13" fmla="*/ 0 h 324"/>
                <a:gd name="T14" fmla="*/ 115814 w 411"/>
                <a:gd name="T15" fmla="*/ 0 h 324"/>
                <a:gd name="T16" fmla="*/ 94267 w 411"/>
                <a:gd name="T17" fmla="*/ 20213 h 324"/>
                <a:gd name="T18" fmla="*/ 94267 w 411"/>
                <a:gd name="T19" fmla="*/ 22908 h 324"/>
                <a:gd name="T20" fmla="*/ 80801 w 411"/>
                <a:gd name="T21" fmla="*/ 43121 h 324"/>
                <a:gd name="T22" fmla="*/ 80801 w 411"/>
                <a:gd name="T23" fmla="*/ 43121 h 324"/>
                <a:gd name="T24" fmla="*/ 61947 w 411"/>
                <a:gd name="T25" fmla="*/ 61986 h 324"/>
                <a:gd name="T26" fmla="*/ 61947 w 411"/>
                <a:gd name="T27" fmla="*/ 164398 h 324"/>
                <a:gd name="T28" fmla="*/ 18853 w 411"/>
                <a:gd name="T29" fmla="*/ 164398 h 324"/>
                <a:gd name="T30" fmla="*/ 6733 w 411"/>
                <a:gd name="T31" fmla="*/ 185958 h 324"/>
                <a:gd name="T32" fmla="*/ 51174 w 411"/>
                <a:gd name="T33" fmla="*/ 416385 h 324"/>
                <a:gd name="T34" fmla="*/ 71374 w 411"/>
                <a:gd name="T35" fmla="*/ 436598 h 324"/>
                <a:gd name="T36" fmla="*/ 542711 w 411"/>
                <a:gd name="T37" fmla="*/ 436598 h 324"/>
                <a:gd name="T38" fmla="*/ 552137 w 411"/>
                <a:gd name="T39" fmla="*/ 416385 h 324"/>
                <a:gd name="T40" fmla="*/ 527897 w 411"/>
                <a:gd name="T41" fmla="*/ 194044 h 324"/>
                <a:gd name="T42" fmla="*/ 527897 w 411"/>
                <a:gd name="T43" fmla="*/ 425818 h 324"/>
                <a:gd name="T44" fmla="*/ 483457 w 411"/>
                <a:gd name="T45" fmla="*/ 177873 h 324"/>
                <a:gd name="T46" fmla="*/ 464603 w 411"/>
                <a:gd name="T47" fmla="*/ 165746 h 324"/>
                <a:gd name="T48" fmla="*/ 86187 w 411"/>
                <a:gd name="T49" fmla="*/ 165746 h 324"/>
                <a:gd name="T50" fmla="*/ 86187 w 411"/>
                <a:gd name="T51" fmla="*/ 86242 h 324"/>
                <a:gd name="T52" fmla="*/ 527897 w 411"/>
                <a:gd name="T53" fmla="*/ 86242 h 324"/>
                <a:gd name="T54" fmla="*/ 527897 w 411"/>
                <a:gd name="T55" fmla="*/ 194044 h 32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11" h="324">
                  <a:moveTo>
                    <a:pt x="410" y="309"/>
                  </a:moveTo>
                  <a:cubicBezTo>
                    <a:pt x="410" y="46"/>
                    <a:pt x="410" y="46"/>
                    <a:pt x="410" y="46"/>
                  </a:cubicBezTo>
                  <a:cubicBezTo>
                    <a:pt x="410" y="38"/>
                    <a:pt x="403" y="32"/>
                    <a:pt x="395" y="32"/>
                  </a:cubicBezTo>
                  <a:cubicBezTo>
                    <a:pt x="210" y="32"/>
                    <a:pt x="210" y="32"/>
                    <a:pt x="210" y="32"/>
                  </a:cubicBezTo>
                  <a:cubicBezTo>
                    <a:pt x="204" y="32"/>
                    <a:pt x="200" y="21"/>
                    <a:pt x="200" y="17"/>
                  </a:cubicBezTo>
                  <a:cubicBezTo>
                    <a:pt x="200" y="15"/>
                    <a:pt x="200" y="15"/>
                    <a:pt x="200" y="15"/>
                  </a:cubicBezTo>
                  <a:cubicBezTo>
                    <a:pt x="200" y="7"/>
                    <a:pt x="193" y="0"/>
                    <a:pt x="18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77" y="0"/>
                    <a:pt x="70" y="7"/>
                    <a:pt x="70" y="15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0" y="21"/>
                    <a:pt x="66" y="32"/>
                    <a:pt x="60" y="32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52" y="32"/>
                    <a:pt x="46" y="38"/>
                    <a:pt x="46" y="46"/>
                  </a:cubicBezTo>
                  <a:cubicBezTo>
                    <a:pt x="46" y="122"/>
                    <a:pt x="46" y="122"/>
                    <a:pt x="46" y="122"/>
                  </a:cubicBezTo>
                  <a:cubicBezTo>
                    <a:pt x="14" y="122"/>
                    <a:pt x="14" y="122"/>
                    <a:pt x="14" y="122"/>
                  </a:cubicBezTo>
                  <a:cubicBezTo>
                    <a:pt x="14" y="122"/>
                    <a:pt x="0" y="122"/>
                    <a:pt x="5" y="138"/>
                  </a:cubicBezTo>
                  <a:cubicBezTo>
                    <a:pt x="38" y="309"/>
                    <a:pt x="38" y="309"/>
                    <a:pt x="38" y="309"/>
                  </a:cubicBezTo>
                  <a:cubicBezTo>
                    <a:pt x="38" y="317"/>
                    <a:pt x="44" y="324"/>
                    <a:pt x="53" y="324"/>
                  </a:cubicBezTo>
                  <a:cubicBezTo>
                    <a:pt x="403" y="324"/>
                    <a:pt x="403" y="324"/>
                    <a:pt x="403" y="324"/>
                  </a:cubicBezTo>
                  <a:cubicBezTo>
                    <a:pt x="411" y="324"/>
                    <a:pt x="410" y="309"/>
                    <a:pt x="410" y="309"/>
                  </a:cubicBezTo>
                  <a:close/>
                  <a:moveTo>
                    <a:pt x="392" y="144"/>
                  </a:moveTo>
                  <a:cubicBezTo>
                    <a:pt x="392" y="316"/>
                    <a:pt x="392" y="316"/>
                    <a:pt x="392" y="316"/>
                  </a:cubicBezTo>
                  <a:cubicBezTo>
                    <a:pt x="359" y="132"/>
                    <a:pt x="359" y="132"/>
                    <a:pt x="359" y="132"/>
                  </a:cubicBezTo>
                  <a:cubicBezTo>
                    <a:pt x="356" y="122"/>
                    <a:pt x="345" y="123"/>
                    <a:pt x="345" y="123"/>
                  </a:cubicBezTo>
                  <a:cubicBezTo>
                    <a:pt x="64" y="123"/>
                    <a:pt x="64" y="123"/>
                    <a:pt x="64" y="123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392" y="64"/>
                    <a:pt x="392" y="64"/>
                    <a:pt x="392" y="64"/>
                  </a:cubicBezTo>
                  <a:lnTo>
                    <a:pt x="392" y="1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882" tIns="60941" rIns="121882" bIns="60941"/>
            <a:lstStyle/>
            <a:p>
              <a:pPr algn="r" defTabSz="914126" rtl="1"/>
              <a:endParaRPr lang="zh-CN" altLang="en-US" sz="1799">
                <a:solidFill>
                  <a:srgbClr val="1C1C1C"/>
                </a:solidFill>
                <a:latin typeface="Calibri"/>
                <a:ea typeface="宋体" panose="02010600030101010101" pitchFamily="2" charset="-122"/>
                <a:cs typeface="B Nazanin" pitchFamily="2" charset="-78"/>
              </a:endParaRPr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5142179" y="2713172"/>
              <a:ext cx="614678" cy="524726"/>
              <a:chOff x="3440113" y="1050925"/>
              <a:chExt cx="390525" cy="333376"/>
            </a:xfrm>
            <a:solidFill>
              <a:schemeClr val="bg1"/>
            </a:solidFill>
          </p:grpSpPr>
          <p:sp>
            <p:nvSpPr>
              <p:cNvPr id="117" name="Freeform 8"/>
              <p:cNvSpPr>
                <a:spLocks/>
              </p:cNvSpPr>
              <p:nvPr/>
            </p:nvSpPr>
            <p:spPr bwMode="auto">
              <a:xfrm>
                <a:off x="3563938" y="1244600"/>
                <a:ext cx="69850" cy="71438"/>
              </a:xfrm>
              <a:custGeom>
                <a:avLst/>
                <a:gdLst>
                  <a:gd name="T0" fmla="*/ 44 w 44"/>
                  <a:gd name="T1" fmla="*/ 25 h 45"/>
                  <a:gd name="T2" fmla="*/ 19 w 44"/>
                  <a:gd name="T3" fmla="*/ 0 h 45"/>
                  <a:gd name="T4" fmla="*/ 19 w 44"/>
                  <a:gd name="T5" fmla="*/ 0 h 45"/>
                  <a:gd name="T6" fmla="*/ 0 w 44"/>
                  <a:gd name="T7" fmla="*/ 45 h 45"/>
                  <a:gd name="T8" fmla="*/ 44 w 44"/>
                  <a:gd name="T9" fmla="*/ 2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45">
                    <a:moveTo>
                      <a:pt x="44" y="25"/>
                    </a:moveTo>
                    <a:lnTo>
                      <a:pt x="19" y="0"/>
                    </a:lnTo>
                    <a:lnTo>
                      <a:pt x="19" y="0"/>
                    </a:lnTo>
                    <a:lnTo>
                      <a:pt x="0" y="45"/>
                    </a:lnTo>
                    <a:lnTo>
                      <a:pt x="44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18" name="Rectangle 9"/>
              <p:cNvSpPr>
                <a:spLocks noChangeArrowheads="1"/>
              </p:cNvSpPr>
              <p:nvPr/>
            </p:nvSpPr>
            <p:spPr bwMode="auto">
              <a:xfrm>
                <a:off x="3633788" y="1284288"/>
                <a:ext cx="1588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19" name="Freeform 10"/>
              <p:cNvSpPr>
                <a:spLocks/>
              </p:cNvSpPr>
              <p:nvPr/>
            </p:nvSpPr>
            <p:spPr bwMode="auto">
              <a:xfrm>
                <a:off x="3605213" y="1074738"/>
                <a:ext cx="176213" cy="176213"/>
              </a:xfrm>
              <a:custGeom>
                <a:avLst/>
                <a:gdLst>
                  <a:gd name="T0" fmla="*/ 101 w 111"/>
                  <a:gd name="T1" fmla="*/ 0 h 111"/>
                  <a:gd name="T2" fmla="*/ 0 w 111"/>
                  <a:gd name="T3" fmla="*/ 101 h 111"/>
                  <a:gd name="T4" fmla="*/ 10 w 111"/>
                  <a:gd name="T5" fmla="*/ 111 h 111"/>
                  <a:gd name="T6" fmla="*/ 111 w 111"/>
                  <a:gd name="T7" fmla="*/ 10 h 111"/>
                  <a:gd name="T8" fmla="*/ 101 w 111"/>
                  <a:gd name="T9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" h="111">
                    <a:moveTo>
                      <a:pt x="101" y="0"/>
                    </a:moveTo>
                    <a:lnTo>
                      <a:pt x="0" y="101"/>
                    </a:lnTo>
                    <a:lnTo>
                      <a:pt x="10" y="111"/>
                    </a:lnTo>
                    <a:lnTo>
                      <a:pt x="111" y="10"/>
                    </a:lnTo>
                    <a:lnTo>
                      <a:pt x="10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20" name="Freeform 11"/>
              <p:cNvSpPr>
                <a:spLocks/>
              </p:cNvSpPr>
              <p:nvPr/>
            </p:nvSpPr>
            <p:spPr bwMode="auto">
              <a:xfrm>
                <a:off x="3629025" y="1098550"/>
                <a:ext cx="177800" cy="177800"/>
              </a:xfrm>
              <a:custGeom>
                <a:avLst/>
                <a:gdLst>
                  <a:gd name="T0" fmla="*/ 0 w 112"/>
                  <a:gd name="T1" fmla="*/ 102 h 112"/>
                  <a:gd name="T2" fmla="*/ 10 w 112"/>
                  <a:gd name="T3" fmla="*/ 112 h 112"/>
                  <a:gd name="T4" fmla="*/ 112 w 112"/>
                  <a:gd name="T5" fmla="*/ 12 h 112"/>
                  <a:gd name="T6" fmla="*/ 102 w 112"/>
                  <a:gd name="T7" fmla="*/ 0 h 112"/>
                  <a:gd name="T8" fmla="*/ 0 w 112"/>
                  <a:gd name="T9" fmla="*/ 10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2" h="112">
                    <a:moveTo>
                      <a:pt x="0" y="102"/>
                    </a:moveTo>
                    <a:lnTo>
                      <a:pt x="10" y="112"/>
                    </a:lnTo>
                    <a:lnTo>
                      <a:pt x="112" y="12"/>
                    </a:lnTo>
                    <a:lnTo>
                      <a:pt x="102" y="0"/>
                    </a:lnTo>
                    <a:lnTo>
                      <a:pt x="0" y="1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21" name="Freeform 12"/>
              <p:cNvSpPr>
                <a:spLocks/>
              </p:cNvSpPr>
              <p:nvPr/>
            </p:nvSpPr>
            <p:spPr bwMode="auto">
              <a:xfrm>
                <a:off x="3775075" y="1050925"/>
                <a:ext cx="55563" cy="52388"/>
              </a:xfrm>
              <a:custGeom>
                <a:avLst/>
                <a:gdLst>
                  <a:gd name="T0" fmla="*/ 14 w 21"/>
                  <a:gd name="T1" fmla="*/ 6 h 20"/>
                  <a:gd name="T2" fmla="*/ 0 w 21"/>
                  <a:gd name="T3" fmla="*/ 6 h 20"/>
                  <a:gd name="T4" fmla="*/ 15 w 21"/>
                  <a:gd name="T5" fmla="*/ 20 h 20"/>
                  <a:gd name="T6" fmla="*/ 14 w 21"/>
                  <a:gd name="T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20">
                    <a:moveTo>
                      <a:pt x="14" y="6"/>
                    </a:moveTo>
                    <a:cubicBezTo>
                      <a:pt x="8" y="0"/>
                      <a:pt x="0" y="6"/>
                      <a:pt x="0" y="6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5" y="20"/>
                      <a:pt x="21" y="14"/>
                      <a:pt x="1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22" name="Freeform 13"/>
              <p:cNvSpPr>
                <a:spLocks/>
              </p:cNvSpPr>
              <p:nvPr/>
            </p:nvSpPr>
            <p:spPr bwMode="auto">
              <a:xfrm>
                <a:off x="3440113" y="1058863"/>
                <a:ext cx="327025" cy="325438"/>
              </a:xfrm>
              <a:custGeom>
                <a:avLst/>
                <a:gdLst>
                  <a:gd name="T0" fmla="*/ 182 w 206"/>
                  <a:gd name="T1" fmla="*/ 180 h 205"/>
                  <a:gd name="T2" fmla="*/ 25 w 206"/>
                  <a:gd name="T3" fmla="*/ 180 h 205"/>
                  <a:gd name="T4" fmla="*/ 25 w 206"/>
                  <a:gd name="T5" fmla="*/ 25 h 205"/>
                  <a:gd name="T6" fmla="*/ 172 w 206"/>
                  <a:gd name="T7" fmla="*/ 25 h 205"/>
                  <a:gd name="T8" fmla="*/ 198 w 206"/>
                  <a:gd name="T9" fmla="*/ 0 h 205"/>
                  <a:gd name="T10" fmla="*/ 0 w 206"/>
                  <a:gd name="T11" fmla="*/ 0 h 205"/>
                  <a:gd name="T12" fmla="*/ 0 w 206"/>
                  <a:gd name="T13" fmla="*/ 205 h 205"/>
                  <a:gd name="T14" fmla="*/ 206 w 206"/>
                  <a:gd name="T15" fmla="*/ 205 h 205"/>
                  <a:gd name="T16" fmla="*/ 206 w 206"/>
                  <a:gd name="T17" fmla="*/ 76 h 205"/>
                  <a:gd name="T18" fmla="*/ 182 w 206"/>
                  <a:gd name="T19" fmla="*/ 101 h 205"/>
                  <a:gd name="T20" fmla="*/ 182 w 206"/>
                  <a:gd name="T21" fmla="*/ 18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6" h="205">
                    <a:moveTo>
                      <a:pt x="182" y="180"/>
                    </a:moveTo>
                    <a:lnTo>
                      <a:pt x="25" y="180"/>
                    </a:lnTo>
                    <a:lnTo>
                      <a:pt x="25" y="25"/>
                    </a:lnTo>
                    <a:lnTo>
                      <a:pt x="172" y="25"/>
                    </a:lnTo>
                    <a:lnTo>
                      <a:pt x="198" y="0"/>
                    </a:lnTo>
                    <a:lnTo>
                      <a:pt x="0" y="0"/>
                    </a:lnTo>
                    <a:lnTo>
                      <a:pt x="0" y="205"/>
                    </a:lnTo>
                    <a:lnTo>
                      <a:pt x="206" y="205"/>
                    </a:lnTo>
                    <a:lnTo>
                      <a:pt x="206" y="76"/>
                    </a:lnTo>
                    <a:lnTo>
                      <a:pt x="182" y="101"/>
                    </a:lnTo>
                    <a:lnTo>
                      <a:pt x="182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5875020" y="4688943"/>
              <a:ext cx="439203" cy="581802"/>
              <a:chOff x="8235951" y="2905126"/>
              <a:chExt cx="244475" cy="323850"/>
            </a:xfrm>
            <a:solidFill>
              <a:schemeClr val="bg1"/>
            </a:solidFill>
          </p:grpSpPr>
          <p:sp>
            <p:nvSpPr>
              <p:cNvPr id="124" name="Freeform 121"/>
              <p:cNvSpPr>
                <a:spLocks/>
              </p:cNvSpPr>
              <p:nvPr/>
            </p:nvSpPr>
            <p:spPr bwMode="auto">
              <a:xfrm>
                <a:off x="8291513" y="3022601"/>
                <a:ext cx="131763" cy="11113"/>
              </a:xfrm>
              <a:custGeom>
                <a:avLst/>
                <a:gdLst>
                  <a:gd name="T0" fmla="*/ 33 w 35"/>
                  <a:gd name="T1" fmla="*/ 0 h 3"/>
                  <a:gd name="T2" fmla="*/ 1 w 35"/>
                  <a:gd name="T3" fmla="*/ 0 h 3"/>
                  <a:gd name="T4" fmla="*/ 0 w 35"/>
                  <a:gd name="T5" fmla="*/ 1 h 3"/>
                  <a:gd name="T6" fmla="*/ 1 w 35"/>
                  <a:gd name="T7" fmla="*/ 3 h 3"/>
                  <a:gd name="T8" fmla="*/ 33 w 35"/>
                  <a:gd name="T9" fmla="*/ 3 h 3"/>
                  <a:gd name="T10" fmla="*/ 35 w 35"/>
                  <a:gd name="T11" fmla="*/ 1 h 3"/>
                  <a:gd name="T12" fmla="*/ 33 w 35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3">
                    <a:moveTo>
                      <a:pt x="33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1" y="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4" y="3"/>
                      <a:pt x="35" y="2"/>
                      <a:pt x="35" y="1"/>
                    </a:cubicBezTo>
                    <a:cubicBezTo>
                      <a:pt x="35" y="0"/>
                      <a:pt x="34" y="0"/>
                      <a:pt x="3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25" name="Freeform 122"/>
              <p:cNvSpPr>
                <a:spLocks/>
              </p:cNvSpPr>
              <p:nvPr/>
            </p:nvSpPr>
            <p:spPr bwMode="auto">
              <a:xfrm>
                <a:off x="8291513" y="3060701"/>
                <a:ext cx="131763" cy="11113"/>
              </a:xfrm>
              <a:custGeom>
                <a:avLst/>
                <a:gdLst>
                  <a:gd name="T0" fmla="*/ 33 w 35"/>
                  <a:gd name="T1" fmla="*/ 0 h 3"/>
                  <a:gd name="T2" fmla="*/ 1 w 35"/>
                  <a:gd name="T3" fmla="*/ 0 h 3"/>
                  <a:gd name="T4" fmla="*/ 0 w 35"/>
                  <a:gd name="T5" fmla="*/ 1 h 3"/>
                  <a:gd name="T6" fmla="*/ 1 w 35"/>
                  <a:gd name="T7" fmla="*/ 3 h 3"/>
                  <a:gd name="T8" fmla="*/ 33 w 35"/>
                  <a:gd name="T9" fmla="*/ 3 h 3"/>
                  <a:gd name="T10" fmla="*/ 35 w 35"/>
                  <a:gd name="T11" fmla="*/ 1 h 3"/>
                  <a:gd name="T12" fmla="*/ 33 w 35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3">
                    <a:moveTo>
                      <a:pt x="33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1" y="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4" y="3"/>
                      <a:pt x="35" y="2"/>
                      <a:pt x="35" y="1"/>
                    </a:cubicBezTo>
                    <a:cubicBezTo>
                      <a:pt x="35" y="0"/>
                      <a:pt x="34" y="0"/>
                      <a:pt x="3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26" name="Freeform 123"/>
              <p:cNvSpPr>
                <a:spLocks/>
              </p:cNvSpPr>
              <p:nvPr/>
            </p:nvSpPr>
            <p:spPr bwMode="auto">
              <a:xfrm>
                <a:off x="8291513" y="3094038"/>
                <a:ext cx="131763" cy="14288"/>
              </a:xfrm>
              <a:custGeom>
                <a:avLst/>
                <a:gdLst>
                  <a:gd name="T0" fmla="*/ 33 w 35"/>
                  <a:gd name="T1" fmla="*/ 0 h 4"/>
                  <a:gd name="T2" fmla="*/ 1 w 35"/>
                  <a:gd name="T3" fmla="*/ 0 h 4"/>
                  <a:gd name="T4" fmla="*/ 0 w 35"/>
                  <a:gd name="T5" fmla="*/ 2 h 4"/>
                  <a:gd name="T6" fmla="*/ 1 w 35"/>
                  <a:gd name="T7" fmla="*/ 4 h 4"/>
                  <a:gd name="T8" fmla="*/ 33 w 35"/>
                  <a:gd name="T9" fmla="*/ 4 h 4"/>
                  <a:gd name="T10" fmla="*/ 35 w 35"/>
                  <a:gd name="T11" fmla="*/ 2 h 4"/>
                  <a:gd name="T12" fmla="*/ 33 w 35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4">
                    <a:moveTo>
                      <a:pt x="33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4" y="4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27" name="Freeform 124"/>
              <p:cNvSpPr>
                <a:spLocks/>
              </p:cNvSpPr>
              <p:nvPr/>
            </p:nvSpPr>
            <p:spPr bwMode="auto">
              <a:xfrm>
                <a:off x="8291513" y="3132138"/>
                <a:ext cx="131763" cy="14288"/>
              </a:xfrm>
              <a:custGeom>
                <a:avLst/>
                <a:gdLst>
                  <a:gd name="T0" fmla="*/ 33 w 35"/>
                  <a:gd name="T1" fmla="*/ 0 h 4"/>
                  <a:gd name="T2" fmla="*/ 1 w 35"/>
                  <a:gd name="T3" fmla="*/ 0 h 4"/>
                  <a:gd name="T4" fmla="*/ 0 w 35"/>
                  <a:gd name="T5" fmla="*/ 2 h 4"/>
                  <a:gd name="T6" fmla="*/ 1 w 35"/>
                  <a:gd name="T7" fmla="*/ 4 h 4"/>
                  <a:gd name="T8" fmla="*/ 33 w 35"/>
                  <a:gd name="T9" fmla="*/ 4 h 4"/>
                  <a:gd name="T10" fmla="*/ 35 w 35"/>
                  <a:gd name="T11" fmla="*/ 2 h 4"/>
                  <a:gd name="T12" fmla="*/ 33 w 35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4">
                    <a:moveTo>
                      <a:pt x="33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4" y="4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28" name="Freeform 125"/>
              <p:cNvSpPr>
                <a:spLocks/>
              </p:cNvSpPr>
              <p:nvPr/>
            </p:nvSpPr>
            <p:spPr bwMode="auto">
              <a:xfrm>
                <a:off x="8235951" y="2916238"/>
                <a:ext cx="244475" cy="312738"/>
              </a:xfrm>
              <a:custGeom>
                <a:avLst/>
                <a:gdLst>
                  <a:gd name="T0" fmla="*/ 60 w 65"/>
                  <a:gd name="T1" fmla="*/ 0 h 83"/>
                  <a:gd name="T2" fmla="*/ 46 w 65"/>
                  <a:gd name="T3" fmla="*/ 0 h 83"/>
                  <a:gd name="T4" fmla="*/ 46 w 65"/>
                  <a:gd name="T5" fmla="*/ 8 h 83"/>
                  <a:gd name="T6" fmla="*/ 57 w 65"/>
                  <a:gd name="T7" fmla="*/ 8 h 83"/>
                  <a:gd name="T8" fmla="*/ 57 w 65"/>
                  <a:gd name="T9" fmla="*/ 14 h 83"/>
                  <a:gd name="T10" fmla="*/ 57 w 65"/>
                  <a:gd name="T11" fmla="*/ 75 h 83"/>
                  <a:gd name="T12" fmla="*/ 8 w 65"/>
                  <a:gd name="T13" fmla="*/ 75 h 83"/>
                  <a:gd name="T14" fmla="*/ 8 w 65"/>
                  <a:gd name="T15" fmla="*/ 8 h 83"/>
                  <a:gd name="T16" fmla="*/ 19 w 65"/>
                  <a:gd name="T17" fmla="*/ 8 h 83"/>
                  <a:gd name="T18" fmla="*/ 19 w 65"/>
                  <a:gd name="T19" fmla="*/ 0 h 83"/>
                  <a:gd name="T20" fmla="*/ 5 w 65"/>
                  <a:gd name="T21" fmla="*/ 0 h 83"/>
                  <a:gd name="T22" fmla="*/ 0 w 65"/>
                  <a:gd name="T23" fmla="*/ 4 h 83"/>
                  <a:gd name="T24" fmla="*/ 0 w 65"/>
                  <a:gd name="T25" fmla="*/ 79 h 83"/>
                  <a:gd name="T26" fmla="*/ 5 w 65"/>
                  <a:gd name="T27" fmla="*/ 83 h 83"/>
                  <a:gd name="T28" fmla="*/ 60 w 65"/>
                  <a:gd name="T29" fmla="*/ 83 h 83"/>
                  <a:gd name="T30" fmla="*/ 65 w 65"/>
                  <a:gd name="T31" fmla="*/ 79 h 83"/>
                  <a:gd name="T32" fmla="*/ 65 w 65"/>
                  <a:gd name="T33" fmla="*/ 4 h 83"/>
                  <a:gd name="T34" fmla="*/ 60 w 65"/>
                  <a:gd name="T3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5" h="83">
                    <a:moveTo>
                      <a:pt x="60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46" y="8"/>
                      <a:pt x="46" y="8"/>
                      <a:pt x="46" y="8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75"/>
                      <a:pt x="57" y="75"/>
                      <a:pt x="57" y="75"/>
                    </a:cubicBezTo>
                    <a:cubicBezTo>
                      <a:pt x="8" y="75"/>
                      <a:pt x="8" y="75"/>
                      <a:pt x="8" y="75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81"/>
                      <a:pt x="2" y="83"/>
                      <a:pt x="5" y="83"/>
                    </a:cubicBezTo>
                    <a:cubicBezTo>
                      <a:pt x="60" y="83"/>
                      <a:pt x="60" y="83"/>
                      <a:pt x="60" y="83"/>
                    </a:cubicBezTo>
                    <a:cubicBezTo>
                      <a:pt x="63" y="83"/>
                      <a:pt x="65" y="81"/>
                      <a:pt x="65" y="79"/>
                    </a:cubicBezTo>
                    <a:cubicBezTo>
                      <a:pt x="65" y="4"/>
                      <a:pt x="65" y="4"/>
                      <a:pt x="65" y="4"/>
                    </a:cubicBezTo>
                    <a:cubicBezTo>
                      <a:pt x="65" y="2"/>
                      <a:pt x="63" y="0"/>
                      <a:pt x="6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29" name="Freeform 126"/>
              <p:cNvSpPr>
                <a:spLocks/>
              </p:cNvSpPr>
              <p:nvPr/>
            </p:nvSpPr>
            <p:spPr bwMode="auto">
              <a:xfrm>
                <a:off x="8329613" y="2924176"/>
                <a:ext cx="55563" cy="22225"/>
              </a:xfrm>
              <a:custGeom>
                <a:avLst/>
                <a:gdLst>
                  <a:gd name="T0" fmla="*/ 15 w 15"/>
                  <a:gd name="T1" fmla="*/ 1 h 6"/>
                  <a:gd name="T2" fmla="*/ 15 w 15"/>
                  <a:gd name="T3" fmla="*/ 0 h 6"/>
                  <a:gd name="T4" fmla="*/ 14 w 15"/>
                  <a:gd name="T5" fmla="*/ 0 h 6"/>
                  <a:gd name="T6" fmla="*/ 1 w 15"/>
                  <a:gd name="T7" fmla="*/ 0 h 6"/>
                  <a:gd name="T8" fmla="*/ 0 w 15"/>
                  <a:gd name="T9" fmla="*/ 0 h 6"/>
                  <a:gd name="T10" fmla="*/ 0 w 15"/>
                  <a:gd name="T11" fmla="*/ 1 h 6"/>
                  <a:gd name="T12" fmla="*/ 0 w 15"/>
                  <a:gd name="T13" fmla="*/ 6 h 6"/>
                  <a:gd name="T14" fmla="*/ 15 w 15"/>
                  <a:gd name="T15" fmla="*/ 6 h 6"/>
                  <a:gd name="T16" fmla="*/ 15 w 15"/>
                  <a:gd name="T17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6">
                    <a:moveTo>
                      <a:pt x="15" y="1"/>
                    </a:moveTo>
                    <a:cubicBezTo>
                      <a:pt x="15" y="1"/>
                      <a:pt x="15" y="0"/>
                      <a:pt x="15" y="0"/>
                    </a:cubicBezTo>
                    <a:cubicBezTo>
                      <a:pt x="15" y="0"/>
                      <a:pt x="14" y="0"/>
                      <a:pt x="14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15" y="6"/>
                      <a:pt x="15" y="6"/>
                      <a:pt x="15" y="6"/>
                    </a:cubicBezTo>
                    <a:lnTo>
                      <a:pt x="15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30" name="Freeform 127"/>
              <p:cNvSpPr>
                <a:spLocks noEditPoints="1"/>
              </p:cNvSpPr>
              <p:nvPr/>
            </p:nvSpPr>
            <p:spPr bwMode="auto">
              <a:xfrm>
                <a:off x="8310563" y="2905126"/>
                <a:ext cx="93663" cy="60325"/>
              </a:xfrm>
              <a:custGeom>
                <a:avLst/>
                <a:gdLst>
                  <a:gd name="T0" fmla="*/ 4 w 25"/>
                  <a:gd name="T1" fmla="*/ 16 h 16"/>
                  <a:gd name="T2" fmla="*/ 21 w 25"/>
                  <a:gd name="T3" fmla="*/ 16 h 16"/>
                  <a:gd name="T4" fmla="*/ 24 w 25"/>
                  <a:gd name="T5" fmla="*/ 15 h 16"/>
                  <a:gd name="T6" fmla="*/ 25 w 25"/>
                  <a:gd name="T7" fmla="*/ 13 h 16"/>
                  <a:gd name="T8" fmla="*/ 25 w 25"/>
                  <a:gd name="T9" fmla="*/ 2 h 16"/>
                  <a:gd name="T10" fmla="*/ 24 w 25"/>
                  <a:gd name="T11" fmla="*/ 1 h 16"/>
                  <a:gd name="T12" fmla="*/ 21 w 25"/>
                  <a:gd name="T13" fmla="*/ 0 h 16"/>
                  <a:gd name="T14" fmla="*/ 4 w 25"/>
                  <a:gd name="T15" fmla="*/ 0 h 16"/>
                  <a:gd name="T16" fmla="*/ 1 w 25"/>
                  <a:gd name="T17" fmla="*/ 1 h 16"/>
                  <a:gd name="T18" fmla="*/ 0 w 25"/>
                  <a:gd name="T19" fmla="*/ 2 h 16"/>
                  <a:gd name="T20" fmla="*/ 0 w 25"/>
                  <a:gd name="T21" fmla="*/ 13 h 16"/>
                  <a:gd name="T22" fmla="*/ 1 w 25"/>
                  <a:gd name="T23" fmla="*/ 15 h 16"/>
                  <a:gd name="T24" fmla="*/ 4 w 25"/>
                  <a:gd name="T25" fmla="*/ 16 h 16"/>
                  <a:gd name="T26" fmla="*/ 3 w 25"/>
                  <a:gd name="T27" fmla="*/ 6 h 16"/>
                  <a:gd name="T28" fmla="*/ 4 w 25"/>
                  <a:gd name="T29" fmla="*/ 4 h 16"/>
                  <a:gd name="T30" fmla="*/ 4 w 25"/>
                  <a:gd name="T31" fmla="*/ 4 h 16"/>
                  <a:gd name="T32" fmla="*/ 6 w 25"/>
                  <a:gd name="T33" fmla="*/ 3 h 16"/>
                  <a:gd name="T34" fmla="*/ 19 w 25"/>
                  <a:gd name="T35" fmla="*/ 3 h 16"/>
                  <a:gd name="T36" fmla="*/ 21 w 25"/>
                  <a:gd name="T37" fmla="*/ 4 h 16"/>
                  <a:gd name="T38" fmla="*/ 21 w 25"/>
                  <a:gd name="T39" fmla="*/ 4 h 16"/>
                  <a:gd name="T40" fmla="*/ 22 w 25"/>
                  <a:gd name="T41" fmla="*/ 6 h 16"/>
                  <a:gd name="T42" fmla="*/ 22 w 25"/>
                  <a:gd name="T43" fmla="*/ 9 h 16"/>
                  <a:gd name="T44" fmla="*/ 21 w 25"/>
                  <a:gd name="T45" fmla="*/ 11 h 16"/>
                  <a:gd name="T46" fmla="*/ 19 w 25"/>
                  <a:gd name="T47" fmla="*/ 12 h 16"/>
                  <a:gd name="T48" fmla="*/ 6 w 25"/>
                  <a:gd name="T49" fmla="*/ 12 h 16"/>
                  <a:gd name="T50" fmla="*/ 4 w 25"/>
                  <a:gd name="T51" fmla="*/ 11 h 16"/>
                  <a:gd name="T52" fmla="*/ 3 w 25"/>
                  <a:gd name="T53" fmla="*/ 9 h 16"/>
                  <a:gd name="T54" fmla="*/ 3 w 25"/>
                  <a:gd name="T55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5" h="16">
                    <a:moveTo>
                      <a:pt x="4" y="16"/>
                    </a:moveTo>
                    <a:cubicBezTo>
                      <a:pt x="21" y="16"/>
                      <a:pt x="21" y="16"/>
                      <a:pt x="21" y="16"/>
                    </a:cubicBezTo>
                    <a:cubicBezTo>
                      <a:pt x="22" y="16"/>
                      <a:pt x="23" y="16"/>
                      <a:pt x="24" y="15"/>
                    </a:cubicBezTo>
                    <a:cubicBezTo>
                      <a:pt x="24" y="15"/>
                      <a:pt x="25" y="14"/>
                      <a:pt x="25" y="13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25" y="2"/>
                      <a:pt x="24" y="1"/>
                      <a:pt x="24" y="1"/>
                    </a:cubicBezTo>
                    <a:cubicBezTo>
                      <a:pt x="23" y="0"/>
                      <a:pt x="22" y="0"/>
                      <a:pt x="21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4"/>
                      <a:pt x="1" y="15"/>
                      <a:pt x="1" y="15"/>
                    </a:cubicBezTo>
                    <a:cubicBezTo>
                      <a:pt x="2" y="16"/>
                      <a:pt x="3" y="16"/>
                      <a:pt x="4" y="16"/>
                    </a:cubicBezTo>
                    <a:close/>
                    <a:moveTo>
                      <a:pt x="3" y="6"/>
                    </a:moveTo>
                    <a:cubicBezTo>
                      <a:pt x="3" y="5"/>
                      <a:pt x="3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5" y="4"/>
                      <a:pt x="5" y="3"/>
                      <a:pt x="6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3"/>
                      <a:pt x="20" y="4"/>
                      <a:pt x="21" y="4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1" y="4"/>
                      <a:pt x="22" y="5"/>
                      <a:pt x="22" y="6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2" y="10"/>
                      <a:pt x="21" y="11"/>
                      <a:pt x="21" y="11"/>
                    </a:cubicBezTo>
                    <a:cubicBezTo>
                      <a:pt x="20" y="12"/>
                      <a:pt x="20" y="12"/>
                      <a:pt x="19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5" y="12"/>
                      <a:pt x="5" y="12"/>
                      <a:pt x="4" y="11"/>
                    </a:cubicBezTo>
                    <a:cubicBezTo>
                      <a:pt x="4" y="11"/>
                      <a:pt x="3" y="10"/>
                      <a:pt x="3" y="9"/>
                    </a:cubicBezTo>
                    <a:lnTo>
                      <a:pt x="3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31" name="Freeform 128"/>
              <p:cNvSpPr>
                <a:spLocks/>
              </p:cNvSpPr>
              <p:nvPr/>
            </p:nvSpPr>
            <p:spPr bwMode="auto">
              <a:xfrm>
                <a:off x="8291513" y="3165476"/>
                <a:ext cx="131763" cy="11113"/>
              </a:xfrm>
              <a:custGeom>
                <a:avLst/>
                <a:gdLst>
                  <a:gd name="T0" fmla="*/ 33 w 35"/>
                  <a:gd name="T1" fmla="*/ 0 h 3"/>
                  <a:gd name="T2" fmla="*/ 1 w 35"/>
                  <a:gd name="T3" fmla="*/ 0 h 3"/>
                  <a:gd name="T4" fmla="*/ 0 w 35"/>
                  <a:gd name="T5" fmla="*/ 2 h 3"/>
                  <a:gd name="T6" fmla="*/ 1 w 35"/>
                  <a:gd name="T7" fmla="*/ 3 h 3"/>
                  <a:gd name="T8" fmla="*/ 33 w 35"/>
                  <a:gd name="T9" fmla="*/ 3 h 3"/>
                  <a:gd name="T10" fmla="*/ 35 w 35"/>
                  <a:gd name="T11" fmla="*/ 2 h 3"/>
                  <a:gd name="T12" fmla="*/ 33 w 35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3">
                    <a:moveTo>
                      <a:pt x="33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4" y="3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4705497" y="3884065"/>
              <a:ext cx="607504" cy="608640"/>
              <a:chOff x="4160838" y="-23813"/>
              <a:chExt cx="849313" cy="850901"/>
            </a:xfrm>
            <a:solidFill>
              <a:schemeClr val="bg1"/>
            </a:solidFill>
          </p:grpSpPr>
          <p:sp>
            <p:nvSpPr>
              <p:cNvPr id="133" name="Freeform 59"/>
              <p:cNvSpPr>
                <a:spLocks noEditPoints="1"/>
              </p:cNvSpPr>
              <p:nvPr/>
            </p:nvSpPr>
            <p:spPr bwMode="auto">
              <a:xfrm>
                <a:off x="4424363" y="-23813"/>
                <a:ext cx="585788" cy="581025"/>
              </a:xfrm>
              <a:custGeom>
                <a:avLst/>
                <a:gdLst>
                  <a:gd name="T0" fmla="*/ 140 w 170"/>
                  <a:gd name="T1" fmla="*/ 30 h 170"/>
                  <a:gd name="T2" fmla="*/ 30 w 170"/>
                  <a:gd name="T3" fmla="*/ 30 h 170"/>
                  <a:gd name="T4" fmla="*/ 25 w 170"/>
                  <a:gd name="T5" fmla="*/ 134 h 170"/>
                  <a:gd name="T6" fmla="*/ 25 w 170"/>
                  <a:gd name="T7" fmla="*/ 135 h 170"/>
                  <a:gd name="T8" fmla="*/ 37 w 170"/>
                  <a:gd name="T9" fmla="*/ 146 h 170"/>
                  <a:gd name="T10" fmla="*/ 140 w 170"/>
                  <a:gd name="T11" fmla="*/ 140 h 170"/>
                  <a:gd name="T12" fmla="*/ 140 w 170"/>
                  <a:gd name="T13" fmla="*/ 30 h 170"/>
                  <a:gd name="T14" fmla="*/ 126 w 170"/>
                  <a:gd name="T15" fmla="*/ 126 h 170"/>
                  <a:gd name="T16" fmla="*/ 44 w 170"/>
                  <a:gd name="T17" fmla="*/ 126 h 170"/>
                  <a:gd name="T18" fmla="*/ 44 w 170"/>
                  <a:gd name="T19" fmla="*/ 44 h 170"/>
                  <a:gd name="T20" fmla="*/ 126 w 170"/>
                  <a:gd name="T21" fmla="*/ 44 h 170"/>
                  <a:gd name="T22" fmla="*/ 126 w 170"/>
                  <a:gd name="T23" fmla="*/ 126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0" h="170">
                    <a:moveTo>
                      <a:pt x="140" y="30"/>
                    </a:moveTo>
                    <a:cubicBezTo>
                      <a:pt x="110" y="0"/>
                      <a:pt x="61" y="0"/>
                      <a:pt x="30" y="30"/>
                    </a:cubicBezTo>
                    <a:cubicBezTo>
                      <a:pt x="1" y="58"/>
                      <a:pt x="0" y="104"/>
                      <a:pt x="25" y="134"/>
                    </a:cubicBezTo>
                    <a:cubicBezTo>
                      <a:pt x="25" y="135"/>
                      <a:pt x="25" y="135"/>
                      <a:pt x="25" y="135"/>
                    </a:cubicBezTo>
                    <a:cubicBezTo>
                      <a:pt x="30" y="141"/>
                      <a:pt x="32" y="143"/>
                      <a:pt x="37" y="146"/>
                    </a:cubicBezTo>
                    <a:cubicBezTo>
                      <a:pt x="67" y="170"/>
                      <a:pt x="112" y="168"/>
                      <a:pt x="140" y="140"/>
                    </a:cubicBezTo>
                    <a:cubicBezTo>
                      <a:pt x="170" y="110"/>
                      <a:pt x="170" y="61"/>
                      <a:pt x="140" y="30"/>
                    </a:cubicBezTo>
                    <a:close/>
                    <a:moveTo>
                      <a:pt x="126" y="126"/>
                    </a:moveTo>
                    <a:cubicBezTo>
                      <a:pt x="103" y="149"/>
                      <a:pt x="66" y="149"/>
                      <a:pt x="44" y="126"/>
                    </a:cubicBezTo>
                    <a:cubicBezTo>
                      <a:pt x="21" y="103"/>
                      <a:pt x="21" y="66"/>
                      <a:pt x="44" y="44"/>
                    </a:cubicBezTo>
                    <a:cubicBezTo>
                      <a:pt x="67" y="21"/>
                      <a:pt x="104" y="21"/>
                      <a:pt x="126" y="44"/>
                    </a:cubicBezTo>
                    <a:cubicBezTo>
                      <a:pt x="149" y="67"/>
                      <a:pt x="149" y="104"/>
                      <a:pt x="126" y="1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34" name="Freeform 60"/>
              <p:cNvSpPr>
                <a:spLocks/>
              </p:cNvSpPr>
              <p:nvPr/>
            </p:nvSpPr>
            <p:spPr bwMode="auto">
              <a:xfrm>
                <a:off x="4160838" y="465138"/>
                <a:ext cx="358775" cy="361950"/>
              </a:xfrm>
              <a:custGeom>
                <a:avLst/>
                <a:gdLst>
                  <a:gd name="T0" fmla="*/ 0 w 226"/>
                  <a:gd name="T1" fmla="*/ 183 h 228"/>
                  <a:gd name="T2" fmla="*/ 44 w 226"/>
                  <a:gd name="T3" fmla="*/ 228 h 228"/>
                  <a:gd name="T4" fmla="*/ 226 w 226"/>
                  <a:gd name="T5" fmla="*/ 30 h 228"/>
                  <a:gd name="T6" fmla="*/ 196 w 226"/>
                  <a:gd name="T7" fmla="*/ 0 h 228"/>
                  <a:gd name="T8" fmla="*/ 0 w 226"/>
                  <a:gd name="T9" fmla="*/ 183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6" h="228">
                    <a:moveTo>
                      <a:pt x="0" y="183"/>
                    </a:moveTo>
                    <a:lnTo>
                      <a:pt x="44" y="228"/>
                    </a:lnTo>
                    <a:lnTo>
                      <a:pt x="226" y="30"/>
                    </a:lnTo>
                    <a:lnTo>
                      <a:pt x="196" y="0"/>
                    </a:lnTo>
                    <a:lnTo>
                      <a:pt x="0" y="18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  <p:sp>
            <p:nvSpPr>
              <p:cNvPr id="135" name="Freeform 61"/>
              <p:cNvSpPr>
                <a:spLocks/>
              </p:cNvSpPr>
              <p:nvPr/>
            </p:nvSpPr>
            <p:spPr bwMode="auto">
              <a:xfrm>
                <a:off x="4730751" y="163513"/>
                <a:ext cx="223838" cy="266700"/>
              </a:xfrm>
              <a:custGeom>
                <a:avLst/>
                <a:gdLst>
                  <a:gd name="T0" fmla="*/ 34 w 65"/>
                  <a:gd name="T1" fmla="*/ 0 h 78"/>
                  <a:gd name="T2" fmla="*/ 0 w 65"/>
                  <a:gd name="T3" fmla="*/ 74 h 78"/>
                  <a:gd name="T4" fmla="*/ 12 w 65"/>
                  <a:gd name="T5" fmla="*/ 78 h 78"/>
                  <a:gd name="T6" fmla="*/ 34 w 65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" h="78">
                    <a:moveTo>
                      <a:pt x="34" y="0"/>
                    </a:moveTo>
                    <a:cubicBezTo>
                      <a:pt x="45" y="57"/>
                      <a:pt x="0" y="74"/>
                      <a:pt x="0" y="74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65" y="45"/>
                      <a:pt x="34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121882" tIns="60941" rIns="121882" bIns="60941"/>
              <a:lstStyle/>
              <a:p>
                <a:pPr algn="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itchFamily="2" charset="-78"/>
                </a:endParaRPr>
              </a:p>
            </p:txBody>
          </p:sp>
        </p:grpSp>
      </p:grpSp>
      <p:grpSp>
        <p:nvGrpSpPr>
          <p:cNvPr id="60" name="组合 59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61" name="直接连接符 60"/>
            <p:cNvCxnSpPr>
              <a:endCxn id="62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矩形 61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63" name="KSO_GT1.1.1"/>
          <p:cNvSpPr txBox="1"/>
          <p:nvPr/>
        </p:nvSpPr>
        <p:spPr>
          <a:xfrm>
            <a:off x="1406087" y="556931"/>
            <a:ext cx="1670363" cy="18559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sp>
        <p:nvSpPr>
          <p:cNvPr id="54" name="Google Shape;377;p10">
            <a:extLst>
              <a:ext uri="{FF2B5EF4-FFF2-40B4-BE49-F238E27FC236}">
                <a16:creationId xmlns:a16="http://schemas.microsoft.com/office/drawing/2014/main" id="{236DD640-14AD-437B-889E-A6AB4905257D}"/>
              </a:ext>
            </a:extLst>
          </p:cNvPr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2">
              <a:lumMod val="75000"/>
              <a:alpha val="8192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5" name="Google Shape;378;p10">
            <a:extLst>
              <a:ext uri="{FF2B5EF4-FFF2-40B4-BE49-F238E27FC236}">
                <a16:creationId xmlns:a16="http://schemas.microsoft.com/office/drawing/2014/main" id="{AC6F335D-D96A-42C5-8D89-B47A48515E9B}"/>
              </a:ext>
            </a:extLst>
          </p:cNvPr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6" name="Google Shape;379;p10">
            <a:extLst>
              <a:ext uri="{FF2B5EF4-FFF2-40B4-BE49-F238E27FC236}">
                <a16:creationId xmlns:a16="http://schemas.microsoft.com/office/drawing/2014/main" id="{A411B06E-D638-44F4-8614-F8F9A8F0F55B}"/>
              </a:ext>
            </a:extLst>
          </p:cNvPr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itchFamily="2" charset="-78"/>
            </a:endParaRPr>
          </a:p>
        </p:txBody>
      </p:sp>
      <p:sp>
        <p:nvSpPr>
          <p:cNvPr id="57" name="Google Shape;380;p10">
            <a:extLst>
              <a:ext uri="{FF2B5EF4-FFF2-40B4-BE49-F238E27FC236}">
                <a16:creationId xmlns:a16="http://schemas.microsoft.com/office/drawing/2014/main" id="{3AE1EFE3-1C97-4451-920F-845A2F78E2A3}"/>
              </a:ext>
            </a:extLst>
          </p:cNvPr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itchFamily="2" charset="-78"/>
            </a:endParaRPr>
          </a:p>
        </p:txBody>
      </p:sp>
      <p:sp>
        <p:nvSpPr>
          <p:cNvPr id="58" name="Google Shape;381;p10">
            <a:extLst>
              <a:ext uri="{FF2B5EF4-FFF2-40B4-BE49-F238E27FC236}">
                <a16:creationId xmlns:a16="http://schemas.microsoft.com/office/drawing/2014/main" id="{7C16ADFB-35B3-4B83-A3F0-713012F79B2E}"/>
              </a:ext>
            </a:extLst>
          </p:cNvPr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itchFamily="2" charset="-78"/>
            </a:endParaRPr>
          </a:p>
        </p:txBody>
      </p:sp>
      <p:grpSp>
        <p:nvGrpSpPr>
          <p:cNvPr id="59" name="Google Shape;382;p10">
            <a:extLst>
              <a:ext uri="{FF2B5EF4-FFF2-40B4-BE49-F238E27FC236}">
                <a16:creationId xmlns:a16="http://schemas.microsoft.com/office/drawing/2014/main" id="{8639A91D-BE5D-42BC-8D7B-334B1A29127E}"/>
              </a:ext>
            </a:extLst>
          </p:cNvPr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64" name="Google Shape;383;p10">
              <a:extLst>
                <a:ext uri="{FF2B5EF4-FFF2-40B4-BE49-F238E27FC236}">
                  <a16:creationId xmlns:a16="http://schemas.microsoft.com/office/drawing/2014/main" id="{60869413-E4DD-4032-A0B2-6FFFED5DE0DB}"/>
                </a:ext>
              </a:extLst>
            </p:cNvPr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Google Shape;384;p10">
              <a:extLst>
                <a:ext uri="{FF2B5EF4-FFF2-40B4-BE49-F238E27FC236}">
                  <a16:creationId xmlns:a16="http://schemas.microsoft.com/office/drawing/2014/main" id="{E3AE79FF-AB25-49BE-88D3-03574D5213BF}"/>
                </a:ext>
              </a:extLst>
            </p:cNvPr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Google Shape;385;p10">
              <a:extLst>
                <a:ext uri="{FF2B5EF4-FFF2-40B4-BE49-F238E27FC236}">
                  <a16:creationId xmlns:a16="http://schemas.microsoft.com/office/drawing/2014/main" id="{28E6FBF2-9B42-436D-B9DE-144A28EDEE66}"/>
                </a:ext>
              </a:extLst>
            </p:cNvPr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" name="Google Shape;386;p10">
            <a:extLst>
              <a:ext uri="{FF2B5EF4-FFF2-40B4-BE49-F238E27FC236}">
                <a16:creationId xmlns:a16="http://schemas.microsoft.com/office/drawing/2014/main" id="{41D1612C-F73A-4325-9256-E37D88D8D141}"/>
              </a:ext>
            </a:extLst>
          </p:cNvPr>
          <p:cNvGrpSpPr/>
          <p:nvPr/>
        </p:nvGrpSpPr>
        <p:grpSpPr>
          <a:xfrm>
            <a:off x="-42837" y="4443488"/>
            <a:ext cx="9229575" cy="642787"/>
            <a:chOff x="-42837" y="4443488"/>
            <a:chExt cx="9229575" cy="642787"/>
          </a:xfrm>
        </p:grpSpPr>
        <p:sp>
          <p:nvSpPr>
            <p:cNvPr id="68" name="Google Shape;387;p10">
              <a:extLst>
                <a:ext uri="{FF2B5EF4-FFF2-40B4-BE49-F238E27FC236}">
                  <a16:creationId xmlns:a16="http://schemas.microsoft.com/office/drawing/2014/main" id="{7785CD42-D3DB-43F4-A6E6-6F55EC99B83A}"/>
                </a:ext>
              </a:extLst>
            </p:cNvPr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88;p10">
              <a:extLst>
                <a:ext uri="{FF2B5EF4-FFF2-40B4-BE49-F238E27FC236}">
                  <a16:creationId xmlns:a16="http://schemas.microsoft.com/office/drawing/2014/main" id="{90D367A5-C4C2-4895-9AFF-960F533E95A1}"/>
                </a:ext>
              </a:extLst>
            </p:cNvPr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89;p10">
              <a:extLst>
                <a:ext uri="{FF2B5EF4-FFF2-40B4-BE49-F238E27FC236}">
                  <a16:creationId xmlns:a16="http://schemas.microsoft.com/office/drawing/2014/main" id="{243FF5E5-03C4-415C-A68A-FD631FA4B212}"/>
                </a:ext>
              </a:extLst>
            </p:cNvPr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90;p10">
              <a:extLst>
                <a:ext uri="{FF2B5EF4-FFF2-40B4-BE49-F238E27FC236}">
                  <a16:creationId xmlns:a16="http://schemas.microsoft.com/office/drawing/2014/main" id="{94B30AFE-9688-4F18-8473-01110F4F913B}"/>
                </a:ext>
              </a:extLst>
            </p:cNvPr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91;p10">
              <a:extLst>
                <a:ext uri="{FF2B5EF4-FFF2-40B4-BE49-F238E27FC236}">
                  <a16:creationId xmlns:a16="http://schemas.microsoft.com/office/drawing/2014/main" id="{163AB148-D307-4BB1-943F-B484710B8EDC}"/>
                </a:ext>
              </a:extLst>
            </p:cNvPr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92;p10">
              <a:extLst>
                <a:ext uri="{FF2B5EF4-FFF2-40B4-BE49-F238E27FC236}">
                  <a16:creationId xmlns:a16="http://schemas.microsoft.com/office/drawing/2014/main" id="{8821F59A-E6A7-4FB5-A30B-E815AAD6781D}"/>
                </a:ext>
              </a:extLst>
            </p:cNvPr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93;p10">
              <a:extLst>
                <a:ext uri="{FF2B5EF4-FFF2-40B4-BE49-F238E27FC236}">
                  <a16:creationId xmlns:a16="http://schemas.microsoft.com/office/drawing/2014/main" id="{C6B36B76-2A17-4578-B2D3-C886237A89AB}"/>
                </a:ext>
              </a:extLst>
            </p:cNvPr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94;p10">
              <a:extLst>
                <a:ext uri="{FF2B5EF4-FFF2-40B4-BE49-F238E27FC236}">
                  <a16:creationId xmlns:a16="http://schemas.microsoft.com/office/drawing/2014/main" id="{92877DA9-B62B-4D4C-A90D-121929E0D111}"/>
                </a:ext>
              </a:extLst>
            </p:cNvPr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95;p10">
              <a:extLst>
                <a:ext uri="{FF2B5EF4-FFF2-40B4-BE49-F238E27FC236}">
                  <a16:creationId xmlns:a16="http://schemas.microsoft.com/office/drawing/2014/main" id="{ABD642B6-D826-40BF-BB62-6A631FE2F50E}"/>
                </a:ext>
              </a:extLst>
            </p:cNvPr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96;p10">
              <a:extLst>
                <a:ext uri="{FF2B5EF4-FFF2-40B4-BE49-F238E27FC236}">
                  <a16:creationId xmlns:a16="http://schemas.microsoft.com/office/drawing/2014/main" id="{9E0592A9-72FB-4059-ADFA-D57A6B739FFA}"/>
                </a:ext>
              </a:extLst>
            </p:cNvPr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97;p10">
              <a:extLst>
                <a:ext uri="{FF2B5EF4-FFF2-40B4-BE49-F238E27FC236}">
                  <a16:creationId xmlns:a16="http://schemas.microsoft.com/office/drawing/2014/main" id="{C3698AD0-41E6-42E5-AFE2-B80F6C0CB540}"/>
                </a:ext>
              </a:extLst>
            </p:cNvPr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98;p10">
              <a:extLst>
                <a:ext uri="{FF2B5EF4-FFF2-40B4-BE49-F238E27FC236}">
                  <a16:creationId xmlns:a16="http://schemas.microsoft.com/office/drawing/2014/main" id="{415F8123-E43F-45D4-A015-ABDD8511EEB0}"/>
                </a:ext>
              </a:extLst>
            </p:cNvPr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99;p10">
              <a:extLst>
                <a:ext uri="{FF2B5EF4-FFF2-40B4-BE49-F238E27FC236}">
                  <a16:creationId xmlns:a16="http://schemas.microsoft.com/office/drawing/2014/main" id="{2BC6C984-AD1C-4640-824B-657C52EB0CF4}"/>
                </a:ext>
              </a:extLst>
            </p:cNvPr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400;p10">
              <a:extLst>
                <a:ext uri="{FF2B5EF4-FFF2-40B4-BE49-F238E27FC236}">
                  <a16:creationId xmlns:a16="http://schemas.microsoft.com/office/drawing/2014/main" id="{2213654B-D6F4-40D7-BDB9-6201C6796EB7}"/>
                </a:ext>
              </a:extLst>
            </p:cNvPr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401;p10">
              <a:extLst>
                <a:ext uri="{FF2B5EF4-FFF2-40B4-BE49-F238E27FC236}">
                  <a16:creationId xmlns:a16="http://schemas.microsoft.com/office/drawing/2014/main" id="{8DD56B2F-FB5A-403F-BA4C-A267FE6B08C6}"/>
                </a:ext>
              </a:extLst>
            </p:cNvPr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402;p10">
              <a:extLst>
                <a:ext uri="{FF2B5EF4-FFF2-40B4-BE49-F238E27FC236}">
                  <a16:creationId xmlns:a16="http://schemas.microsoft.com/office/drawing/2014/main" id="{E34BE579-92F9-4514-A22C-55A7CDBDDFB9}"/>
                </a:ext>
              </a:extLst>
            </p:cNvPr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403;p10">
              <a:extLst>
                <a:ext uri="{FF2B5EF4-FFF2-40B4-BE49-F238E27FC236}">
                  <a16:creationId xmlns:a16="http://schemas.microsoft.com/office/drawing/2014/main" id="{08DECEE0-0638-47BF-8F5C-0701AE60B563}"/>
                </a:ext>
              </a:extLst>
            </p:cNvPr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404;p10">
              <a:extLst>
                <a:ext uri="{FF2B5EF4-FFF2-40B4-BE49-F238E27FC236}">
                  <a16:creationId xmlns:a16="http://schemas.microsoft.com/office/drawing/2014/main" id="{BC66378B-5BC5-43AF-9D5E-D25F9B660E73}"/>
                </a:ext>
              </a:extLst>
            </p:cNvPr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405;p10">
              <a:extLst>
                <a:ext uri="{FF2B5EF4-FFF2-40B4-BE49-F238E27FC236}">
                  <a16:creationId xmlns:a16="http://schemas.microsoft.com/office/drawing/2014/main" id="{3DEF4A59-3534-4D66-8354-00E01FC61390}"/>
                </a:ext>
              </a:extLst>
            </p:cNvPr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406;p10">
              <a:extLst>
                <a:ext uri="{FF2B5EF4-FFF2-40B4-BE49-F238E27FC236}">
                  <a16:creationId xmlns:a16="http://schemas.microsoft.com/office/drawing/2014/main" id="{EB759E26-8BB1-491E-8286-58AA3DA93881}"/>
                </a:ext>
              </a:extLst>
            </p:cNvPr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407;p10">
              <a:extLst>
                <a:ext uri="{FF2B5EF4-FFF2-40B4-BE49-F238E27FC236}">
                  <a16:creationId xmlns:a16="http://schemas.microsoft.com/office/drawing/2014/main" id="{1D27FCA2-D886-43A8-A307-4AB6A58F8819}"/>
                </a:ext>
              </a:extLst>
            </p:cNvPr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08;p10">
              <a:extLst>
                <a:ext uri="{FF2B5EF4-FFF2-40B4-BE49-F238E27FC236}">
                  <a16:creationId xmlns:a16="http://schemas.microsoft.com/office/drawing/2014/main" id="{1365ED98-66AE-4465-875B-A8B188115621}"/>
                </a:ext>
              </a:extLst>
            </p:cNvPr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409;p10">
              <a:extLst>
                <a:ext uri="{FF2B5EF4-FFF2-40B4-BE49-F238E27FC236}">
                  <a16:creationId xmlns:a16="http://schemas.microsoft.com/office/drawing/2014/main" id="{A90AE07F-74EA-4855-949D-A636AC03647D}"/>
                </a:ext>
              </a:extLst>
            </p:cNvPr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410;p10">
              <a:extLst>
                <a:ext uri="{FF2B5EF4-FFF2-40B4-BE49-F238E27FC236}">
                  <a16:creationId xmlns:a16="http://schemas.microsoft.com/office/drawing/2014/main" id="{CA92DF81-ADE4-43AC-80CF-A9935071A2F3}"/>
                </a:ext>
              </a:extLst>
            </p:cNvPr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411;p10">
              <a:extLst>
                <a:ext uri="{FF2B5EF4-FFF2-40B4-BE49-F238E27FC236}">
                  <a16:creationId xmlns:a16="http://schemas.microsoft.com/office/drawing/2014/main" id="{E6EF2C1D-D94B-4884-B75D-9B2E956D7004}"/>
                </a:ext>
              </a:extLst>
            </p:cNvPr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2" name="Google Shape;412;p10">
            <a:extLst>
              <a:ext uri="{FF2B5EF4-FFF2-40B4-BE49-F238E27FC236}">
                <a16:creationId xmlns:a16="http://schemas.microsoft.com/office/drawing/2014/main" id="{DF689F5E-83AC-4C1A-B4E9-165BBA68B8DC}"/>
              </a:ext>
            </a:extLst>
          </p:cNvPr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itchFamily="2" charset="-78"/>
            </a:endParaRPr>
          </a:p>
        </p:txBody>
      </p:sp>
      <p:sp>
        <p:nvSpPr>
          <p:cNvPr id="113" name="Google Shape;413;p10">
            <a:extLst>
              <a:ext uri="{FF2B5EF4-FFF2-40B4-BE49-F238E27FC236}">
                <a16:creationId xmlns:a16="http://schemas.microsoft.com/office/drawing/2014/main" id="{7A22502C-EDD1-4D4C-9280-F1430C2D0F4A}"/>
              </a:ext>
            </a:extLst>
          </p:cNvPr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itchFamily="2" charset="-78"/>
            </a:endParaRPr>
          </a:p>
        </p:txBody>
      </p:sp>
      <p:sp>
        <p:nvSpPr>
          <p:cNvPr id="114" name="Google Shape;414;p10">
            <a:extLst>
              <a:ext uri="{FF2B5EF4-FFF2-40B4-BE49-F238E27FC236}">
                <a16:creationId xmlns:a16="http://schemas.microsoft.com/office/drawing/2014/main" id="{09D1FF18-7355-4346-86E4-F2F1BFAE83CE}"/>
              </a:ext>
            </a:extLst>
          </p:cNvPr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itchFamily="2" charset="-78"/>
            </a:endParaRPr>
          </a:p>
        </p:txBody>
      </p:sp>
      <p:sp>
        <p:nvSpPr>
          <p:cNvPr id="115" name="Google Shape;415;p10">
            <a:extLst>
              <a:ext uri="{FF2B5EF4-FFF2-40B4-BE49-F238E27FC236}">
                <a16:creationId xmlns:a16="http://schemas.microsoft.com/office/drawing/2014/main" id="{342705CD-E26A-4B16-808E-0BDC3CB54480}"/>
              </a:ext>
            </a:extLst>
          </p:cNvPr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itchFamily="2" charset="-78"/>
            </a:endParaRPr>
          </a:p>
        </p:txBody>
      </p:sp>
      <p:sp>
        <p:nvSpPr>
          <p:cNvPr id="136" name="Google Shape;416;p10">
            <a:extLst>
              <a:ext uri="{FF2B5EF4-FFF2-40B4-BE49-F238E27FC236}">
                <a16:creationId xmlns:a16="http://schemas.microsoft.com/office/drawing/2014/main" id="{1673669E-C5D7-41D0-A48C-87AA0CC33D4D}"/>
              </a:ext>
            </a:extLst>
          </p:cNvPr>
          <p:cNvSpPr txBox="1">
            <a:spLocks/>
          </p:cNvSpPr>
          <p:nvPr/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zh-CN"/>
            </a:defPPr>
            <a:lvl1pPr marL="0" lvl="0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algn="l" defTabSz="685800" rtl="0" eaLnBrk="1" latinLnBrk="0" hangingPunct="1"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fld id="{00000000-1234-1234-1234-123412341234}" type="slidenum">
              <a:rPr lang="en" smtClean="0">
                <a:cs typeface="B Nazanin" pitchFamily="2" charset="-78"/>
              </a:rPr>
              <a:pPr algn="r" rtl="1"/>
              <a:t>4</a:t>
            </a:fld>
            <a:endParaRPr lang="en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301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99" grpId="0" animBg="1"/>
      <p:bldP spid="94" grpId="0" animBg="1"/>
      <p:bldP spid="51" grpId="0" animBg="1"/>
      <p:bldP spid="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4"/>
          <p:cNvSpPr txBox="1"/>
          <p:nvPr/>
        </p:nvSpPr>
        <p:spPr>
          <a:xfrm>
            <a:off x="5767780" y="3133866"/>
            <a:ext cx="2275367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1"/>
            <a:r>
              <a:rPr lang="en-US" altLang="zh-CN" sz="3000" b="1" dirty="0">
                <a:solidFill>
                  <a:schemeClr val="accent1"/>
                </a:solidFill>
                <a:cs typeface="B Nazanin" pitchFamily="2" charset="-78"/>
                <a:sym typeface="+mn-lt"/>
              </a:rPr>
              <a:t>20,500,000</a:t>
            </a:r>
            <a:endParaRPr lang="zh-CN" altLang="en-US" sz="3000" b="1" dirty="0">
              <a:solidFill>
                <a:schemeClr val="accent1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1" name="TextBox 35"/>
          <p:cNvSpPr txBox="1"/>
          <p:nvPr/>
        </p:nvSpPr>
        <p:spPr>
          <a:xfrm>
            <a:off x="5790639" y="2896702"/>
            <a:ext cx="2841050" cy="2192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1"/>
            <a:r>
              <a:rPr lang="fa-IR" altLang="zh-CN" sz="1425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مبلغ کل برای کل سال:</a:t>
            </a:r>
            <a:endParaRPr lang="zh-CN" altLang="en-US" sz="1425" b="1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422232" y="3731228"/>
            <a:ext cx="383842" cy="1843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422232" y="4065066"/>
            <a:ext cx="383842" cy="18437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703913" y="1110431"/>
            <a:ext cx="2814968" cy="1089963"/>
            <a:chOff x="568077" y="1763081"/>
            <a:chExt cx="4644064" cy="1067573"/>
          </a:xfrm>
        </p:grpSpPr>
        <p:sp>
          <p:nvSpPr>
            <p:cNvPr id="17" name="矩形 16"/>
            <p:cNvSpPr/>
            <p:nvPr/>
          </p:nvSpPr>
          <p:spPr>
            <a:xfrm>
              <a:off x="1429761" y="1763081"/>
              <a:ext cx="3742630" cy="3481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 fontAlgn="base">
                <a:lnSpc>
                  <a:spcPct val="120000"/>
                </a:lnSpc>
              </a:pPr>
              <a:r>
                <a:rPr lang="fa-IR" altLang="zh-CN" sz="1425" b="1" dirty="0">
                  <a:solidFill>
                    <a:schemeClr val="accent1"/>
                  </a:solidFill>
                  <a:cs typeface="B Nazanin" pitchFamily="2" charset="-78"/>
                  <a:sym typeface="+mn-lt"/>
                </a:rPr>
                <a:t>برای افزودن زیرنویس کلیک کنید</a:t>
              </a:r>
              <a:endParaRPr lang="zh-CN" altLang="en-US" sz="1425" b="1" dirty="0">
                <a:solidFill>
                  <a:schemeClr val="accent1"/>
                </a:solidFill>
                <a:cs typeface="B Nazanin" pitchFamily="2" charset="-78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568077" y="2028032"/>
              <a:ext cx="4644064" cy="802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sz="1050" dirty="0">
                  <a:cs typeface="B Nazanin" pitchFamily="2" charset="-78"/>
                </a:rPr>
                <a:t>این قالب شامل اسلایدهایی با طراحی زیبا و جذاب، تصاویر بیانی، نمودارها، جداول و فهرست منابع است که به شما کمک می کند تا مفاهیم خود را به طور روان و قابل درک ارائه دهید.   </a:t>
              </a: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endParaRPr>
            </a:p>
          </p:txBody>
        </p:sp>
      </p:grpSp>
      <p:sp>
        <p:nvSpPr>
          <p:cNvPr id="19" name="Line 2"/>
          <p:cNvSpPr>
            <a:spLocks noChangeShapeType="1"/>
          </p:cNvSpPr>
          <p:nvPr/>
        </p:nvSpPr>
        <p:spPr bwMode="auto">
          <a:xfrm flipV="1">
            <a:off x="1366675" y="3361056"/>
            <a:ext cx="4224278" cy="23869"/>
          </a:xfrm>
          <a:prstGeom prst="line">
            <a:avLst/>
          </a:prstGeom>
          <a:noFill/>
          <a:ln w="3175" cap="flat" cmpd="sng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1365085" y="2778673"/>
            <a:ext cx="4225868" cy="0"/>
          </a:xfrm>
          <a:prstGeom prst="line">
            <a:avLst/>
          </a:prstGeom>
          <a:noFill/>
          <a:ln w="3175" cap="flat" cmpd="sng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1365085" y="2170829"/>
            <a:ext cx="4225868" cy="0"/>
          </a:xfrm>
          <a:prstGeom prst="line">
            <a:avLst/>
          </a:prstGeom>
          <a:noFill/>
          <a:ln w="3175" cap="flat" cmpd="sng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1365085" y="1562986"/>
            <a:ext cx="4225868" cy="0"/>
          </a:xfrm>
          <a:prstGeom prst="line">
            <a:avLst/>
          </a:prstGeom>
          <a:noFill/>
          <a:ln w="3175" cap="flat" cmpd="sng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1540502" y="3155104"/>
            <a:ext cx="330972" cy="712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2512610" y="2981661"/>
            <a:ext cx="330972" cy="886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3484718" y="3155104"/>
            <a:ext cx="330972" cy="712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456827" y="2617274"/>
            <a:ext cx="329381" cy="12506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V="1">
            <a:off x="1368267" y="3878201"/>
            <a:ext cx="4222686" cy="3182"/>
          </a:xfrm>
          <a:prstGeom prst="line">
            <a:avLst/>
          </a:prstGeom>
          <a:noFill/>
          <a:ln w="9525" cap="flat" cmpd="sng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8" name="Line 16"/>
          <p:cNvSpPr>
            <a:spLocks noChangeShapeType="1"/>
          </p:cNvSpPr>
          <p:nvPr/>
        </p:nvSpPr>
        <p:spPr bwMode="auto">
          <a:xfrm>
            <a:off x="1366675" y="1244744"/>
            <a:ext cx="1592" cy="2636640"/>
          </a:xfrm>
          <a:prstGeom prst="line">
            <a:avLst/>
          </a:prstGeom>
          <a:noFill/>
          <a:ln w="9525" cap="flat" cmpd="sng">
            <a:solidFill>
              <a:schemeClr val="tx1">
                <a:lumMod val="65000"/>
                <a:lumOff val="35000"/>
              </a:schemeClr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974014" y="3207268"/>
            <a:ext cx="501233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zh-CN" altLang="en-US" sz="1013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20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974014" y="2630691"/>
            <a:ext cx="501233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zh-CN" altLang="en-US" sz="1013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40</a:t>
            </a: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974014" y="1970337"/>
            <a:ext cx="501233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zh-CN" altLang="en-US" sz="1013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60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974014" y="1384770"/>
            <a:ext cx="501233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zh-CN" altLang="en-US" sz="1013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80</a:t>
            </a:r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1933532" y="2814584"/>
            <a:ext cx="330972" cy="105338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2894501" y="2620456"/>
            <a:ext cx="330972" cy="124751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3876157" y="2018978"/>
            <a:ext cx="330972" cy="184898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4849857" y="2157413"/>
            <a:ext cx="329381" cy="171055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itchFamily="2" charset="-78"/>
              <a:sym typeface="+mn-lt"/>
            </a:endParaRP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1868292" y="2460650"/>
            <a:ext cx="410690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zh-CN" altLang="en-US" sz="1013" b="1" dirty="0">
                <a:solidFill>
                  <a:schemeClr val="accent1"/>
                </a:solidFill>
                <a:cs typeface="B Nazanin" pitchFamily="2" charset="-78"/>
                <a:sym typeface="+mn-lt"/>
              </a:rPr>
              <a:t>38%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2840400" y="2330171"/>
            <a:ext cx="410690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zh-CN" altLang="en-US" sz="1013" b="1" dirty="0">
                <a:solidFill>
                  <a:schemeClr val="accent1"/>
                </a:solidFill>
                <a:cs typeface="B Nazanin" pitchFamily="2" charset="-78"/>
                <a:sym typeface="+mn-lt"/>
              </a:rPr>
              <a:t>49%</a:t>
            </a: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3791823" y="1754151"/>
            <a:ext cx="410690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zh-CN" altLang="en-US" sz="1013" b="1" dirty="0">
                <a:solidFill>
                  <a:schemeClr val="accent1"/>
                </a:solidFill>
                <a:cs typeface="B Nazanin" pitchFamily="2" charset="-78"/>
                <a:sym typeface="+mn-lt"/>
              </a:rPr>
              <a:t>67%</a:t>
            </a: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759157" y="1754151"/>
            <a:ext cx="410690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zh-CN" altLang="en-US" sz="1013" b="1" dirty="0">
                <a:solidFill>
                  <a:schemeClr val="accent1"/>
                </a:solidFill>
                <a:cs typeface="B Nazanin" pitchFamily="2" charset="-78"/>
                <a:sym typeface="+mn-lt"/>
              </a:rPr>
              <a:t>60%</a:t>
            </a:r>
          </a:p>
        </p:txBody>
      </p:sp>
      <p:sp>
        <p:nvSpPr>
          <p:cNvPr id="41" name="Rectangle 29"/>
          <p:cNvSpPr>
            <a:spLocks noChangeArrowheads="1"/>
          </p:cNvSpPr>
          <p:nvPr/>
        </p:nvSpPr>
        <p:spPr bwMode="auto">
          <a:xfrm>
            <a:off x="1388791" y="4277090"/>
            <a:ext cx="242537" cy="1225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/>
          <a:lstStyle/>
          <a:p>
            <a:pPr algn="r" rtl="1"/>
            <a:endParaRPr lang="zh-CN" altLang="en-US" sz="1050">
              <a:cs typeface="B Nazanin" pitchFamily="2" charset="-78"/>
              <a:sym typeface="+mn-lt"/>
            </a:endParaRPr>
          </a:p>
        </p:txBody>
      </p:sp>
      <p:sp>
        <p:nvSpPr>
          <p:cNvPr id="42" name="Rectangle 30"/>
          <p:cNvSpPr>
            <a:spLocks noChangeArrowheads="1"/>
          </p:cNvSpPr>
          <p:nvPr/>
        </p:nvSpPr>
        <p:spPr bwMode="auto">
          <a:xfrm>
            <a:off x="2829598" y="4277090"/>
            <a:ext cx="230389" cy="12252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pPr algn="r" rtl="1"/>
            <a:endParaRPr lang="zh-CN" altLang="en-US" sz="1050">
              <a:cs typeface="B Nazanin" pitchFamily="2" charset="-78"/>
              <a:sym typeface="+mn-lt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51" name="直接连接符 50"/>
            <p:cNvCxnSpPr>
              <a:endCxn id="52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矩形 51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53" name="KSO_GT1.1.1"/>
          <p:cNvSpPr txBox="1"/>
          <p:nvPr/>
        </p:nvSpPr>
        <p:spPr>
          <a:xfrm>
            <a:off x="1394799" y="563311"/>
            <a:ext cx="1665188" cy="21562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584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5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7" presetID="64" presetClass="path" presetSubtype="0" accel="50000" fill="hold" grpId="1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2.96296E-6 " pathEditMode="relative" rAng="0" ptsTypes="AA" p14:bounceEnd="40000">
                                          <p:cBhvr>
                                            <p:cTn id="2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64" presetClass="path" presetSubtype="0" accel="50000" fill="hold" grpId="1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3 L -4.16667E-6 4.07407E-6 " pathEditMode="relative" rAng="0" ptsTypes="AA" p14:bounceEnd="40000">
                                          <p:cBhvr>
                                            <p:cTn id="3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5" presetID="64" presetClass="path" presetSubtype="0" accel="50000" fill="hold" grpId="1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3.7037E-6 " pathEditMode="relative" rAng="0" ptsTypes="AA" p14:bounceEnd="40000">
                                          <p:cBhvr>
                                            <p:cTn id="36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9" presetID="64" presetClass="path" presetSubtype="0" accel="50000" fill="hold" grpId="1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4.81481E-6 " pathEditMode="relative" rAng="0" ptsTypes="AA" p14:bounceEnd="40000">
                                          <p:cBhvr>
                                            <p:cTn id="40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42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0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5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7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0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6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68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0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1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2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3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4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6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7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80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82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83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84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8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86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88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89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90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91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2860"/>
                                </p:stCondLst>
                                <p:childTnLst>
                                  <p:par>
                                    <p:cTn id="93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3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3360"/>
                                </p:stCondLst>
                                <p:childTnLst>
                                  <p:par>
                                    <p:cTn id="10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9" fill="hold">
                                <p:stCondLst>
                                  <p:cond delay="3860"/>
                                </p:stCondLst>
                                <p:childTnLst>
                                  <p:par>
                                    <p:cTn id="11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2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4360"/>
                                </p:stCondLst>
                                <p:childTnLst>
                                  <p:par>
                                    <p:cTn id="11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6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4860"/>
                                </p:stCondLst>
                                <p:childTnLst>
                                  <p:par>
                                    <p:cTn id="118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1" fill="hold">
                                <p:stCondLst>
                                  <p:cond delay="5360"/>
                                </p:stCondLst>
                                <p:childTnLst>
                                  <p:par>
                                    <p:cTn id="122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4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14" grpId="0" animBg="1"/>
          <p:bldP spid="15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 animBg="1"/>
          <p:bldP spid="26" grpId="0" animBg="1"/>
          <p:bldP spid="27" grpId="0" animBg="1"/>
          <p:bldP spid="28" grpId="0" animBg="1"/>
          <p:bldP spid="29" grpId="0"/>
          <p:bldP spid="29" grpId="1"/>
          <p:bldP spid="30" grpId="0"/>
          <p:bldP spid="30" grpId="1"/>
          <p:bldP spid="31" grpId="0"/>
          <p:bldP spid="31" grpId="1"/>
          <p:bldP spid="32" grpId="0"/>
          <p:bldP spid="32" grpId="1"/>
          <p:bldP spid="33" grpId="0" animBg="1"/>
          <p:bldP spid="34" grpId="0" animBg="1"/>
          <p:bldP spid="35" grpId="0" animBg="1"/>
          <p:bldP spid="36" grpId="0" animBg="1"/>
          <p:bldP spid="37" grpId="0"/>
          <p:bldP spid="38" grpId="0"/>
          <p:bldP spid="39" grpId="0"/>
          <p:bldP spid="40" grpId="0"/>
          <p:bldP spid="41" grpId="0" animBg="1"/>
          <p:bldP spid="4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5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7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2.96296E-6 " pathEditMode="relative" rAng="0" ptsTypes="AA">
                                          <p:cBhvr>
                                            <p:cTn id="2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3 L -4.16667E-6 4.07407E-6 " pathEditMode="relative" rAng="0" ptsTypes="AA">
                                          <p:cBhvr>
                                            <p:cTn id="3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5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3.7037E-6 " pathEditMode="relative" rAng="0" ptsTypes="AA">
                                          <p:cBhvr>
                                            <p:cTn id="36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9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4.81481E-6 " pathEditMode="relative" rAng="0" ptsTypes="AA">
                                          <p:cBhvr>
                                            <p:cTn id="40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42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0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5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7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0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6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68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0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1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2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3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4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6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7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80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82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83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84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8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86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88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89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90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91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2860"/>
                                </p:stCondLst>
                                <p:childTnLst>
                                  <p:par>
                                    <p:cTn id="93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3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3360"/>
                                </p:stCondLst>
                                <p:childTnLst>
                                  <p:par>
                                    <p:cTn id="10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9" fill="hold">
                                <p:stCondLst>
                                  <p:cond delay="3860"/>
                                </p:stCondLst>
                                <p:childTnLst>
                                  <p:par>
                                    <p:cTn id="11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2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4360"/>
                                </p:stCondLst>
                                <p:childTnLst>
                                  <p:par>
                                    <p:cTn id="11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6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4860"/>
                                </p:stCondLst>
                                <p:childTnLst>
                                  <p:par>
                                    <p:cTn id="118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1" fill="hold">
                                <p:stCondLst>
                                  <p:cond delay="5360"/>
                                </p:stCondLst>
                                <p:childTnLst>
                                  <p:par>
                                    <p:cTn id="122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4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14" grpId="0" animBg="1"/>
          <p:bldP spid="15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 animBg="1"/>
          <p:bldP spid="26" grpId="0" animBg="1"/>
          <p:bldP spid="27" grpId="0" animBg="1"/>
          <p:bldP spid="28" grpId="0" animBg="1"/>
          <p:bldP spid="29" grpId="0"/>
          <p:bldP spid="29" grpId="1"/>
          <p:bldP spid="30" grpId="0"/>
          <p:bldP spid="30" grpId="1"/>
          <p:bldP spid="31" grpId="0"/>
          <p:bldP spid="31" grpId="1"/>
          <p:bldP spid="32" grpId="0"/>
          <p:bldP spid="32" grpId="1"/>
          <p:bldP spid="33" grpId="0" animBg="1"/>
          <p:bldP spid="34" grpId="0" animBg="1"/>
          <p:bldP spid="35" grpId="0" animBg="1"/>
          <p:bldP spid="36" grpId="0" animBg="1"/>
          <p:bldP spid="37" grpId="0"/>
          <p:bldP spid="38" grpId="0"/>
          <p:bldP spid="39" grpId="0"/>
          <p:bldP spid="40" grpId="0"/>
          <p:bldP spid="41" grpId="0" animBg="1"/>
          <p:bldP spid="42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770590" y="1286448"/>
            <a:ext cx="2159127" cy="520506"/>
            <a:chOff x="1679985" y="2235609"/>
            <a:chExt cx="2878993" cy="694023"/>
          </a:xfrm>
        </p:grpSpPr>
        <p:sp>
          <p:nvSpPr>
            <p:cNvPr id="5" name="Text Placeholder 2"/>
            <p:cNvSpPr txBox="1">
              <a:spLocks/>
            </p:cNvSpPr>
            <p:nvPr/>
          </p:nvSpPr>
          <p:spPr>
            <a:xfrm>
              <a:off x="2461807" y="2235609"/>
              <a:ext cx="2014025" cy="261943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4126" rtl="1">
                <a:defRPr/>
              </a:pPr>
              <a:r>
                <a:rPr lang="fa-IR" dirty="0">
                  <a:solidFill>
                    <a:srgbClr val="1C1C1C">
                      <a:lumMod val="65000"/>
                      <a:lumOff val="35000"/>
                    </a:srgbClr>
                  </a:solidFill>
                  <a:latin typeface="Fira Sans SemiBold Italic" panose="00000700000000000000" pitchFamily="50" charset="0"/>
                  <a:ea typeface="Fira Sans SemiBold Italic" panose="00000700000000000000" pitchFamily="50" charset="0"/>
                  <a:cs typeface="B Nazanin" pitchFamily="2" charset="-78"/>
                </a:rPr>
                <a:t>شرح</a:t>
              </a:r>
              <a:endParaRPr lang="en-GB" dirty="0">
                <a:solidFill>
                  <a:srgbClr val="1C1C1C">
                    <a:lumMod val="65000"/>
                    <a:lumOff val="35000"/>
                  </a:srgbClr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79985" y="2560292"/>
              <a:ext cx="2878993" cy="36934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770590" y="2443735"/>
            <a:ext cx="2159127" cy="520505"/>
            <a:chOff x="1679985" y="2235610"/>
            <a:chExt cx="2878993" cy="694022"/>
          </a:xfrm>
        </p:grpSpPr>
        <p:sp>
          <p:nvSpPr>
            <p:cNvPr id="8" name="Text Placeholder 2"/>
            <p:cNvSpPr txBox="1">
              <a:spLocks/>
            </p:cNvSpPr>
            <p:nvPr/>
          </p:nvSpPr>
          <p:spPr>
            <a:xfrm>
              <a:off x="2476859" y="2235610"/>
              <a:ext cx="2014025" cy="261943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4126" rtl="1">
                <a:defRPr/>
              </a:pPr>
              <a:r>
                <a:rPr lang="fa-IR" dirty="0">
                  <a:solidFill>
                    <a:srgbClr val="1C1C1C">
                      <a:lumMod val="65000"/>
                      <a:lumOff val="35000"/>
                    </a:srgbClr>
                  </a:solidFill>
                  <a:latin typeface="Fira Sans SemiBold Italic" panose="00000700000000000000" pitchFamily="50" charset="0"/>
                  <a:ea typeface="Fira Sans SemiBold Italic" panose="00000700000000000000" pitchFamily="50" charset="0"/>
                  <a:cs typeface="B Nazanin" pitchFamily="2" charset="-78"/>
                </a:rPr>
                <a:t>مدیریت</a:t>
              </a:r>
              <a:endParaRPr lang="en-GB" dirty="0">
                <a:solidFill>
                  <a:srgbClr val="1C1C1C">
                    <a:lumMod val="65000"/>
                    <a:lumOff val="35000"/>
                  </a:srgbClr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79985" y="2560292"/>
              <a:ext cx="2878993" cy="36934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770590" y="3682604"/>
            <a:ext cx="2159127" cy="531794"/>
            <a:chOff x="1679985" y="2220558"/>
            <a:chExt cx="2878993" cy="709074"/>
          </a:xfrm>
        </p:grpSpPr>
        <p:sp>
          <p:nvSpPr>
            <p:cNvPr id="11" name="Text Placeholder 2"/>
            <p:cNvSpPr txBox="1">
              <a:spLocks/>
            </p:cNvSpPr>
            <p:nvPr/>
          </p:nvSpPr>
          <p:spPr>
            <a:xfrm>
              <a:off x="2506965" y="2220558"/>
              <a:ext cx="2014025" cy="261943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4126" rtl="1">
                <a:defRPr/>
              </a:pPr>
              <a:r>
                <a:rPr lang="fa-IR" dirty="0">
                  <a:solidFill>
                    <a:srgbClr val="1C1C1C">
                      <a:lumMod val="65000"/>
                      <a:lumOff val="35000"/>
                    </a:srgbClr>
                  </a:solidFill>
                  <a:latin typeface="Fira Sans SemiBold Italic" panose="00000700000000000000" pitchFamily="50" charset="0"/>
                  <a:ea typeface="Fira Sans SemiBold Italic" panose="00000700000000000000" pitchFamily="50" charset="0"/>
                  <a:cs typeface="B Nazanin" pitchFamily="2" charset="-78"/>
                </a:rPr>
                <a:t>نام تجاری محصول</a:t>
              </a:r>
              <a:endParaRPr lang="en-GB" dirty="0">
                <a:solidFill>
                  <a:srgbClr val="1C1C1C">
                    <a:lumMod val="65000"/>
                    <a:lumOff val="35000"/>
                  </a:srgbClr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79985" y="2560292"/>
              <a:ext cx="2878993" cy="36934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223806" y="1275160"/>
            <a:ext cx="2218640" cy="531793"/>
            <a:chOff x="1679271" y="2220559"/>
            <a:chExt cx="2959965" cy="709073"/>
          </a:xfrm>
        </p:grpSpPr>
        <p:sp>
          <p:nvSpPr>
            <p:cNvPr id="14" name="Text Placeholder 2"/>
            <p:cNvSpPr txBox="1">
              <a:spLocks/>
            </p:cNvSpPr>
            <p:nvPr/>
          </p:nvSpPr>
          <p:spPr>
            <a:xfrm>
              <a:off x="2625698" y="2220559"/>
              <a:ext cx="2013538" cy="261943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4126" rtl="1">
                <a:defRPr/>
              </a:pPr>
              <a:r>
                <a:rPr lang="fa-IR" dirty="0">
                  <a:solidFill>
                    <a:srgbClr val="1C1C1C">
                      <a:lumMod val="65000"/>
                      <a:lumOff val="35000"/>
                    </a:srgbClr>
                  </a:solidFill>
                  <a:latin typeface="Fira Sans SemiBold Italic" panose="00000700000000000000" pitchFamily="50" charset="0"/>
                  <a:ea typeface="Fira Sans SemiBold Italic" panose="00000700000000000000" pitchFamily="50" charset="0"/>
                  <a:cs typeface="B Nazanin" pitchFamily="2" charset="-78"/>
                </a:rPr>
                <a:t>خلاصه اجرایی</a:t>
              </a:r>
              <a:endParaRPr lang="en-US" dirty="0">
                <a:solidFill>
                  <a:srgbClr val="1C1C1C">
                    <a:lumMod val="65000"/>
                    <a:lumOff val="35000"/>
                  </a:srgbClr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79271" y="2560292"/>
              <a:ext cx="2878979" cy="36934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223806" y="2432447"/>
            <a:ext cx="2218640" cy="531793"/>
            <a:chOff x="1679271" y="2220559"/>
            <a:chExt cx="2959965" cy="709073"/>
          </a:xfrm>
        </p:grpSpPr>
        <p:sp>
          <p:nvSpPr>
            <p:cNvPr id="17" name="Text Placeholder 2"/>
            <p:cNvSpPr txBox="1">
              <a:spLocks/>
            </p:cNvSpPr>
            <p:nvPr/>
          </p:nvSpPr>
          <p:spPr>
            <a:xfrm>
              <a:off x="2625698" y="2220559"/>
              <a:ext cx="2013538" cy="261943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4126" rtl="1">
                <a:defRPr/>
              </a:pPr>
              <a:r>
                <a:rPr lang="fa-IR" dirty="0">
                  <a:solidFill>
                    <a:srgbClr val="1C1C1C">
                      <a:lumMod val="65000"/>
                      <a:lumOff val="35000"/>
                    </a:srgbClr>
                  </a:solidFill>
                  <a:latin typeface="Fira Sans SemiBold Italic" panose="00000700000000000000" pitchFamily="50" charset="0"/>
                  <a:ea typeface="Fira Sans SemiBold Italic" panose="00000700000000000000" pitchFamily="50" charset="0"/>
                  <a:cs typeface="B Nazanin" pitchFamily="2" charset="-78"/>
                </a:rPr>
                <a:t>اطلاعات</a:t>
              </a:r>
              <a:endParaRPr lang="en-GB" dirty="0">
                <a:solidFill>
                  <a:srgbClr val="1C1C1C">
                    <a:lumMod val="65000"/>
                    <a:lumOff val="35000"/>
                  </a:srgbClr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79271" y="2560292"/>
              <a:ext cx="2878979" cy="36934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223806" y="3677841"/>
            <a:ext cx="2218640" cy="531793"/>
            <a:chOff x="1679271" y="2220559"/>
            <a:chExt cx="2959965" cy="709073"/>
          </a:xfrm>
        </p:grpSpPr>
        <p:sp>
          <p:nvSpPr>
            <p:cNvPr id="20" name="Text Placeholder 2"/>
            <p:cNvSpPr txBox="1">
              <a:spLocks/>
            </p:cNvSpPr>
            <p:nvPr/>
          </p:nvSpPr>
          <p:spPr>
            <a:xfrm>
              <a:off x="2625698" y="2220559"/>
              <a:ext cx="2013538" cy="261943"/>
            </a:xfrm>
            <a:prstGeom prst="rect">
              <a:avLst/>
            </a:prstGeom>
            <a:noFill/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4126" rtl="1">
                <a:defRPr/>
              </a:pPr>
              <a:r>
                <a:rPr lang="fa-IR" dirty="0">
                  <a:solidFill>
                    <a:srgbClr val="1C1C1C">
                      <a:lumMod val="65000"/>
                      <a:lumOff val="35000"/>
                    </a:srgbClr>
                  </a:solidFill>
                  <a:latin typeface="Fira Sans SemiBold Italic" panose="00000700000000000000" pitchFamily="50" charset="0"/>
                  <a:ea typeface="Fira Sans SemiBold Italic" panose="00000700000000000000" pitchFamily="50" charset="0"/>
                  <a:cs typeface="B Nazanin" pitchFamily="2" charset="-78"/>
                </a:rPr>
                <a:t>ترویج</a:t>
              </a:r>
              <a:endParaRPr lang="en-GB" dirty="0">
                <a:solidFill>
                  <a:srgbClr val="1C1C1C">
                    <a:lumMod val="65000"/>
                    <a:lumOff val="35000"/>
                  </a:srgbClr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itchFamily="2" charset="-7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79271" y="2560292"/>
              <a:ext cx="2878979" cy="36934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r" defTabSz="1087879" rtl="1">
                <a:defRPr/>
              </a:pPr>
              <a:r>
                <a:rPr lang="fa-IR" altLang="zh-CN" sz="900" dirty="0">
                  <a:solidFill>
                    <a:srgbClr val="FFFFFF">
                      <a:lumMod val="5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itchFamily="2" charset="-78"/>
              </a:endParaRPr>
            </a:p>
          </p:txBody>
        </p:sp>
      </p:grpSp>
      <p:grpSp>
        <p:nvGrpSpPr>
          <p:cNvPr id="48166" name="Group 35"/>
          <p:cNvGrpSpPr>
            <a:grpSpLocks/>
          </p:cNvGrpSpPr>
          <p:nvPr/>
        </p:nvGrpSpPr>
        <p:grpSpPr bwMode="auto">
          <a:xfrm>
            <a:off x="3565043" y="1246585"/>
            <a:ext cx="951016" cy="3908822"/>
            <a:chOff x="4752322" y="1646206"/>
            <a:chExt cx="1269757" cy="5211794"/>
          </a:xfrm>
        </p:grpSpPr>
        <p:sp>
          <p:nvSpPr>
            <p:cNvPr id="37" name="Freeform 12"/>
            <p:cNvSpPr>
              <a:spLocks/>
            </p:cNvSpPr>
            <p:nvPr/>
          </p:nvSpPr>
          <p:spPr bwMode="auto">
            <a:xfrm rot="5400000">
              <a:off x="3459643" y="4295564"/>
              <a:ext cx="4753004" cy="371869"/>
            </a:xfrm>
            <a:custGeom>
              <a:avLst/>
              <a:gdLst>
                <a:gd name="T0" fmla="*/ 0 w 1355"/>
                <a:gd name="T1" fmla="*/ 104 h 104"/>
                <a:gd name="T2" fmla="*/ 0 w 1355"/>
                <a:gd name="T3" fmla="*/ 21 h 104"/>
                <a:gd name="T4" fmla="*/ 26 w 1355"/>
                <a:gd name="T5" fmla="*/ 1 h 104"/>
                <a:gd name="T6" fmla="*/ 1355 w 1355"/>
                <a:gd name="T7" fmla="*/ 1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5" h="104">
                  <a:moveTo>
                    <a:pt x="0" y="104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" y="8"/>
                    <a:pt x="9" y="0"/>
                    <a:pt x="26" y="1"/>
                  </a:cubicBezTo>
                  <a:cubicBezTo>
                    <a:pt x="1355" y="1"/>
                    <a:pt x="1355" y="1"/>
                    <a:pt x="1355" y="1"/>
                  </a:cubicBezTo>
                </a:path>
              </a:pathLst>
            </a:custGeom>
            <a:solidFill>
              <a:srgbClr val="FFFFFF"/>
            </a:solidFill>
            <a:ln w="857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38" name="Oval 6"/>
            <p:cNvSpPr>
              <a:spLocks noChangeArrowheads="1"/>
            </p:cNvSpPr>
            <p:nvPr/>
          </p:nvSpPr>
          <p:spPr bwMode="auto">
            <a:xfrm rot="5400000">
              <a:off x="4750418" y="1648110"/>
              <a:ext cx="909643" cy="905834"/>
            </a:xfrm>
            <a:prstGeom prst="ellipse">
              <a:avLst/>
            </a:prstGeom>
            <a:solidFill>
              <a:schemeClr val="accent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defTabSz="914126" rtl="1"/>
              <a:endParaRPr lang="zh-CN" altLang="zh-CN" sz="1799">
                <a:solidFill>
                  <a:srgbClr val="1C1C1C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48167" name="Freeform 41"/>
          <p:cNvSpPr>
            <a:spLocks noEditPoints="1"/>
          </p:cNvSpPr>
          <p:nvPr/>
        </p:nvSpPr>
        <p:spPr bwMode="auto">
          <a:xfrm>
            <a:off x="3750325" y="1436208"/>
            <a:ext cx="268612" cy="302823"/>
          </a:xfrm>
          <a:custGeom>
            <a:avLst/>
            <a:gdLst>
              <a:gd name="T0" fmla="*/ 336225 w 320"/>
              <a:gd name="T1" fmla="*/ 0 h 360"/>
              <a:gd name="T2" fmla="*/ 286912 w 320"/>
              <a:gd name="T3" fmla="*/ 0 h 360"/>
              <a:gd name="T4" fmla="*/ 268980 w 320"/>
              <a:gd name="T5" fmla="*/ 22432 h 360"/>
              <a:gd name="T6" fmla="*/ 268980 w 320"/>
              <a:gd name="T7" fmla="*/ 403767 h 360"/>
              <a:gd name="T8" fmla="*/ 358640 w 320"/>
              <a:gd name="T9" fmla="*/ 403767 h 360"/>
              <a:gd name="T10" fmla="*/ 358640 w 320"/>
              <a:gd name="T11" fmla="*/ 22432 h 360"/>
              <a:gd name="T12" fmla="*/ 336225 w 320"/>
              <a:gd name="T13" fmla="*/ 0 h 360"/>
              <a:gd name="T14" fmla="*/ 201735 w 320"/>
              <a:gd name="T15" fmla="*/ 134589 h 360"/>
              <a:gd name="T16" fmla="*/ 152422 w 320"/>
              <a:gd name="T17" fmla="*/ 134589 h 360"/>
              <a:gd name="T18" fmla="*/ 134490 w 320"/>
              <a:gd name="T19" fmla="*/ 157021 h 360"/>
              <a:gd name="T20" fmla="*/ 134490 w 320"/>
              <a:gd name="T21" fmla="*/ 403767 h 360"/>
              <a:gd name="T22" fmla="*/ 224150 w 320"/>
              <a:gd name="T23" fmla="*/ 403767 h 360"/>
              <a:gd name="T24" fmla="*/ 224150 w 320"/>
              <a:gd name="T25" fmla="*/ 157021 h 360"/>
              <a:gd name="T26" fmla="*/ 201735 w 320"/>
              <a:gd name="T27" fmla="*/ 134589 h 360"/>
              <a:gd name="T28" fmla="*/ 67245 w 320"/>
              <a:gd name="T29" fmla="*/ 269178 h 360"/>
              <a:gd name="T30" fmla="*/ 17932 w 320"/>
              <a:gd name="T31" fmla="*/ 269178 h 360"/>
              <a:gd name="T32" fmla="*/ 0 w 320"/>
              <a:gd name="T33" fmla="*/ 291610 h 360"/>
              <a:gd name="T34" fmla="*/ 0 w 320"/>
              <a:gd name="T35" fmla="*/ 403767 h 360"/>
              <a:gd name="T36" fmla="*/ 89660 w 320"/>
              <a:gd name="T37" fmla="*/ 403767 h 360"/>
              <a:gd name="T38" fmla="*/ 89660 w 320"/>
              <a:gd name="T39" fmla="*/ 291610 h 360"/>
              <a:gd name="T40" fmla="*/ 67245 w 320"/>
              <a:gd name="T41" fmla="*/ 269178 h 36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0" h="36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defTabSz="914126" rtl="1"/>
            <a:endParaRPr lang="zh-CN" altLang="en-US" sz="1799">
              <a:solidFill>
                <a:srgbClr val="1C1C1C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grpSp>
        <p:nvGrpSpPr>
          <p:cNvPr id="48162" name="Group 40"/>
          <p:cNvGrpSpPr>
            <a:grpSpLocks/>
          </p:cNvGrpSpPr>
          <p:nvPr/>
        </p:nvGrpSpPr>
        <p:grpSpPr bwMode="auto">
          <a:xfrm>
            <a:off x="4586283" y="1266825"/>
            <a:ext cx="958158" cy="3888582"/>
            <a:chOff x="6114303" y="1673244"/>
            <a:chExt cx="1278087" cy="5184756"/>
          </a:xfrm>
        </p:grpSpPr>
        <p:sp>
          <p:nvSpPr>
            <p:cNvPr id="43" name="Freeform 11"/>
            <p:cNvSpPr>
              <a:spLocks/>
            </p:cNvSpPr>
            <p:nvPr/>
          </p:nvSpPr>
          <p:spPr bwMode="auto">
            <a:xfrm rot="5400000">
              <a:off x="3923583" y="4295762"/>
              <a:ext cx="4752958" cy="371518"/>
            </a:xfrm>
            <a:custGeom>
              <a:avLst/>
              <a:gdLst>
                <a:gd name="T0" fmla="*/ 0 w 1355"/>
                <a:gd name="T1" fmla="*/ 0 h 104"/>
                <a:gd name="T2" fmla="*/ 0 w 1355"/>
                <a:gd name="T3" fmla="*/ 83 h 104"/>
                <a:gd name="T4" fmla="*/ 26 w 1355"/>
                <a:gd name="T5" fmla="*/ 104 h 104"/>
                <a:gd name="T6" fmla="*/ 1355 w 1355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5" h="104">
                  <a:moveTo>
                    <a:pt x="0" y="0"/>
                  </a:moveTo>
                  <a:cubicBezTo>
                    <a:pt x="0" y="83"/>
                    <a:pt x="0" y="83"/>
                    <a:pt x="0" y="83"/>
                  </a:cubicBezTo>
                  <a:cubicBezTo>
                    <a:pt x="1" y="97"/>
                    <a:pt x="9" y="104"/>
                    <a:pt x="26" y="104"/>
                  </a:cubicBezTo>
                  <a:cubicBezTo>
                    <a:pt x="1355" y="104"/>
                    <a:pt x="1355" y="104"/>
                    <a:pt x="1355" y="104"/>
                  </a:cubicBezTo>
                </a:path>
              </a:pathLst>
            </a:custGeom>
            <a:noFill/>
            <a:ln w="857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44" name="Oval 43"/>
            <p:cNvSpPr>
              <a:spLocks noChangeArrowheads="1"/>
            </p:cNvSpPr>
            <p:nvPr/>
          </p:nvSpPr>
          <p:spPr bwMode="auto">
            <a:xfrm rot="5400000">
              <a:off x="6481113" y="1671601"/>
              <a:ext cx="909635" cy="912919"/>
            </a:xfrm>
            <a:prstGeom prst="ellipse">
              <a:avLst/>
            </a:prstGeom>
            <a:solidFill>
              <a:schemeClr val="accent4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defTabSz="914126" rtl="1"/>
              <a:endParaRPr lang="zh-CN" altLang="zh-CN" sz="1799">
                <a:solidFill>
                  <a:srgbClr val="1C1C1C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grpSp>
        <p:nvGrpSpPr>
          <p:cNvPr id="45" name="Group 44"/>
          <p:cNvGrpSpPr/>
          <p:nvPr/>
        </p:nvGrpSpPr>
        <p:grpSpPr bwMode="auto">
          <a:xfrm>
            <a:off x="5056228" y="1438254"/>
            <a:ext cx="349709" cy="339218"/>
            <a:chOff x="4411266" y="2303265"/>
            <a:chExt cx="325040" cy="315154"/>
          </a:xfrm>
          <a:solidFill>
            <a:schemeClr val="bg1"/>
          </a:solidFill>
        </p:grpSpPr>
        <p:sp>
          <p:nvSpPr>
            <p:cNvPr id="47" name="Freeform 28"/>
            <p:cNvSpPr>
              <a:spLocks/>
            </p:cNvSpPr>
            <p:nvPr/>
          </p:nvSpPr>
          <p:spPr bwMode="auto">
            <a:xfrm>
              <a:off x="4411266" y="2336007"/>
              <a:ext cx="291108" cy="282412"/>
            </a:xfrm>
            <a:custGeom>
              <a:avLst/>
              <a:gdLst>
                <a:gd name="T0" fmla="*/ 417 w 21600"/>
                <a:gd name="T1" fmla="*/ 102 h 21600"/>
                <a:gd name="T2" fmla="*/ 384 w 21600"/>
                <a:gd name="T3" fmla="*/ 65 h 21600"/>
                <a:gd name="T4" fmla="*/ 316 w 21600"/>
                <a:gd name="T5" fmla="*/ 0 h 21600"/>
                <a:gd name="T6" fmla="*/ 283 w 21600"/>
                <a:gd name="T7" fmla="*/ 33 h 21600"/>
                <a:gd name="T8" fmla="*/ 149 w 21600"/>
                <a:gd name="T9" fmla="*/ 102 h 21600"/>
                <a:gd name="T10" fmla="*/ 0 w 21600"/>
                <a:gd name="T11" fmla="*/ 465 h 21600"/>
                <a:gd name="T12" fmla="*/ 182 w 21600"/>
                <a:gd name="T13" fmla="*/ 265 h 21600"/>
                <a:gd name="T14" fmla="*/ 182 w 21600"/>
                <a:gd name="T15" fmla="*/ 265 h 21600"/>
                <a:gd name="T16" fmla="*/ 197 w 21600"/>
                <a:gd name="T17" fmla="*/ 181 h 21600"/>
                <a:gd name="T18" fmla="*/ 302 w 21600"/>
                <a:gd name="T19" fmla="*/ 181 h 21600"/>
                <a:gd name="T20" fmla="*/ 302 w 21600"/>
                <a:gd name="T21" fmla="*/ 283 h 21600"/>
                <a:gd name="T22" fmla="*/ 216 w 21600"/>
                <a:gd name="T23" fmla="*/ 297 h 21600"/>
                <a:gd name="T24" fmla="*/ 216 w 21600"/>
                <a:gd name="T25" fmla="*/ 297 h 21600"/>
                <a:gd name="T26" fmla="*/ 10 w 21600"/>
                <a:gd name="T27" fmla="*/ 474 h 21600"/>
                <a:gd name="T28" fmla="*/ 384 w 21600"/>
                <a:gd name="T29" fmla="*/ 330 h 21600"/>
                <a:gd name="T30" fmla="*/ 451 w 21600"/>
                <a:gd name="T31" fmla="*/ 200 h 21600"/>
                <a:gd name="T32" fmla="*/ 489 w 21600"/>
                <a:gd name="T33" fmla="*/ 167 h 21600"/>
                <a:gd name="T34" fmla="*/ 417 w 21600"/>
                <a:gd name="T35" fmla="*/ 102 h 21600"/>
                <a:gd name="T36" fmla="*/ 417 w 21600"/>
                <a:gd name="T37" fmla="*/ 102 h 216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600" h="21600">
                  <a:moveTo>
                    <a:pt x="18424" y="4659"/>
                  </a:moveTo>
                  <a:cubicBezTo>
                    <a:pt x="16941" y="2965"/>
                    <a:pt x="16941" y="2965"/>
                    <a:pt x="16941" y="2965"/>
                  </a:cubicBezTo>
                  <a:cubicBezTo>
                    <a:pt x="13976" y="0"/>
                    <a:pt x="13976" y="0"/>
                    <a:pt x="13976" y="0"/>
                  </a:cubicBezTo>
                  <a:cubicBezTo>
                    <a:pt x="13976" y="0"/>
                    <a:pt x="13976" y="0"/>
                    <a:pt x="12494" y="1482"/>
                  </a:cubicBezTo>
                  <a:cubicBezTo>
                    <a:pt x="11012" y="2965"/>
                    <a:pt x="6565" y="4659"/>
                    <a:pt x="6565" y="4659"/>
                  </a:cubicBezTo>
                  <a:cubicBezTo>
                    <a:pt x="0" y="21176"/>
                    <a:pt x="0" y="21176"/>
                    <a:pt x="0" y="21176"/>
                  </a:cubicBezTo>
                  <a:cubicBezTo>
                    <a:pt x="8047" y="12071"/>
                    <a:pt x="8047" y="12071"/>
                    <a:pt x="8047" y="12071"/>
                  </a:cubicBezTo>
                  <a:cubicBezTo>
                    <a:pt x="7624" y="10800"/>
                    <a:pt x="7835" y="9318"/>
                    <a:pt x="8682" y="8259"/>
                  </a:cubicBezTo>
                  <a:cubicBezTo>
                    <a:pt x="9953" y="6988"/>
                    <a:pt x="12071" y="6988"/>
                    <a:pt x="13341" y="8259"/>
                  </a:cubicBezTo>
                  <a:cubicBezTo>
                    <a:pt x="14400" y="9529"/>
                    <a:pt x="14400" y="11647"/>
                    <a:pt x="13341" y="12918"/>
                  </a:cubicBezTo>
                  <a:cubicBezTo>
                    <a:pt x="12282" y="13765"/>
                    <a:pt x="10800" y="13976"/>
                    <a:pt x="9529" y="13553"/>
                  </a:cubicBezTo>
                  <a:cubicBezTo>
                    <a:pt x="424" y="21600"/>
                    <a:pt x="424" y="21600"/>
                    <a:pt x="424" y="21600"/>
                  </a:cubicBezTo>
                  <a:cubicBezTo>
                    <a:pt x="16941" y="15035"/>
                    <a:pt x="16941" y="15035"/>
                    <a:pt x="16941" y="15035"/>
                  </a:cubicBezTo>
                  <a:cubicBezTo>
                    <a:pt x="16941" y="15035"/>
                    <a:pt x="18424" y="10588"/>
                    <a:pt x="19906" y="9106"/>
                  </a:cubicBezTo>
                  <a:cubicBezTo>
                    <a:pt x="21600" y="7624"/>
                    <a:pt x="21600" y="7624"/>
                    <a:pt x="21600" y="7624"/>
                  </a:cubicBezTo>
                  <a:lnTo>
                    <a:pt x="18424" y="4659"/>
                  </a:lnTo>
                  <a:close/>
                  <a:moveTo>
                    <a:pt x="18424" y="4659"/>
                  </a:moveTo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50" name="Freeform 30"/>
            <p:cNvSpPr>
              <a:spLocks/>
            </p:cNvSpPr>
            <p:nvPr/>
          </p:nvSpPr>
          <p:spPr bwMode="auto">
            <a:xfrm>
              <a:off x="4619625" y="2303265"/>
              <a:ext cx="116681" cy="113109"/>
            </a:xfrm>
            <a:custGeom>
              <a:avLst/>
              <a:gdLst>
                <a:gd name="T0" fmla="*/ 24 w 21600"/>
                <a:gd name="T1" fmla="*/ 0 h 21600"/>
                <a:gd name="T2" fmla="*/ 196 w 21600"/>
                <a:gd name="T3" fmla="*/ 167 h 21600"/>
                <a:gd name="T4" fmla="*/ 172 w 21600"/>
                <a:gd name="T5" fmla="*/ 190 h 21600"/>
                <a:gd name="T6" fmla="*/ 0 w 21600"/>
                <a:gd name="T7" fmla="*/ 23 h 21600"/>
                <a:gd name="T8" fmla="*/ 24 w 21600"/>
                <a:gd name="T9" fmla="*/ 0 h 21600"/>
                <a:gd name="T10" fmla="*/ 24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00" h="21600">
                  <a:moveTo>
                    <a:pt x="2667" y="0"/>
                  </a:moveTo>
                  <a:lnTo>
                    <a:pt x="21600" y="18933"/>
                  </a:lnTo>
                  <a:lnTo>
                    <a:pt x="18933" y="21600"/>
                  </a:lnTo>
                  <a:lnTo>
                    <a:pt x="0" y="2667"/>
                  </a:lnTo>
                  <a:lnTo>
                    <a:pt x="2667" y="0"/>
                  </a:lnTo>
                  <a:close/>
                  <a:moveTo>
                    <a:pt x="2667" y="0"/>
                  </a:moveTo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</p:grpSp>
      <p:grpSp>
        <p:nvGrpSpPr>
          <p:cNvPr id="48158" name="Group 31"/>
          <p:cNvGrpSpPr>
            <a:grpSpLocks/>
          </p:cNvGrpSpPr>
          <p:nvPr/>
        </p:nvGrpSpPr>
        <p:grpSpPr bwMode="auto">
          <a:xfrm>
            <a:off x="3565042" y="2438401"/>
            <a:ext cx="876030" cy="2717006"/>
            <a:chOff x="4752322" y="3235041"/>
            <a:chExt cx="1169758" cy="3622960"/>
          </a:xfrm>
        </p:grpSpPr>
        <p:sp>
          <p:nvSpPr>
            <p:cNvPr id="34" name="Freeform 14"/>
            <p:cNvSpPr>
              <a:spLocks/>
            </p:cNvSpPr>
            <p:nvPr/>
          </p:nvSpPr>
          <p:spPr bwMode="auto">
            <a:xfrm rot="5400000">
              <a:off x="4200948" y="5136870"/>
              <a:ext cx="3170486" cy="271778"/>
            </a:xfrm>
            <a:custGeom>
              <a:avLst/>
              <a:gdLst>
                <a:gd name="T0" fmla="*/ 0 w 959"/>
                <a:gd name="T1" fmla="*/ 76 h 76"/>
                <a:gd name="T2" fmla="*/ 0 w 959"/>
                <a:gd name="T3" fmla="*/ 21 h 76"/>
                <a:gd name="T4" fmla="*/ 18 w 959"/>
                <a:gd name="T5" fmla="*/ 1 h 76"/>
                <a:gd name="T6" fmla="*/ 959 w 959"/>
                <a:gd name="T7" fmla="*/ 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76">
                  <a:moveTo>
                    <a:pt x="0" y="76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8"/>
                    <a:pt x="6" y="0"/>
                    <a:pt x="18" y="1"/>
                  </a:cubicBezTo>
                  <a:cubicBezTo>
                    <a:pt x="959" y="1"/>
                    <a:pt x="959" y="1"/>
                    <a:pt x="959" y="1"/>
                  </a:cubicBezTo>
                </a:path>
              </a:pathLst>
            </a:custGeom>
            <a:solidFill>
              <a:srgbClr val="FFFFFF"/>
            </a:solidFill>
            <a:ln w="85725" cap="flat">
              <a:solidFill>
                <a:schemeClr val="accent3"/>
              </a:solidFill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35" name="Oval 8"/>
            <p:cNvSpPr>
              <a:spLocks noChangeArrowheads="1"/>
            </p:cNvSpPr>
            <p:nvPr/>
          </p:nvSpPr>
          <p:spPr bwMode="auto">
            <a:xfrm rot="5400000">
              <a:off x="4750431" y="3236932"/>
              <a:ext cx="909710" cy="905927"/>
            </a:xfrm>
            <a:prstGeom prst="ellipse">
              <a:avLst/>
            </a:prstGeom>
            <a:solidFill>
              <a:schemeClr val="accent3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defTabSz="914126" rtl="1"/>
              <a:endParaRPr lang="zh-CN" altLang="zh-CN" sz="1799">
                <a:solidFill>
                  <a:srgbClr val="1C1C1C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48159" name="Freeform 11"/>
          <p:cNvSpPr>
            <a:spLocks noEditPoints="1"/>
          </p:cNvSpPr>
          <p:nvPr/>
        </p:nvSpPr>
        <p:spPr bwMode="auto">
          <a:xfrm>
            <a:off x="3730591" y="2646662"/>
            <a:ext cx="308012" cy="274047"/>
          </a:xfrm>
          <a:custGeom>
            <a:avLst/>
            <a:gdLst>
              <a:gd name="T0" fmla="*/ 408218 w 134"/>
              <a:gd name="T1" fmla="*/ 49133 h 119"/>
              <a:gd name="T2" fmla="*/ 371386 w 134"/>
              <a:gd name="T3" fmla="*/ 15354 h 119"/>
              <a:gd name="T4" fmla="*/ 352970 w 134"/>
              <a:gd name="T5" fmla="*/ 15354 h 119"/>
              <a:gd name="T6" fmla="*/ 349901 w 134"/>
              <a:gd name="T7" fmla="*/ 24566 h 119"/>
              <a:gd name="T8" fmla="*/ 340693 w 134"/>
              <a:gd name="T9" fmla="*/ 27637 h 119"/>
              <a:gd name="T10" fmla="*/ 340693 w 134"/>
              <a:gd name="T11" fmla="*/ 27637 h 119"/>
              <a:gd name="T12" fmla="*/ 248614 w 134"/>
              <a:gd name="T13" fmla="*/ 119761 h 119"/>
              <a:gd name="T14" fmla="*/ 242475 w 134"/>
              <a:gd name="T15" fmla="*/ 144328 h 119"/>
              <a:gd name="T16" fmla="*/ 251683 w 134"/>
              <a:gd name="T17" fmla="*/ 153540 h 119"/>
              <a:gd name="T18" fmla="*/ 251683 w 134"/>
              <a:gd name="T19" fmla="*/ 153540 h 119"/>
              <a:gd name="T20" fmla="*/ 254752 w 134"/>
              <a:gd name="T21" fmla="*/ 156611 h 119"/>
              <a:gd name="T22" fmla="*/ 233267 w 134"/>
              <a:gd name="T23" fmla="*/ 175036 h 119"/>
              <a:gd name="T24" fmla="*/ 165743 w 134"/>
              <a:gd name="T25" fmla="*/ 107478 h 119"/>
              <a:gd name="T26" fmla="*/ 144257 w 134"/>
              <a:gd name="T27" fmla="*/ 30708 h 119"/>
              <a:gd name="T28" fmla="*/ 64455 w 134"/>
              <a:gd name="T29" fmla="*/ 9212 h 119"/>
              <a:gd name="T30" fmla="*/ 110495 w 134"/>
              <a:gd name="T31" fmla="*/ 55274 h 119"/>
              <a:gd name="T32" fmla="*/ 98218 w 134"/>
              <a:gd name="T33" fmla="*/ 98266 h 119"/>
              <a:gd name="T34" fmla="*/ 55248 w 134"/>
              <a:gd name="T35" fmla="*/ 110549 h 119"/>
              <a:gd name="T36" fmla="*/ 9208 w 134"/>
              <a:gd name="T37" fmla="*/ 64487 h 119"/>
              <a:gd name="T38" fmla="*/ 30693 w 134"/>
              <a:gd name="T39" fmla="*/ 144328 h 119"/>
              <a:gd name="T40" fmla="*/ 110495 w 134"/>
              <a:gd name="T41" fmla="*/ 162752 h 119"/>
              <a:gd name="T42" fmla="*/ 113564 w 134"/>
              <a:gd name="T43" fmla="*/ 162752 h 119"/>
              <a:gd name="T44" fmla="*/ 178020 w 134"/>
              <a:gd name="T45" fmla="*/ 230310 h 119"/>
              <a:gd name="T46" fmla="*/ 116634 w 134"/>
              <a:gd name="T47" fmla="*/ 294797 h 119"/>
              <a:gd name="T48" fmla="*/ 110495 w 134"/>
              <a:gd name="T49" fmla="*/ 291726 h 119"/>
              <a:gd name="T50" fmla="*/ 95148 w 134"/>
              <a:gd name="T51" fmla="*/ 304009 h 119"/>
              <a:gd name="T52" fmla="*/ 64455 w 134"/>
              <a:gd name="T53" fmla="*/ 353142 h 119"/>
              <a:gd name="T54" fmla="*/ 70594 w 134"/>
              <a:gd name="T55" fmla="*/ 359283 h 119"/>
              <a:gd name="T56" fmla="*/ 119703 w 134"/>
              <a:gd name="T57" fmla="*/ 328575 h 119"/>
              <a:gd name="T58" fmla="*/ 131980 w 134"/>
              <a:gd name="T59" fmla="*/ 310151 h 119"/>
              <a:gd name="T60" fmla="*/ 128911 w 134"/>
              <a:gd name="T61" fmla="*/ 307080 h 119"/>
              <a:gd name="T62" fmla="*/ 193366 w 134"/>
              <a:gd name="T63" fmla="*/ 245664 h 119"/>
              <a:gd name="T64" fmla="*/ 300792 w 134"/>
              <a:gd name="T65" fmla="*/ 353142 h 119"/>
              <a:gd name="T66" fmla="*/ 328416 w 134"/>
              <a:gd name="T67" fmla="*/ 365425 h 119"/>
              <a:gd name="T68" fmla="*/ 356039 w 134"/>
              <a:gd name="T69" fmla="*/ 353142 h 119"/>
              <a:gd name="T70" fmla="*/ 356039 w 134"/>
              <a:gd name="T71" fmla="*/ 297867 h 119"/>
              <a:gd name="T72" fmla="*/ 248614 w 134"/>
              <a:gd name="T73" fmla="*/ 190389 h 119"/>
              <a:gd name="T74" fmla="*/ 267030 w 134"/>
              <a:gd name="T75" fmla="*/ 171965 h 119"/>
              <a:gd name="T76" fmla="*/ 276238 w 134"/>
              <a:gd name="T77" fmla="*/ 181177 h 119"/>
              <a:gd name="T78" fmla="*/ 300792 w 134"/>
              <a:gd name="T79" fmla="*/ 175036 h 119"/>
              <a:gd name="T80" fmla="*/ 392871 w 134"/>
              <a:gd name="T81" fmla="*/ 79841 h 119"/>
              <a:gd name="T82" fmla="*/ 392871 w 134"/>
              <a:gd name="T83" fmla="*/ 79841 h 119"/>
              <a:gd name="T84" fmla="*/ 392871 w 134"/>
              <a:gd name="T85" fmla="*/ 79841 h 119"/>
              <a:gd name="T86" fmla="*/ 395940 w 134"/>
              <a:gd name="T87" fmla="*/ 70628 h 119"/>
              <a:gd name="T88" fmla="*/ 408218 w 134"/>
              <a:gd name="T89" fmla="*/ 67558 h 119"/>
              <a:gd name="T90" fmla="*/ 408218 w 134"/>
              <a:gd name="T91" fmla="*/ 49133 h 119"/>
              <a:gd name="T92" fmla="*/ 331485 w 134"/>
              <a:gd name="T93" fmla="*/ 316292 h 119"/>
              <a:gd name="T94" fmla="*/ 346832 w 134"/>
              <a:gd name="T95" fmla="*/ 331646 h 119"/>
              <a:gd name="T96" fmla="*/ 331485 w 134"/>
              <a:gd name="T97" fmla="*/ 347000 h 119"/>
              <a:gd name="T98" fmla="*/ 316139 w 134"/>
              <a:gd name="T99" fmla="*/ 331646 h 119"/>
              <a:gd name="T100" fmla="*/ 331485 w 134"/>
              <a:gd name="T101" fmla="*/ 316292 h 119"/>
              <a:gd name="T102" fmla="*/ 279307 w 134"/>
              <a:gd name="T103" fmla="*/ 125903 h 119"/>
              <a:gd name="T104" fmla="*/ 273168 w 134"/>
              <a:gd name="T105" fmla="*/ 119761 h 119"/>
              <a:gd name="T106" fmla="*/ 343762 w 134"/>
              <a:gd name="T107" fmla="*/ 52204 h 119"/>
              <a:gd name="T108" fmla="*/ 349901 w 134"/>
              <a:gd name="T109" fmla="*/ 58345 h 119"/>
              <a:gd name="T110" fmla="*/ 279307 w 134"/>
              <a:gd name="T111" fmla="*/ 125903 h 119"/>
              <a:gd name="T112" fmla="*/ 300792 w 134"/>
              <a:gd name="T113" fmla="*/ 147398 h 119"/>
              <a:gd name="T114" fmla="*/ 294653 w 134"/>
              <a:gd name="T115" fmla="*/ 144328 h 119"/>
              <a:gd name="T116" fmla="*/ 365247 w 134"/>
              <a:gd name="T117" fmla="*/ 73699 h 119"/>
              <a:gd name="T118" fmla="*/ 371386 w 134"/>
              <a:gd name="T119" fmla="*/ 79841 h 119"/>
              <a:gd name="T120" fmla="*/ 300792 w 134"/>
              <a:gd name="T121" fmla="*/ 147398 h 11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34" h="119">
                <a:moveTo>
                  <a:pt x="133" y="16"/>
                </a:moveTo>
                <a:cubicBezTo>
                  <a:pt x="121" y="5"/>
                  <a:pt x="121" y="5"/>
                  <a:pt x="121" y="5"/>
                </a:cubicBezTo>
                <a:cubicBezTo>
                  <a:pt x="119" y="3"/>
                  <a:pt x="117" y="3"/>
                  <a:pt x="115" y="5"/>
                </a:cubicBezTo>
                <a:cubicBezTo>
                  <a:pt x="114" y="6"/>
                  <a:pt x="114" y="7"/>
                  <a:pt x="114" y="8"/>
                </a:cubicBezTo>
                <a:cubicBezTo>
                  <a:pt x="113" y="8"/>
                  <a:pt x="112" y="8"/>
                  <a:pt x="111" y="9"/>
                </a:cubicBezTo>
                <a:cubicBezTo>
                  <a:pt x="111" y="9"/>
                  <a:pt x="111" y="9"/>
                  <a:pt x="111" y="9"/>
                </a:cubicBezTo>
                <a:cubicBezTo>
                  <a:pt x="81" y="39"/>
                  <a:pt x="81" y="39"/>
                  <a:pt x="81" y="39"/>
                </a:cubicBezTo>
                <a:cubicBezTo>
                  <a:pt x="81" y="42"/>
                  <a:pt x="80" y="45"/>
                  <a:pt x="79" y="47"/>
                </a:cubicBezTo>
                <a:cubicBezTo>
                  <a:pt x="82" y="50"/>
                  <a:pt x="82" y="50"/>
                  <a:pt x="82" y="50"/>
                </a:cubicBezTo>
                <a:cubicBezTo>
                  <a:pt x="82" y="50"/>
                  <a:pt x="82" y="50"/>
                  <a:pt x="82" y="50"/>
                </a:cubicBezTo>
                <a:cubicBezTo>
                  <a:pt x="83" y="51"/>
                  <a:pt x="83" y="51"/>
                  <a:pt x="83" y="51"/>
                </a:cubicBezTo>
                <a:cubicBezTo>
                  <a:pt x="76" y="57"/>
                  <a:pt x="76" y="57"/>
                  <a:pt x="76" y="57"/>
                </a:cubicBezTo>
                <a:cubicBezTo>
                  <a:pt x="54" y="35"/>
                  <a:pt x="54" y="35"/>
                  <a:pt x="54" y="35"/>
                </a:cubicBezTo>
                <a:cubicBezTo>
                  <a:pt x="56" y="26"/>
                  <a:pt x="54" y="17"/>
                  <a:pt x="47" y="10"/>
                </a:cubicBezTo>
                <a:cubicBezTo>
                  <a:pt x="40" y="3"/>
                  <a:pt x="30" y="0"/>
                  <a:pt x="21" y="3"/>
                </a:cubicBezTo>
                <a:cubicBezTo>
                  <a:pt x="36" y="18"/>
                  <a:pt x="36" y="18"/>
                  <a:pt x="36" y="18"/>
                </a:cubicBezTo>
                <a:cubicBezTo>
                  <a:pt x="32" y="32"/>
                  <a:pt x="32" y="32"/>
                  <a:pt x="32" y="32"/>
                </a:cubicBezTo>
                <a:cubicBezTo>
                  <a:pt x="18" y="36"/>
                  <a:pt x="18" y="36"/>
                  <a:pt x="18" y="36"/>
                </a:cubicBezTo>
                <a:cubicBezTo>
                  <a:pt x="3" y="21"/>
                  <a:pt x="3" y="21"/>
                  <a:pt x="3" y="21"/>
                </a:cubicBezTo>
                <a:cubicBezTo>
                  <a:pt x="0" y="30"/>
                  <a:pt x="3" y="40"/>
                  <a:pt x="10" y="47"/>
                </a:cubicBezTo>
                <a:cubicBezTo>
                  <a:pt x="17" y="54"/>
                  <a:pt x="27" y="56"/>
                  <a:pt x="36" y="53"/>
                </a:cubicBezTo>
                <a:cubicBezTo>
                  <a:pt x="37" y="53"/>
                  <a:pt x="37" y="53"/>
                  <a:pt x="37" y="53"/>
                </a:cubicBezTo>
                <a:cubicBezTo>
                  <a:pt x="58" y="75"/>
                  <a:pt x="58" y="75"/>
                  <a:pt x="58" y="75"/>
                </a:cubicBezTo>
                <a:cubicBezTo>
                  <a:pt x="38" y="96"/>
                  <a:pt x="38" y="96"/>
                  <a:pt x="38" y="96"/>
                </a:cubicBezTo>
                <a:cubicBezTo>
                  <a:pt x="36" y="95"/>
                  <a:pt x="36" y="95"/>
                  <a:pt x="36" y="95"/>
                </a:cubicBezTo>
                <a:cubicBezTo>
                  <a:pt x="31" y="99"/>
                  <a:pt x="31" y="99"/>
                  <a:pt x="31" y="99"/>
                </a:cubicBezTo>
                <a:cubicBezTo>
                  <a:pt x="21" y="115"/>
                  <a:pt x="21" y="115"/>
                  <a:pt x="21" y="115"/>
                </a:cubicBezTo>
                <a:cubicBezTo>
                  <a:pt x="23" y="117"/>
                  <a:pt x="23" y="117"/>
                  <a:pt x="23" y="117"/>
                </a:cubicBezTo>
                <a:cubicBezTo>
                  <a:pt x="39" y="107"/>
                  <a:pt x="39" y="107"/>
                  <a:pt x="39" y="107"/>
                </a:cubicBezTo>
                <a:cubicBezTo>
                  <a:pt x="43" y="101"/>
                  <a:pt x="43" y="101"/>
                  <a:pt x="43" y="101"/>
                </a:cubicBezTo>
                <a:cubicBezTo>
                  <a:pt x="42" y="100"/>
                  <a:pt x="42" y="100"/>
                  <a:pt x="42" y="100"/>
                </a:cubicBezTo>
                <a:cubicBezTo>
                  <a:pt x="63" y="80"/>
                  <a:pt x="63" y="80"/>
                  <a:pt x="63" y="80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01" y="117"/>
                  <a:pt x="104" y="119"/>
                  <a:pt x="107" y="119"/>
                </a:cubicBezTo>
                <a:cubicBezTo>
                  <a:pt x="110" y="119"/>
                  <a:pt x="113" y="117"/>
                  <a:pt x="116" y="115"/>
                </a:cubicBezTo>
                <a:cubicBezTo>
                  <a:pt x="121" y="110"/>
                  <a:pt x="121" y="102"/>
                  <a:pt x="116" y="97"/>
                </a:cubicBezTo>
                <a:cubicBezTo>
                  <a:pt x="81" y="62"/>
                  <a:pt x="81" y="62"/>
                  <a:pt x="81" y="62"/>
                </a:cubicBezTo>
                <a:cubicBezTo>
                  <a:pt x="87" y="56"/>
                  <a:pt x="87" y="56"/>
                  <a:pt x="87" y="56"/>
                </a:cubicBezTo>
                <a:cubicBezTo>
                  <a:pt x="90" y="59"/>
                  <a:pt x="90" y="59"/>
                  <a:pt x="90" y="59"/>
                </a:cubicBezTo>
                <a:cubicBezTo>
                  <a:pt x="92" y="57"/>
                  <a:pt x="95" y="56"/>
                  <a:pt x="98" y="57"/>
                </a:cubicBezTo>
                <a:cubicBezTo>
                  <a:pt x="128" y="26"/>
                  <a:pt x="128" y="26"/>
                  <a:pt x="128" y="26"/>
                </a:cubicBezTo>
                <a:cubicBezTo>
                  <a:pt x="128" y="26"/>
                  <a:pt x="128" y="26"/>
                  <a:pt x="128" y="26"/>
                </a:cubicBezTo>
                <a:cubicBezTo>
                  <a:pt x="128" y="26"/>
                  <a:pt x="128" y="26"/>
                  <a:pt x="128" y="26"/>
                </a:cubicBezTo>
                <a:cubicBezTo>
                  <a:pt x="129" y="25"/>
                  <a:pt x="129" y="24"/>
                  <a:pt x="129" y="23"/>
                </a:cubicBezTo>
                <a:cubicBezTo>
                  <a:pt x="130" y="24"/>
                  <a:pt x="132" y="23"/>
                  <a:pt x="133" y="22"/>
                </a:cubicBezTo>
                <a:cubicBezTo>
                  <a:pt x="134" y="21"/>
                  <a:pt x="134" y="18"/>
                  <a:pt x="133" y="16"/>
                </a:cubicBezTo>
                <a:close/>
                <a:moveTo>
                  <a:pt x="108" y="103"/>
                </a:moveTo>
                <a:cubicBezTo>
                  <a:pt x="111" y="103"/>
                  <a:pt x="113" y="106"/>
                  <a:pt x="113" y="108"/>
                </a:cubicBezTo>
                <a:cubicBezTo>
                  <a:pt x="113" y="111"/>
                  <a:pt x="111" y="113"/>
                  <a:pt x="108" y="113"/>
                </a:cubicBezTo>
                <a:cubicBezTo>
                  <a:pt x="105" y="113"/>
                  <a:pt x="103" y="111"/>
                  <a:pt x="103" y="108"/>
                </a:cubicBezTo>
                <a:cubicBezTo>
                  <a:pt x="103" y="106"/>
                  <a:pt x="105" y="103"/>
                  <a:pt x="108" y="103"/>
                </a:cubicBezTo>
                <a:close/>
                <a:moveTo>
                  <a:pt x="91" y="41"/>
                </a:moveTo>
                <a:cubicBezTo>
                  <a:pt x="89" y="39"/>
                  <a:pt x="89" y="39"/>
                  <a:pt x="89" y="39"/>
                </a:cubicBezTo>
                <a:cubicBezTo>
                  <a:pt x="112" y="17"/>
                  <a:pt x="112" y="17"/>
                  <a:pt x="112" y="17"/>
                </a:cubicBezTo>
                <a:cubicBezTo>
                  <a:pt x="114" y="19"/>
                  <a:pt x="114" y="19"/>
                  <a:pt x="114" y="19"/>
                </a:cubicBezTo>
                <a:lnTo>
                  <a:pt x="91" y="41"/>
                </a:lnTo>
                <a:close/>
                <a:moveTo>
                  <a:pt x="98" y="48"/>
                </a:moveTo>
                <a:cubicBezTo>
                  <a:pt x="96" y="47"/>
                  <a:pt x="96" y="47"/>
                  <a:pt x="96" y="47"/>
                </a:cubicBezTo>
                <a:cubicBezTo>
                  <a:pt x="119" y="24"/>
                  <a:pt x="119" y="24"/>
                  <a:pt x="119" y="24"/>
                </a:cubicBezTo>
                <a:cubicBezTo>
                  <a:pt x="121" y="26"/>
                  <a:pt x="121" y="26"/>
                  <a:pt x="121" y="26"/>
                </a:cubicBezTo>
                <a:lnTo>
                  <a:pt x="98" y="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1882" tIns="60941" rIns="121882" bIns="60941"/>
          <a:lstStyle/>
          <a:p>
            <a:pPr algn="r" defTabSz="914126" rtl="1"/>
            <a:endParaRPr lang="zh-CN" altLang="en-US" sz="1799">
              <a:solidFill>
                <a:srgbClr val="1C1C1C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grpSp>
        <p:nvGrpSpPr>
          <p:cNvPr id="48154" name="Group 50"/>
          <p:cNvGrpSpPr>
            <a:grpSpLocks/>
          </p:cNvGrpSpPr>
          <p:nvPr/>
        </p:nvGrpSpPr>
        <p:grpSpPr bwMode="auto">
          <a:xfrm>
            <a:off x="4661271" y="2418159"/>
            <a:ext cx="883171" cy="2737247"/>
            <a:chOff x="6214302" y="3208001"/>
            <a:chExt cx="1178088" cy="3649999"/>
          </a:xfrm>
        </p:grpSpPr>
        <p:sp>
          <p:nvSpPr>
            <p:cNvPr id="56" name="Freeform 13"/>
            <p:cNvSpPr>
              <a:spLocks/>
            </p:cNvSpPr>
            <p:nvPr/>
          </p:nvSpPr>
          <p:spPr bwMode="auto">
            <a:xfrm rot="5400000">
              <a:off x="4764786" y="5136986"/>
              <a:ext cx="3170530" cy="271500"/>
            </a:xfrm>
            <a:custGeom>
              <a:avLst/>
              <a:gdLst>
                <a:gd name="T0" fmla="*/ 0 w 959"/>
                <a:gd name="T1" fmla="*/ 0 h 76"/>
                <a:gd name="T2" fmla="*/ 0 w 959"/>
                <a:gd name="T3" fmla="*/ 55 h 76"/>
                <a:gd name="T4" fmla="*/ 18 w 959"/>
                <a:gd name="T5" fmla="*/ 76 h 76"/>
                <a:gd name="T6" fmla="*/ 959 w 959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76">
                  <a:moveTo>
                    <a:pt x="0" y="0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69"/>
                    <a:pt x="6" y="76"/>
                    <a:pt x="18" y="76"/>
                  </a:cubicBezTo>
                  <a:cubicBezTo>
                    <a:pt x="959" y="76"/>
                    <a:pt x="959" y="76"/>
                    <a:pt x="959" y="76"/>
                  </a:cubicBezTo>
                </a:path>
              </a:pathLst>
            </a:custGeom>
            <a:noFill/>
            <a:ln w="857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21882" tIns="60941" rIns="121882" bIns="60941"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57" name="Oval 7"/>
            <p:cNvSpPr>
              <a:spLocks noChangeArrowheads="1"/>
            </p:cNvSpPr>
            <p:nvPr/>
          </p:nvSpPr>
          <p:spPr bwMode="auto">
            <a:xfrm rot="5400000">
              <a:off x="6481060" y="3206392"/>
              <a:ext cx="909721" cy="912939"/>
            </a:xfrm>
            <a:prstGeom prst="ellipse">
              <a:avLst/>
            </a:prstGeom>
            <a:solidFill>
              <a:schemeClr val="accent2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defTabSz="914126" rtl="1"/>
              <a:endParaRPr lang="zh-CN" altLang="zh-CN" sz="1799">
                <a:solidFill>
                  <a:srgbClr val="1C1C1C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grpSp>
        <p:nvGrpSpPr>
          <p:cNvPr id="53" name="Group 52"/>
          <p:cNvGrpSpPr/>
          <p:nvPr/>
        </p:nvGrpSpPr>
        <p:grpSpPr bwMode="auto">
          <a:xfrm>
            <a:off x="5033303" y="2571726"/>
            <a:ext cx="335446" cy="372656"/>
            <a:chOff x="7502526" y="2405063"/>
            <a:chExt cx="301625" cy="334964"/>
          </a:xfrm>
          <a:solidFill>
            <a:schemeClr val="bg1"/>
          </a:solidFill>
        </p:grpSpPr>
        <p:sp>
          <p:nvSpPr>
            <p:cNvPr id="54" name="Freeform 112"/>
            <p:cNvSpPr>
              <a:spLocks/>
            </p:cNvSpPr>
            <p:nvPr/>
          </p:nvSpPr>
          <p:spPr bwMode="auto">
            <a:xfrm>
              <a:off x="7708901" y="2405063"/>
              <a:ext cx="95250" cy="90488"/>
            </a:xfrm>
            <a:custGeom>
              <a:avLst/>
              <a:gdLst>
                <a:gd name="T0" fmla="*/ 19 w 25"/>
                <a:gd name="T1" fmla="*/ 24 h 24"/>
                <a:gd name="T2" fmla="*/ 21 w 25"/>
                <a:gd name="T3" fmla="*/ 22 h 24"/>
                <a:gd name="T4" fmla="*/ 19 w 25"/>
                <a:gd name="T5" fmla="*/ 4 h 24"/>
                <a:gd name="T6" fmla="*/ 0 w 25"/>
                <a:gd name="T7" fmla="*/ 7 h 24"/>
                <a:gd name="T8" fmla="*/ 0 w 25"/>
                <a:gd name="T9" fmla="*/ 8 h 24"/>
                <a:gd name="T10" fmla="*/ 19 w 25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19" y="24"/>
                  </a:moveTo>
                  <a:cubicBezTo>
                    <a:pt x="20" y="23"/>
                    <a:pt x="20" y="23"/>
                    <a:pt x="21" y="22"/>
                  </a:cubicBezTo>
                  <a:cubicBezTo>
                    <a:pt x="25" y="17"/>
                    <a:pt x="24" y="8"/>
                    <a:pt x="19" y="4"/>
                  </a:cubicBezTo>
                  <a:cubicBezTo>
                    <a:pt x="13" y="0"/>
                    <a:pt x="5" y="1"/>
                    <a:pt x="0" y="7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8" y="11"/>
                    <a:pt x="15" y="17"/>
                    <a:pt x="19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55" name="Freeform 113"/>
            <p:cNvSpPr>
              <a:spLocks noEditPoints="1"/>
            </p:cNvSpPr>
            <p:nvPr/>
          </p:nvSpPr>
          <p:spPr bwMode="auto">
            <a:xfrm>
              <a:off x="7518404" y="2438402"/>
              <a:ext cx="274638" cy="301625"/>
            </a:xfrm>
            <a:custGeom>
              <a:avLst/>
              <a:gdLst>
                <a:gd name="T0" fmla="*/ 43 w 73"/>
                <a:gd name="T1" fmla="*/ 0 h 80"/>
                <a:gd name="T2" fmla="*/ 42 w 73"/>
                <a:gd name="T3" fmla="*/ 0 h 80"/>
                <a:gd name="T4" fmla="*/ 42 w 73"/>
                <a:gd name="T5" fmla="*/ 0 h 80"/>
                <a:gd name="T6" fmla="*/ 41 w 73"/>
                <a:gd name="T7" fmla="*/ 0 h 80"/>
                <a:gd name="T8" fmla="*/ 41 w 73"/>
                <a:gd name="T9" fmla="*/ 0 h 80"/>
                <a:gd name="T10" fmla="*/ 40 w 73"/>
                <a:gd name="T11" fmla="*/ 0 h 80"/>
                <a:gd name="T12" fmla="*/ 40 w 73"/>
                <a:gd name="T13" fmla="*/ 0 h 80"/>
                <a:gd name="T14" fmla="*/ 39 w 73"/>
                <a:gd name="T15" fmla="*/ 0 h 80"/>
                <a:gd name="T16" fmla="*/ 39 w 73"/>
                <a:gd name="T17" fmla="*/ 0 h 80"/>
                <a:gd name="T18" fmla="*/ 38 w 73"/>
                <a:gd name="T19" fmla="*/ 0 h 80"/>
                <a:gd name="T20" fmla="*/ 38 w 73"/>
                <a:gd name="T21" fmla="*/ 0 h 80"/>
                <a:gd name="T22" fmla="*/ 37 w 73"/>
                <a:gd name="T23" fmla="*/ 0 h 80"/>
                <a:gd name="T24" fmla="*/ 36 w 73"/>
                <a:gd name="T25" fmla="*/ 0 h 80"/>
                <a:gd name="T26" fmla="*/ 35 w 73"/>
                <a:gd name="T27" fmla="*/ 0 h 80"/>
                <a:gd name="T28" fmla="*/ 34 w 73"/>
                <a:gd name="T29" fmla="*/ 0 h 80"/>
                <a:gd name="T30" fmla="*/ 33 w 73"/>
                <a:gd name="T31" fmla="*/ 0 h 80"/>
                <a:gd name="T32" fmla="*/ 32 w 73"/>
                <a:gd name="T33" fmla="*/ 0 h 80"/>
                <a:gd name="T34" fmla="*/ 32 w 73"/>
                <a:gd name="T35" fmla="*/ 0 h 80"/>
                <a:gd name="T36" fmla="*/ 32 w 73"/>
                <a:gd name="T37" fmla="*/ 0 h 80"/>
                <a:gd name="T38" fmla="*/ 32 w 73"/>
                <a:gd name="T39" fmla="*/ 0 h 80"/>
                <a:gd name="T40" fmla="*/ 31 w 73"/>
                <a:gd name="T41" fmla="*/ 0 h 80"/>
                <a:gd name="T42" fmla="*/ 31 w 73"/>
                <a:gd name="T43" fmla="*/ 0 h 80"/>
                <a:gd name="T44" fmla="*/ 30 w 73"/>
                <a:gd name="T45" fmla="*/ 0 h 80"/>
                <a:gd name="T46" fmla="*/ 0 w 73"/>
                <a:gd name="T47" fmla="*/ 37 h 80"/>
                <a:gd name="T48" fmla="*/ 12 w 73"/>
                <a:gd name="T49" fmla="*/ 64 h 80"/>
                <a:gd name="T50" fmla="*/ 7 w 73"/>
                <a:gd name="T51" fmla="*/ 69 h 80"/>
                <a:gd name="T52" fmla="*/ 7 w 73"/>
                <a:gd name="T53" fmla="*/ 77 h 80"/>
                <a:gd name="T54" fmla="*/ 14 w 73"/>
                <a:gd name="T55" fmla="*/ 77 h 80"/>
                <a:gd name="T56" fmla="*/ 21 w 73"/>
                <a:gd name="T57" fmla="*/ 70 h 80"/>
                <a:gd name="T58" fmla="*/ 36 w 73"/>
                <a:gd name="T59" fmla="*/ 73 h 80"/>
                <a:gd name="T60" fmla="*/ 52 w 73"/>
                <a:gd name="T61" fmla="*/ 70 h 80"/>
                <a:gd name="T62" fmla="*/ 58 w 73"/>
                <a:gd name="T63" fmla="*/ 77 h 80"/>
                <a:gd name="T64" fmla="*/ 66 w 73"/>
                <a:gd name="T65" fmla="*/ 77 h 80"/>
                <a:gd name="T66" fmla="*/ 66 w 73"/>
                <a:gd name="T67" fmla="*/ 69 h 80"/>
                <a:gd name="T68" fmla="*/ 61 w 73"/>
                <a:gd name="T69" fmla="*/ 64 h 80"/>
                <a:gd name="T70" fmla="*/ 73 w 73"/>
                <a:gd name="T71" fmla="*/ 37 h 80"/>
                <a:gd name="T72" fmla="*/ 43 w 73"/>
                <a:gd name="T73" fmla="*/ 0 h 80"/>
                <a:gd name="T74" fmla="*/ 36 w 73"/>
                <a:gd name="T75" fmla="*/ 65 h 80"/>
                <a:gd name="T76" fmla="*/ 8 w 73"/>
                <a:gd name="T77" fmla="*/ 37 h 80"/>
                <a:gd name="T78" fmla="*/ 36 w 73"/>
                <a:gd name="T79" fmla="*/ 8 h 80"/>
                <a:gd name="T80" fmla="*/ 64 w 73"/>
                <a:gd name="T81" fmla="*/ 37 h 80"/>
                <a:gd name="T82" fmla="*/ 36 w 73"/>
                <a:gd name="T83" fmla="*/ 6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3" h="80">
                  <a:moveTo>
                    <a:pt x="43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39" y="0"/>
                    <a:pt x="39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38" y="0"/>
                    <a:pt x="38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8" y="0"/>
                    <a:pt x="38" y="0"/>
                    <a:pt x="37" y="0"/>
                  </a:cubicBezTo>
                  <a:cubicBezTo>
                    <a:pt x="37" y="0"/>
                    <a:pt x="37" y="0"/>
                    <a:pt x="36" y="0"/>
                  </a:cubicBezTo>
                  <a:cubicBezTo>
                    <a:pt x="36" y="0"/>
                    <a:pt x="36" y="0"/>
                    <a:pt x="35" y="0"/>
                  </a:cubicBezTo>
                  <a:cubicBezTo>
                    <a:pt x="35" y="0"/>
                    <a:pt x="35" y="0"/>
                    <a:pt x="34" y="0"/>
                  </a:cubicBezTo>
                  <a:cubicBezTo>
                    <a:pt x="34" y="0"/>
                    <a:pt x="34" y="0"/>
                    <a:pt x="33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3" y="4"/>
                    <a:pt x="0" y="19"/>
                    <a:pt x="0" y="37"/>
                  </a:cubicBezTo>
                  <a:cubicBezTo>
                    <a:pt x="0" y="47"/>
                    <a:pt x="4" y="57"/>
                    <a:pt x="12" y="64"/>
                  </a:cubicBezTo>
                  <a:cubicBezTo>
                    <a:pt x="7" y="69"/>
                    <a:pt x="7" y="69"/>
                    <a:pt x="7" y="69"/>
                  </a:cubicBezTo>
                  <a:cubicBezTo>
                    <a:pt x="4" y="71"/>
                    <a:pt x="5" y="77"/>
                    <a:pt x="7" y="77"/>
                  </a:cubicBezTo>
                  <a:cubicBezTo>
                    <a:pt x="9" y="79"/>
                    <a:pt x="12" y="79"/>
                    <a:pt x="14" y="77"/>
                  </a:cubicBezTo>
                  <a:cubicBezTo>
                    <a:pt x="16" y="75"/>
                    <a:pt x="20" y="72"/>
                    <a:pt x="21" y="70"/>
                  </a:cubicBezTo>
                  <a:cubicBezTo>
                    <a:pt x="25" y="72"/>
                    <a:pt x="31" y="73"/>
                    <a:pt x="36" y="73"/>
                  </a:cubicBezTo>
                  <a:cubicBezTo>
                    <a:pt x="42" y="73"/>
                    <a:pt x="47" y="72"/>
                    <a:pt x="52" y="70"/>
                  </a:cubicBezTo>
                  <a:cubicBezTo>
                    <a:pt x="53" y="72"/>
                    <a:pt x="57" y="75"/>
                    <a:pt x="58" y="77"/>
                  </a:cubicBezTo>
                  <a:cubicBezTo>
                    <a:pt x="62" y="80"/>
                    <a:pt x="65" y="77"/>
                    <a:pt x="66" y="77"/>
                  </a:cubicBezTo>
                  <a:cubicBezTo>
                    <a:pt x="68" y="74"/>
                    <a:pt x="68" y="71"/>
                    <a:pt x="66" y="6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8" y="57"/>
                    <a:pt x="73" y="47"/>
                    <a:pt x="73" y="37"/>
                  </a:cubicBezTo>
                  <a:cubicBezTo>
                    <a:pt x="73" y="19"/>
                    <a:pt x="60" y="4"/>
                    <a:pt x="43" y="0"/>
                  </a:cubicBezTo>
                  <a:close/>
                  <a:moveTo>
                    <a:pt x="36" y="65"/>
                  </a:moveTo>
                  <a:cubicBezTo>
                    <a:pt x="21" y="65"/>
                    <a:pt x="8" y="52"/>
                    <a:pt x="8" y="37"/>
                  </a:cubicBezTo>
                  <a:cubicBezTo>
                    <a:pt x="8" y="21"/>
                    <a:pt x="21" y="8"/>
                    <a:pt x="36" y="8"/>
                  </a:cubicBezTo>
                  <a:cubicBezTo>
                    <a:pt x="52" y="8"/>
                    <a:pt x="64" y="21"/>
                    <a:pt x="64" y="37"/>
                  </a:cubicBezTo>
                  <a:cubicBezTo>
                    <a:pt x="64" y="52"/>
                    <a:pt x="52" y="65"/>
                    <a:pt x="3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60" name="Freeform 114"/>
            <p:cNvSpPr>
              <a:spLocks/>
            </p:cNvSpPr>
            <p:nvPr/>
          </p:nvSpPr>
          <p:spPr bwMode="auto">
            <a:xfrm>
              <a:off x="7502526" y="2405063"/>
              <a:ext cx="98425" cy="90488"/>
            </a:xfrm>
            <a:custGeom>
              <a:avLst/>
              <a:gdLst>
                <a:gd name="T0" fmla="*/ 6 w 26"/>
                <a:gd name="T1" fmla="*/ 24 h 24"/>
                <a:gd name="T2" fmla="*/ 26 w 26"/>
                <a:gd name="T3" fmla="*/ 8 h 24"/>
                <a:gd name="T4" fmla="*/ 25 w 26"/>
                <a:gd name="T5" fmla="*/ 7 h 24"/>
                <a:gd name="T6" fmla="*/ 7 w 26"/>
                <a:gd name="T7" fmla="*/ 4 h 24"/>
                <a:gd name="T8" fmla="*/ 5 w 26"/>
                <a:gd name="T9" fmla="*/ 22 h 24"/>
                <a:gd name="T10" fmla="*/ 6 w 26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4">
                  <a:moveTo>
                    <a:pt x="6" y="24"/>
                  </a:moveTo>
                  <a:cubicBezTo>
                    <a:pt x="11" y="17"/>
                    <a:pt x="18" y="11"/>
                    <a:pt x="26" y="8"/>
                  </a:cubicBezTo>
                  <a:cubicBezTo>
                    <a:pt x="26" y="7"/>
                    <a:pt x="25" y="7"/>
                    <a:pt x="25" y="7"/>
                  </a:cubicBezTo>
                  <a:cubicBezTo>
                    <a:pt x="21" y="1"/>
                    <a:pt x="13" y="0"/>
                    <a:pt x="7" y="4"/>
                  </a:cubicBezTo>
                  <a:cubicBezTo>
                    <a:pt x="1" y="8"/>
                    <a:pt x="0" y="17"/>
                    <a:pt x="5" y="22"/>
                  </a:cubicBezTo>
                  <a:cubicBezTo>
                    <a:pt x="5" y="23"/>
                    <a:pt x="6" y="23"/>
                    <a:pt x="6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61" name="Freeform 115"/>
            <p:cNvSpPr>
              <a:spLocks/>
            </p:cNvSpPr>
            <p:nvPr/>
          </p:nvSpPr>
          <p:spPr bwMode="auto">
            <a:xfrm>
              <a:off x="7650163" y="2476501"/>
              <a:ext cx="11113" cy="44450"/>
            </a:xfrm>
            <a:custGeom>
              <a:avLst/>
              <a:gdLst>
                <a:gd name="T0" fmla="*/ 1 w 3"/>
                <a:gd name="T1" fmla="*/ 12 h 12"/>
                <a:gd name="T2" fmla="*/ 3 w 3"/>
                <a:gd name="T3" fmla="*/ 10 h 12"/>
                <a:gd name="T4" fmla="*/ 3 w 3"/>
                <a:gd name="T5" fmla="*/ 2 h 12"/>
                <a:gd name="T6" fmla="*/ 1 w 3"/>
                <a:gd name="T7" fmla="*/ 0 h 12"/>
                <a:gd name="T8" fmla="*/ 0 w 3"/>
                <a:gd name="T9" fmla="*/ 2 h 12"/>
                <a:gd name="T10" fmla="*/ 0 w 3"/>
                <a:gd name="T11" fmla="*/ 10 h 12"/>
                <a:gd name="T12" fmla="*/ 1 w 3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2">
                  <a:moveTo>
                    <a:pt x="1" y="12"/>
                  </a:moveTo>
                  <a:cubicBezTo>
                    <a:pt x="2" y="12"/>
                    <a:pt x="3" y="11"/>
                    <a:pt x="3" y="1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0" y="12"/>
                    <a:pt x="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62" name="Freeform 116"/>
            <p:cNvSpPr>
              <a:spLocks/>
            </p:cNvSpPr>
            <p:nvPr/>
          </p:nvSpPr>
          <p:spPr bwMode="auto">
            <a:xfrm>
              <a:off x="7551738" y="2570163"/>
              <a:ext cx="44450" cy="11113"/>
            </a:xfrm>
            <a:custGeom>
              <a:avLst/>
              <a:gdLst>
                <a:gd name="T0" fmla="*/ 10 w 12"/>
                <a:gd name="T1" fmla="*/ 0 h 3"/>
                <a:gd name="T2" fmla="*/ 2 w 12"/>
                <a:gd name="T3" fmla="*/ 0 h 3"/>
                <a:gd name="T4" fmla="*/ 0 w 12"/>
                <a:gd name="T5" fmla="*/ 2 h 3"/>
                <a:gd name="T6" fmla="*/ 2 w 12"/>
                <a:gd name="T7" fmla="*/ 3 h 3"/>
                <a:gd name="T8" fmla="*/ 10 w 12"/>
                <a:gd name="T9" fmla="*/ 3 h 3"/>
                <a:gd name="T10" fmla="*/ 12 w 12"/>
                <a:gd name="T11" fmla="*/ 2 h 3"/>
                <a:gd name="T12" fmla="*/ 10 w 12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">
                  <a:moveTo>
                    <a:pt x="1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2" y="3"/>
                    <a:pt x="12" y="2"/>
                  </a:cubicBezTo>
                  <a:cubicBezTo>
                    <a:pt x="12" y="1"/>
                    <a:pt x="11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64" name="Freeform 117"/>
            <p:cNvSpPr>
              <a:spLocks/>
            </p:cNvSpPr>
            <p:nvPr/>
          </p:nvSpPr>
          <p:spPr bwMode="auto">
            <a:xfrm>
              <a:off x="7708901" y="2570163"/>
              <a:ext cx="46038" cy="11113"/>
            </a:xfrm>
            <a:custGeom>
              <a:avLst/>
              <a:gdLst>
                <a:gd name="T0" fmla="*/ 10 w 12"/>
                <a:gd name="T1" fmla="*/ 0 h 3"/>
                <a:gd name="T2" fmla="*/ 2 w 12"/>
                <a:gd name="T3" fmla="*/ 0 h 3"/>
                <a:gd name="T4" fmla="*/ 0 w 12"/>
                <a:gd name="T5" fmla="*/ 2 h 3"/>
                <a:gd name="T6" fmla="*/ 2 w 12"/>
                <a:gd name="T7" fmla="*/ 3 h 3"/>
                <a:gd name="T8" fmla="*/ 10 w 12"/>
                <a:gd name="T9" fmla="*/ 3 h 3"/>
                <a:gd name="T10" fmla="*/ 12 w 12"/>
                <a:gd name="T11" fmla="*/ 2 h 3"/>
                <a:gd name="T12" fmla="*/ 10 w 12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">
                  <a:moveTo>
                    <a:pt x="1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2" y="3"/>
                    <a:pt x="12" y="2"/>
                  </a:cubicBezTo>
                  <a:cubicBezTo>
                    <a:pt x="12" y="1"/>
                    <a:pt x="11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66" name="Freeform 118"/>
            <p:cNvSpPr>
              <a:spLocks/>
            </p:cNvSpPr>
            <p:nvPr/>
          </p:nvSpPr>
          <p:spPr bwMode="auto">
            <a:xfrm>
              <a:off x="7650163" y="2633663"/>
              <a:ext cx="11113" cy="46038"/>
            </a:xfrm>
            <a:custGeom>
              <a:avLst/>
              <a:gdLst>
                <a:gd name="T0" fmla="*/ 1 w 3"/>
                <a:gd name="T1" fmla="*/ 0 h 12"/>
                <a:gd name="T2" fmla="*/ 0 w 3"/>
                <a:gd name="T3" fmla="*/ 1 h 12"/>
                <a:gd name="T4" fmla="*/ 0 w 3"/>
                <a:gd name="T5" fmla="*/ 10 h 12"/>
                <a:gd name="T6" fmla="*/ 1 w 3"/>
                <a:gd name="T7" fmla="*/ 12 h 12"/>
                <a:gd name="T8" fmla="*/ 3 w 3"/>
                <a:gd name="T9" fmla="*/ 10 h 12"/>
                <a:gd name="T10" fmla="*/ 3 w 3"/>
                <a:gd name="T11" fmla="*/ 1 h 12"/>
                <a:gd name="T12" fmla="*/ 1 w 3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2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0" y="12"/>
                    <a:pt x="1" y="12"/>
                  </a:cubicBezTo>
                  <a:cubicBezTo>
                    <a:pt x="2" y="12"/>
                    <a:pt x="3" y="11"/>
                    <a:pt x="3" y="1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67" name="Freeform 119"/>
            <p:cNvSpPr>
              <a:spLocks/>
            </p:cNvSpPr>
            <p:nvPr/>
          </p:nvSpPr>
          <p:spPr bwMode="auto">
            <a:xfrm>
              <a:off x="7593013" y="2506663"/>
              <a:ext cx="128588" cy="85725"/>
            </a:xfrm>
            <a:custGeom>
              <a:avLst/>
              <a:gdLst>
                <a:gd name="T0" fmla="*/ 18 w 34"/>
                <a:gd name="T1" fmla="*/ 18 h 23"/>
                <a:gd name="T2" fmla="*/ 33 w 34"/>
                <a:gd name="T3" fmla="*/ 3 h 23"/>
                <a:gd name="T4" fmla="*/ 34 w 34"/>
                <a:gd name="T5" fmla="*/ 2 h 23"/>
                <a:gd name="T6" fmla="*/ 33 w 34"/>
                <a:gd name="T7" fmla="*/ 1 h 23"/>
                <a:gd name="T8" fmla="*/ 32 w 34"/>
                <a:gd name="T9" fmla="*/ 0 h 23"/>
                <a:gd name="T10" fmla="*/ 31 w 34"/>
                <a:gd name="T11" fmla="*/ 1 h 23"/>
                <a:gd name="T12" fmla="*/ 20 w 34"/>
                <a:gd name="T13" fmla="*/ 12 h 23"/>
                <a:gd name="T14" fmla="*/ 16 w 34"/>
                <a:gd name="T15" fmla="*/ 16 h 23"/>
                <a:gd name="T16" fmla="*/ 16 w 34"/>
                <a:gd name="T17" fmla="*/ 16 h 23"/>
                <a:gd name="T18" fmla="*/ 16 w 34"/>
                <a:gd name="T19" fmla="*/ 16 h 23"/>
                <a:gd name="T20" fmla="*/ 15 w 34"/>
                <a:gd name="T21" fmla="*/ 15 h 23"/>
                <a:gd name="T22" fmla="*/ 15 w 34"/>
                <a:gd name="T23" fmla="*/ 15 h 23"/>
                <a:gd name="T24" fmla="*/ 15 w 34"/>
                <a:gd name="T25" fmla="*/ 15 h 23"/>
                <a:gd name="T26" fmla="*/ 4 w 34"/>
                <a:gd name="T27" fmla="*/ 7 h 23"/>
                <a:gd name="T28" fmla="*/ 2 w 34"/>
                <a:gd name="T29" fmla="*/ 6 h 23"/>
                <a:gd name="T30" fmla="*/ 1 w 34"/>
                <a:gd name="T31" fmla="*/ 7 h 23"/>
                <a:gd name="T32" fmla="*/ 0 w 34"/>
                <a:gd name="T33" fmla="*/ 9 h 23"/>
                <a:gd name="T34" fmla="*/ 1 w 34"/>
                <a:gd name="T35" fmla="*/ 10 h 23"/>
                <a:gd name="T36" fmla="*/ 13 w 34"/>
                <a:gd name="T37" fmla="*/ 19 h 23"/>
                <a:gd name="T38" fmla="*/ 12 w 34"/>
                <a:gd name="T39" fmla="*/ 20 h 23"/>
                <a:gd name="T40" fmla="*/ 11 w 34"/>
                <a:gd name="T41" fmla="*/ 21 h 23"/>
                <a:gd name="T42" fmla="*/ 12 w 34"/>
                <a:gd name="T43" fmla="*/ 23 h 23"/>
                <a:gd name="T44" fmla="*/ 13 w 34"/>
                <a:gd name="T45" fmla="*/ 23 h 23"/>
                <a:gd name="T46" fmla="*/ 16 w 34"/>
                <a:gd name="T47" fmla="*/ 21 h 23"/>
                <a:gd name="T48" fmla="*/ 17 w 34"/>
                <a:gd name="T49" fmla="*/ 22 h 23"/>
                <a:gd name="T50" fmla="*/ 18 w 34"/>
                <a:gd name="T51" fmla="*/ 23 h 23"/>
                <a:gd name="T52" fmla="*/ 20 w 34"/>
                <a:gd name="T53" fmla="*/ 23 h 23"/>
                <a:gd name="T54" fmla="*/ 21 w 34"/>
                <a:gd name="T55" fmla="*/ 21 h 23"/>
                <a:gd name="T56" fmla="*/ 21 w 34"/>
                <a:gd name="T57" fmla="*/ 19 h 23"/>
                <a:gd name="T58" fmla="*/ 18 w 34"/>
                <a:gd name="T59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" h="23">
                  <a:moveTo>
                    <a:pt x="18" y="18"/>
                  </a:moveTo>
                  <a:cubicBezTo>
                    <a:pt x="33" y="3"/>
                    <a:pt x="33" y="3"/>
                    <a:pt x="33" y="3"/>
                  </a:cubicBezTo>
                  <a:cubicBezTo>
                    <a:pt x="33" y="3"/>
                    <a:pt x="34" y="2"/>
                    <a:pt x="34" y="2"/>
                  </a:cubicBezTo>
                  <a:cubicBezTo>
                    <a:pt x="34" y="2"/>
                    <a:pt x="33" y="1"/>
                    <a:pt x="33" y="1"/>
                  </a:cubicBezTo>
                  <a:cubicBezTo>
                    <a:pt x="33" y="1"/>
                    <a:pt x="32" y="0"/>
                    <a:pt x="32" y="0"/>
                  </a:cubicBezTo>
                  <a:cubicBezTo>
                    <a:pt x="32" y="0"/>
                    <a:pt x="31" y="1"/>
                    <a:pt x="31" y="1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3" y="6"/>
                    <a:pt x="3" y="6"/>
                    <a:pt x="2" y="6"/>
                  </a:cubicBezTo>
                  <a:cubicBezTo>
                    <a:pt x="2" y="6"/>
                    <a:pt x="1" y="7"/>
                    <a:pt x="1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0" y="9"/>
                    <a:pt x="1" y="10"/>
                    <a:pt x="1" y="10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22"/>
                    <a:pt x="11" y="22"/>
                    <a:pt x="12" y="23"/>
                  </a:cubicBezTo>
                  <a:cubicBezTo>
                    <a:pt x="12" y="23"/>
                    <a:pt x="12" y="23"/>
                    <a:pt x="13" y="23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23"/>
                    <a:pt x="19" y="23"/>
                    <a:pt x="20" y="23"/>
                  </a:cubicBezTo>
                  <a:cubicBezTo>
                    <a:pt x="21" y="23"/>
                    <a:pt x="22" y="22"/>
                    <a:pt x="21" y="21"/>
                  </a:cubicBezTo>
                  <a:cubicBezTo>
                    <a:pt x="21" y="20"/>
                    <a:pt x="21" y="20"/>
                    <a:pt x="21" y="19"/>
                  </a:cubicBezTo>
                  <a:lnTo>
                    <a:pt x="1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</p:grpSp>
      <p:grpSp>
        <p:nvGrpSpPr>
          <p:cNvPr id="48150" name="Group 45"/>
          <p:cNvGrpSpPr>
            <a:grpSpLocks/>
          </p:cNvGrpSpPr>
          <p:nvPr/>
        </p:nvGrpSpPr>
        <p:grpSpPr bwMode="auto">
          <a:xfrm>
            <a:off x="3565043" y="3683794"/>
            <a:ext cx="798663" cy="1471613"/>
            <a:chOff x="4752324" y="4894851"/>
            <a:chExt cx="1066423" cy="1963149"/>
          </a:xfrm>
        </p:grpSpPr>
        <p:sp>
          <p:nvSpPr>
            <p:cNvPr id="48" name="Freeform 16"/>
            <p:cNvSpPr>
              <a:spLocks/>
            </p:cNvSpPr>
            <p:nvPr/>
          </p:nvSpPr>
          <p:spPr bwMode="auto">
            <a:xfrm rot="5400000">
              <a:off x="4980068" y="6019321"/>
              <a:ext cx="1508893" cy="168466"/>
            </a:xfrm>
            <a:custGeom>
              <a:avLst/>
              <a:gdLst>
                <a:gd name="T0" fmla="*/ 0 w 552"/>
                <a:gd name="T1" fmla="*/ 47 h 47"/>
                <a:gd name="T2" fmla="*/ 0 w 552"/>
                <a:gd name="T3" fmla="*/ 21 h 47"/>
                <a:gd name="T4" fmla="*/ 11 w 552"/>
                <a:gd name="T5" fmla="*/ 0 h 47"/>
                <a:gd name="T6" fmla="*/ 552 w 552"/>
                <a:gd name="T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47">
                  <a:moveTo>
                    <a:pt x="0" y="47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7"/>
                    <a:pt x="4" y="0"/>
                    <a:pt x="11" y="0"/>
                  </a:cubicBezTo>
                  <a:cubicBezTo>
                    <a:pt x="552" y="0"/>
                    <a:pt x="552" y="0"/>
                    <a:pt x="552" y="0"/>
                  </a:cubicBezTo>
                </a:path>
              </a:pathLst>
            </a:custGeom>
            <a:solidFill>
              <a:srgbClr val="FFFFFF"/>
            </a:solidFill>
            <a:ln w="857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49" name="Oval 10"/>
            <p:cNvSpPr>
              <a:spLocks noChangeArrowheads="1"/>
            </p:cNvSpPr>
            <p:nvPr/>
          </p:nvSpPr>
          <p:spPr bwMode="auto">
            <a:xfrm rot="5400000">
              <a:off x="4751813" y="4895362"/>
              <a:ext cx="906925" cy="905903"/>
            </a:xfrm>
            <a:prstGeom prst="ellipse">
              <a:avLst/>
            </a:prstGeom>
            <a:solidFill>
              <a:schemeClr val="accent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defTabSz="914126" rtl="1"/>
              <a:endParaRPr lang="zh-CN" altLang="zh-CN" sz="1799">
                <a:solidFill>
                  <a:srgbClr val="1C1C1C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48151" name="Freeform 18"/>
          <p:cNvSpPr>
            <a:spLocks/>
          </p:cNvSpPr>
          <p:nvPr/>
        </p:nvSpPr>
        <p:spPr bwMode="auto">
          <a:xfrm>
            <a:off x="3761052" y="3858996"/>
            <a:ext cx="309770" cy="310059"/>
          </a:xfrm>
          <a:custGeom>
            <a:avLst/>
            <a:gdLst>
              <a:gd name="T0" fmla="*/ 305622 w 360"/>
              <a:gd name="T1" fmla="*/ 413623 h 360"/>
              <a:gd name="T2" fmla="*/ 337793 w 360"/>
              <a:gd name="T3" fmla="*/ 380303 h 360"/>
              <a:gd name="T4" fmla="*/ 281494 w 360"/>
              <a:gd name="T5" fmla="*/ 178088 h 360"/>
              <a:gd name="T6" fmla="*/ 365368 w 360"/>
              <a:gd name="T7" fmla="*/ 94214 h 360"/>
              <a:gd name="T8" fmla="*/ 390645 w 360"/>
              <a:gd name="T9" fmla="*/ 21830 h 360"/>
              <a:gd name="T10" fmla="*/ 319410 w 360"/>
              <a:gd name="T11" fmla="*/ 48256 h 360"/>
              <a:gd name="T12" fmla="*/ 235536 w 360"/>
              <a:gd name="T13" fmla="*/ 132130 h 360"/>
              <a:gd name="T14" fmla="*/ 32171 w 360"/>
              <a:gd name="T15" fmla="*/ 74682 h 360"/>
              <a:gd name="T16" fmla="*/ 0 w 360"/>
              <a:gd name="T17" fmla="*/ 108002 h 360"/>
              <a:gd name="T18" fmla="*/ 170045 w 360"/>
              <a:gd name="T19" fmla="*/ 197620 h 360"/>
              <a:gd name="T20" fmla="*/ 112598 w 360"/>
              <a:gd name="T21" fmla="*/ 255068 h 360"/>
              <a:gd name="T22" fmla="*/ 43660 w 360"/>
              <a:gd name="T23" fmla="*/ 259663 h 360"/>
              <a:gd name="T24" fmla="*/ 10341 w 360"/>
              <a:gd name="T25" fmla="*/ 291834 h 360"/>
              <a:gd name="T26" fmla="*/ 91916 w 360"/>
              <a:gd name="T27" fmla="*/ 321707 h 360"/>
              <a:gd name="T28" fmla="*/ 120640 w 360"/>
              <a:gd name="T29" fmla="*/ 402133 h 360"/>
              <a:gd name="T30" fmla="*/ 153960 w 360"/>
              <a:gd name="T31" fmla="*/ 369963 h 360"/>
              <a:gd name="T32" fmla="*/ 157407 w 360"/>
              <a:gd name="T33" fmla="*/ 301026 h 360"/>
              <a:gd name="T34" fmla="*/ 216004 w 360"/>
              <a:gd name="T35" fmla="*/ 242429 h 360"/>
              <a:gd name="T36" fmla="*/ 305622 w 360"/>
              <a:gd name="T37" fmla="*/ 413623 h 3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60" h="360">
                <a:moveTo>
                  <a:pt x="266" y="360"/>
                </a:moveTo>
                <a:cubicBezTo>
                  <a:pt x="294" y="331"/>
                  <a:pt x="294" y="331"/>
                  <a:pt x="294" y="331"/>
                </a:cubicBezTo>
                <a:cubicBezTo>
                  <a:pt x="245" y="155"/>
                  <a:pt x="245" y="155"/>
                  <a:pt x="245" y="155"/>
                </a:cubicBezTo>
                <a:cubicBezTo>
                  <a:pt x="318" y="82"/>
                  <a:pt x="318" y="82"/>
                  <a:pt x="318" y="82"/>
                </a:cubicBezTo>
                <a:cubicBezTo>
                  <a:pt x="318" y="82"/>
                  <a:pt x="360" y="39"/>
                  <a:pt x="340" y="19"/>
                </a:cubicBezTo>
                <a:cubicBezTo>
                  <a:pt x="320" y="0"/>
                  <a:pt x="278" y="42"/>
                  <a:pt x="278" y="42"/>
                </a:cubicBezTo>
                <a:cubicBezTo>
                  <a:pt x="205" y="115"/>
                  <a:pt x="205" y="115"/>
                  <a:pt x="205" y="115"/>
                </a:cubicBezTo>
                <a:cubicBezTo>
                  <a:pt x="28" y="65"/>
                  <a:pt x="28" y="65"/>
                  <a:pt x="28" y="65"/>
                </a:cubicBezTo>
                <a:cubicBezTo>
                  <a:pt x="0" y="94"/>
                  <a:pt x="0" y="94"/>
                  <a:pt x="0" y="94"/>
                </a:cubicBezTo>
                <a:cubicBezTo>
                  <a:pt x="148" y="172"/>
                  <a:pt x="148" y="172"/>
                  <a:pt x="148" y="172"/>
                </a:cubicBezTo>
                <a:cubicBezTo>
                  <a:pt x="98" y="222"/>
                  <a:pt x="98" y="222"/>
                  <a:pt x="98" y="222"/>
                </a:cubicBezTo>
                <a:cubicBezTo>
                  <a:pt x="38" y="226"/>
                  <a:pt x="38" y="226"/>
                  <a:pt x="38" y="226"/>
                </a:cubicBezTo>
                <a:cubicBezTo>
                  <a:pt x="9" y="254"/>
                  <a:pt x="9" y="254"/>
                  <a:pt x="9" y="254"/>
                </a:cubicBezTo>
                <a:cubicBezTo>
                  <a:pt x="80" y="280"/>
                  <a:pt x="80" y="280"/>
                  <a:pt x="80" y="280"/>
                </a:cubicBezTo>
                <a:cubicBezTo>
                  <a:pt x="105" y="350"/>
                  <a:pt x="105" y="350"/>
                  <a:pt x="105" y="350"/>
                </a:cubicBezTo>
                <a:cubicBezTo>
                  <a:pt x="134" y="322"/>
                  <a:pt x="134" y="322"/>
                  <a:pt x="134" y="322"/>
                </a:cubicBezTo>
                <a:cubicBezTo>
                  <a:pt x="137" y="262"/>
                  <a:pt x="137" y="262"/>
                  <a:pt x="137" y="262"/>
                </a:cubicBezTo>
                <a:cubicBezTo>
                  <a:pt x="188" y="211"/>
                  <a:pt x="188" y="211"/>
                  <a:pt x="188" y="211"/>
                </a:cubicBezTo>
                <a:lnTo>
                  <a:pt x="266" y="3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defTabSz="914126" rtl="1"/>
            <a:endParaRPr lang="zh-CN" altLang="en-US" sz="1799">
              <a:solidFill>
                <a:srgbClr val="1C1C1C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grpSp>
        <p:nvGrpSpPr>
          <p:cNvPr id="48146" name="Group 26"/>
          <p:cNvGrpSpPr>
            <a:grpSpLocks/>
          </p:cNvGrpSpPr>
          <p:nvPr/>
        </p:nvGrpSpPr>
        <p:grpSpPr bwMode="auto">
          <a:xfrm>
            <a:off x="4736257" y="3683794"/>
            <a:ext cx="808186" cy="1471613"/>
            <a:chOff x="6314302" y="4894850"/>
            <a:chExt cx="1078089" cy="1963150"/>
          </a:xfrm>
        </p:grpSpPr>
        <p:sp>
          <p:nvSpPr>
            <p:cNvPr id="29" name="Freeform 15"/>
            <p:cNvSpPr>
              <a:spLocks/>
            </p:cNvSpPr>
            <p:nvPr/>
          </p:nvSpPr>
          <p:spPr bwMode="auto">
            <a:xfrm rot="5400000">
              <a:off x="5645594" y="6017815"/>
              <a:ext cx="1508894" cy="171478"/>
            </a:xfrm>
            <a:custGeom>
              <a:avLst/>
              <a:gdLst>
                <a:gd name="T0" fmla="*/ 0 w 552"/>
                <a:gd name="T1" fmla="*/ 0 h 48"/>
                <a:gd name="T2" fmla="*/ 0 w 552"/>
                <a:gd name="T3" fmla="*/ 27 h 48"/>
                <a:gd name="T4" fmla="*/ 11 w 552"/>
                <a:gd name="T5" fmla="*/ 47 h 48"/>
                <a:gd name="T6" fmla="*/ 552 w 552"/>
                <a:gd name="T7" fmla="*/ 4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48">
                  <a:moveTo>
                    <a:pt x="0" y="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40"/>
                    <a:pt x="4" y="48"/>
                    <a:pt x="11" y="47"/>
                  </a:cubicBezTo>
                  <a:cubicBezTo>
                    <a:pt x="552" y="47"/>
                    <a:pt x="552" y="47"/>
                    <a:pt x="552" y="47"/>
                  </a:cubicBezTo>
                </a:path>
              </a:pathLst>
            </a:custGeom>
            <a:noFill/>
            <a:ln w="857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21882" tIns="60941" rIns="121882" bIns="60941"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30" name="Oval 9"/>
            <p:cNvSpPr>
              <a:spLocks noChangeArrowheads="1"/>
            </p:cNvSpPr>
            <p:nvPr/>
          </p:nvSpPr>
          <p:spPr bwMode="auto">
            <a:xfrm rot="5400000">
              <a:off x="6482447" y="4891831"/>
              <a:ext cx="906925" cy="912962"/>
            </a:xfrm>
            <a:prstGeom prst="ellipse">
              <a:avLst/>
            </a:prstGeom>
            <a:solidFill>
              <a:schemeClr val="accent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lIns="121882" tIns="60941" rIns="121882" bIns="6094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defTabSz="914126" rtl="1"/>
              <a:endParaRPr lang="zh-CN" altLang="zh-CN" sz="1799">
                <a:solidFill>
                  <a:srgbClr val="1C1C1C"/>
                </a:solidFill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grpSp>
        <p:nvGrpSpPr>
          <p:cNvPr id="69" name="Group 68"/>
          <p:cNvGrpSpPr/>
          <p:nvPr/>
        </p:nvGrpSpPr>
        <p:grpSpPr bwMode="auto">
          <a:xfrm>
            <a:off x="5077004" y="3886007"/>
            <a:ext cx="271969" cy="253829"/>
            <a:chOff x="4418013" y="3475038"/>
            <a:chExt cx="285750" cy="266701"/>
          </a:xfrm>
          <a:solidFill>
            <a:schemeClr val="bg1"/>
          </a:solidFill>
        </p:grpSpPr>
        <p:sp>
          <p:nvSpPr>
            <p:cNvPr id="70" name="Freeform 105"/>
            <p:cNvSpPr>
              <a:spLocks/>
            </p:cNvSpPr>
            <p:nvPr/>
          </p:nvSpPr>
          <p:spPr bwMode="auto">
            <a:xfrm>
              <a:off x="4418013" y="3651251"/>
              <a:ext cx="98425" cy="90488"/>
            </a:xfrm>
            <a:custGeom>
              <a:avLst/>
              <a:gdLst>
                <a:gd name="T0" fmla="*/ 22 w 26"/>
                <a:gd name="T1" fmla="*/ 1 h 24"/>
                <a:gd name="T2" fmla="*/ 20 w 26"/>
                <a:gd name="T3" fmla="*/ 1 h 24"/>
                <a:gd name="T4" fmla="*/ 0 w 26"/>
                <a:gd name="T5" fmla="*/ 20 h 24"/>
                <a:gd name="T6" fmla="*/ 0 w 26"/>
                <a:gd name="T7" fmla="*/ 22 h 24"/>
                <a:gd name="T8" fmla="*/ 1 w 26"/>
                <a:gd name="T9" fmla="*/ 23 h 24"/>
                <a:gd name="T10" fmla="*/ 5 w 26"/>
                <a:gd name="T11" fmla="*/ 24 h 24"/>
                <a:gd name="T12" fmla="*/ 7 w 26"/>
                <a:gd name="T13" fmla="*/ 24 h 24"/>
                <a:gd name="T14" fmla="*/ 25 w 26"/>
                <a:gd name="T15" fmla="*/ 6 h 24"/>
                <a:gd name="T16" fmla="*/ 25 w 26"/>
                <a:gd name="T17" fmla="*/ 3 h 24"/>
                <a:gd name="T18" fmla="*/ 22 w 26"/>
                <a:gd name="T19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4">
                  <a:moveTo>
                    <a:pt x="22" y="1"/>
                  </a:moveTo>
                  <a:cubicBezTo>
                    <a:pt x="22" y="0"/>
                    <a:pt x="21" y="0"/>
                    <a:pt x="20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1"/>
                    <a:pt x="0" y="22"/>
                  </a:cubicBezTo>
                  <a:cubicBezTo>
                    <a:pt x="0" y="22"/>
                    <a:pt x="1" y="23"/>
                    <a:pt x="1" y="23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6" y="24"/>
                    <a:pt x="7" y="24"/>
                    <a:pt x="7" y="24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6" y="5"/>
                    <a:pt x="26" y="4"/>
                    <a:pt x="25" y="3"/>
                  </a:cubicBezTo>
                  <a:lnTo>
                    <a:pt x="22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  <p:sp>
          <p:nvSpPr>
            <p:cNvPr id="71" name="Freeform 106"/>
            <p:cNvSpPr>
              <a:spLocks noEditPoints="1"/>
            </p:cNvSpPr>
            <p:nvPr/>
          </p:nvSpPr>
          <p:spPr bwMode="auto">
            <a:xfrm>
              <a:off x="4456113" y="3475038"/>
              <a:ext cx="247650" cy="236538"/>
            </a:xfrm>
            <a:custGeom>
              <a:avLst/>
              <a:gdLst>
                <a:gd name="T0" fmla="*/ 45 w 66"/>
                <a:gd name="T1" fmla="*/ 1 h 63"/>
                <a:gd name="T2" fmla="*/ 45 w 66"/>
                <a:gd name="T3" fmla="*/ 0 h 63"/>
                <a:gd name="T4" fmla="*/ 45 w 66"/>
                <a:gd name="T5" fmla="*/ 1 h 63"/>
                <a:gd name="T6" fmla="*/ 40 w 66"/>
                <a:gd name="T7" fmla="*/ 1 h 63"/>
                <a:gd name="T8" fmla="*/ 39 w 66"/>
                <a:gd name="T9" fmla="*/ 2 h 63"/>
                <a:gd name="T10" fmla="*/ 37 w 66"/>
                <a:gd name="T11" fmla="*/ 6 h 63"/>
                <a:gd name="T12" fmla="*/ 38 w 66"/>
                <a:gd name="T13" fmla="*/ 9 h 63"/>
                <a:gd name="T14" fmla="*/ 36 w 66"/>
                <a:gd name="T15" fmla="*/ 16 h 63"/>
                <a:gd name="T16" fmla="*/ 21 w 66"/>
                <a:gd name="T17" fmla="*/ 26 h 63"/>
                <a:gd name="T18" fmla="*/ 5 w 66"/>
                <a:gd name="T19" fmla="*/ 26 h 63"/>
                <a:gd name="T20" fmla="*/ 5 w 66"/>
                <a:gd name="T21" fmla="*/ 26 h 63"/>
                <a:gd name="T22" fmla="*/ 5 w 66"/>
                <a:gd name="T23" fmla="*/ 26 h 63"/>
                <a:gd name="T24" fmla="*/ 0 w 66"/>
                <a:gd name="T25" fmla="*/ 29 h 63"/>
                <a:gd name="T26" fmla="*/ 0 w 66"/>
                <a:gd name="T27" fmla="*/ 30 h 63"/>
                <a:gd name="T28" fmla="*/ 0 w 66"/>
                <a:gd name="T29" fmla="*/ 32 h 63"/>
                <a:gd name="T30" fmla="*/ 31 w 66"/>
                <a:gd name="T31" fmla="*/ 62 h 63"/>
                <a:gd name="T32" fmla="*/ 32 w 66"/>
                <a:gd name="T33" fmla="*/ 63 h 63"/>
                <a:gd name="T34" fmla="*/ 33 w 66"/>
                <a:gd name="T35" fmla="*/ 62 h 63"/>
                <a:gd name="T36" fmla="*/ 37 w 66"/>
                <a:gd name="T37" fmla="*/ 42 h 63"/>
                <a:gd name="T38" fmla="*/ 46 w 66"/>
                <a:gd name="T39" fmla="*/ 27 h 63"/>
                <a:gd name="T40" fmla="*/ 54 w 66"/>
                <a:gd name="T41" fmla="*/ 25 h 63"/>
                <a:gd name="T42" fmla="*/ 56 w 66"/>
                <a:gd name="T43" fmla="*/ 25 h 63"/>
                <a:gd name="T44" fmla="*/ 61 w 66"/>
                <a:gd name="T45" fmla="*/ 23 h 63"/>
                <a:gd name="T46" fmla="*/ 61 w 66"/>
                <a:gd name="T47" fmla="*/ 23 h 63"/>
                <a:gd name="T48" fmla="*/ 45 w 66"/>
                <a:gd name="T49" fmla="*/ 1 h 63"/>
                <a:gd name="T50" fmla="*/ 54 w 66"/>
                <a:gd name="T51" fmla="*/ 9 h 63"/>
                <a:gd name="T52" fmla="*/ 52 w 66"/>
                <a:gd name="T53" fmla="*/ 8 h 63"/>
                <a:gd name="T54" fmla="*/ 54 w 66"/>
                <a:gd name="T55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6" h="63">
                  <a:moveTo>
                    <a:pt x="45" y="1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43" y="0"/>
                    <a:pt x="41" y="0"/>
                    <a:pt x="40" y="1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8" y="3"/>
                    <a:pt x="37" y="5"/>
                    <a:pt x="37" y="6"/>
                  </a:cubicBezTo>
                  <a:cubicBezTo>
                    <a:pt x="37" y="7"/>
                    <a:pt x="37" y="8"/>
                    <a:pt x="38" y="9"/>
                  </a:cubicBezTo>
                  <a:cubicBezTo>
                    <a:pt x="39" y="12"/>
                    <a:pt x="38" y="15"/>
                    <a:pt x="36" y="16"/>
                  </a:cubicBezTo>
                  <a:cubicBezTo>
                    <a:pt x="33" y="19"/>
                    <a:pt x="24" y="28"/>
                    <a:pt x="21" y="26"/>
                  </a:cubicBezTo>
                  <a:cubicBezTo>
                    <a:pt x="16" y="23"/>
                    <a:pt x="10" y="24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3" y="27"/>
                    <a:pt x="2" y="28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63"/>
                    <a:pt x="32" y="63"/>
                    <a:pt x="32" y="63"/>
                  </a:cubicBezTo>
                  <a:cubicBezTo>
                    <a:pt x="33" y="63"/>
                    <a:pt x="33" y="63"/>
                    <a:pt x="33" y="62"/>
                  </a:cubicBezTo>
                  <a:cubicBezTo>
                    <a:pt x="38" y="57"/>
                    <a:pt x="41" y="49"/>
                    <a:pt x="37" y="42"/>
                  </a:cubicBezTo>
                  <a:cubicBezTo>
                    <a:pt x="35" y="39"/>
                    <a:pt x="44" y="30"/>
                    <a:pt x="46" y="27"/>
                  </a:cubicBezTo>
                  <a:cubicBezTo>
                    <a:pt x="48" y="25"/>
                    <a:pt x="51" y="24"/>
                    <a:pt x="54" y="25"/>
                  </a:cubicBezTo>
                  <a:cubicBezTo>
                    <a:pt x="54" y="25"/>
                    <a:pt x="55" y="25"/>
                    <a:pt x="56" y="25"/>
                  </a:cubicBezTo>
                  <a:cubicBezTo>
                    <a:pt x="58" y="25"/>
                    <a:pt x="60" y="25"/>
                    <a:pt x="61" y="23"/>
                  </a:cubicBezTo>
                  <a:cubicBezTo>
                    <a:pt x="61" y="23"/>
                    <a:pt x="61" y="23"/>
                    <a:pt x="61" y="23"/>
                  </a:cubicBezTo>
                  <a:cubicBezTo>
                    <a:pt x="66" y="17"/>
                    <a:pt x="54" y="3"/>
                    <a:pt x="45" y="1"/>
                  </a:cubicBezTo>
                  <a:close/>
                  <a:moveTo>
                    <a:pt x="54" y="9"/>
                  </a:moveTo>
                  <a:cubicBezTo>
                    <a:pt x="52" y="8"/>
                    <a:pt x="52" y="8"/>
                    <a:pt x="52" y="8"/>
                  </a:cubicBezTo>
                  <a:cubicBezTo>
                    <a:pt x="53" y="8"/>
                    <a:pt x="53" y="9"/>
                    <a:pt x="5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defTabSz="685577" rtl="1">
                <a:defRPr/>
              </a:pPr>
              <a:endParaRPr lang="en-US" sz="1799">
                <a:solidFill>
                  <a:srgbClr val="1C1C1C"/>
                </a:solidFill>
                <a:latin typeface="Calibri"/>
                <a:cs typeface="B Nazanin" pitchFamily="2" charset="-78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82" name="直接连接符 81"/>
            <p:cNvCxnSpPr>
              <a:endCxn id="83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矩形 82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84" name="KSO_GT1.1.1"/>
          <p:cNvSpPr txBox="1"/>
          <p:nvPr/>
        </p:nvSpPr>
        <p:spPr>
          <a:xfrm>
            <a:off x="1428665" y="466617"/>
            <a:ext cx="1483867" cy="31231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464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ck Arc 51"/>
          <p:cNvSpPr/>
          <p:nvPr/>
        </p:nvSpPr>
        <p:spPr>
          <a:xfrm>
            <a:off x="918913" y="2100596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1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1399" dirty="0">
              <a:solidFill>
                <a:schemeClr val="tx1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1" name="Block Arc 53"/>
          <p:cNvSpPr/>
          <p:nvPr/>
        </p:nvSpPr>
        <p:spPr>
          <a:xfrm>
            <a:off x="3733600" y="2100596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3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1399" dirty="0">
              <a:solidFill>
                <a:schemeClr val="tx1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2" name="Block Arc 55"/>
          <p:cNvSpPr/>
          <p:nvPr/>
        </p:nvSpPr>
        <p:spPr>
          <a:xfrm>
            <a:off x="6548214" y="2100596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5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1399" dirty="0">
              <a:solidFill>
                <a:schemeClr val="tx1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3" name="TextBox 64"/>
          <p:cNvSpPr txBox="1"/>
          <p:nvPr/>
        </p:nvSpPr>
        <p:spPr>
          <a:xfrm>
            <a:off x="1412296" y="3617448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rtl="1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1"/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1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4" name="TextBox 65"/>
          <p:cNvSpPr txBox="1"/>
          <p:nvPr/>
        </p:nvSpPr>
        <p:spPr>
          <a:xfrm>
            <a:off x="2816180" y="2152137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rtl="1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2"/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2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5" name="TextBox 66"/>
          <p:cNvSpPr txBox="1"/>
          <p:nvPr/>
        </p:nvSpPr>
        <p:spPr>
          <a:xfrm>
            <a:off x="4267109" y="3617448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rtl="1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3"/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3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6" name="TextBox 67"/>
          <p:cNvSpPr txBox="1"/>
          <p:nvPr/>
        </p:nvSpPr>
        <p:spPr>
          <a:xfrm>
            <a:off x="5656028" y="2152137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rtl="1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4"/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4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7" name="TextBox 68"/>
          <p:cNvSpPr txBox="1"/>
          <p:nvPr/>
        </p:nvSpPr>
        <p:spPr>
          <a:xfrm>
            <a:off x="7096203" y="3617448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rtl="1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5"/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5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8" name="Block Arc 52"/>
          <p:cNvSpPr/>
          <p:nvPr/>
        </p:nvSpPr>
        <p:spPr>
          <a:xfrm rot="10800000">
            <a:off x="2325526" y="2098435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2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1399" dirty="0">
              <a:solidFill>
                <a:schemeClr val="tx1"/>
              </a:solidFill>
              <a:cs typeface="B Nazanin" pitchFamily="2" charset="-78"/>
              <a:sym typeface="+mn-lt"/>
            </a:endParaRPr>
          </a:p>
        </p:txBody>
      </p:sp>
      <p:sp>
        <p:nvSpPr>
          <p:cNvPr id="19" name="Block Arc 54"/>
          <p:cNvSpPr/>
          <p:nvPr/>
        </p:nvSpPr>
        <p:spPr>
          <a:xfrm rot="10800000">
            <a:off x="5140214" y="2098435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4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1399" dirty="0">
              <a:solidFill>
                <a:schemeClr val="tx1"/>
              </a:solidFill>
              <a:cs typeface="B Nazanin" pitchFamily="2" charset="-78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280183" y="2486087"/>
            <a:ext cx="925239" cy="925239"/>
            <a:chOff x="3724322" y="1908536"/>
            <a:chExt cx="1329153" cy="1329153"/>
          </a:xfrm>
        </p:grpSpPr>
        <p:sp>
          <p:nvSpPr>
            <p:cNvPr id="23" name="椭圆 22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 sz="1399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endParaRPr lang="zh-CN" altLang="en-US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</p:grpSp>
      <p:sp>
        <p:nvSpPr>
          <p:cNvPr id="22" name="Freeform 116"/>
          <p:cNvSpPr>
            <a:spLocks noEditPoints="1"/>
          </p:cNvSpPr>
          <p:nvPr/>
        </p:nvSpPr>
        <p:spPr bwMode="auto">
          <a:xfrm>
            <a:off x="1484819" y="2764771"/>
            <a:ext cx="456158" cy="367869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algn="r" rtl="1"/>
            <a:endParaRPr lang="en-US" sz="1399">
              <a:cs typeface="B Nazanin" pitchFamily="2" charset="-78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2698307" y="2468465"/>
            <a:ext cx="925239" cy="925239"/>
            <a:chOff x="3724322" y="1908536"/>
            <a:chExt cx="1329153" cy="1329153"/>
          </a:xfrm>
        </p:grpSpPr>
        <p:sp>
          <p:nvSpPr>
            <p:cNvPr id="28" name="椭圆 27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 sz="1399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endParaRPr lang="zh-CN" altLang="en-US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</p:grpSp>
      <p:sp>
        <p:nvSpPr>
          <p:cNvPr id="27" name="Freeform 105"/>
          <p:cNvSpPr>
            <a:spLocks noEditPoints="1"/>
          </p:cNvSpPr>
          <p:nvPr/>
        </p:nvSpPr>
        <p:spPr bwMode="auto">
          <a:xfrm>
            <a:off x="2940439" y="2740799"/>
            <a:ext cx="433281" cy="427002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algn="r" rtl="1"/>
            <a:endParaRPr lang="en-US" sz="1399" dirty="0">
              <a:cs typeface="B Nazanin" pitchFamily="2" charset="-78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5514362" y="2458420"/>
            <a:ext cx="925239" cy="925239"/>
            <a:chOff x="3724322" y="1908536"/>
            <a:chExt cx="1329153" cy="1329153"/>
          </a:xfrm>
        </p:grpSpPr>
        <p:sp>
          <p:nvSpPr>
            <p:cNvPr id="33" name="椭圆 32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 sz="1399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endParaRPr lang="zh-CN" altLang="en-US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</p:grpSp>
      <p:sp>
        <p:nvSpPr>
          <p:cNvPr id="32" name="Freeform 45"/>
          <p:cNvSpPr>
            <a:spLocks noEditPoints="1"/>
          </p:cNvSpPr>
          <p:nvPr/>
        </p:nvSpPr>
        <p:spPr bwMode="auto">
          <a:xfrm>
            <a:off x="5777178" y="2721658"/>
            <a:ext cx="389255" cy="389255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algn="r" rtl="1"/>
            <a:endParaRPr lang="en-US" sz="1399">
              <a:cs typeface="B Nazanin" pitchFamily="2" charset="-78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6928674" y="2465728"/>
            <a:ext cx="925239" cy="925239"/>
            <a:chOff x="3724322" y="1908536"/>
            <a:chExt cx="1329153" cy="1329153"/>
          </a:xfrm>
        </p:grpSpPr>
        <p:sp>
          <p:nvSpPr>
            <p:cNvPr id="38" name="椭圆 37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 sz="1399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endParaRPr lang="zh-CN" altLang="en-US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</p:grpSp>
      <p:sp>
        <p:nvSpPr>
          <p:cNvPr id="37" name="Freeform 62"/>
          <p:cNvSpPr>
            <a:spLocks noChangeAspect="1" noEditPoints="1"/>
          </p:cNvSpPr>
          <p:nvPr/>
        </p:nvSpPr>
        <p:spPr bwMode="auto">
          <a:xfrm>
            <a:off x="7176519" y="2722616"/>
            <a:ext cx="423615" cy="427002"/>
          </a:xfrm>
          <a:custGeom>
            <a:avLst/>
            <a:gdLst/>
            <a:ahLst/>
            <a:cxnLst>
              <a:cxn ang="0">
                <a:pos x="58" y="33"/>
              </a:cxn>
              <a:cxn ang="0">
                <a:pos x="57" y="34"/>
              </a:cxn>
              <a:cxn ang="0">
                <a:pos x="50" y="35"/>
              </a:cxn>
              <a:cxn ang="0">
                <a:pos x="49" y="39"/>
              </a:cxn>
              <a:cxn ang="0">
                <a:pos x="53" y="44"/>
              </a:cxn>
              <a:cxn ang="0">
                <a:pos x="53" y="45"/>
              </a:cxn>
              <a:cxn ang="0">
                <a:pos x="53" y="46"/>
              </a:cxn>
              <a:cxn ang="0">
                <a:pos x="45" y="53"/>
              </a:cxn>
              <a:cxn ang="0">
                <a:pos x="44" y="52"/>
              </a:cxn>
              <a:cxn ang="0">
                <a:pos x="39" y="48"/>
              </a:cxn>
              <a:cxn ang="0">
                <a:pos x="36" y="50"/>
              </a:cxn>
              <a:cxn ang="0">
                <a:pos x="34" y="57"/>
              </a:cxn>
              <a:cxn ang="0">
                <a:pos x="33" y="58"/>
              </a:cxn>
              <a:cxn ang="0">
                <a:pos x="25" y="58"/>
              </a:cxn>
              <a:cxn ang="0">
                <a:pos x="23" y="57"/>
              </a:cxn>
              <a:cxn ang="0">
                <a:pos x="22" y="50"/>
              </a:cxn>
              <a:cxn ang="0">
                <a:pos x="19" y="48"/>
              </a:cxn>
              <a:cxn ang="0">
                <a:pos x="14" y="52"/>
              </a:cxn>
              <a:cxn ang="0">
                <a:pos x="13" y="53"/>
              </a:cxn>
              <a:cxn ang="0">
                <a:pos x="12" y="52"/>
              </a:cxn>
              <a:cxn ang="0">
                <a:pos x="5" y="46"/>
              </a:cxn>
              <a:cxn ang="0">
                <a:pos x="5" y="45"/>
              </a:cxn>
              <a:cxn ang="0">
                <a:pos x="5" y="44"/>
              </a:cxn>
              <a:cxn ang="0">
                <a:pos x="9" y="39"/>
              </a:cxn>
              <a:cxn ang="0">
                <a:pos x="8" y="35"/>
              </a:cxn>
              <a:cxn ang="0">
                <a:pos x="1" y="34"/>
              </a:cxn>
              <a:cxn ang="0">
                <a:pos x="0" y="33"/>
              </a:cxn>
              <a:cxn ang="0">
                <a:pos x="0" y="24"/>
              </a:cxn>
              <a:cxn ang="0">
                <a:pos x="1" y="23"/>
              </a:cxn>
              <a:cxn ang="0">
                <a:pos x="8" y="22"/>
              </a:cxn>
              <a:cxn ang="0">
                <a:pos x="9" y="18"/>
              </a:cxn>
              <a:cxn ang="0">
                <a:pos x="5" y="13"/>
              </a:cxn>
              <a:cxn ang="0">
                <a:pos x="5" y="12"/>
              </a:cxn>
              <a:cxn ang="0">
                <a:pos x="5" y="11"/>
              </a:cxn>
              <a:cxn ang="0">
                <a:pos x="13" y="5"/>
              </a:cxn>
              <a:cxn ang="0">
                <a:pos x="14" y="5"/>
              </a:cxn>
              <a:cxn ang="0">
                <a:pos x="19" y="9"/>
              </a:cxn>
              <a:cxn ang="0">
                <a:pos x="22" y="8"/>
              </a:cxn>
              <a:cxn ang="0">
                <a:pos x="23" y="1"/>
              </a:cxn>
              <a:cxn ang="0">
                <a:pos x="25" y="0"/>
              </a:cxn>
              <a:cxn ang="0">
                <a:pos x="33" y="0"/>
              </a:cxn>
              <a:cxn ang="0">
                <a:pos x="34" y="1"/>
              </a:cxn>
              <a:cxn ang="0">
                <a:pos x="36" y="8"/>
              </a:cxn>
              <a:cxn ang="0">
                <a:pos x="39" y="9"/>
              </a:cxn>
              <a:cxn ang="0">
                <a:pos x="44" y="5"/>
              </a:cxn>
              <a:cxn ang="0">
                <a:pos x="45" y="5"/>
              </a:cxn>
              <a:cxn ang="0">
                <a:pos x="46" y="5"/>
              </a:cxn>
              <a:cxn ang="0">
                <a:pos x="52" y="12"/>
              </a:cxn>
              <a:cxn ang="0">
                <a:pos x="53" y="12"/>
              </a:cxn>
              <a:cxn ang="0">
                <a:pos x="52" y="13"/>
              </a:cxn>
              <a:cxn ang="0">
                <a:pos x="48" y="18"/>
              </a:cxn>
              <a:cxn ang="0">
                <a:pos x="50" y="22"/>
              </a:cxn>
              <a:cxn ang="0">
                <a:pos x="57" y="23"/>
              </a:cxn>
              <a:cxn ang="0">
                <a:pos x="58" y="25"/>
              </a:cxn>
              <a:cxn ang="0">
                <a:pos x="58" y="33"/>
              </a:cxn>
              <a:cxn ang="0">
                <a:pos x="29" y="19"/>
              </a:cxn>
              <a:cxn ang="0">
                <a:pos x="19" y="29"/>
              </a:cxn>
              <a:cxn ang="0">
                <a:pos x="29" y="38"/>
              </a:cxn>
              <a:cxn ang="0">
                <a:pos x="39" y="29"/>
              </a:cxn>
              <a:cxn ang="0">
                <a:pos x="29" y="19"/>
              </a:cxn>
            </a:cxnLst>
            <a:rect l="0" t="0" r="r" b="b"/>
            <a:pathLst>
              <a:path w="58" h="58">
                <a:moveTo>
                  <a:pt x="58" y="33"/>
                </a:moveTo>
                <a:cubicBezTo>
                  <a:pt x="58" y="34"/>
                  <a:pt x="58" y="34"/>
                  <a:pt x="57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7"/>
                  <a:pt x="49" y="38"/>
                  <a:pt x="49" y="39"/>
                </a:cubicBezTo>
                <a:cubicBezTo>
                  <a:pt x="50" y="41"/>
                  <a:pt x="51" y="42"/>
                  <a:pt x="53" y="44"/>
                </a:cubicBezTo>
                <a:cubicBezTo>
                  <a:pt x="53" y="44"/>
                  <a:pt x="53" y="45"/>
                  <a:pt x="53" y="45"/>
                </a:cubicBezTo>
                <a:cubicBezTo>
                  <a:pt x="53" y="45"/>
                  <a:pt x="53" y="46"/>
                  <a:pt x="53" y="46"/>
                </a:cubicBezTo>
                <a:cubicBezTo>
                  <a:pt x="52" y="47"/>
                  <a:pt x="47" y="53"/>
                  <a:pt x="45" y="53"/>
                </a:cubicBezTo>
                <a:cubicBezTo>
                  <a:pt x="45" y="53"/>
                  <a:pt x="45" y="53"/>
                  <a:pt x="44" y="52"/>
                </a:cubicBezTo>
                <a:cubicBezTo>
                  <a:pt x="39" y="48"/>
                  <a:pt x="39" y="48"/>
                  <a:pt x="39" y="48"/>
                </a:cubicBezTo>
                <a:cubicBezTo>
                  <a:pt x="38" y="49"/>
                  <a:pt x="37" y="49"/>
                  <a:pt x="36" y="50"/>
                </a:cubicBezTo>
                <a:cubicBezTo>
                  <a:pt x="35" y="52"/>
                  <a:pt x="35" y="55"/>
                  <a:pt x="34" y="57"/>
                </a:cubicBezTo>
                <a:cubicBezTo>
                  <a:pt x="34" y="57"/>
                  <a:pt x="34" y="58"/>
                  <a:pt x="33" y="58"/>
                </a:cubicBezTo>
                <a:cubicBezTo>
                  <a:pt x="25" y="58"/>
                  <a:pt x="25" y="58"/>
                  <a:pt x="25" y="58"/>
                </a:cubicBezTo>
                <a:cubicBezTo>
                  <a:pt x="24" y="58"/>
                  <a:pt x="23" y="57"/>
                  <a:pt x="23" y="57"/>
                </a:cubicBezTo>
                <a:cubicBezTo>
                  <a:pt x="22" y="50"/>
                  <a:pt x="22" y="50"/>
                  <a:pt x="22" y="50"/>
                </a:cubicBezTo>
                <a:cubicBezTo>
                  <a:pt x="21" y="49"/>
                  <a:pt x="20" y="49"/>
                  <a:pt x="19" y="48"/>
                </a:cubicBezTo>
                <a:cubicBezTo>
                  <a:pt x="14" y="52"/>
                  <a:pt x="14" y="52"/>
                  <a:pt x="14" y="52"/>
                </a:cubicBezTo>
                <a:cubicBezTo>
                  <a:pt x="13" y="53"/>
                  <a:pt x="13" y="53"/>
                  <a:pt x="13" y="53"/>
                </a:cubicBezTo>
                <a:cubicBezTo>
                  <a:pt x="12" y="53"/>
                  <a:pt x="12" y="53"/>
                  <a:pt x="12" y="52"/>
                </a:cubicBezTo>
                <a:cubicBezTo>
                  <a:pt x="10" y="50"/>
                  <a:pt x="7" y="48"/>
                  <a:pt x="5" y="46"/>
                </a:cubicBezTo>
                <a:cubicBezTo>
                  <a:pt x="5" y="46"/>
                  <a:pt x="5" y="45"/>
                  <a:pt x="5" y="45"/>
                </a:cubicBezTo>
                <a:cubicBezTo>
                  <a:pt x="5" y="45"/>
                  <a:pt x="5" y="44"/>
                  <a:pt x="5" y="44"/>
                </a:cubicBezTo>
                <a:cubicBezTo>
                  <a:pt x="7" y="42"/>
                  <a:pt x="8" y="41"/>
                  <a:pt x="9" y="39"/>
                </a:cubicBezTo>
                <a:cubicBezTo>
                  <a:pt x="9" y="38"/>
                  <a:pt x="8" y="37"/>
                  <a:pt x="8" y="35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3"/>
                  <a:pt x="0" y="33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1" y="23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21"/>
                  <a:pt x="9" y="20"/>
                  <a:pt x="9" y="18"/>
                </a:cubicBezTo>
                <a:cubicBezTo>
                  <a:pt x="8" y="17"/>
                  <a:pt x="7" y="15"/>
                  <a:pt x="5" y="13"/>
                </a:cubicBezTo>
                <a:cubicBezTo>
                  <a:pt x="5" y="13"/>
                  <a:pt x="5" y="13"/>
                  <a:pt x="5" y="12"/>
                </a:cubicBezTo>
                <a:cubicBezTo>
                  <a:pt x="5" y="12"/>
                  <a:pt x="5" y="12"/>
                  <a:pt x="5" y="11"/>
                </a:cubicBezTo>
                <a:cubicBezTo>
                  <a:pt x="6" y="10"/>
                  <a:pt x="11" y="5"/>
                  <a:pt x="13" y="5"/>
                </a:cubicBezTo>
                <a:cubicBezTo>
                  <a:pt x="13" y="5"/>
                  <a:pt x="13" y="5"/>
                  <a:pt x="14" y="5"/>
                </a:cubicBezTo>
                <a:cubicBezTo>
                  <a:pt x="19" y="9"/>
                  <a:pt x="19" y="9"/>
                  <a:pt x="19" y="9"/>
                </a:cubicBezTo>
                <a:cubicBezTo>
                  <a:pt x="20" y="9"/>
                  <a:pt x="21" y="8"/>
                  <a:pt x="22" y="8"/>
                </a:cubicBezTo>
                <a:cubicBezTo>
                  <a:pt x="22" y="5"/>
                  <a:pt x="23" y="3"/>
                  <a:pt x="23" y="1"/>
                </a:cubicBezTo>
                <a:cubicBezTo>
                  <a:pt x="23" y="0"/>
                  <a:pt x="24" y="0"/>
                  <a:pt x="25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4" y="0"/>
                  <a:pt x="34" y="0"/>
                  <a:pt x="34" y="1"/>
                </a:cubicBezTo>
                <a:cubicBezTo>
                  <a:pt x="36" y="8"/>
                  <a:pt x="36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44" y="5"/>
                  <a:pt x="44" y="5"/>
                  <a:pt x="44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8" y="7"/>
                  <a:pt x="51" y="9"/>
                  <a:pt x="52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3" y="13"/>
                  <a:pt x="53" y="13"/>
                  <a:pt x="52" y="13"/>
                </a:cubicBezTo>
                <a:cubicBezTo>
                  <a:pt x="51" y="15"/>
                  <a:pt x="50" y="17"/>
                  <a:pt x="48" y="18"/>
                </a:cubicBezTo>
                <a:cubicBezTo>
                  <a:pt x="49" y="20"/>
                  <a:pt x="50" y="21"/>
                  <a:pt x="50" y="22"/>
                </a:cubicBezTo>
                <a:cubicBezTo>
                  <a:pt x="57" y="23"/>
                  <a:pt x="57" y="23"/>
                  <a:pt x="57" y="23"/>
                </a:cubicBezTo>
                <a:cubicBezTo>
                  <a:pt x="58" y="23"/>
                  <a:pt x="58" y="24"/>
                  <a:pt x="58" y="25"/>
                </a:cubicBezTo>
                <a:lnTo>
                  <a:pt x="58" y="33"/>
                </a:lnTo>
                <a:close/>
                <a:moveTo>
                  <a:pt x="29" y="19"/>
                </a:moveTo>
                <a:cubicBezTo>
                  <a:pt x="24" y="19"/>
                  <a:pt x="19" y="23"/>
                  <a:pt x="19" y="29"/>
                </a:cubicBezTo>
                <a:cubicBezTo>
                  <a:pt x="19" y="34"/>
                  <a:pt x="24" y="38"/>
                  <a:pt x="29" y="38"/>
                </a:cubicBezTo>
                <a:cubicBezTo>
                  <a:pt x="34" y="38"/>
                  <a:pt x="39" y="34"/>
                  <a:pt x="39" y="29"/>
                </a:cubicBezTo>
                <a:cubicBezTo>
                  <a:pt x="39" y="23"/>
                  <a:pt x="34" y="19"/>
                  <a:pt x="29" y="1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algn="r" rtl="1"/>
            <a:endParaRPr lang="en-US" sz="1399">
              <a:cs typeface="B Nazanin" pitchFamily="2" charset="-78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101159" y="2491776"/>
            <a:ext cx="925239" cy="925239"/>
            <a:chOff x="3724322" y="1908536"/>
            <a:chExt cx="1329153" cy="1329153"/>
          </a:xfrm>
        </p:grpSpPr>
        <p:sp>
          <p:nvSpPr>
            <p:cNvPr id="43" name="椭圆 42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 sz="1399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endParaRPr lang="zh-CN" altLang="en-US">
                <a:solidFill>
                  <a:schemeClr val="tx1"/>
                </a:solidFill>
                <a:cs typeface="B Nazanin" pitchFamily="2" charset="-78"/>
                <a:sym typeface="+mn-lt"/>
              </a:endParaRPr>
            </a:p>
          </p:txBody>
        </p:sp>
      </p:grpSp>
      <p:sp>
        <p:nvSpPr>
          <p:cNvPr id="42" name="Freeform 178"/>
          <p:cNvSpPr>
            <a:spLocks noEditPoints="1"/>
          </p:cNvSpPr>
          <p:nvPr/>
        </p:nvSpPr>
        <p:spPr bwMode="auto">
          <a:xfrm>
            <a:off x="4306231" y="2760419"/>
            <a:ext cx="515095" cy="387952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algn="r" rtl="1"/>
            <a:endParaRPr lang="en-US" sz="1399">
              <a:cs typeface="B Nazanin" pitchFamily="2" charset="-78"/>
              <a:sym typeface="+mn-lt"/>
            </a:endParaRPr>
          </a:p>
        </p:txBody>
      </p:sp>
      <p:sp>
        <p:nvSpPr>
          <p:cNvPr id="45" name="TextBox 77"/>
          <p:cNvSpPr txBox="1"/>
          <p:nvPr/>
        </p:nvSpPr>
        <p:spPr>
          <a:xfrm>
            <a:off x="203200" y="1315964"/>
            <a:ext cx="2663885" cy="64594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 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</p:txBody>
      </p:sp>
      <p:sp>
        <p:nvSpPr>
          <p:cNvPr id="46" name="TextBox 77"/>
          <p:cNvSpPr txBox="1"/>
          <p:nvPr/>
        </p:nvSpPr>
        <p:spPr>
          <a:xfrm>
            <a:off x="3589867" y="1315964"/>
            <a:ext cx="2137135" cy="76892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 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</p:txBody>
      </p:sp>
      <p:sp>
        <p:nvSpPr>
          <p:cNvPr id="47" name="TextBox 77"/>
          <p:cNvSpPr txBox="1"/>
          <p:nvPr/>
        </p:nvSpPr>
        <p:spPr>
          <a:xfrm>
            <a:off x="6096001" y="1315964"/>
            <a:ext cx="2720622" cy="64594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 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</p:txBody>
      </p:sp>
      <p:sp>
        <p:nvSpPr>
          <p:cNvPr id="48" name="TextBox 77"/>
          <p:cNvSpPr txBox="1"/>
          <p:nvPr/>
        </p:nvSpPr>
        <p:spPr>
          <a:xfrm>
            <a:off x="812801" y="3964055"/>
            <a:ext cx="2743755" cy="64594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 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</p:txBody>
      </p:sp>
      <p:sp>
        <p:nvSpPr>
          <p:cNvPr id="49" name="TextBox 77"/>
          <p:cNvSpPr txBox="1"/>
          <p:nvPr/>
        </p:nvSpPr>
        <p:spPr>
          <a:xfrm>
            <a:off x="5644444" y="3918899"/>
            <a:ext cx="2865489" cy="64594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متن عنوان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  <a:p>
            <a:pPr algn="ctr" rtl="1"/>
            <a:r>
              <a:rPr lang="fa-IR" altLang="zh-CN" sz="799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  <a:sym typeface="+mn-lt"/>
              </a:rPr>
              <a:t> 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52" name="直接连接符 51"/>
            <p:cNvCxnSpPr>
              <a:endCxn id="53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矩形 52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itchFamily="2" charset="-78"/>
              </a:endParaRPr>
            </a:p>
          </p:txBody>
        </p:sp>
      </p:grpSp>
      <p:sp>
        <p:nvSpPr>
          <p:cNvPr id="54" name="KSO_GT1.1.1"/>
          <p:cNvSpPr txBox="1"/>
          <p:nvPr/>
        </p:nvSpPr>
        <p:spPr>
          <a:xfrm>
            <a:off x="1360933" y="500484"/>
            <a:ext cx="1540312" cy="267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265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1" grpId="0" bldLvl="0" animBg="1"/>
      <p:bldP spid="12" grpId="0" bldLvl="0" animBg="1"/>
      <p:bldP spid="13" grpId="0"/>
      <p:bldP spid="14" grpId="0"/>
      <p:bldP spid="15" grpId="0"/>
      <p:bldP spid="16" grpId="0"/>
      <p:bldP spid="17" grpId="0"/>
      <p:bldP spid="18" grpId="0" bldLvl="0" animBg="1"/>
      <p:bldP spid="19" grpId="0" bldLvl="0" animBg="1"/>
      <p:bldP spid="45" grpId="0"/>
      <p:bldP spid="46" grpId="0"/>
      <p:bldP spid="47" grpId="0"/>
      <p:bldP spid="48" grpId="0"/>
      <p:bldP spid="49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红动">
      <a:dk1>
        <a:srgbClr val="1C1C1C"/>
      </a:dk1>
      <a:lt1>
        <a:srgbClr val="FFFFFF"/>
      </a:lt1>
      <a:dk2>
        <a:srgbClr val="1C1C1C"/>
      </a:dk2>
      <a:lt2>
        <a:srgbClr val="FFFFFF"/>
      </a:lt2>
      <a:accent1>
        <a:srgbClr val="0072BF"/>
      </a:accent1>
      <a:accent2>
        <a:srgbClr val="3FB1FF"/>
      </a:accent2>
      <a:accent3>
        <a:srgbClr val="0072BF"/>
      </a:accent3>
      <a:accent4>
        <a:srgbClr val="3FB1FF"/>
      </a:accent4>
      <a:accent5>
        <a:srgbClr val="008DEE"/>
      </a:accent5>
      <a:accent6>
        <a:srgbClr val="00B0F0"/>
      </a:accent6>
      <a:hlink>
        <a:srgbClr val="21A5FF"/>
      </a:hlink>
      <a:folHlink>
        <a:srgbClr val="4D4D4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699</Words>
  <Application>Microsoft Office PowerPoint</Application>
  <PresentationFormat>On-screen Show (16:9)</PresentationFormat>
  <Paragraphs>88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等线</vt:lpstr>
      <vt:lpstr>微软雅黑</vt:lpstr>
      <vt:lpstr>Arial</vt:lpstr>
      <vt:lpstr>Calibri</vt:lpstr>
      <vt:lpstr>Calibri Light</vt:lpstr>
      <vt:lpstr>Fira Sans SemiBold Italic</vt:lpstr>
      <vt:lpstr>Open Sans</vt:lpstr>
      <vt:lpstr>Office 主题​​</vt:lpstr>
      <vt:lpstr>1_Office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2023-11-07T05:56:01Z</dcterms:created>
  <dcterms:modified xsi:type="dcterms:W3CDTF">2024-03-28T12:26:20Z</dcterms:modified>
</cp:coreProperties>
</file>