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48" r:id="rId1"/>
  </p:sldMasterIdLst>
  <p:notesMasterIdLst>
    <p:notesMasterId r:id="rId10"/>
  </p:notesMasterIdLst>
  <p:handoutMasterIdLst>
    <p:handoutMasterId r:id="rId11"/>
  </p:handoutMasterIdLst>
  <p:sldIdLst>
    <p:sldId id="301" r:id="rId2"/>
    <p:sldId id="265" r:id="rId3"/>
    <p:sldId id="266" r:id="rId4"/>
    <p:sldId id="272" r:id="rId5"/>
    <p:sldId id="271" r:id="rId6"/>
    <p:sldId id="280" r:id="rId7"/>
    <p:sldId id="276" r:id="rId8"/>
    <p:sldId id="277" r:id="rId9"/>
  </p:sldIdLst>
  <p:sldSz cx="12192000" cy="6858000"/>
  <p:notesSz cx="6858000" cy="9144000"/>
  <p:embeddedFontLst>
    <p:embeddedFont>
      <p:font typeface="汉仪君黑-45简" panose="020B0604020202020204" charset="-122"/>
      <p:regular r:id="rId12"/>
    </p:embeddedFont>
  </p:embeddedFontLst>
  <p:custDataLst>
    <p:tags r:id="rId13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619">
          <p15:clr>
            <a:srgbClr val="A4A3A4"/>
          </p15:clr>
        </p15:guide>
        <p15:guide id="2" pos="2706">
          <p15:clr>
            <a:srgbClr val="A4A3A4"/>
          </p15:clr>
        </p15:guide>
        <p15:guide id="3" orient="horz" pos="250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08"/>
    <p:restoredTop sz="92912" autoAdjust="0"/>
  </p:normalViewPr>
  <p:slideViewPr>
    <p:cSldViewPr snapToGrid="0" snapToObjects="1" showGuides="1">
      <p:cViewPr varScale="1">
        <p:scale>
          <a:sx n="61" d="100"/>
          <a:sy n="61" d="100"/>
        </p:scale>
        <p:origin x="996" y="72"/>
      </p:cViewPr>
      <p:guideLst>
        <p:guide pos="619"/>
        <p:guide pos="2706"/>
        <p:guide orient="horz" pos="250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00" d="100"/>
        <a:sy n="100" d="100"/>
      </p:scale>
      <p:origin x="0" y="-11390"/>
    </p:cViewPr>
  </p:sorterViewPr>
  <p:notesViewPr>
    <p:cSldViewPr>
      <p:cViewPr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gs" Target="tags/tag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>
                <a:latin typeface="汉仪君黑-45简" panose="020B0604020202020204" charset="-122"/>
              </a:rPr>
              <a:pPr/>
              <a:t>2024/3/30</a:t>
            </a:fld>
            <a:endParaRPr lang="zh-CN" altLang="en-US">
              <a:latin typeface="汉仪君黑-45简" panose="020B0604020202020204" charset="-122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>
              <a:latin typeface="汉仪君黑-45简" panose="020B0604020202020204" charset="-122"/>
              <a:ea typeface="汉仪君黑-45简" panose="020B0604020202020204" charset="-122"/>
              <a:cs typeface="汉仪君黑-45简" panose="020B0604020202020204" charset="-122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>
                <a:latin typeface="汉仪君黑-45简" panose="020B0604020202020204" charset="-122"/>
              </a:rPr>
              <a:pPr/>
              <a:t>‹#›</a:t>
            </a:fld>
            <a:endParaRPr lang="zh-CN" altLang="en-US">
              <a:latin typeface="汉仪君黑-45简" panose="020B0604020202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fld id="{A3F45459-604A-0E4B-A700-1AC8C95EC8A1}" type="datetimeFigureOut">
              <a:rPr kumimoji="1" lang="zh-CN" altLang="en-US" smtClean="0"/>
              <a:pPr/>
              <a:t>2024/3/30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endParaRPr kumimoji="1" lang="zh-CN" altLang="en-US"/>
          </a:p>
        </p:txBody>
      </p:sp>
      <p:sp>
        <p:nvSpPr>
          <p:cNvPr id="7" name="幻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汉仪君黑-45简" panose="020B0604020202020204" charset="-122"/>
                <a:ea typeface="汉仪君黑-45简" panose="020B0604020202020204" charset="-122"/>
                <a:cs typeface="汉仪君黑-45简" panose="020B0604020202020204" charset="-122"/>
              </a:defRPr>
            </a:lvl1pPr>
          </a:lstStyle>
          <a:p>
            <a:fld id="{5A76CE55-FFC2-1F4A-AD48-562ADDC23415}" type="slidenum">
              <a:rPr kumimoji="1" lang="zh-CN" altLang="en-US" smtClean="0"/>
              <a:pPr/>
              <a:t>‹#›</a:t>
            </a:fld>
            <a:endParaRPr kumimoji="1"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汉仪君黑-45简" panose="020B0604020202020204" charset="-122"/>
        <a:ea typeface="汉仪君黑-45简" panose="020B0604020202020204" charset="-122"/>
        <a:cs typeface="汉仪君黑-45简" panose="020B0604020202020204" charset="-122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4209928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2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3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4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5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6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7</a:t>
            </a:fld>
            <a:endParaRPr kumimoji="1"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A76CE55-FFC2-1F4A-AD48-562ADDC23415}" type="slidenum">
              <a:rPr kumimoji="1" lang="zh-CN" altLang="en-US" smtClean="0"/>
              <a:pPr/>
              <a:t>8</a:t>
            </a:fld>
            <a:endParaRPr kumimoji="1"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10"/>
          <p:cNvSpPr>
            <a:spLocks noGrp="1"/>
          </p:cNvSpPr>
          <p:nvPr>
            <p:ph type="pic" sz="quarter" idx="11"/>
          </p:nvPr>
        </p:nvSpPr>
        <p:spPr>
          <a:xfrm>
            <a:off x="1444910" y="2575471"/>
            <a:ext cx="5139158" cy="2360513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6225743" y="3652178"/>
            <a:ext cx="4653022" cy="2366658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16"/>
          <p:cNvSpPr>
            <a:spLocks noGrp="1"/>
          </p:cNvSpPr>
          <p:nvPr>
            <p:ph type="pic" sz="quarter" idx="13"/>
          </p:nvPr>
        </p:nvSpPr>
        <p:spPr>
          <a:xfrm>
            <a:off x="6493840" y="2170060"/>
            <a:ext cx="4653022" cy="2626680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1"/>
          </p:nvPr>
        </p:nvSpPr>
        <p:spPr>
          <a:xfrm>
            <a:off x="982663" y="2491889"/>
            <a:ext cx="5456836" cy="3502246"/>
          </a:xfrm>
          <a:custGeom>
            <a:avLst/>
            <a:gdLst>
              <a:gd name="connsiteX0" fmla="*/ 0 w 2070167"/>
              <a:gd name="connsiteY0" fmla="*/ 0 h 1953491"/>
              <a:gd name="connsiteX1" fmla="*/ 2070167 w 2070167"/>
              <a:gd name="connsiteY1" fmla="*/ 0 h 1953491"/>
              <a:gd name="connsiteX2" fmla="*/ 2070167 w 2070167"/>
              <a:gd name="connsiteY2" fmla="*/ 1953491 h 1953491"/>
              <a:gd name="connsiteX3" fmla="*/ 0 w 2070167"/>
              <a:gd name="connsiteY3" fmla="*/ 195349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67" h="1953490">
                <a:moveTo>
                  <a:pt x="0" y="0"/>
                </a:moveTo>
                <a:lnTo>
                  <a:pt x="2070167" y="0"/>
                </a:lnTo>
                <a:lnTo>
                  <a:pt x="2070167" y="1953491"/>
                </a:lnTo>
                <a:lnTo>
                  <a:pt x="0" y="1953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 6"/>
          <p:cNvGrpSpPr/>
          <p:nvPr userDrawn="1"/>
        </p:nvGrpSpPr>
        <p:grpSpPr>
          <a:xfrm>
            <a:off x="0" y="-66463"/>
            <a:ext cx="12192000" cy="6924463"/>
            <a:chOff x="0" y="-66463"/>
            <a:chExt cx="12192000" cy="6924463"/>
          </a:xfrm>
        </p:grpSpPr>
        <p:pic>
          <p:nvPicPr>
            <p:cNvPr id="8" name="图片占位符 7"/>
            <p:cNvPicPr>
              <a:picLocks noChangeAspect="1"/>
            </p:cNvPicPr>
            <p:nvPr/>
          </p:nvPicPr>
          <p:blipFill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-66463"/>
              <a:ext cx="12192000" cy="5715000"/>
            </a:xfrm>
            <a:prstGeom prst="rect">
              <a:avLst/>
            </a:prstGeom>
          </p:spPr>
        </p:pic>
        <p:pic>
          <p:nvPicPr>
            <p:cNvPr id="9" name="图片占位符 8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rightnessContrast contrast="4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4858556"/>
              <a:ext cx="12192000" cy="1999444"/>
            </a:xfrm>
            <a:prstGeom prst="rect">
              <a:avLst/>
            </a:prstGeom>
          </p:spPr>
        </p:pic>
      </p:grpSp>
    </p:spTree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014888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16"/>
          <p:cNvSpPr>
            <a:spLocks noGrp="1"/>
          </p:cNvSpPr>
          <p:nvPr>
            <p:ph type="pic" sz="quarter" idx="13"/>
          </p:nvPr>
        </p:nvSpPr>
        <p:spPr>
          <a:xfrm>
            <a:off x="1333707" y="2285542"/>
            <a:ext cx="5139159" cy="229806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1542036" y="2736708"/>
            <a:ext cx="5139159" cy="2298065"/>
          </a:xfrm>
          <a:custGeom>
            <a:avLst/>
            <a:gdLst>
              <a:gd name="connsiteX0" fmla="*/ 0 w 2070167"/>
              <a:gd name="connsiteY0" fmla="*/ 0 h 1953491"/>
              <a:gd name="connsiteX1" fmla="*/ 2070167 w 2070167"/>
              <a:gd name="connsiteY1" fmla="*/ 0 h 1953491"/>
              <a:gd name="connsiteX2" fmla="*/ 2070167 w 2070167"/>
              <a:gd name="connsiteY2" fmla="*/ 1953491 h 1953491"/>
              <a:gd name="connsiteX3" fmla="*/ 0 w 2070167"/>
              <a:gd name="connsiteY3" fmla="*/ 195349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67" h="1953490">
                <a:moveTo>
                  <a:pt x="0" y="0"/>
                </a:moveTo>
                <a:lnTo>
                  <a:pt x="2070167" y="0"/>
                </a:lnTo>
                <a:lnTo>
                  <a:pt x="2070167" y="1953491"/>
                </a:lnTo>
                <a:lnTo>
                  <a:pt x="0" y="1953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图片占位符 10"/>
          <p:cNvSpPr>
            <a:spLocks noGrp="1"/>
          </p:cNvSpPr>
          <p:nvPr>
            <p:ph type="pic" sz="quarter" idx="10"/>
          </p:nvPr>
        </p:nvSpPr>
        <p:spPr>
          <a:xfrm>
            <a:off x="1504708" y="2841871"/>
            <a:ext cx="5139159" cy="2298065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图片占位符 18"/>
          <p:cNvSpPr>
            <a:spLocks noGrp="1"/>
          </p:cNvSpPr>
          <p:nvPr>
            <p:ph type="pic" sz="quarter" idx="15"/>
          </p:nvPr>
        </p:nvSpPr>
        <p:spPr>
          <a:xfrm>
            <a:off x="7168587" y="2314846"/>
            <a:ext cx="4197751" cy="2137889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5546091" y="3477985"/>
            <a:ext cx="5338060" cy="2554597"/>
          </a:xfrm>
          <a:custGeom>
            <a:avLst/>
            <a:gdLst>
              <a:gd name="connsiteX0" fmla="*/ 0 w 2070167"/>
              <a:gd name="connsiteY0" fmla="*/ 0 h 1953491"/>
              <a:gd name="connsiteX1" fmla="*/ 2070167 w 2070167"/>
              <a:gd name="connsiteY1" fmla="*/ 0 h 1953491"/>
              <a:gd name="connsiteX2" fmla="*/ 2070167 w 2070167"/>
              <a:gd name="connsiteY2" fmla="*/ 1953491 h 1953491"/>
              <a:gd name="connsiteX3" fmla="*/ 0 w 2070167"/>
              <a:gd name="connsiteY3" fmla="*/ 195349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67" h="1953490">
                <a:moveTo>
                  <a:pt x="0" y="0"/>
                </a:moveTo>
                <a:lnTo>
                  <a:pt x="2070167" y="0"/>
                </a:lnTo>
                <a:lnTo>
                  <a:pt x="2070167" y="1953491"/>
                </a:lnTo>
                <a:lnTo>
                  <a:pt x="0" y="1953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图片占位符10"/>
          <p:cNvSpPr>
            <a:spLocks noGrp="1"/>
          </p:cNvSpPr>
          <p:nvPr>
            <p:ph type="pic" sz="quarter" idx="11"/>
          </p:nvPr>
        </p:nvSpPr>
        <p:spPr>
          <a:xfrm>
            <a:off x="883062" y="2523910"/>
            <a:ext cx="4653022" cy="2626680"/>
          </a:xfrm>
          <a:custGeom>
            <a:avLst/>
            <a:gdLst>
              <a:gd name="connsiteX0" fmla="*/ 0 w 6095998"/>
              <a:gd name="connsiteY0" fmla="*/ 0 h 2936949"/>
              <a:gd name="connsiteX1" fmla="*/ 6095998 w 6095998"/>
              <a:gd name="connsiteY1" fmla="*/ 0 h 2936949"/>
              <a:gd name="connsiteX2" fmla="*/ 6095998 w 6095998"/>
              <a:gd name="connsiteY2" fmla="*/ 2936949 h 2936949"/>
              <a:gd name="connsiteX3" fmla="*/ 0 w 6095998"/>
              <a:gd name="connsiteY3" fmla="*/ 2936949 h 29369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5998" h="2936949">
                <a:moveTo>
                  <a:pt x="0" y="0"/>
                </a:moveTo>
                <a:lnTo>
                  <a:pt x="6095998" y="0"/>
                </a:lnTo>
                <a:lnTo>
                  <a:pt x="6095998" y="2936949"/>
                </a:lnTo>
                <a:lnTo>
                  <a:pt x="0" y="2936949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图片占位符16"/>
          <p:cNvSpPr>
            <a:spLocks noGrp="1"/>
          </p:cNvSpPr>
          <p:nvPr>
            <p:ph type="pic" sz="quarter" idx="13"/>
          </p:nvPr>
        </p:nvSpPr>
        <p:spPr>
          <a:xfrm>
            <a:off x="1192634" y="2481415"/>
            <a:ext cx="5069270" cy="3109155"/>
          </a:xfrm>
          <a:custGeom>
            <a:avLst/>
            <a:gdLst>
              <a:gd name="connsiteX0" fmla="*/ 0 w 3349896"/>
              <a:gd name="connsiteY0" fmla="*/ 0 h 2231136"/>
              <a:gd name="connsiteX1" fmla="*/ 3349896 w 3349896"/>
              <a:gd name="connsiteY1" fmla="*/ 0 h 2231136"/>
              <a:gd name="connsiteX2" fmla="*/ 3349896 w 3349896"/>
              <a:gd name="connsiteY2" fmla="*/ 2231136 h 2231136"/>
              <a:gd name="connsiteX3" fmla="*/ 0 w 3349896"/>
              <a:gd name="connsiteY3" fmla="*/ 2231136 h 22311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349896" h="2231136">
                <a:moveTo>
                  <a:pt x="0" y="0"/>
                </a:moveTo>
                <a:lnTo>
                  <a:pt x="3349896" y="0"/>
                </a:lnTo>
                <a:lnTo>
                  <a:pt x="3349896" y="2231136"/>
                </a:lnTo>
                <a:lnTo>
                  <a:pt x="0" y="2231136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tIns="137160">
            <a:noAutofit/>
          </a:bodyPr>
          <a:lstStyle>
            <a:lvl1pPr>
              <a:defRPr sz="1200" b="0" baseline="0">
                <a:solidFill>
                  <a:schemeClr val="accent2"/>
                </a:solidFill>
              </a:defRPr>
            </a:lvl1pPr>
          </a:lstStyle>
          <a:p>
            <a:endParaRPr lang="en-US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图片占位符 8"/>
          <p:cNvSpPr>
            <a:spLocks noGrp="1"/>
          </p:cNvSpPr>
          <p:nvPr>
            <p:ph type="pic" sz="quarter" idx="10"/>
          </p:nvPr>
        </p:nvSpPr>
        <p:spPr>
          <a:xfrm>
            <a:off x="982663" y="3575211"/>
            <a:ext cx="4653022" cy="2348470"/>
          </a:xfrm>
          <a:custGeom>
            <a:avLst/>
            <a:gdLst>
              <a:gd name="connsiteX0" fmla="*/ 0 w 2070167"/>
              <a:gd name="connsiteY0" fmla="*/ 0 h 1953491"/>
              <a:gd name="connsiteX1" fmla="*/ 2070167 w 2070167"/>
              <a:gd name="connsiteY1" fmla="*/ 0 h 1953491"/>
              <a:gd name="connsiteX2" fmla="*/ 2070167 w 2070167"/>
              <a:gd name="connsiteY2" fmla="*/ 1953491 h 1953491"/>
              <a:gd name="connsiteX3" fmla="*/ 0 w 2070167"/>
              <a:gd name="connsiteY3" fmla="*/ 1953491 h 19534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070167" h="1953490">
                <a:moveTo>
                  <a:pt x="0" y="0"/>
                </a:moveTo>
                <a:lnTo>
                  <a:pt x="2070167" y="0"/>
                </a:lnTo>
                <a:lnTo>
                  <a:pt x="2070167" y="1953491"/>
                </a:lnTo>
                <a:lnTo>
                  <a:pt x="0" y="1953491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>
            <a:noAutofit/>
          </a:bodyPr>
          <a:lstStyle/>
          <a:p>
            <a:endParaRPr lang="en-US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图文框 1">
            <a:extLst>
              <a:ext uri="{FF2B5EF4-FFF2-40B4-BE49-F238E27FC236}">
                <a16:creationId xmlns:a16="http://schemas.microsoft.com/office/drawing/2014/main" id="{48BABA40-D5BF-8BBC-1BFE-E078CD0E64C4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frame">
            <a:avLst>
              <a:gd name="adj1" fmla="val 1494"/>
            </a:avLst>
          </a:prstGeom>
          <a:gradFill>
            <a:gsLst>
              <a:gs pos="0">
                <a:srgbClr val="307CBA"/>
              </a:gs>
              <a:gs pos="100000">
                <a:srgbClr val="70B7E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</p:sldLayoutIdLst>
  <p:transition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 descr="雪地上有钟表&#10;&#10;描述已自动生成">
            <a:extLst>
              <a:ext uri="{FF2B5EF4-FFF2-40B4-BE49-F238E27FC236}">
                <a16:creationId xmlns:a16="http://schemas.microsoft.com/office/drawing/2014/main" id="{4C395CB9-6FEA-D8DA-6C59-A4E40B98F33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65" r="13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ln>
            <a:solidFill>
              <a:srgbClr val="70B7E7"/>
            </a:solidFill>
          </a:ln>
        </p:spPr>
      </p:pic>
      <p:pic>
        <p:nvPicPr>
          <p:cNvPr id="45" name="图片 44" descr="电脑截图&#10;&#10;低可信度描述已自动生成">
            <a:extLst>
              <a:ext uri="{FF2B5EF4-FFF2-40B4-BE49-F238E27FC236}">
                <a16:creationId xmlns:a16="http://schemas.microsoft.com/office/drawing/2014/main" id="{4289B695-4606-2AD6-448F-26CACB2DDB3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4589" r="28427" b="54446"/>
          <a:stretch>
            <a:fillRect/>
          </a:stretch>
        </p:blipFill>
        <p:spPr>
          <a:xfrm flipH="1">
            <a:off x="1026880" y="-1026668"/>
            <a:ext cx="3993914" cy="3160498"/>
          </a:xfrm>
          <a:prstGeom prst="rect">
            <a:avLst/>
          </a:prstGeom>
        </p:spPr>
      </p:pic>
      <p:sp>
        <p:nvSpPr>
          <p:cNvPr id="48" name="文本框 47">
            <a:extLst>
              <a:ext uri="{FF2B5EF4-FFF2-40B4-BE49-F238E27FC236}">
                <a16:creationId xmlns:a16="http://schemas.microsoft.com/office/drawing/2014/main" id="{E4C39F71-DED1-B49F-E68E-DA4A72CAECE5}"/>
              </a:ext>
            </a:extLst>
          </p:cNvPr>
          <p:cNvSpPr txBox="1"/>
          <p:nvPr/>
        </p:nvSpPr>
        <p:spPr>
          <a:xfrm>
            <a:off x="8275660" y="529929"/>
            <a:ext cx="3223555" cy="464950"/>
          </a:xfrm>
          <a:prstGeom prst="round2SameRect">
            <a:avLst>
              <a:gd name="adj1" fmla="val 0"/>
              <a:gd name="adj2" fmla="val 21169"/>
            </a:avLst>
          </a:prstGeom>
          <a:gradFill flip="none" rotWithShape="1">
            <a:gsLst>
              <a:gs pos="0">
                <a:srgbClr val="307CBA"/>
              </a:gs>
              <a:gs pos="100000">
                <a:srgbClr val="70B7E7"/>
              </a:gs>
            </a:gsLst>
            <a:lin ang="5400000" scaled="1"/>
          </a:gradFill>
        </p:spPr>
        <p:txBody>
          <a:bodyPr wrap="square" rtlCol="0">
            <a:noAutofit/>
          </a:bodyPr>
          <a:lstStyle/>
          <a:p>
            <a:pPr algn="ctr"/>
            <a:r>
              <a:rPr kumimoji="1" lang="fa-IR" altLang="en-US" sz="2400" dirty="0">
                <a:solidFill>
                  <a:schemeClr val="bg1"/>
                </a:solidFill>
                <a:latin typeface="Source Han Sans SC"/>
                <a:ea typeface="Source Han Sans SC"/>
                <a:cs typeface="B Nazanin" panose="00000700000000000000" pitchFamily="2" charset="-78"/>
                <a:sym typeface="Arial" panose="020B0604020202020204" pitchFamily="34" charset="0"/>
              </a:rPr>
              <a:t>قالب پاورپویت مدیریت زمان</a:t>
            </a:r>
            <a:endParaRPr kumimoji="1" lang="en-US" altLang="en-US" sz="2400" dirty="0">
              <a:solidFill>
                <a:schemeClr val="bg1"/>
              </a:solidFill>
              <a:latin typeface="Source Han Sans SC"/>
              <a:ea typeface="Source Han Sans SC"/>
              <a:cs typeface="B Nazanin" panose="00000700000000000000" pitchFamily="2" charset="-78"/>
              <a:sym typeface="Arial" panose="020B0604020202020204" pitchFamily="34" charset="0"/>
            </a:endParaRPr>
          </a:p>
        </p:txBody>
      </p:sp>
      <p:grpSp>
        <p:nvGrpSpPr>
          <p:cNvPr id="57" name="组合 56">
            <a:extLst>
              <a:ext uri="{FF2B5EF4-FFF2-40B4-BE49-F238E27FC236}">
                <a16:creationId xmlns:a16="http://schemas.microsoft.com/office/drawing/2014/main" id="{6D462D57-7B6E-0DE7-68E1-30CBC477A550}"/>
              </a:ext>
            </a:extLst>
          </p:cNvPr>
          <p:cNvGrpSpPr/>
          <p:nvPr/>
        </p:nvGrpSpPr>
        <p:grpSpPr>
          <a:xfrm>
            <a:off x="5020794" y="1268736"/>
            <a:ext cx="5223925" cy="1970269"/>
            <a:chOff x="5284417" y="1715820"/>
            <a:chExt cx="5223925" cy="1970269"/>
          </a:xfrm>
        </p:grpSpPr>
        <p:sp>
          <p:nvSpPr>
            <p:cNvPr id="58" name="文本框 57">
              <a:extLst>
                <a:ext uri="{FF2B5EF4-FFF2-40B4-BE49-F238E27FC236}">
                  <a16:creationId xmlns:a16="http://schemas.microsoft.com/office/drawing/2014/main" id="{86B1E71A-79BE-C7CD-3D5D-C048174B3707}"/>
                </a:ext>
              </a:extLst>
            </p:cNvPr>
            <p:cNvSpPr txBox="1"/>
            <p:nvPr/>
          </p:nvSpPr>
          <p:spPr>
            <a:xfrm flipH="1">
              <a:off x="5991504" y="1715820"/>
              <a:ext cx="3809749" cy="1554480"/>
            </a:xfrm>
            <a:prstGeom prst="rect">
              <a:avLst/>
            </a:prstGeom>
            <a:noFill/>
          </p:spPr>
          <p:txBody>
            <a:bodyPr wrap="square" rtlCol="0">
              <a:normAutofit/>
            </a:bodyPr>
            <a:lstStyle/>
            <a:p>
              <a:pPr algn="ctr"/>
              <a:r>
                <a:rPr lang="fa-IR" altLang="en-US" sz="4800" dirty="0">
                  <a:solidFill>
                    <a:schemeClr val="accent3"/>
                  </a:solidFill>
                  <a:latin typeface="Source Han Sans SC"/>
                  <a:ea typeface="Source Han Sans SC"/>
                  <a:cs typeface="B Nazanin" panose="00000700000000000000" pitchFamily="2" charset="-78"/>
                </a:rPr>
                <a:t>تم: </a:t>
              </a:r>
              <a:r>
                <a:rPr lang="fa-IR" altLang="en-US" sz="4800" dirty="0">
                  <a:latin typeface="Source Han Sans SC"/>
                  <a:ea typeface="Source Han Sans SC"/>
                  <a:cs typeface="B Nazanin" panose="00000700000000000000" pitchFamily="2" charset="-78"/>
                </a:rPr>
                <a:t>مدیریت زمان در سازمان</a:t>
              </a:r>
              <a:endParaRPr lang="en-US" altLang="en-US" sz="4800" dirty="0">
                <a:latin typeface="Source Han Sans SC"/>
                <a:ea typeface="Source Han Sans SC"/>
                <a:cs typeface="B Nazanin" panose="00000700000000000000" pitchFamily="2" charset="-78"/>
              </a:endParaRPr>
            </a:p>
          </p:txBody>
        </p:sp>
        <p:sp>
          <p:nvSpPr>
            <p:cNvPr id="59" name="文本框 58">
              <a:extLst>
                <a:ext uri="{FF2B5EF4-FFF2-40B4-BE49-F238E27FC236}">
                  <a16:creationId xmlns:a16="http://schemas.microsoft.com/office/drawing/2014/main" id="{52BFF6C3-0936-BCAD-49DE-8D8E361BECE3}"/>
                </a:ext>
              </a:extLst>
            </p:cNvPr>
            <p:cNvSpPr txBox="1"/>
            <p:nvPr/>
          </p:nvSpPr>
          <p:spPr>
            <a:xfrm flipH="1">
              <a:off x="5284417" y="3316757"/>
              <a:ext cx="5223925" cy="369332"/>
            </a:xfrm>
            <a:prstGeom prst="rect">
              <a:avLst/>
            </a:prstGeom>
            <a:noFill/>
          </p:spPr>
          <p:txBody>
            <a:bodyPr wrap="square">
              <a:normAutofit/>
            </a:bodyPr>
            <a:lstStyle/>
            <a:p>
              <a:pPr algn="dist"/>
              <a:r>
                <a:rPr lang="fa-IR" altLang="zh-CN" b="1" i="1" dirty="0">
                  <a:cs typeface="B Nazanin" panose="00000700000000000000" pitchFamily="2" charset="-78"/>
                </a:rPr>
                <a:t>نکات مدیریت زمان</a:t>
              </a:r>
              <a:endParaRPr lang="zh-CN" altLang="en-US" b="1" i="1" dirty="0">
                <a:cs typeface="B Nazanin" panose="00000700000000000000" pitchFamily="2" charset="-78"/>
              </a:endParaRPr>
            </a:p>
          </p:txBody>
        </p:sp>
      </p:grpSp>
      <p:sp>
        <p:nvSpPr>
          <p:cNvPr id="70" name="矩形 69">
            <a:extLst>
              <a:ext uri="{FF2B5EF4-FFF2-40B4-BE49-F238E27FC236}">
                <a16:creationId xmlns:a16="http://schemas.microsoft.com/office/drawing/2014/main" id="{94340FF6-84A5-4FDF-89A1-029ED7CD1B44}"/>
              </a:ext>
            </a:extLst>
          </p:cNvPr>
          <p:cNvSpPr/>
          <p:nvPr/>
        </p:nvSpPr>
        <p:spPr>
          <a:xfrm>
            <a:off x="4977254" y="3316196"/>
            <a:ext cx="6124548" cy="304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normAutofit/>
          </a:bodyPr>
          <a:lstStyle/>
          <a:p>
            <a:pPr algn="ctr"/>
            <a:r>
              <a:rPr lang="fa-IR" altLang="en-US" sz="14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anose="00000700000000000000" pitchFamily="2" charset="-78"/>
                <a:sym typeface="Arial" panose="020B0604020202020204" pitchFamily="34" charset="0"/>
              </a:rPr>
              <a:t>فقط با اجازه دادن به الف</a:t>
            </a:r>
            <a:endParaRPr lang="zh-CN" altLang="en-US" sz="14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B Nazanin" panose="00000700000000000000" pitchFamily="2" charset="-78"/>
              <a:sym typeface="Arial" panose="020B0604020202020204" pitchFamily="34" charset="0"/>
            </a:endParaRPr>
          </a:p>
        </p:txBody>
      </p:sp>
      <p:grpSp>
        <p:nvGrpSpPr>
          <p:cNvPr id="79" name="组合 78">
            <a:extLst>
              <a:ext uri="{FF2B5EF4-FFF2-40B4-BE49-F238E27FC236}">
                <a16:creationId xmlns:a16="http://schemas.microsoft.com/office/drawing/2014/main" id="{2C537815-2838-67CD-327E-C0A88F6FD14C}"/>
              </a:ext>
            </a:extLst>
          </p:cNvPr>
          <p:cNvGrpSpPr/>
          <p:nvPr/>
        </p:nvGrpSpPr>
        <p:grpSpPr>
          <a:xfrm>
            <a:off x="4649493" y="3849664"/>
            <a:ext cx="2543526" cy="408441"/>
            <a:chOff x="5114767" y="3702167"/>
            <a:chExt cx="2078251" cy="408441"/>
          </a:xfrm>
        </p:grpSpPr>
        <p:sp>
          <p:nvSpPr>
            <p:cNvPr id="80" name="文本框 79">
              <a:extLst>
                <a:ext uri="{FF2B5EF4-FFF2-40B4-BE49-F238E27FC236}">
                  <a16:creationId xmlns:a16="http://schemas.microsoft.com/office/drawing/2014/main" id="{9FB9B865-BF77-DBE6-374E-27BFE4A611F4}"/>
                </a:ext>
              </a:extLst>
            </p:cNvPr>
            <p:cNvSpPr txBox="1"/>
            <p:nvPr/>
          </p:nvSpPr>
          <p:spPr>
            <a:xfrm>
              <a:off x="6089575" y="3712846"/>
              <a:ext cx="1103443" cy="397762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r>
                <a:rPr kumimoji="1" lang="en-US" altLang="en-US" sz="900" spc="3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/>
                  <a:ea typeface="思源黑体 CN Normal" panose="020B0400000000000000" pitchFamily="34" charset="-122"/>
                  <a:cs typeface="B Nazanin" panose="00000700000000000000" pitchFamily="2" charset="-78"/>
                  <a:sym typeface="Arial" panose="020B0604020202020204" pitchFamily="34" charset="0"/>
                </a:rPr>
                <a:t>20begir.com</a:t>
              </a:r>
            </a:p>
          </p:txBody>
        </p:sp>
        <p:sp>
          <p:nvSpPr>
            <p:cNvPr id="81" name="圆角矩形 10">
              <a:extLst>
                <a:ext uri="{FF2B5EF4-FFF2-40B4-BE49-F238E27FC236}">
                  <a16:creationId xmlns:a16="http://schemas.microsoft.com/office/drawing/2014/main" id="{9A85C08E-ACA7-091C-638F-6225A71C442A}"/>
                </a:ext>
              </a:extLst>
            </p:cNvPr>
            <p:cNvSpPr/>
            <p:nvPr/>
          </p:nvSpPr>
          <p:spPr>
            <a:xfrm>
              <a:off x="5114767" y="3702167"/>
              <a:ext cx="1887332" cy="31972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70B7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anose="00000700000000000000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82" name="圆角矩形 7">
              <a:extLst>
                <a:ext uri="{FF2B5EF4-FFF2-40B4-BE49-F238E27FC236}">
                  <a16:creationId xmlns:a16="http://schemas.microsoft.com/office/drawing/2014/main" id="{27B10C16-7897-56C5-4907-ABD4E6744311}"/>
                </a:ext>
              </a:extLst>
            </p:cNvPr>
            <p:cNvSpPr/>
            <p:nvPr/>
          </p:nvSpPr>
          <p:spPr>
            <a:xfrm>
              <a:off x="5114767" y="3706875"/>
              <a:ext cx="881193" cy="31972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 lnSpcReduction="10000"/>
            </a:bodyPr>
            <a:lstStyle/>
            <a:p>
              <a:pPr algn="ctr"/>
              <a:r>
                <a:rPr kumimoji="1" lang="fa-IR" altLang="en-US" sz="1600" dirty="0">
                  <a:latin typeface="思源黑体 Normal"/>
                  <a:ea typeface="思源黑体 CN Normal" panose="020B0400000000000000" pitchFamily="34" charset="-122"/>
                  <a:cs typeface="B Nazanin" panose="00000700000000000000" pitchFamily="2" charset="-78"/>
                  <a:sym typeface="Arial" panose="020B0604020202020204" pitchFamily="34" charset="0"/>
                </a:rPr>
                <a:t>ارائه کننده</a:t>
              </a:r>
              <a:endParaRPr kumimoji="1" lang="en-US" altLang="en-US" sz="1600" dirty="0">
                <a:latin typeface="思源黑体 Normal"/>
                <a:ea typeface="思源黑体 CN Normal" panose="020B0400000000000000" pitchFamily="34" charset="-122"/>
                <a:cs typeface="B Nazanin" panose="00000700000000000000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83" name="组合 82">
            <a:extLst>
              <a:ext uri="{FF2B5EF4-FFF2-40B4-BE49-F238E27FC236}">
                <a16:creationId xmlns:a16="http://schemas.microsoft.com/office/drawing/2014/main" id="{1A311847-8C32-61F4-FB59-00F17B368ADF}"/>
              </a:ext>
            </a:extLst>
          </p:cNvPr>
          <p:cNvGrpSpPr/>
          <p:nvPr/>
        </p:nvGrpSpPr>
        <p:grpSpPr>
          <a:xfrm>
            <a:off x="7316982" y="3849664"/>
            <a:ext cx="2309863" cy="416009"/>
            <a:chOff x="5114767" y="3702167"/>
            <a:chExt cx="1887332" cy="324429"/>
          </a:xfrm>
        </p:grpSpPr>
        <p:sp>
          <p:nvSpPr>
            <p:cNvPr id="84" name="文本框 83">
              <a:extLst>
                <a:ext uri="{FF2B5EF4-FFF2-40B4-BE49-F238E27FC236}">
                  <a16:creationId xmlns:a16="http://schemas.microsoft.com/office/drawing/2014/main" id="{39B11A80-FF49-4BE4-5E86-FCAC7F8FD627}"/>
                </a:ext>
              </a:extLst>
            </p:cNvPr>
            <p:cNvSpPr txBox="1"/>
            <p:nvPr/>
          </p:nvSpPr>
          <p:spPr>
            <a:xfrm>
              <a:off x="6073444" y="3712846"/>
              <a:ext cx="870953" cy="307848"/>
            </a:xfrm>
            <a:prstGeom prst="rect">
              <a:avLst/>
            </a:prstGeom>
            <a:noFill/>
          </p:spPr>
          <p:txBody>
            <a:bodyPr wrap="none" rtlCol="0">
              <a:normAutofit/>
            </a:bodyPr>
            <a:lstStyle/>
            <a:p>
              <a:pPr algn="ctr"/>
              <a:r>
                <a:rPr kumimoji="1"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思源黑体 Normal"/>
                  <a:ea typeface="思源黑体 CN Normal" panose="020B0400000000000000" pitchFamily="34" charset="-122"/>
                  <a:cs typeface="B Nazanin" panose="00000700000000000000" pitchFamily="2" charset="-78"/>
                  <a:sym typeface="Arial" panose="020B0604020202020204" pitchFamily="34" charset="0"/>
                </a:rPr>
                <a:t>20begir.com</a:t>
              </a:r>
              <a:endParaRPr kumimoji="1" lang="zh-CN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思源黑体 CN Normal" panose="020B0400000000000000" pitchFamily="34" charset="-122"/>
                <a:cs typeface="B Nazanin" panose="00000700000000000000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85" name="圆角矩形 10">
              <a:extLst>
                <a:ext uri="{FF2B5EF4-FFF2-40B4-BE49-F238E27FC236}">
                  <a16:creationId xmlns:a16="http://schemas.microsoft.com/office/drawing/2014/main" id="{C96824F5-182B-9041-7EBB-F60CA45E71F9}"/>
                </a:ext>
              </a:extLst>
            </p:cNvPr>
            <p:cNvSpPr/>
            <p:nvPr/>
          </p:nvSpPr>
          <p:spPr>
            <a:xfrm>
              <a:off x="5114767" y="3702167"/>
              <a:ext cx="1887332" cy="319721"/>
            </a:xfrm>
            <a:prstGeom prst="roundRect">
              <a:avLst>
                <a:gd name="adj" fmla="val 0"/>
              </a:avLst>
            </a:prstGeom>
            <a:noFill/>
            <a:ln>
              <a:solidFill>
                <a:srgbClr val="70B7E7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anose="00000700000000000000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86" name="圆角矩形 7">
              <a:extLst>
                <a:ext uri="{FF2B5EF4-FFF2-40B4-BE49-F238E27FC236}">
                  <a16:creationId xmlns:a16="http://schemas.microsoft.com/office/drawing/2014/main" id="{826940F2-6015-D89B-6D22-2DAD2502CA4F}"/>
                </a:ext>
              </a:extLst>
            </p:cNvPr>
            <p:cNvSpPr/>
            <p:nvPr/>
          </p:nvSpPr>
          <p:spPr>
            <a:xfrm>
              <a:off x="5114767" y="3706875"/>
              <a:ext cx="881193" cy="319721"/>
            </a:xfrm>
            <a:prstGeom prst="roundRect">
              <a:avLst>
                <a:gd name="adj" fmla="val 0"/>
              </a:avLst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rmAutofit/>
            </a:bodyPr>
            <a:lstStyle/>
            <a:p>
              <a:pPr algn="ctr"/>
              <a:r>
                <a:rPr kumimoji="1" lang="fa-IR" altLang="en-US" dirty="0">
                  <a:latin typeface="思源黑体 Normal"/>
                  <a:ea typeface="思源黑体 CN Normal" panose="020B0400000000000000" pitchFamily="34" charset="-122"/>
                  <a:cs typeface="B Nazanin" panose="00000700000000000000" pitchFamily="2" charset="-78"/>
                  <a:sym typeface="Arial" panose="020B0604020202020204" pitchFamily="34" charset="0"/>
                </a:rPr>
                <a:t>زمان</a:t>
              </a:r>
              <a:endParaRPr kumimoji="1" lang="en-US" altLang="en-US" sz="700" dirty="0">
                <a:latin typeface="思源黑体 Normal"/>
                <a:ea typeface="思源黑体 CN Normal" panose="020B0400000000000000" pitchFamily="34" charset="-122"/>
                <a:cs typeface="B Nazanin" panose="00000700000000000000" pitchFamily="2" charset="-78"/>
                <a:sym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7435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 advTm="4000">
        <p14:doors dir="vert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3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" grpId="0" animBg="1"/>
      <p:bldP spid="7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矩形 15"/>
          <p:cNvSpPr/>
          <p:nvPr/>
        </p:nvSpPr>
        <p:spPr>
          <a:xfrm>
            <a:off x="1185821" y="3665670"/>
            <a:ext cx="4856164" cy="2351498"/>
          </a:xfrm>
          <a:prstGeom prst="rect">
            <a:avLst/>
          </a:prstGeom>
          <a:gradFill>
            <a:gsLst>
              <a:gs pos="0">
                <a:srgbClr val="307CBA"/>
              </a:gs>
              <a:gs pos="100000">
                <a:srgbClr val="70B7E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1"/>
            <a:endParaRPr kumimoji="1"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grpSp>
        <p:nvGrpSpPr>
          <p:cNvPr id="4" name="组合 3">
            <a:extLst>
              <a:ext uri="{FF2B5EF4-FFF2-40B4-BE49-F238E27FC236}">
                <a16:creationId xmlns:a16="http://schemas.microsoft.com/office/drawing/2014/main" id="{9AA04EA2-FA2B-67AC-04E7-B4CA76A758F4}"/>
              </a:ext>
            </a:extLst>
          </p:cNvPr>
          <p:cNvGrpSpPr/>
          <p:nvPr/>
        </p:nvGrpSpPr>
        <p:grpSpPr>
          <a:xfrm>
            <a:off x="3209106" y="1272980"/>
            <a:ext cx="5773789" cy="436849"/>
            <a:chOff x="3239284" y="1272980"/>
            <a:chExt cx="5773789" cy="436849"/>
          </a:xfrm>
        </p:grpSpPr>
        <p:sp>
          <p:nvSpPr>
            <p:cNvPr id="17" name="矩形 16"/>
            <p:cNvSpPr/>
            <p:nvPr/>
          </p:nvSpPr>
          <p:spPr>
            <a:xfrm>
              <a:off x="3239284" y="1272980"/>
              <a:ext cx="5773789" cy="436849"/>
            </a:xfrm>
            <a:prstGeom prst="rect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kumimoji="1"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8" name="文本框 13"/>
            <p:cNvSpPr>
              <a:spLocks noChangeArrowheads="1"/>
            </p:cNvSpPr>
            <p:nvPr/>
          </p:nvSpPr>
          <p:spPr bwMode="auto">
            <a:xfrm>
              <a:off x="3342095" y="1275961"/>
              <a:ext cx="5568166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/>
              <a:r>
                <a:rPr lang="fa-IR" altLang="en-US" sz="2200" b="1" dirty="0">
                  <a:solidFill>
                    <a:schemeClr val="bg1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مدیریت زمان خوب  </a:t>
              </a:r>
              <a:endParaRPr lang="en-US" altLang="en-US" sz="2200" b="1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19" name="文本框 18"/>
          <p:cNvSpPr>
            <a:spLocks noChangeArrowheads="1"/>
          </p:cNvSpPr>
          <p:nvPr/>
        </p:nvSpPr>
        <p:spPr bwMode="auto">
          <a:xfrm>
            <a:off x="982663" y="2207124"/>
            <a:ext cx="10486160" cy="84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>
              <a:lnSpc>
                <a:spcPct val="104000"/>
              </a:lnSpc>
            </a:pPr>
            <a:r>
              <a:rPr lang="fa-IR" altLang="en-US" sz="2400" b="1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زمان نجیب ترین و محدودترین منبع است، اگر نتوانید مدیریت کنید</a:t>
            </a:r>
          </a:p>
          <a:p>
            <a:pPr algn="ctr" rtl="1">
              <a:lnSpc>
                <a:spcPct val="104000"/>
              </a:lnSpc>
            </a:pPr>
            <a:r>
              <a:rPr lang="fa-IR" altLang="zh-CN" sz="2000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                                                            </a:t>
            </a:r>
            <a:r>
              <a:rPr lang="en-US" altLang="zh-CN" sz="2000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— </a:t>
            </a:r>
            <a:r>
              <a:rPr lang="fa-IR" altLang="zh-CN" sz="2000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دراکر</a:t>
            </a:r>
            <a:endParaRPr lang="en-US" altLang="zh-CN" sz="2000" dirty="0"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0" name="文本框 4"/>
          <p:cNvSpPr>
            <a:spLocks noChangeArrowheads="1"/>
          </p:cNvSpPr>
          <p:nvPr/>
        </p:nvSpPr>
        <p:spPr bwMode="auto">
          <a:xfrm>
            <a:off x="1292886" y="3865719"/>
            <a:ext cx="4642033" cy="75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>
              <a:lnSpc>
                <a:spcPct val="104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sz="2500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اینکه آیا می توانید زمان را به خوبی مدیریت کنید، اغلب مظهر توانایی یک فرد است. افراد موفق ممکن است داشته باشند</a:t>
            </a:r>
            <a:endParaRPr lang="en-US" altLang="en-US" sz="2500" dirty="0">
              <a:solidFill>
                <a:schemeClr val="bg1"/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253075" y="6379501"/>
            <a:ext cx="1224136" cy="128666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6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PPT download http://www.1ppt.com/xiazai/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C865B58A-B70B-38D8-3BC6-5FD83EA44345}"/>
              </a:ext>
            </a:extLst>
          </p:cNvPr>
          <p:cNvSpPr txBox="1"/>
          <p:nvPr/>
        </p:nvSpPr>
        <p:spPr>
          <a:xfrm>
            <a:off x="7824031" y="340645"/>
            <a:ext cx="3644792" cy="43098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kumimoji="1" lang="fa-IR" altLang="en-US" sz="2200" dirty="0">
                <a:latin typeface="Source Han Sans SC"/>
                <a:ea typeface="Source Han Sans SC"/>
                <a:cs typeface="B Nazanin" pitchFamily="2" charset="-78"/>
                <a:sym typeface="Arial" panose="020B0604020202020204" pitchFamily="34" charset="0"/>
              </a:rPr>
              <a:t>چرا مدیریت زمان</a:t>
            </a:r>
            <a:endParaRPr kumimoji="1" lang="en-US" altLang="en-US" sz="2200" dirty="0">
              <a:latin typeface="Source Han Sans SC"/>
              <a:ea typeface="Source Han Sans SC"/>
              <a:cs typeface="B Nazanin" pitchFamily="2" charset="-78"/>
              <a:sym typeface="Arial" panose="020B0604020202020204" pitchFamily="34" charset="0"/>
            </a:endParaRPr>
          </a:p>
        </p:txBody>
      </p:sp>
      <p:pic>
        <p:nvPicPr>
          <p:cNvPr id="8" name="图片占位符 7" descr="笔记本电脑的键盘上&#10;&#10;描述已自动生成">
            <a:extLst>
              <a:ext uri="{FF2B5EF4-FFF2-40B4-BE49-F238E27FC236}">
                <a16:creationId xmlns:a16="http://schemas.microsoft.com/office/drawing/2014/main" id="{7C9AD017-8020-AFC4-BDF7-3CAAE698AAB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1873" b="11873"/>
          <a:stretch>
            <a:fillRect/>
          </a:stretch>
        </p:blipFill>
        <p:spPr/>
      </p:pic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45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1950"/>
                            </p:stCondLst>
                            <p:childTnLst>
                              <p:par>
                                <p:cTn id="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9" grpId="0"/>
      <p:bldP spid="20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A8EB6244-27AC-E7FE-AE98-648AD2B51C02}"/>
              </a:ext>
            </a:extLst>
          </p:cNvPr>
          <p:cNvGrpSpPr/>
          <p:nvPr/>
        </p:nvGrpSpPr>
        <p:grpSpPr>
          <a:xfrm>
            <a:off x="3209106" y="1346228"/>
            <a:ext cx="5773789" cy="436849"/>
            <a:chOff x="3209106" y="1346228"/>
            <a:chExt cx="5773789" cy="436849"/>
          </a:xfrm>
        </p:grpSpPr>
        <p:sp>
          <p:nvSpPr>
            <p:cNvPr id="16" name="矩形 15"/>
            <p:cNvSpPr/>
            <p:nvPr/>
          </p:nvSpPr>
          <p:spPr>
            <a:xfrm>
              <a:off x="3209106" y="1346228"/>
              <a:ext cx="5773789" cy="436849"/>
            </a:xfrm>
            <a:prstGeom prst="rect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1"/>
              <a:endParaRPr kumimoji="1"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7" name="文本框 13"/>
            <p:cNvSpPr>
              <a:spLocks noChangeArrowheads="1"/>
            </p:cNvSpPr>
            <p:nvPr/>
          </p:nvSpPr>
          <p:spPr bwMode="auto">
            <a:xfrm>
              <a:off x="3371039" y="1349209"/>
              <a:ext cx="5449922" cy="4267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buFont typeface="汉仪君黑-45简" panose="020B0604020202020204" charset="-122"/>
                <a:buNone/>
              </a:pPr>
              <a:r>
                <a:rPr lang="fa-IR" altLang="en-US" sz="2200" b="1" dirty="0">
                  <a:solidFill>
                    <a:schemeClr val="bg1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مدیریت خوب زمان تضمین است</a:t>
              </a:r>
              <a:endParaRPr lang="en-US" altLang="en-US" sz="2200" b="1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18" name="文本框 4"/>
          <p:cNvSpPr>
            <a:spLocks noChangeArrowheads="1"/>
          </p:cNvSpPr>
          <p:nvPr/>
        </p:nvSpPr>
        <p:spPr bwMode="auto">
          <a:xfrm>
            <a:off x="844953" y="2184415"/>
            <a:ext cx="10383798" cy="374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>
              <a:lnSpc>
                <a:spcPct val="104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هر کسی رویاهای خود را دارد یا اهداف زندگی ایده آل خود را دارد.</a:t>
            </a:r>
            <a:endParaRPr lang="zh-CN" altLang="en-US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>
            <a:spLocks noChangeArrowheads="1"/>
          </p:cNvSpPr>
          <p:nvPr/>
        </p:nvSpPr>
        <p:spPr bwMode="auto">
          <a:xfrm>
            <a:off x="5787342" y="3783028"/>
            <a:ext cx="5534005" cy="7552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>
              <a:lnSpc>
                <a:spcPct val="104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sz="25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چه چشم انداز وسوسه انگیزی است. آیا در نهایت می توانیم به چنین هدفی برسیم؟ همه چیز به این بستگی دارد که بتوانیم زمان خود را به خوبی مدیریت کنیم.  </a:t>
            </a:r>
            <a:endParaRPr lang="en-US" altLang="en-US" sz="2500" dirty="0">
              <a:solidFill>
                <a:schemeClr val="tx1">
                  <a:lumMod val="75000"/>
                  <a:lumOff val="25000"/>
                </a:schemeClr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0BBA0957-636C-A419-816F-A3DE8B7BFC3A}"/>
              </a:ext>
            </a:extLst>
          </p:cNvPr>
          <p:cNvSpPr txBox="1"/>
          <p:nvPr/>
        </p:nvSpPr>
        <p:spPr>
          <a:xfrm>
            <a:off x="7980998" y="348167"/>
            <a:ext cx="3644792" cy="43098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457200" indent="-457200" algn="r" rtl="1">
              <a:buFont typeface="Wingdings" panose="05000000000000000000" pitchFamily="2" charset="2"/>
              <a:buChar char="ü"/>
            </a:pPr>
            <a:r>
              <a:rPr kumimoji="1" lang="fa-IR" altLang="en-US" sz="2200" dirty="0">
                <a:latin typeface="Source Han Sans SC"/>
                <a:ea typeface="Source Han Sans SC"/>
                <a:cs typeface="B Nazanin" pitchFamily="2" charset="-78"/>
                <a:sym typeface="Arial" panose="020B0604020202020204" pitchFamily="34" charset="0"/>
              </a:rPr>
              <a:t>چرا مدیریت زمان</a:t>
            </a:r>
            <a:endParaRPr kumimoji="1" lang="en-US" altLang="en-US" sz="2200" dirty="0">
              <a:latin typeface="Source Han Sans SC"/>
              <a:ea typeface="Source Han Sans SC"/>
              <a:cs typeface="B Nazanin" pitchFamily="2" charset="-78"/>
              <a:sym typeface="Arial" panose="020B0604020202020204" pitchFamily="34" charset="0"/>
            </a:endParaRPr>
          </a:p>
        </p:txBody>
      </p:sp>
      <p:pic>
        <p:nvPicPr>
          <p:cNvPr id="8" name="图片占位符 7" descr="桌子上放着笔记本电脑前的男人&#10;&#10;描述已自动生成">
            <a:extLst>
              <a:ext uri="{FF2B5EF4-FFF2-40B4-BE49-F238E27FC236}">
                <a16:creationId xmlns:a16="http://schemas.microsoft.com/office/drawing/2014/main" id="{8F15F911-E5C4-6FAB-71C7-92BCFEBA83E0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12190" b="12190"/>
          <a:stretch>
            <a:fillRect/>
          </a:stretch>
        </p:blipFill>
        <p:spPr>
          <a:xfrm>
            <a:off x="982663" y="3575211"/>
            <a:ext cx="4653022" cy="2348470"/>
          </a:xfrm>
        </p:spPr>
      </p:pic>
    </p:spTree>
  </p:cSld>
  <p:clrMapOvr>
    <a:masterClrMapping/>
  </p:clrMapOvr>
  <p:transition spd="slow" advTm="4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13"/>
          <p:cNvSpPr>
            <a:spLocks noChangeArrowheads="1"/>
          </p:cNvSpPr>
          <p:nvPr/>
        </p:nvSpPr>
        <p:spPr bwMode="auto">
          <a:xfrm>
            <a:off x="3976737" y="1177610"/>
            <a:ext cx="4238526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3200" spc="300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چه هستند؟</a:t>
            </a:r>
            <a:endParaRPr lang="en-US" sz="2800" spc="300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4" name="连接符 130"/>
          <p:cNvSpPr>
            <a:spLocks noChangeShapeType="1"/>
          </p:cNvSpPr>
          <p:nvPr/>
        </p:nvSpPr>
        <p:spPr bwMode="auto">
          <a:xfrm>
            <a:off x="1031875" y="2116035"/>
            <a:ext cx="1588" cy="457200"/>
          </a:xfrm>
          <a:prstGeom prst="lin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bevel/>
              </a14:hiddenLine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5" name="文本框50"/>
          <p:cNvSpPr>
            <a:spLocks noChangeArrowheads="1"/>
          </p:cNvSpPr>
          <p:nvPr/>
        </p:nvSpPr>
        <p:spPr bwMode="auto">
          <a:xfrm>
            <a:off x="911225" y="2858985"/>
            <a:ext cx="3527425" cy="4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</a:pPr>
            <a:r>
              <a:rPr lang="fa-I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عرضه زمان ثابت است.</a:t>
            </a:r>
            <a:endParaRPr lang="en-US" altLang="en-US" sz="2000" dirty="0">
              <a:solidFill>
                <a:schemeClr val="tx1">
                  <a:lumMod val="75000"/>
                  <a:lumOff val="25000"/>
                </a:schemeClr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6" name="直接连接符 29"/>
          <p:cNvSpPr>
            <a:spLocks noChangeShapeType="1"/>
          </p:cNvSpPr>
          <p:nvPr/>
        </p:nvSpPr>
        <p:spPr bwMode="auto">
          <a:xfrm>
            <a:off x="911225" y="3409848"/>
            <a:ext cx="3402013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grpSp>
        <p:nvGrpSpPr>
          <p:cNvPr id="27" name="组合 8"/>
          <p:cNvGrpSpPr/>
          <p:nvPr/>
        </p:nvGrpSpPr>
        <p:grpSpPr>
          <a:xfrm>
            <a:off x="4199742" y="2098977"/>
            <a:ext cx="3830614" cy="3831416"/>
            <a:chOff x="656454" y="404"/>
            <a:chExt cx="3830682" cy="3830682"/>
          </a:xfrm>
        </p:grpSpPr>
        <p:sp>
          <p:nvSpPr>
            <p:cNvPr id="28" name="矩形9"/>
            <p:cNvSpPr>
              <a:spLocks noChangeArrowheads="1"/>
            </p:cNvSpPr>
            <p:nvPr/>
          </p:nvSpPr>
          <p:spPr bwMode="auto">
            <a:xfrm>
              <a:off x="1096954" y="440904"/>
              <a:ext cx="2949682" cy="2949682"/>
            </a:xfrm>
            <a:custGeom>
              <a:avLst/>
              <a:gdLst>
                <a:gd name="T0" fmla="*/ 201403331 w 21600"/>
                <a:gd name="T1" fmla="*/ 0 h 21600"/>
                <a:gd name="T2" fmla="*/ 9324273 w 21600"/>
                <a:gd name="T3" fmla="*/ 201403331 h 21600"/>
                <a:gd name="T4" fmla="*/ 201403331 w 21600"/>
                <a:gd name="T5" fmla="*/ 18667117 h 21600"/>
                <a:gd name="T6" fmla="*/ 393482390 w 21600"/>
                <a:gd name="T7" fmla="*/ 20140333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7713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01" y="10800"/>
                  </a:moveTo>
                  <a:cubicBezTo>
                    <a:pt x="1001" y="5388"/>
                    <a:pt x="5388" y="1001"/>
                    <a:pt x="10800" y="1001"/>
                  </a:cubicBezTo>
                  <a:cubicBezTo>
                    <a:pt x="16211" y="1001"/>
                    <a:pt x="20599" y="5388"/>
                    <a:pt x="20599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799"/>
                  </a:cubicBezTo>
                  <a:lnTo>
                    <a:pt x="1001" y="10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9" name="矩形 10"/>
            <p:cNvSpPr>
              <a:spLocks noChangeArrowheads="1"/>
            </p:cNvSpPr>
            <p:nvPr/>
          </p:nvSpPr>
          <p:spPr bwMode="auto">
            <a:xfrm>
              <a:off x="1096954" y="440904"/>
              <a:ext cx="2949682" cy="2949682"/>
            </a:xfrm>
            <a:custGeom>
              <a:avLst/>
              <a:gdLst>
                <a:gd name="T0" fmla="*/ 201403331 w 21600"/>
                <a:gd name="T1" fmla="*/ 402806662 h 21600"/>
                <a:gd name="T2" fmla="*/ 201403331 w 21600"/>
                <a:gd name="T3" fmla="*/ 393482390 h 21600"/>
                <a:gd name="T4" fmla="*/ 201403331 w 21600"/>
                <a:gd name="T5" fmla="*/ 384139545 h 21600"/>
                <a:gd name="T6" fmla="*/ 201403331 w 21600"/>
                <a:gd name="T7" fmla="*/ 39348239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2148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800" y="20599"/>
                  </a:moveTo>
                  <a:lnTo>
                    <a:pt x="10800" y="21600"/>
                  </a:lnTo>
                  <a:lnTo>
                    <a:pt x="10800" y="20599"/>
                  </a:lnTo>
                  <a:close/>
                </a:path>
              </a:pathLst>
            </a:custGeom>
            <a:solidFill>
              <a:srgbClr val="F5B5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0" name="矩形11"/>
            <p:cNvSpPr>
              <a:spLocks noChangeArrowheads="1"/>
            </p:cNvSpPr>
            <p:nvPr/>
          </p:nvSpPr>
          <p:spPr bwMode="auto">
            <a:xfrm>
              <a:off x="1096954" y="440904"/>
              <a:ext cx="2949682" cy="2949682"/>
            </a:xfrm>
            <a:custGeom>
              <a:avLst/>
              <a:gdLst>
                <a:gd name="T0" fmla="*/ 201403331 w 21600"/>
                <a:gd name="T1" fmla="*/ 402806662 h 21600"/>
                <a:gd name="T2" fmla="*/ 393482390 w 21600"/>
                <a:gd name="T3" fmla="*/ 201403331 h 21600"/>
                <a:gd name="T4" fmla="*/ 201403331 w 21600"/>
                <a:gd name="T5" fmla="*/ 384139545 h 21600"/>
                <a:gd name="T6" fmla="*/ 9324273 w 21600"/>
                <a:gd name="T7" fmla="*/ 201403331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10800 h 21600"/>
                <a:gd name="T14" fmla="*/ 21600 w 21600"/>
                <a:gd name="T15" fmla="*/ 216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0599" y="10800"/>
                  </a:moveTo>
                  <a:cubicBezTo>
                    <a:pt x="20599" y="16211"/>
                    <a:pt x="16211" y="20599"/>
                    <a:pt x="10800" y="20599"/>
                  </a:cubicBezTo>
                  <a:cubicBezTo>
                    <a:pt x="5388" y="20599"/>
                    <a:pt x="1001" y="16211"/>
                    <a:pt x="1001" y="10800"/>
                  </a:cubicBezTo>
                  <a:lnTo>
                    <a:pt x="0" y="10800"/>
                  </a:lnTo>
                  <a:cubicBezTo>
                    <a:pt x="0" y="16764"/>
                    <a:pt x="4835" y="21600"/>
                    <a:pt x="10800" y="21600"/>
                  </a:cubicBezTo>
                  <a:cubicBezTo>
                    <a:pt x="16764" y="21600"/>
                    <a:pt x="21600" y="16764"/>
                    <a:pt x="21600" y="10800"/>
                  </a:cubicBezTo>
                  <a:lnTo>
                    <a:pt x="20599" y="10800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1" name="矩形 12"/>
            <p:cNvSpPr>
              <a:spLocks noChangeArrowheads="1"/>
            </p:cNvSpPr>
            <p:nvPr/>
          </p:nvSpPr>
          <p:spPr bwMode="auto">
            <a:xfrm>
              <a:off x="1096954" y="440904"/>
              <a:ext cx="2949682" cy="2949682"/>
            </a:xfrm>
            <a:custGeom>
              <a:avLst/>
              <a:gdLst>
                <a:gd name="T0" fmla="*/ 201403331 w 21600"/>
                <a:gd name="T1" fmla="*/ 0 h 21600"/>
                <a:gd name="T2" fmla="*/ 201384622 w 21600"/>
                <a:gd name="T3" fmla="*/ 9324273 h 21600"/>
                <a:gd name="T4" fmla="*/ 201403331 w 21600"/>
                <a:gd name="T5" fmla="*/ 18667117 h 21600"/>
                <a:gd name="T6" fmla="*/ 201422040 w 21600"/>
                <a:gd name="T7" fmla="*/ 932427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0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99" y="1001"/>
                  </a:moveTo>
                  <a:lnTo>
                    <a:pt x="10800" y="0"/>
                  </a:lnTo>
                  <a:lnTo>
                    <a:pt x="10799" y="1001"/>
                  </a:lnTo>
                  <a:close/>
                </a:path>
              </a:pathLst>
            </a:custGeom>
            <a:solidFill>
              <a:srgbClr val="EB8F4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2" name="椭圆13"/>
            <p:cNvSpPr>
              <a:spLocks noChangeArrowheads="1"/>
            </p:cNvSpPr>
            <p:nvPr/>
          </p:nvSpPr>
          <p:spPr bwMode="auto">
            <a:xfrm>
              <a:off x="1893685" y="1237635"/>
              <a:ext cx="1356220" cy="1356220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buFont typeface="汉仪君黑-45简" panose="020B0604020202020204" charset="-122"/>
                <a:buNone/>
              </a:pPr>
              <a:endParaRPr lang="zh-CN" altLang="en-US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3" name="文本框14"/>
            <p:cNvSpPr>
              <a:spLocks noChangeArrowheads="1"/>
            </p:cNvSpPr>
            <p:nvPr/>
          </p:nvSpPr>
          <p:spPr bwMode="auto">
            <a:xfrm>
              <a:off x="2073249" y="1822101"/>
              <a:ext cx="958992" cy="3858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0480" tIns="30480" rIns="30480" bIns="30480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1100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ویژگی های زمانی</a:t>
              </a:r>
              <a:endParaRPr lang="en-US" altLang="en-US" sz="11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4" name="椭圆15"/>
            <p:cNvSpPr>
              <a:spLocks noChangeArrowheads="1"/>
            </p:cNvSpPr>
            <p:nvPr/>
          </p:nvSpPr>
          <p:spPr bwMode="auto">
            <a:xfrm>
              <a:off x="2097118" y="404"/>
              <a:ext cx="949354" cy="949354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buFont typeface="汉仪君黑-45简" panose="020B0604020202020204" charset="-122"/>
                <a:buNone/>
              </a:pPr>
              <a:endParaRPr lang="zh-CN" altLang="en-US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5" name="文本框 16"/>
            <p:cNvSpPr>
              <a:spLocks noChangeArrowheads="1"/>
            </p:cNvSpPr>
            <p:nvPr/>
          </p:nvSpPr>
          <p:spPr bwMode="auto">
            <a:xfrm>
              <a:off x="2236148" y="278464"/>
              <a:ext cx="671294" cy="67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60" tIns="22860" rIns="22860" bIns="22860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900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غیر قابل برگشت</a:t>
              </a:r>
              <a:endParaRPr lang="en-US" altLang="en-US" sz="9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6" name="椭圆 17"/>
            <p:cNvSpPr>
              <a:spLocks noChangeArrowheads="1"/>
            </p:cNvSpPr>
            <p:nvPr/>
          </p:nvSpPr>
          <p:spPr bwMode="auto">
            <a:xfrm>
              <a:off x="3537782" y="1441068"/>
              <a:ext cx="949354" cy="949354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buFont typeface="汉仪君黑-45简" panose="020B0604020202020204" charset="-122"/>
                <a:buNone/>
              </a:pPr>
              <a:endParaRPr lang="zh-CN" altLang="en-US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7" name="文本框 18"/>
            <p:cNvSpPr>
              <a:spLocks noChangeArrowheads="1"/>
            </p:cNvSpPr>
            <p:nvPr/>
          </p:nvSpPr>
          <p:spPr bwMode="auto">
            <a:xfrm>
              <a:off x="3710990" y="1762567"/>
              <a:ext cx="671294" cy="6278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60" tIns="22860" rIns="22860" bIns="22860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900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قادر به سریع تر رفتن نیست</a:t>
              </a:r>
              <a:endParaRPr lang="en-US" altLang="en-US" sz="9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8" name="椭圆19"/>
            <p:cNvSpPr>
              <a:spLocks noChangeArrowheads="1"/>
            </p:cNvSpPr>
            <p:nvPr/>
          </p:nvSpPr>
          <p:spPr bwMode="auto">
            <a:xfrm>
              <a:off x="2097118" y="2881732"/>
              <a:ext cx="949354" cy="949354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buFont typeface="汉仪君黑-45简" panose="020B0604020202020204" charset="-122"/>
                <a:buNone/>
              </a:pPr>
              <a:endParaRPr lang="zh-CN" altLang="en-US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9" name="文本框 20"/>
            <p:cNvSpPr>
              <a:spLocks noChangeArrowheads="1"/>
            </p:cNvSpPr>
            <p:nvPr/>
          </p:nvSpPr>
          <p:spPr bwMode="auto">
            <a:xfrm>
              <a:off x="2236148" y="3020762"/>
              <a:ext cx="671294" cy="67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60" tIns="22860" rIns="22860" bIns="22860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900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غیر قابل تعویض</a:t>
              </a:r>
              <a:endParaRPr lang="en-US" altLang="en-US" sz="9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40" name="椭圆 21"/>
            <p:cNvSpPr>
              <a:spLocks noChangeArrowheads="1"/>
            </p:cNvSpPr>
            <p:nvPr/>
          </p:nvSpPr>
          <p:spPr bwMode="auto">
            <a:xfrm>
              <a:off x="656454" y="1441068"/>
              <a:ext cx="949354" cy="949354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buFont typeface="汉仪君黑-45简" panose="020B0604020202020204" charset="-122"/>
                <a:buNone/>
              </a:pPr>
              <a:endParaRPr lang="zh-CN" altLang="en-US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41" name="文本框22"/>
            <p:cNvSpPr>
              <a:spLocks noChangeArrowheads="1"/>
            </p:cNvSpPr>
            <p:nvPr/>
          </p:nvSpPr>
          <p:spPr bwMode="auto">
            <a:xfrm>
              <a:off x="795484" y="1580098"/>
              <a:ext cx="671294" cy="671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60" tIns="22860" rIns="22860" bIns="22860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900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غیر قابل تجدید</a:t>
              </a:r>
              <a:endParaRPr lang="en-US" altLang="en-US" sz="9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cxnSp>
        <p:nvCxnSpPr>
          <p:cNvPr id="42" name="肘形连接符 31"/>
          <p:cNvCxnSpPr>
            <a:cxnSpLocks noChangeShapeType="1"/>
          </p:cNvCxnSpPr>
          <p:nvPr/>
        </p:nvCxnSpPr>
        <p:spPr bwMode="auto">
          <a:xfrm flipV="1">
            <a:off x="4438650" y="2573235"/>
            <a:ext cx="990600" cy="836613"/>
          </a:xfrm>
          <a:prstGeom prst="bentConnector3">
            <a:avLst>
              <a:gd name="adj1" fmla="val 14157"/>
            </a:avLst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43" name="肘形连接符 32"/>
          <p:cNvCxnSpPr>
            <a:cxnSpLocks noChangeShapeType="1"/>
          </p:cNvCxnSpPr>
          <p:nvPr/>
        </p:nvCxnSpPr>
        <p:spPr bwMode="auto">
          <a:xfrm rot="5400000" flipH="1" flipV="1">
            <a:off x="3811587" y="5146573"/>
            <a:ext cx="1355725" cy="355600"/>
          </a:xfrm>
          <a:prstGeom prst="bentConnector3">
            <a:avLst>
              <a:gd name="adj1" fmla="val -11417"/>
            </a:avLst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4" name="直接连接符 34"/>
          <p:cNvSpPr>
            <a:spLocks noChangeShapeType="1"/>
          </p:cNvSpPr>
          <p:nvPr/>
        </p:nvSpPr>
        <p:spPr bwMode="auto">
          <a:xfrm>
            <a:off x="911225" y="5857773"/>
            <a:ext cx="3402013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5" name="文本框8"/>
          <p:cNvSpPr/>
          <p:nvPr/>
        </p:nvSpPr>
        <p:spPr bwMode="auto">
          <a:xfrm>
            <a:off x="911225" y="4968770"/>
            <a:ext cx="3402013" cy="4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bevel/>
                <a:headEnd type="oval" w="med" len="med"/>
                <a:tailEnd type="oval" w="med" len="med"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sz="2000" dirty="0">
                <a:cs typeface="B Nazanin" pitchFamily="2" charset="-78"/>
              </a:rPr>
              <a:t>مانند عرضه ی آسمان به همه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46" name="直接连接符 43"/>
          <p:cNvSpPr>
            <a:spLocks noChangeShapeType="1"/>
          </p:cNvSpPr>
          <p:nvPr/>
        </p:nvSpPr>
        <p:spPr bwMode="auto">
          <a:xfrm>
            <a:off x="8169275" y="3921023"/>
            <a:ext cx="3257550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7" name="文本框93"/>
          <p:cNvSpPr>
            <a:spLocks noChangeArrowheads="1"/>
          </p:cNvSpPr>
          <p:nvPr/>
        </p:nvSpPr>
        <p:spPr bwMode="auto">
          <a:xfrm>
            <a:off x="8158164" y="2854223"/>
            <a:ext cx="3241675" cy="4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</a:pPr>
            <a:r>
              <a:rPr lang="fa-IR" altLang="en-US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خواه دوستش داشته باشیم یا نه</a:t>
            </a:r>
            <a:endParaRPr lang="zh-CN" altLang="en-US" dirty="0">
              <a:solidFill>
                <a:schemeClr val="tx1">
                  <a:lumMod val="75000"/>
                  <a:lumOff val="25000"/>
                </a:schemeClr>
              </a:soli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cxnSp>
        <p:nvCxnSpPr>
          <p:cNvPr id="48" name="肘形连接符 45"/>
          <p:cNvCxnSpPr>
            <a:cxnSpLocks noChangeShapeType="1"/>
          </p:cNvCxnSpPr>
          <p:nvPr/>
        </p:nvCxnSpPr>
        <p:spPr bwMode="auto">
          <a:xfrm flipV="1">
            <a:off x="6096000" y="5857773"/>
            <a:ext cx="1736725" cy="215900"/>
          </a:xfrm>
          <a:prstGeom prst="bentConnector3">
            <a:avLst>
              <a:gd name="adj1" fmla="val 50000"/>
            </a:avLst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9" name="直接连接符 46"/>
          <p:cNvSpPr>
            <a:spLocks noChangeShapeType="1"/>
          </p:cNvSpPr>
          <p:nvPr/>
        </p:nvSpPr>
        <p:spPr bwMode="auto">
          <a:xfrm>
            <a:off x="8021638" y="5857773"/>
            <a:ext cx="3257550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50" name="文本框5"/>
          <p:cNvSpPr>
            <a:spLocks noChangeArrowheads="1"/>
          </p:cNvSpPr>
          <p:nvPr/>
        </p:nvSpPr>
        <p:spPr bwMode="auto">
          <a:xfrm>
            <a:off x="8039100" y="4949723"/>
            <a:ext cx="3241675" cy="40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ar-SA" sz="2000" dirty="0">
                <a:cs typeface="B Nazanin" pitchFamily="2" charset="-78"/>
              </a:rPr>
              <a:t>اسلاید متنی را برای پاور خود تنظیم کنید</a:t>
            </a:r>
            <a:endParaRPr lang="en-US" sz="2000" dirty="0">
              <a:cs typeface="B Nazanin" pitchFamily="2" charset="-78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26B7C5C0-12DE-832A-B5F4-86D8A2169D5D}"/>
              </a:ext>
            </a:extLst>
          </p:cNvPr>
          <p:cNvSpPr txBox="1"/>
          <p:nvPr/>
        </p:nvSpPr>
        <p:spPr>
          <a:xfrm>
            <a:off x="7884522" y="348167"/>
            <a:ext cx="3394666" cy="52334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457200" indent="-457200" algn="ctr" rtl="1">
              <a:buFont typeface="Wingdings" panose="05000000000000000000" pitchFamily="2" charset="2"/>
              <a:buChar char="ü"/>
            </a:pPr>
            <a:r>
              <a:rPr kumimoji="1" lang="fa-IR" altLang="en-US" sz="2800" dirty="0">
                <a:latin typeface="Source Han Sans SC"/>
                <a:ea typeface="Source Han Sans SC"/>
                <a:cs typeface="B Nazanin" pitchFamily="2" charset="-78"/>
                <a:sym typeface="Arial" panose="020B0604020202020204" pitchFamily="34" charset="0"/>
              </a:rPr>
              <a:t>مروری بر زمان</a:t>
            </a:r>
            <a:endParaRPr kumimoji="1" lang="en-US" altLang="en-US" sz="2800" dirty="0">
              <a:latin typeface="Source Han Sans SC"/>
              <a:ea typeface="Source Han Sans SC"/>
              <a:cs typeface="B Nazanin" pitchFamily="2" charset="-78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4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5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5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5" grpId="0"/>
      <p:bldP spid="26" grpId="0" animBg="1"/>
      <p:bldP spid="44" grpId="0" animBg="1"/>
      <p:bldP spid="45" grpId="0"/>
      <p:bldP spid="46" grpId="0" animBg="1"/>
      <p:bldP spid="47" grpId="0"/>
      <p:bldP spid="49" grpId="0" animBg="1"/>
      <p:bldP spid="50" grpId="0"/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13"/>
          <p:cNvSpPr>
            <a:spLocks noChangeArrowheads="1"/>
          </p:cNvSpPr>
          <p:nvPr/>
        </p:nvSpPr>
        <p:spPr bwMode="auto">
          <a:xfrm>
            <a:off x="3908118" y="1355845"/>
            <a:ext cx="4375765" cy="579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3200" b="1" spc="300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چگونه بفهمیم</a:t>
            </a:r>
            <a:endParaRPr lang="en-US" sz="3200" spc="300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8" name="矩形12"/>
          <p:cNvSpPr/>
          <p:nvPr/>
        </p:nvSpPr>
        <p:spPr>
          <a:xfrm>
            <a:off x="776971" y="4093299"/>
            <a:ext cx="10691446" cy="1998394"/>
          </a:xfrm>
          <a:prstGeom prst="rect">
            <a:avLst/>
          </a:prstGeom>
          <a:solidFill>
            <a:schemeClr val="tx2">
              <a:lumMod val="20000"/>
              <a:lumOff val="80000"/>
              <a:alpha val="40000"/>
            </a:schemeClr>
          </a:solidFill>
          <a:ln w="31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cxnSp>
        <p:nvCxnSpPr>
          <p:cNvPr id="10" name="直接连接符 10"/>
          <p:cNvCxnSpPr/>
          <p:nvPr/>
        </p:nvCxnSpPr>
        <p:spPr>
          <a:xfrm flipH="1">
            <a:off x="4452155" y="4093299"/>
            <a:ext cx="1" cy="1985175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1"/>
          <p:cNvCxnSpPr/>
          <p:nvPr/>
        </p:nvCxnSpPr>
        <p:spPr>
          <a:xfrm flipH="1">
            <a:off x="7779668" y="4093299"/>
            <a:ext cx="1" cy="1985175"/>
          </a:xfrm>
          <a:prstGeom prst="line">
            <a:avLst/>
          </a:prstGeom>
          <a:ln w="3175" cap="rnd">
            <a:solidFill>
              <a:schemeClr val="bg1">
                <a:lumMod val="65000"/>
              </a:schemeClr>
            </a:solidFill>
            <a:round/>
            <a:headEnd type="none"/>
            <a:tailEnd type="non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3" name="组 12"/>
          <p:cNvGrpSpPr/>
          <p:nvPr/>
        </p:nvGrpSpPr>
        <p:grpSpPr>
          <a:xfrm>
            <a:off x="2153874" y="2413566"/>
            <a:ext cx="1214387" cy="1620949"/>
            <a:chOff x="2153874" y="2413566"/>
            <a:chExt cx="1214387" cy="1620949"/>
          </a:xfrm>
        </p:grpSpPr>
        <p:sp>
          <p:nvSpPr>
            <p:cNvPr id="15" name="矩形22"/>
            <p:cNvSpPr/>
            <p:nvPr/>
          </p:nvSpPr>
          <p:spPr>
            <a:xfrm rot="5400000">
              <a:off x="2482390" y="3546310"/>
              <a:ext cx="557356" cy="419054"/>
            </a:xfrm>
            <a:prstGeom prst="rightArrow">
              <a:avLst>
                <a:gd name="adj1" fmla="val 32000"/>
                <a:gd name="adj2" fmla="val 64000"/>
              </a:avLst>
            </a:prstGeom>
            <a:solidFill>
              <a:schemeClr val="tx2">
                <a:lumMod val="20000"/>
                <a:lumOff val="80000"/>
              </a:schemeClr>
            </a:solidFill>
            <a:ln w="12700">
              <a:miter lim="400000"/>
            </a:ln>
          </p:spPr>
          <p:txBody>
            <a:bodyPr anchor="ctr"/>
            <a:lstStyle/>
            <a:p>
              <a:pPr algn="ctr" rtl="1"/>
              <a:endParaRPr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6" name="矩形20"/>
            <p:cNvSpPr/>
            <p:nvPr/>
          </p:nvSpPr>
          <p:spPr>
            <a:xfrm>
              <a:off x="2153874" y="2413566"/>
              <a:ext cx="1214387" cy="1214388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rtl="1"/>
              <a:endParaRPr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14" name="文本框 13"/>
          <p:cNvSpPr txBox="1"/>
          <p:nvPr/>
        </p:nvSpPr>
        <p:spPr>
          <a:xfrm>
            <a:off x="2346588" y="2757680"/>
            <a:ext cx="816721" cy="446105"/>
          </a:xfrm>
          <a:prstGeom prst="rect">
            <a:avLst/>
          </a:prstGeom>
          <a:noFill/>
        </p:spPr>
        <p:txBody>
          <a:bodyPr wrap="none" rtlCol="0">
            <a:normAutofit fontScale="92500" lnSpcReduction="20000"/>
          </a:bodyPr>
          <a:lstStyle/>
          <a:p>
            <a:pPr algn="ctr" rtl="1"/>
            <a:r>
              <a:rPr kumimoji="1" lang="fa-IR" altLang="en-US" sz="2800" b="1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امکانات</a:t>
            </a:r>
            <a:endParaRPr kumimoji="1" lang="en-US" altLang="en-US" sz="2800" b="1" dirty="0">
              <a:solidFill>
                <a:schemeClr val="bg1"/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0" name="矩形36"/>
          <p:cNvSpPr/>
          <p:nvPr/>
        </p:nvSpPr>
        <p:spPr>
          <a:xfrm rot="5400000">
            <a:off x="9152255" y="3546308"/>
            <a:ext cx="557355" cy="419054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 rtl="1"/>
            <a:endParaRPr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1" name="矩形74"/>
          <p:cNvSpPr/>
          <p:nvPr/>
        </p:nvSpPr>
        <p:spPr>
          <a:xfrm>
            <a:off x="8823738" y="2413565"/>
            <a:ext cx="1214388" cy="1214387"/>
          </a:xfrm>
          <a:prstGeom prst="ellipse">
            <a:avLst/>
          </a:prstGeom>
          <a:gradFill>
            <a:gsLst>
              <a:gs pos="0">
                <a:srgbClr val="307CBA"/>
              </a:gs>
              <a:gs pos="100000">
                <a:srgbClr val="70B7E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929902" y="2757680"/>
            <a:ext cx="1108224" cy="52334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 rtl="1"/>
            <a:r>
              <a:rPr kumimoji="1" lang="fa-IR" altLang="en-US" sz="2800" b="1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هدف</a:t>
            </a:r>
            <a:endParaRPr kumimoji="1" lang="zh-CN" altLang="en-US" sz="2800" b="1" dirty="0">
              <a:solidFill>
                <a:schemeClr val="bg1"/>
              </a:solidFill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5" name="矩形30"/>
          <p:cNvSpPr/>
          <p:nvPr/>
        </p:nvSpPr>
        <p:spPr>
          <a:xfrm rot="5400000">
            <a:off x="5748963" y="3553193"/>
            <a:ext cx="694073" cy="521847"/>
          </a:xfrm>
          <a:prstGeom prst="rightArrow">
            <a:avLst>
              <a:gd name="adj1" fmla="val 32000"/>
              <a:gd name="adj2" fmla="val 64000"/>
            </a:avLst>
          </a:prstGeom>
          <a:solidFill>
            <a:schemeClr val="tx2">
              <a:lumMod val="20000"/>
              <a:lumOff val="80000"/>
            </a:schemeClr>
          </a:solidFill>
          <a:ln w="12700">
            <a:miter lim="400000"/>
          </a:ln>
        </p:spPr>
        <p:txBody>
          <a:bodyPr anchor="ctr"/>
          <a:lstStyle/>
          <a:p>
            <a:pPr algn="ctr" rtl="1"/>
            <a:endParaRPr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6" name="矩形36"/>
          <p:cNvSpPr/>
          <p:nvPr/>
        </p:nvSpPr>
        <p:spPr>
          <a:xfrm>
            <a:off x="5281348" y="2065819"/>
            <a:ext cx="1629303" cy="1629303"/>
          </a:xfrm>
          <a:prstGeom prst="ellipse">
            <a:avLst/>
          </a:prstGeom>
          <a:gradFill>
            <a:gsLst>
              <a:gs pos="0">
                <a:srgbClr val="307CBA"/>
              </a:gs>
              <a:gs pos="100000">
                <a:srgbClr val="70B7E7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rtl="1"/>
            <a:endParaRPr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5326196" y="2557304"/>
            <a:ext cx="1584455" cy="646481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algn="ctr" rtl="1"/>
            <a:r>
              <a:rPr kumimoji="1" lang="fa-IR" altLang="en-US" sz="3600" b="1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طبیعت</a:t>
            </a:r>
            <a:endParaRPr kumimoji="1" lang="en-US" altLang="en-US" sz="3600" b="1" dirty="0">
              <a:solidFill>
                <a:schemeClr val="bg1"/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7" name="矩形 26"/>
          <p:cNvSpPr>
            <a:spLocks noChangeArrowheads="1"/>
          </p:cNvSpPr>
          <p:nvPr/>
        </p:nvSpPr>
        <p:spPr bwMode="auto">
          <a:xfrm>
            <a:off x="988723" y="4326159"/>
            <a:ext cx="3234934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 eaLnBrk="1" hangingPunct="1">
              <a:buFont typeface="汉仪君黑-45简" panose="020B0604020202020204" charset="-122"/>
              <a:buNone/>
            </a:pPr>
            <a:r>
              <a:rPr lang="fa-IR" altLang="en-US" sz="2000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پاورپوینت مدیریت زمان</a:t>
            </a:r>
            <a:endParaRPr lang="en-US" altLang="en-US" sz="2000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8" name="文本框 50"/>
          <p:cNvSpPr>
            <a:spLocks noChangeArrowheads="1"/>
          </p:cNvSpPr>
          <p:nvPr/>
        </p:nvSpPr>
        <p:spPr bwMode="auto">
          <a:xfrm>
            <a:off x="1178520" y="4831171"/>
            <a:ext cx="2855340" cy="850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>
              <a:lnSpc>
                <a:spcPct val="104000"/>
              </a:lnSpc>
            </a:pPr>
            <a:r>
              <a:rPr lang="fa-I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زمان مانند آب است که در جریان است</a:t>
            </a:r>
          </a:p>
          <a:p>
            <a:pPr algn="r" rtl="1">
              <a:lnSpc>
                <a:spcPct val="104000"/>
              </a:lnSpc>
            </a:pPr>
            <a:r>
              <a:rPr lang="fa-I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این برای هر کسی منصفانه است، زمان</a:t>
            </a:r>
          </a:p>
          <a:p>
            <a:pPr algn="r" rtl="1">
              <a:lnSpc>
                <a:spcPct val="104000"/>
              </a:lnSpc>
            </a:pPr>
            <a:r>
              <a:rPr lang="fa-I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به خودی خود مشکلی ندارد.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9" name="矩形 28"/>
          <p:cNvSpPr>
            <a:spLocks noChangeArrowheads="1"/>
          </p:cNvSpPr>
          <p:nvPr/>
        </p:nvSpPr>
        <p:spPr bwMode="auto">
          <a:xfrm>
            <a:off x="4647773" y="4326159"/>
            <a:ext cx="2993056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2000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اساساً اینطور است</a:t>
            </a:r>
            <a:endParaRPr lang="zh-CN" altLang="en-US" sz="2000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30" name="矩形 29"/>
          <p:cNvSpPr>
            <a:spLocks noChangeArrowheads="1"/>
          </p:cNvSpPr>
          <p:nvPr/>
        </p:nvSpPr>
        <p:spPr bwMode="auto">
          <a:xfrm>
            <a:off x="7961096" y="4326159"/>
            <a:ext cx="2993056" cy="396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2000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برای بودن هدف داشته باشید</a:t>
            </a:r>
            <a:endParaRPr lang="en-US" altLang="en-US" sz="2000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31" name="文本框11"/>
          <p:cNvSpPr>
            <a:spLocks noChangeArrowheads="1"/>
          </p:cNvSpPr>
          <p:nvPr/>
        </p:nvSpPr>
        <p:spPr bwMode="auto">
          <a:xfrm>
            <a:off x="4695023" y="4831167"/>
            <a:ext cx="2855340" cy="3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</a:pPr>
            <a:r>
              <a:rPr lang="fa-I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موضوع زمان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32" name="文本框23"/>
          <p:cNvSpPr>
            <a:spLocks noChangeArrowheads="1"/>
          </p:cNvSpPr>
          <p:nvPr/>
        </p:nvSpPr>
        <p:spPr bwMode="auto">
          <a:xfrm>
            <a:off x="8031969" y="4831169"/>
            <a:ext cx="2855340" cy="3428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</a:pPr>
            <a:r>
              <a:rPr lang="fa-IR" altLang="en-US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کار خوبی کن</a:t>
            </a:r>
            <a:endParaRPr lang="en-US" altLang="en-US" sz="1600" dirty="0">
              <a:solidFill>
                <a:schemeClr val="tx1">
                  <a:lumMod val="75000"/>
                  <a:lumOff val="25000"/>
                </a:schemeClr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FF3C30FF-8110-1871-9D5F-F083A2B68F95}"/>
              </a:ext>
            </a:extLst>
          </p:cNvPr>
          <p:cNvSpPr txBox="1"/>
          <p:nvPr/>
        </p:nvSpPr>
        <p:spPr>
          <a:xfrm>
            <a:off x="7943127" y="348167"/>
            <a:ext cx="3394666" cy="523342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457200" indent="-457200" algn="ctr" rtl="1">
              <a:buFont typeface="Wingdings" panose="05000000000000000000" pitchFamily="2" charset="2"/>
              <a:buChar char="ü"/>
            </a:pPr>
            <a:r>
              <a:rPr kumimoji="1" lang="fa-IR" altLang="en-US" sz="2800" dirty="0">
                <a:latin typeface="Source Han Sans SC"/>
                <a:ea typeface="Source Han Sans SC"/>
                <a:cs typeface="B Nazanin" pitchFamily="2" charset="-78"/>
                <a:sym typeface="Arial" panose="020B0604020202020204" pitchFamily="34" charset="0"/>
              </a:rPr>
              <a:t>مروری بر زمان</a:t>
            </a:r>
            <a:endParaRPr kumimoji="1" lang="en-US" altLang="en-US" sz="2800" dirty="0">
              <a:latin typeface="Source Han Sans SC"/>
              <a:ea typeface="Source Han Sans SC"/>
              <a:cs typeface="B Nazanin" pitchFamily="2" charset="-78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4000">
        <p:blinds dir="vert"/>
      </p:transition>
    </mc:Choice>
    <mc:Fallback xmlns="">
      <p:transition spd="slow" advTm="4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1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0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2" presetClass="entr" presetSubtype="4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27" grpId="0"/>
      <p:bldP spid="28" grpId="0"/>
      <p:bldP spid="29" grpId="0"/>
      <p:bldP spid="30" grpId="0"/>
      <p:bldP spid="31" grpId="0"/>
      <p:bldP spid="32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圆角矩形 6"/>
          <p:cNvSpPr/>
          <p:nvPr/>
        </p:nvSpPr>
        <p:spPr bwMode="auto">
          <a:xfrm>
            <a:off x="4609068" y="1220006"/>
            <a:ext cx="2669670" cy="499624"/>
          </a:xfrm>
          <a:prstGeom prst="roundRect">
            <a:avLst/>
          </a:prstGeom>
          <a:gradFill>
            <a:gsLst>
              <a:gs pos="0">
                <a:srgbClr val="307CBA"/>
              </a:gs>
              <a:gs pos="100000">
                <a:srgbClr val="70B7E7"/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r" defTabSz="914400" rtl="1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汉仪君黑-45简" panose="020B0604020202020204" charset="-122"/>
              <a:buNone/>
            </a:pPr>
            <a:endParaRPr kumimoji="0" lang="zh-CN" altLang="en-US" sz="1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8" name="矩形 7"/>
          <p:cNvSpPr>
            <a:spLocks noChangeArrowheads="1"/>
          </p:cNvSpPr>
          <p:nvPr/>
        </p:nvSpPr>
        <p:spPr bwMode="auto">
          <a:xfrm>
            <a:off x="5194514" y="1174694"/>
            <a:ext cx="1439862" cy="3203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rtl="1">
              <a:lnSpc>
                <a:spcPct val="120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sz="1300" b="1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تحلیل قیاسی</a:t>
            </a:r>
            <a:endParaRPr lang="en-US" altLang="en-US" sz="1300" b="1" dirty="0">
              <a:solidFill>
                <a:schemeClr val="bg1"/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39" name="直接连接符 8"/>
          <p:cNvSpPr>
            <a:spLocks noChangeShapeType="1"/>
          </p:cNvSpPr>
          <p:nvPr/>
        </p:nvSpPr>
        <p:spPr bwMode="auto">
          <a:xfrm>
            <a:off x="8671228" y="3060510"/>
            <a:ext cx="2411412" cy="1588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0" name="文本框21"/>
          <p:cNvSpPr>
            <a:spLocks noChangeArrowheads="1"/>
          </p:cNvSpPr>
          <p:nvPr/>
        </p:nvSpPr>
        <p:spPr bwMode="auto">
          <a:xfrm>
            <a:off x="9687228" y="5221098"/>
            <a:ext cx="2300287" cy="4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20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b="1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همون خیلی ها</a:t>
            </a:r>
            <a:endParaRPr lang="en-US" altLang="en-US" b="1" dirty="0"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1" name="文本框23"/>
          <p:cNvSpPr>
            <a:spLocks noChangeArrowheads="1"/>
          </p:cNvSpPr>
          <p:nvPr/>
        </p:nvSpPr>
        <p:spPr bwMode="auto">
          <a:xfrm>
            <a:off x="8760129" y="2582673"/>
            <a:ext cx="2157412" cy="4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>
              <a:lnSpc>
                <a:spcPct val="120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b="1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آنچه را که داری بخر</a:t>
            </a:r>
            <a:endParaRPr lang="en-US" altLang="en-US" b="1" dirty="0"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2" name="直接连接符 11"/>
          <p:cNvSpPr>
            <a:spLocks noChangeShapeType="1"/>
          </p:cNvSpPr>
          <p:nvPr/>
        </p:nvSpPr>
        <p:spPr bwMode="auto">
          <a:xfrm>
            <a:off x="9839628" y="5683060"/>
            <a:ext cx="2005012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3" name="直接连接符 12"/>
          <p:cNvSpPr>
            <a:spLocks noChangeShapeType="1"/>
          </p:cNvSpPr>
          <p:nvPr/>
        </p:nvSpPr>
        <p:spPr bwMode="auto">
          <a:xfrm>
            <a:off x="6443965" y="2348629"/>
            <a:ext cx="2808288" cy="1587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4" name="文本框 41"/>
          <p:cNvSpPr>
            <a:spLocks noChangeArrowheads="1"/>
          </p:cNvSpPr>
          <p:nvPr/>
        </p:nvSpPr>
        <p:spPr bwMode="auto">
          <a:xfrm>
            <a:off x="6447140" y="1790510"/>
            <a:ext cx="2155825" cy="472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 eaLnBrk="1" hangingPunct="1">
              <a:lnSpc>
                <a:spcPct val="120000"/>
              </a:lnSpc>
              <a:spcBef>
                <a:spcPts val="200"/>
              </a:spcBef>
              <a:spcAft>
                <a:spcPts val="65"/>
              </a:spcAft>
              <a:buFont typeface="汉仪君黑-45简" panose="020B0604020202020204" charset="-122"/>
              <a:buNone/>
            </a:pPr>
            <a:r>
              <a:rPr lang="fa-IR" altLang="en-US" b="1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یک ریال هم باقی نمانده است</a:t>
            </a:r>
            <a:endParaRPr lang="en-US" altLang="en-US" b="1" dirty="0"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5" name="直接连接符 14"/>
          <p:cNvSpPr>
            <a:spLocks noChangeShapeType="1"/>
          </p:cNvSpPr>
          <p:nvPr/>
        </p:nvSpPr>
        <p:spPr bwMode="auto">
          <a:xfrm>
            <a:off x="3130853" y="2348629"/>
            <a:ext cx="2736850" cy="1587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6" name="文本框 42"/>
          <p:cNvSpPr>
            <a:spLocks noChangeArrowheads="1"/>
          </p:cNvSpPr>
          <p:nvPr/>
        </p:nvSpPr>
        <p:spPr bwMode="auto">
          <a:xfrm>
            <a:off x="3346753" y="1790510"/>
            <a:ext cx="2597150" cy="4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rtl="1" eaLnBrk="1" hangingPunct="1">
              <a:lnSpc>
                <a:spcPct val="120000"/>
              </a:lnSpc>
              <a:spcBef>
                <a:spcPts val="200"/>
              </a:spcBef>
              <a:spcAft>
                <a:spcPts val="65"/>
              </a:spcAft>
              <a:buFont typeface="汉仪君黑-45简" panose="020B0604020202020204" charset="-122"/>
              <a:buNone/>
            </a:pPr>
            <a:r>
              <a:rPr lang="fa-IR" altLang="en-US" b="1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از خود نهایت استفاده را ببرید</a:t>
            </a:r>
            <a:endParaRPr lang="en-US" altLang="en-US" b="1" dirty="0"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7" name="直接连接符 16"/>
          <p:cNvSpPr>
            <a:spLocks noChangeShapeType="1"/>
          </p:cNvSpPr>
          <p:nvPr/>
        </p:nvSpPr>
        <p:spPr bwMode="auto">
          <a:xfrm>
            <a:off x="533703" y="3047810"/>
            <a:ext cx="3173412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8" name="文本框 43"/>
          <p:cNvSpPr>
            <a:spLocks noChangeArrowheads="1"/>
          </p:cNvSpPr>
          <p:nvPr/>
        </p:nvSpPr>
        <p:spPr bwMode="auto">
          <a:xfrm>
            <a:off x="624190" y="2582673"/>
            <a:ext cx="2926744" cy="4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rmAutofit fontScale="925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r" rtl="1">
              <a:lnSpc>
                <a:spcPct val="120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b="1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کاری که باید انجام شود را انجام دهید</a:t>
            </a:r>
            <a:endParaRPr lang="en-US" altLang="en-US" b="1" dirty="0"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49" name="文本框49"/>
          <p:cNvSpPr>
            <a:spLocks noChangeArrowheads="1"/>
          </p:cNvSpPr>
          <p:nvPr/>
        </p:nvSpPr>
        <p:spPr bwMode="auto">
          <a:xfrm>
            <a:off x="287640" y="5221098"/>
            <a:ext cx="2300288" cy="4083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l" rtl="1">
              <a:lnSpc>
                <a:spcPct val="120000"/>
              </a:lnSpc>
              <a:spcBef>
                <a:spcPts val="200"/>
              </a:spcBef>
              <a:spcAft>
                <a:spcPts val="65"/>
              </a:spcAft>
            </a:pPr>
            <a:r>
              <a:rPr lang="fa-IR" altLang="en-US" b="1" dirty="0"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در همان زمان، بیشتر</a:t>
            </a:r>
            <a:endParaRPr lang="en-US" altLang="en-US" b="1" dirty="0"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50" name="直接连接符 19"/>
          <p:cNvSpPr>
            <a:spLocks noChangeShapeType="1"/>
          </p:cNvSpPr>
          <p:nvPr/>
        </p:nvSpPr>
        <p:spPr bwMode="auto">
          <a:xfrm>
            <a:off x="474965" y="5683060"/>
            <a:ext cx="2005013" cy="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51" name="直接连接符 20"/>
          <p:cNvSpPr>
            <a:spLocks noChangeShapeType="1"/>
          </p:cNvSpPr>
          <p:nvPr/>
        </p:nvSpPr>
        <p:spPr bwMode="auto">
          <a:xfrm flipH="1" flipV="1">
            <a:off x="5867703" y="2363598"/>
            <a:ext cx="0" cy="24257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52" name="直接连接符 21"/>
          <p:cNvSpPr>
            <a:spLocks noChangeShapeType="1"/>
          </p:cNvSpPr>
          <p:nvPr/>
        </p:nvSpPr>
        <p:spPr bwMode="auto">
          <a:xfrm flipH="1" flipV="1">
            <a:off x="6443965" y="2363598"/>
            <a:ext cx="0" cy="2425700"/>
          </a:xfrm>
          <a:prstGeom prst="line">
            <a:avLst/>
          </a:prstGeom>
          <a:noFill/>
          <a:ln w="19050">
            <a:solidFill>
              <a:schemeClr val="bg1">
                <a:lumMod val="85000"/>
              </a:schemeClr>
            </a:solidFill>
            <a:bevel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r" rtl="1"/>
            <a:endParaRPr lang="zh-CN" altLang="en-US" b="1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grpSp>
        <p:nvGrpSpPr>
          <p:cNvPr id="10" name="组合 8"/>
          <p:cNvGrpSpPr/>
          <p:nvPr/>
        </p:nvGrpSpPr>
        <p:grpSpPr>
          <a:xfrm>
            <a:off x="2267253" y="2628710"/>
            <a:ext cx="4062412" cy="3644900"/>
            <a:chOff x="0" y="0"/>
            <a:chExt cx="4063471" cy="3645084"/>
          </a:xfrm>
        </p:grpSpPr>
        <p:sp>
          <p:nvSpPr>
            <p:cNvPr id="25" name="矩形9"/>
            <p:cNvSpPr>
              <a:spLocks noChangeArrowheads="1"/>
            </p:cNvSpPr>
            <p:nvPr/>
          </p:nvSpPr>
          <p:spPr bwMode="auto">
            <a:xfrm>
              <a:off x="530560" y="450277"/>
              <a:ext cx="3002349" cy="3002349"/>
            </a:xfrm>
            <a:custGeom>
              <a:avLst/>
              <a:gdLst>
                <a:gd name="T0" fmla="*/ 208659781 w 21600"/>
                <a:gd name="T1" fmla="*/ 0 h 21600"/>
                <a:gd name="T2" fmla="*/ 36322307 w 21600"/>
                <a:gd name="T3" fmla="*/ 308140113 h 21600"/>
                <a:gd name="T4" fmla="*/ 208659781 w 21600"/>
                <a:gd name="T5" fmla="*/ 19359035 h 21600"/>
                <a:gd name="T6" fmla="*/ 380997115 w 21600"/>
                <a:gd name="T7" fmla="*/ 30814011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8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14" y="15699"/>
                  </a:moveTo>
                  <a:cubicBezTo>
                    <a:pt x="1454" y="14209"/>
                    <a:pt x="1002" y="12519"/>
                    <a:pt x="1002" y="10800"/>
                  </a:cubicBezTo>
                  <a:cubicBezTo>
                    <a:pt x="1002" y="5388"/>
                    <a:pt x="5388" y="1002"/>
                    <a:pt x="10800" y="1002"/>
                  </a:cubicBezTo>
                  <a:cubicBezTo>
                    <a:pt x="16211" y="1002"/>
                    <a:pt x="20598" y="5388"/>
                    <a:pt x="20598" y="10800"/>
                  </a:cubicBezTo>
                  <a:cubicBezTo>
                    <a:pt x="20598" y="12519"/>
                    <a:pt x="20145" y="14209"/>
                    <a:pt x="19285" y="15698"/>
                  </a:cubicBezTo>
                  <a:lnTo>
                    <a:pt x="20153" y="16200"/>
                  </a:lnTo>
                  <a:cubicBezTo>
                    <a:pt x="21100" y="14558"/>
                    <a:pt x="21600" y="1269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2695"/>
                    <a:pt x="499" y="14558"/>
                    <a:pt x="1446" y="16199"/>
                  </a:cubicBezTo>
                  <a:lnTo>
                    <a:pt x="2314" y="156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zh-CN" altLang="en-US" b="1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6" name="矩形 10"/>
            <p:cNvSpPr>
              <a:spLocks noChangeArrowheads="1"/>
            </p:cNvSpPr>
            <p:nvPr/>
          </p:nvSpPr>
          <p:spPr bwMode="auto">
            <a:xfrm>
              <a:off x="530560" y="450277"/>
              <a:ext cx="3002349" cy="3002349"/>
            </a:xfrm>
            <a:custGeom>
              <a:avLst/>
              <a:gdLst>
                <a:gd name="T0" fmla="*/ 208659781 w 21600"/>
                <a:gd name="T1" fmla="*/ 417319422 h 21600"/>
                <a:gd name="T2" fmla="*/ 380977794 w 21600"/>
                <a:gd name="T3" fmla="*/ 308140113 h 21600"/>
                <a:gd name="T4" fmla="*/ 208659781 w 21600"/>
                <a:gd name="T5" fmla="*/ 397960387 h 21600"/>
                <a:gd name="T6" fmla="*/ 36341628 w 21600"/>
                <a:gd name="T7" fmla="*/ 30814011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66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285" y="15699"/>
                  </a:moveTo>
                  <a:cubicBezTo>
                    <a:pt x="17535" y="18730"/>
                    <a:pt x="14300" y="20598"/>
                    <a:pt x="10800" y="20598"/>
                  </a:cubicBezTo>
                  <a:cubicBezTo>
                    <a:pt x="7299" y="20598"/>
                    <a:pt x="4064" y="18730"/>
                    <a:pt x="2314" y="15699"/>
                  </a:cubicBezTo>
                  <a:lnTo>
                    <a:pt x="1446" y="16200"/>
                  </a:lnTo>
                  <a:cubicBezTo>
                    <a:pt x="3376" y="19541"/>
                    <a:pt x="6941" y="21600"/>
                    <a:pt x="10800" y="21600"/>
                  </a:cubicBezTo>
                  <a:cubicBezTo>
                    <a:pt x="14658" y="21600"/>
                    <a:pt x="18223" y="19541"/>
                    <a:pt x="20153" y="16200"/>
                  </a:cubicBezTo>
                  <a:lnTo>
                    <a:pt x="19285" y="156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r" rtl="1"/>
              <a:endParaRPr lang="zh-CN" altLang="en-US" b="1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7" name="矩形11"/>
            <p:cNvSpPr>
              <a:spLocks noChangeArrowheads="1"/>
            </p:cNvSpPr>
            <p:nvPr/>
          </p:nvSpPr>
          <p:spPr bwMode="auto">
            <a:xfrm>
              <a:off x="530560" y="450277"/>
              <a:ext cx="3002349" cy="3002349"/>
            </a:xfrm>
            <a:custGeom>
              <a:avLst/>
              <a:gdLst>
                <a:gd name="T0" fmla="*/ 208659781 w 21600"/>
                <a:gd name="T1" fmla="*/ 0 h 21600"/>
                <a:gd name="T2" fmla="*/ 208640460 w 21600"/>
                <a:gd name="T3" fmla="*/ 9679518 h 21600"/>
                <a:gd name="T4" fmla="*/ 208659781 w 21600"/>
                <a:gd name="T5" fmla="*/ 19359035 h 21600"/>
                <a:gd name="T6" fmla="*/ 208678962 w 21600"/>
                <a:gd name="T7" fmla="*/ 96795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0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99" y="1002"/>
                  </a:moveTo>
                  <a:lnTo>
                    <a:pt x="10800" y="0"/>
                  </a:lnTo>
                  <a:lnTo>
                    <a:pt x="10799" y="1002"/>
                  </a:lnTo>
                  <a:close/>
                </a:path>
              </a:pathLst>
            </a:custGeom>
            <a:solidFill>
              <a:srgbClr val="8064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38100">
                  <a:solidFill>
                    <a:srgbClr val="FFFFFF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pPr algn="r" rtl="1"/>
              <a:endParaRPr lang="zh-CN" altLang="en-US" b="1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8" name="椭圆 12"/>
            <p:cNvSpPr>
              <a:spLocks noChangeArrowheads="1"/>
            </p:cNvSpPr>
            <p:nvPr/>
          </p:nvSpPr>
          <p:spPr bwMode="auto">
            <a:xfrm>
              <a:off x="1340270" y="1259986"/>
              <a:ext cx="1382929" cy="1382929"/>
            </a:xfrm>
            <a:prstGeom prst="ellipse">
              <a:avLst/>
            </a:prstGeom>
            <a:blipFill>
              <a:blip r:embed="rId3"/>
              <a:stretch>
                <a:fillRect/>
              </a:stretch>
            </a:blip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9" name="矩形 13"/>
            <p:cNvSpPr>
              <a:spLocks noChangeArrowheads="1"/>
            </p:cNvSpPr>
            <p:nvPr/>
          </p:nvSpPr>
          <p:spPr bwMode="auto">
            <a:xfrm>
              <a:off x="1542795" y="1462511"/>
              <a:ext cx="977879" cy="97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5560" tIns="35560" rIns="35560" bIns="3556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lnSpc>
                  <a:spcPct val="90000"/>
                </a:lnSpc>
                <a:spcAft>
                  <a:spcPct val="35000"/>
                </a:spcAft>
                <a:buFont typeface="汉仪君黑-45简" panose="020B0604020202020204" charset="-122"/>
                <a:buNone/>
              </a:pPr>
              <a:endParaRPr lang="zh-CN" altLang="zh-CN" sz="2800" b="1">
                <a:solidFill>
                  <a:srgbClr val="FFFFFF"/>
                </a:solidFill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0" name="椭圆 14"/>
            <p:cNvSpPr>
              <a:spLocks noChangeArrowheads="1"/>
            </p:cNvSpPr>
            <p:nvPr/>
          </p:nvSpPr>
          <p:spPr bwMode="auto">
            <a:xfrm>
              <a:off x="1547710" y="1101"/>
              <a:ext cx="968050" cy="968050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1" name="矩形 15"/>
            <p:cNvSpPr>
              <a:spLocks noChangeArrowheads="1"/>
            </p:cNvSpPr>
            <p:nvPr/>
          </p:nvSpPr>
          <p:spPr bwMode="auto">
            <a:xfrm>
              <a:off x="1689478" y="142869"/>
              <a:ext cx="684514" cy="68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14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اثر</a:t>
              </a:r>
              <a:endParaRPr lang="en-US" altLang="en-US" sz="1400" b="1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2" name="椭圆 16"/>
            <p:cNvSpPr>
              <a:spLocks noChangeArrowheads="1"/>
            </p:cNvSpPr>
            <p:nvPr/>
          </p:nvSpPr>
          <p:spPr bwMode="auto">
            <a:xfrm>
              <a:off x="2817584" y="2200588"/>
              <a:ext cx="968050" cy="968050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6" name="矩形7"/>
            <p:cNvSpPr>
              <a:spLocks noChangeArrowheads="1"/>
            </p:cNvSpPr>
            <p:nvPr/>
          </p:nvSpPr>
          <p:spPr bwMode="auto">
            <a:xfrm>
              <a:off x="2959352" y="2342356"/>
              <a:ext cx="684514" cy="68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15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کوشا</a:t>
              </a:r>
              <a:endParaRPr lang="en-US" altLang="en-US" sz="1500" b="1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7" name="椭圆18"/>
            <p:cNvSpPr>
              <a:spLocks noChangeArrowheads="1"/>
            </p:cNvSpPr>
            <p:nvPr/>
          </p:nvSpPr>
          <p:spPr bwMode="auto">
            <a:xfrm>
              <a:off x="277835" y="2200588"/>
              <a:ext cx="968050" cy="968050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38" name="矩形 19"/>
            <p:cNvSpPr>
              <a:spLocks noChangeArrowheads="1"/>
            </p:cNvSpPr>
            <p:nvPr/>
          </p:nvSpPr>
          <p:spPr bwMode="auto">
            <a:xfrm>
              <a:off x="419603" y="2342356"/>
              <a:ext cx="684514" cy="68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5400" tIns="25400" rIns="25400" bIns="25400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11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بهره وری</a:t>
              </a:r>
              <a:endParaRPr lang="en-US" altLang="en-US" sz="1100" b="1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11" name="组合 20"/>
          <p:cNvGrpSpPr/>
          <p:nvPr/>
        </p:nvGrpSpPr>
        <p:grpSpPr>
          <a:xfrm>
            <a:off x="6258286" y="2629811"/>
            <a:ext cx="3508256" cy="3451351"/>
            <a:chOff x="277835" y="1101"/>
            <a:chExt cx="3507799" cy="3451525"/>
          </a:xfrm>
        </p:grpSpPr>
        <p:sp>
          <p:nvSpPr>
            <p:cNvPr id="14" name="矩形1"/>
            <p:cNvSpPr>
              <a:spLocks noChangeArrowheads="1"/>
            </p:cNvSpPr>
            <p:nvPr/>
          </p:nvSpPr>
          <p:spPr bwMode="auto">
            <a:xfrm>
              <a:off x="530560" y="450277"/>
              <a:ext cx="3002349" cy="3002349"/>
            </a:xfrm>
            <a:custGeom>
              <a:avLst/>
              <a:gdLst>
                <a:gd name="T0" fmla="*/ 208659781 w 21600"/>
                <a:gd name="T1" fmla="*/ 0 h 21600"/>
                <a:gd name="T2" fmla="*/ 36322307 w 21600"/>
                <a:gd name="T3" fmla="*/ 308140113 h 21600"/>
                <a:gd name="T4" fmla="*/ 208659781 w 21600"/>
                <a:gd name="T5" fmla="*/ 19359035 h 21600"/>
                <a:gd name="T6" fmla="*/ 380997115 w 21600"/>
                <a:gd name="T7" fmla="*/ 30814011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3806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2314" y="15699"/>
                  </a:moveTo>
                  <a:cubicBezTo>
                    <a:pt x="1454" y="14209"/>
                    <a:pt x="1002" y="12519"/>
                    <a:pt x="1002" y="10800"/>
                  </a:cubicBezTo>
                  <a:cubicBezTo>
                    <a:pt x="1002" y="5388"/>
                    <a:pt x="5388" y="1002"/>
                    <a:pt x="10800" y="1002"/>
                  </a:cubicBezTo>
                  <a:cubicBezTo>
                    <a:pt x="16211" y="1002"/>
                    <a:pt x="20598" y="5388"/>
                    <a:pt x="20598" y="10800"/>
                  </a:cubicBezTo>
                  <a:cubicBezTo>
                    <a:pt x="20598" y="12519"/>
                    <a:pt x="20145" y="14209"/>
                    <a:pt x="19285" y="15698"/>
                  </a:cubicBezTo>
                  <a:lnTo>
                    <a:pt x="20153" y="16200"/>
                  </a:lnTo>
                  <a:cubicBezTo>
                    <a:pt x="21100" y="14558"/>
                    <a:pt x="21600" y="12695"/>
                    <a:pt x="21600" y="10800"/>
                  </a:cubicBez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ubicBezTo>
                    <a:pt x="0" y="12695"/>
                    <a:pt x="499" y="14558"/>
                    <a:pt x="1446" y="16199"/>
                  </a:cubicBezTo>
                  <a:lnTo>
                    <a:pt x="2314" y="156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r" rtl="1"/>
              <a:endParaRPr lang="zh-CN" altLang="en-US" b="1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5" name="矩形 22"/>
            <p:cNvSpPr>
              <a:spLocks noChangeArrowheads="1"/>
            </p:cNvSpPr>
            <p:nvPr/>
          </p:nvSpPr>
          <p:spPr bwMode="auto">
            <a:xfrm>
              <a:off x="530560" y="450277"/>
              <a:ext cx="3002349" cy="3002349"/>
            </a:xfrm>
            <a:custGeom>
              <a:avLst/>
              <a:gdLst>
                <a:gd name="T0" fmla="*/ 208659781 w 21600"/>
                <a:gd name="T1" fmla="*/ 417319422 h 21600"/>
                <a:gd name="T2" fmla="*/ 380977794 w 21600"/>
                <a:gd name="T3" fmla="*/ 308140113 h 21600"/>
                <a:gd name="T4" fmla="*/ 208659781 w 21600"/>
                <a:gd name="T5" fmla="*/ 397960387 h 21600"/>
                <a:gd name="T6" fmla="*/ 36341628 w 21600"/>
                <a:gd name="T7" fmla="*/ 308140113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664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9285" y="15699"/>
                  </a:moveTo>
                  <a:cubicBezTo>
                    <a:pt x="17535" y="18730"/>
                    <a:pt x="14300" y="20598"/>
                    <a:pt x="10800" y="20598"/>
                  </a:cubicBezTo>
                  <a:cubicBezTo>
                    <a:pt x="7299" y="20598"/>
                    <a:pt x="4064" y="18730"/>
                    <a:pt x="2314" y="15699"/>
                  </a:cubicBezTo>
                  <a:lnTo>
                    <a:pt x="1446" y="16200"/>
                  </a:lnTo>
                  <a:cubicBezTo>
                    <a:pt x="3376" y="19541"/>
                    <a:pt x="6941" y="21600"/>
                    <a:pt x="10800" y="21600"/>
                  </a:cubicBezTo>
                  <a:cubicBezTo>
                    <a:pt x="14658" y="21600"/>
                    <a:pt x="18223" y="19541"/>
                    <a:pt x="20153" y="16200"/>
                  </a:cubicBezTo>
                  <a:lnTo>
                    <a:pt x="19285" y="15699"/>
                  </a:lnTo>
                  <a:close/>
                </a:path>
              </a:pathLst>
            </a:custGeom>
            <a:solidFill>
              <a:schemeClr val="bg1">
                <a:lumMod val="85000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r" rtl="1"/>
              <a:endParaRPr lang="zh-CN" altLang="en-US" b="1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6" name="矩形 23"/>
            <p:cNvSpPr>
              <a:spLocks noChangeArrowheads="1"/>
            </p:cNvSpPr>
            <p:nvPr/>
          </p:nvSpPr>
          <p:spPr bwMode="auto">
            <a:xfrm>
              <a:off x="530560" y="450277"/>
              <a:ext cx="3002349" cy="3002349"/>
            </a:xfrm>
            <a:custGeom>
              <a:avLst/>
              <a:gdLst>
                <a:gd name="T0" fmla="*/ 208659781 w 21600"/>
                <a:gd name="T1" fmla="*/ 0 h 21600"/>
                <a:gd name="T2" fmla="*/ 208640460 w 21600"/>
                <a:gd name="T3" fmla="*/ 9679518 h 21600"/>
                <a:gd name="T4" fmla="*/ 208659781 w 21600"/>
                <a:gd name="T5" fmla="*/ 19359035 h 21600"/>
                <a:gd name="T6" fmla="*/ 208678962 w 21600"/>
                <a:gd name="T7" fmla="*/ 967951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600"/>
                <a:gd name="T13" fmla="*/ 0 h 21600"/>
                <a:gd name="T14" fmla="*/ 21600 w 21600"/>
                <a:gd name="T15" fmla="*/ 1005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10799" y="1002"/>
                  </a:moveTo>
                  <a:lnTo>
                    <a:pt x="10800" y="0"/>
                  </a:lnTo>
                  <a:lnTo>
                    <a:pt x="10799" y="1002"/>
                  </a:lnTo>
                  <a:close/>
                </a:path>
              </a:pathLst>
            </a:custGeom>
            <a:solidFill>
              <a:srgbClr val="C050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bevel/>
                </a14:hiddenLine>
              </a:ext>
            </a:extLst>
          </p:spPr>
          <p:txBody>
            <a:bodyPr/>
            <a:lstStyle/>
            <a:p>
              <a:pPr algn="r" rtl="1"/>
              <a:endParaRPr lang="zh-CN" altLang="en-US" b="1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7" name="椭圆 24"/>
            <p:cNvSpPr>
              <a:spLocks noChangeArrowheads="1"/>
            </p:cNvSpPr>
            <p:nvPr/>
          </p:nvSpPr>
          <p:spPr bwMode="auto">
            <a:xfrm>
              <a:off x="1340270" y="1259986"/>
              <a:ext cx="1382929" cy="1382929"/>
            </a:xfrm>
            <a:prstGeom prst="ellipse">
              <a:avLst/>
            </a:prstGeom>
            <a:blipFill>
              <a:blip r:embed="rId4"/>
              <a:stretch>
                <a:fillRect/>
              </a:stretch>
            </a:blip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8" name="矩形 25"/>
            <p:cNvSpPr>
              <a:spLocks noChangeArrowheads="1"/>
            </p:cNvSpPr>
            <p:nvPr/>
          </p:nvSpPr>
          <p:spPr bwMode="auto">
            <a:xfrm>
              <a:off x="1542795" y="1462511"/>
              <a:ext cx="977879" cy="9778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35560" tIns="35560" rIns="35560" bIns="35560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lnSpc>
                  <a:spcPct val="90000"/>
                </a:lnSpc>
                <a:spcAft>
                  <a:spcPct val="35000"/>
                </a:spcAft>
                <a:buFont typeface="汉仪君黑-45简" panose="020B0604020202020204" charset="-122"/>
                <a:buNone/>
              </a:pPr>
              <a:endParaRPr lang="zh-CN" altLang="zh-CN" sz="2800" b="1">
                <a:solidFill>
                  <a:srgbClr val="FFFFFF"/>
                </a:solidFill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9" name="椭圆26"/>
            <p:cNvSpPr>
              <a:spLocks noChangeArrowheads="1"/>
            </p:cNvSpPr>
            <p:nvPr/>
          </p:nvSpPr>
          <p:spPr bwMode="auto">
            <a:xfrm>
              <a:off x="1547710" y="1101"/>
              <a:ext cx="968050" cy="968050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0" name="矩形27"/>
            <p:cNvSpPr>
              <a:spLocks noChangeArrowheads="1"/>
            </p:cNvSpPr>
            <p:nvPr/>
          </p:nvSpPr>
          <p:spPr bwMode="auto">
            <a:xfrm>
              <a:off x="1689478" y="142869"/>
              <a:ext cx="684514" cy="68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60" tIns="22860" rIns="22860" bIns="22860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9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روی برش</a:t>
              </a:r>
              <a:endParaRPr lang="en-US" altLang="en-US" sz="900" b="1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1" name="椭圆 28"/>
            <p:cNvSpPr>
              <a:spLocks noChangeArrowheads="1"/>
            </p:cNvSpPr>
            <p:nvPr/>
          </p:nvSpPr>
          <p:spPr bwMode="auto">
            <a:xfrm>
              <a:off x="2817584" y="2200588"/>
              <a:ext cx="968050" cy="968050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2" name="矩形 29"/>
            <p:cNvSpPr>
              <a:spLocks noChangeArrowheads="1"/>
            </p:cNvSpPr>
            <p:nvPr/>
          </p:nvSpPr>
          <p:spPr bwMode="auto">
            <a:xfrm>
              <a:off x="2959352" y="2342356"/>
              <a:ext cx="684514" cy="6845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60" tIns="22860" rIns="22860" bIns="22860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9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ارزان و مقرون به صرفه</a:t>
              </a:r>
              <a:endParaRPr lang="en-US" altLang="en-US" sz="900" b="1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3" name="椭圆 30"/>
            <p:cNvSpPr>
              <a:spLocks noChangeArrowheads="1"/>
            </p:cNvSpPr>
            <p:nvPr/>
          </p:nvSpPr>
          <p:spPr bwMode="auto">
            <a:xfrm>
              <a:off x="277835" y="2200588"/>
              <a:ext cx="968050" cy="968050"/>
            </a:xfrm>
            <a:prstGeom prst="ellipse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round/>
            </a:ln>
          </p:spPr>
          <p:txBody>
            <a:bodyPr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r" rtl="1" eaLnBrk="1" hangingPunct="1">
                <a:buFont typeface="汉仪君黑-45简" panose="020B0604020202020204" charset="-122"/>
                <a:buNone/>
              </a:pPr>
              <a:endParaRPr lang="zh-CN" altLang="en-US" b="1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4" name="矩形 31"/>
            <p:cNvSpPr>
              <a:spLocks noChangeArrowheads="1"/>
            </p:cNvSpPr>
            <p:nvPr/>
          </p:nvSpPr>
          <p:spPr bwMode="auto">
            <a:xfrm>
              <a:off x="277835" y="2592519"/>
              <a:ext cx="878551" cy="5761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22860" tIns="22860" rIns="22860" bIns="22860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90000"/>
                </a:lnSpc>
                <a:spcAft>
                  <a:spcPct val="35000"/>
                </a:spcAft>
              </a:pPr>
              <a:r>
                <a:rPr lang="fa-IR" altLang="en-US" sz="9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پول را خرج کن</a:t>
              </a:r>
              <a:endParaRPr lang="en-US" altLang="en-US" sz="900" b="1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58B35A8A-38C5-35A2-D082-C76D0EE97D7D}"/>
              </a:ext>
            </a:extLst>
          </p:cNvPr>
          <p:cNvSpPr txBox="1"/>
          <p:nvPr/>
        </p:nvSpPr>
        <p:spPr>
          <a:xfrm>
            <a:off x="7864832" y="563660"/>
            <a:ext cx="3644792" cy="43098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457200" indent="-457200" algn="ctr" rtl="1">
              <a:buFont typeface="Wingdings" panose="05000000000000000000" pitchFamily="2" charset="2"/>
              <a:buChar char="ü"/>
            </a:pPr>
            <a:r>
              <a:rPr kumimoji="1" lang="fa-IR" altLang="en-US" sz="2200" b="1" dirty="0">
                <a:latin typeface="Source Han Sans SC"/>
                <a:ea typeface="Source Han Sans SC"/>
                <a:cs typeface="B Nazanin" pitchFamily="2" charset="-78"/>
                <a:sym typeface="Arial" panose="020B0604020202020204" pitchFamily="34" charset="0"/>
              </a:rPr>
              <a:t>چرا مدیریت زمان</a:t>
            </a:r>
            <a:endParaRPr kumimoji="1" lang="en-US" altLang="en-US" sz="2200" b="1" dirty="0">
              <a:latin typeface="Source Han Sans SC"/>
              <a:ea typeface="Source Han Sans SC"/>
              <a:cs typeface="B Nazanin" pitchFamily="2" charset="-78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prestig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1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27" dur="3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3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800"/>
                            </p:stCondLst>
                            <p:childTnLst>
                              <p:par>
                                <p:cTn id="3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300"/>
                            </p:stCondLst>
                            <p:childTnLst>
                              <p:par>
                                <p:cTn id="3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4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38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4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4300"/>
                            </p:stCondLst>
                            <p:childTnLst>
                              <p:par>
                                <p:cTn id="4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59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6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58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67" dur="4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6200"/>
                            </p:stCondLst>
                            <p:childTnLst>
                              <p:par>
                                <p:cTn id="6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 nodeType="afterGroup">
                            <p:stCondLst>
                              <p:cond delay="6700"/>
                            </p:stCondLst>
                            <p:childTnLst>
                              <p:par>
                                <p:cTn id="7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/>
      <p:bldP spid="41" grpId="0"/>
      <p:bldP spid="42" grpId="0" animBg="1"/>
      <p:bldP spid="43" grpId="0" animBg="1"/>
      <p:bldP spid="44" grpId="0"/>
      <p:bldP spid="45" grpId="0" animBg="1"/>
      <p:bldP spid="46" grpId="0"/>
      <p:bldP spid="47" grpId="0" animBg="1"/>
      <p:bldP spid="48" grpId="0"/>
      <p:bldP spid="49" grpId="0"/>
      <p:bldP spid="50" grpId="0" animBg="1"/>
      <p:bldP spid="51" grpId="0" animBg="1"/>
      <p:bldP spid="52" grpId="0" animBg="1"/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8"/>
          <p:cNvGrpSpPr/>
          <p:nvPr/>
        </p:nvGrpSpPr>
        <p:grpSpPr>
          <a:xfrm>
            <a:off x="2247224" y="2140960"/>
            <a:ext cx="7697552" cy="1081087"/>
            <a:chOff x="-317241" y="0"/>
            <a:chExt cx="7696996" cy="1080000"/>
          </a:xfrm>
        </p:grpSpPr>
        <p:sp>
          <p:nvSpPr>
            <p:cNvPr id="7" name="任意多边形 43"/>
            <p:cNvSpPr>
              <a:spLocks noChangeArrowheads="1"/>
            </p:cNvSpPr>
            <p:nvPr/>
          </p:nvSpPr>
          <p:spPr bwMode="auto">
            <a:xfrm>
              <a:off x="-317241" y="0"/>
              <a:ext cx="1080000" cy="1080000"/>
            </a:xfrm>
            <a:custGeom>
              <a:avLst/>
              <a:gdLst>
                <a:gd name="T0" fmla="*/ 0 w 1260455"/>
                <a:gd name="T1" fmla="*/ 462690 h 1260455"/>
                <a:gd name="T2" fmla="*/ 462690 w 1260455"/>
                <a:gd name="T3" fmla="*/ 0 h 1260455"/>
                <a:gd name="T4" fmla="*/ 925381 w 1260455"/>
                <a:gd name="T5" fmla="*/ 462690 h 1260455"/>
                <a:gd name="T6" fmla="*/ 462690 w 1260455"/>
                <a:gd name="T7" fmla="*/ 925381 h 1260455"/>
                <a:gd name="T8" fmla="*/ 0 w 1260455"/>
                <a:gd name="T9" fmla="*/ 462690 h 1260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0455"/>
                <a:gd name="T16" fmla="*/ 0 h 1260455"/>
                <a:gd name="T17" fmla="*/ 1260455 w 1260455"/>
                <a:gd name="T18" fmla="*/ 1260455 h 1260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bevel/>
            </a:ln>
          </p:spPr>
          <p:txBody>
            <a:bodyPr lIns="215069" tIns="215069" rIns="215069" bIns="215069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spcAft>
                  <a:spcPct val="35000"/>
                </a:spcAft>
              </a:pPr>
              <a:r>
                <a:rPr lang="fa-IR" altLang="en-US" sz="16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سود</a:t>
              </a:r>
              <a:endParaRPr lang="zh-CN" altLang="en-US" dirty="0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8" name="任意多边形 44"/>
            <p:cNvSpPr>
              <a:spLocks noChangeArrowheads="1"/>
            </p:cNvSpPr>
            <p:nvPr/>
          </p:nvSpPr>
          <p:spPr bwMode="auto">
            <a:xfrm>
              <a:off x="1023280" y="270000"/>
              <a:ext cx="540000" cy="540000"/>
            </a:xfrm>
            <a:custGeom>
              <a:avLst/>
              <a:gdLst>
                <a:gd name="T0" fmla="*/ 52870 w 731063"/>
                <a:gd name="T1" fmla="*/ 82167 h 731063"/>
                <a:gd name="T2" fmla="*/ 346001 w 731063"/>
                <a:gd name="T3" fmla="*/ 82167 h 731063"/>
                <a:gd name="T4" fmla="*/ 346001 w 731063"/>
                <a:gd name="T5" fmla="*/ 175982 h 731063"/>
                <a:gd name="T6" fmla="*/ 52870 w 731063"/>
                <a:gd name="T7" fmla="*/ 175982 h 731063"/>
                <a:gd name="T8" fmla="*/ 52870 w 731063"/>
                <a:gd name="T9" fmla="*/ 82167 h 731063"/>
                <a:gd name="T10" fmla="*/ 52870 w 731063"/>
                <a:gd name="T11" fmla="*/ 222889 h 731063"/>
                <a:gd name="T12" fmla="*/ 346001 w 731063"/>
                <a:gd name="T13" fmla="*/ 222889 h 731063"/>
                <a:gd name="T14" fmla="*/ 346001 w 731063"/>
                <a:gd name="T15" fmla="*/ 316704 h 731063"/>
                <a:gd name="T16" fmla="*/ 52870 w 731063"/>
                <a:gd name="T17" fmla="*/ 316704 h 731063"/>
                <a:gd name="T18" fmla="*/ 52870 w 731063"/>
                <a:gd name="T19" fmla="*/ 222889 h 7310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731063"/>
                <a:gd name="T31" fmla="*/ 0 h 731063"/>
                <a:gd name="T32" fmla="*/ 731063 w 731063"/>
                <a:gd name="T33" fmla="*/ 731063 h 731063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731063" h="731063">
                  <a:moveTo>
                    <a:pt x="96902" y="150599"/>
                  </a:moveTo>
                  <a:lnTo>
                    <a:pt x="634161" y="150599"/>
                  </a:lnTo>
                  <a:lnTo>
                    <a:pt x="634161" y="322545"/>
                  </a:lnTo>
                  <a:lnTo>
                    <a:pt x="96902" y="322545"/>
                  </a:lnTo>
                  <a:lnTo>
                    <a:pt x="96902" y="150599"/>
                  </a:lnTo>
                  <a:close/>
                  <a:moveTo>
                    <a:pt x="96902" y="408518"/>
                  </a:moveTo>
                  <a:lnTo>
                    <a:pt x="634161" y="408518"/>
                  </a:lnTo>
                  <a:lnTo>
                    <a:pt x="634161" y="580464"/>
                  </a:lnTo>
                  <a:lnTo>
                    <a:pt x="96902" y="580464"/>
                  </a:lnTo>
                  <a:lnTo>
                    <a:pt x="96902" y="408518"/>
                  </a:ln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 cap="flat" cmpd="sng">
              <a:solidFill>
                <a:srgbClr val="FFFFFF"/>
              </a:solidFill>
              <a:bevel/>
            </a:ln>
          </p:spPr>
          <p:txBody>
            <a:bodyPr lIns="96902" tIns="150599" rIns="96902" bIns="150599"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9" name="任意多边形 45"/>
            <p:cNvSpPr>
              <a:spLocks noChangeArrowheads="1"/>
            </p:cNvSpPr>
            <p:nvPr/>
          </p:nvSpPr>
          <p:spPr bwMode="auto">
            <a:xfrm>
              <a:off x="1831274" y="0"/>
              <a:ext cx="1080000" cy="1080000"/>
            </a:xfrm>
            <a:custGeom>
              <a:avLst/>
              <a:gdLst>
                <a:gd name="T0" fmla="*/ 0 w 1260455"/>
                <a:gd name="T1" fmla="*/ 462690 h 1260455"/>
                <a:gd name="T2" fmla="*/ 462690 w 1260455"/>
                <a:gd name="T3" fmla="*/ 0 h 1260455"/>
                <a:gd name="T4" fmla="*/ 925381 w 1260455"/>
                <a:gd name="T5" fmla="*/ 462690 h 1260455"/>
                <a:gd name="T6" fmla="*/ 462690 w 1260455"/>
                <a:gd name="T7" fmla="*/ 925381 h 1260455"/>
                <a:gd name="T8" fmla="*/ 0 w 1260455"/>
                <a:gd name="T9" fmla="*/ 462690 h 1260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0455"/>
                <a:gd name="T16" fmla="*/ 0 h 1260455"/>
                <a:gd name="T17" fmla="*/ 1260455 w 1260455"/>
                <a:gd name="T18" fmla="*/ 1260455 h 1260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bevel/>
            </a:ln>
          </p:spPr>
          <p:txBody>
            <a:bodyPr lIns="215069" tIns="215069" rIns="215069" bIns="215069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spcAft>
                  <a:spcPct val="35000"/>
                </a:spcAft>
              </a:pPr>
              <a:r>
                <a:rPr lang="fa-IR" altLang="en-US" sz="14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اثر</a:t>
              </a:r>
              <a:endParaRPr lang="zh-CN" altLang="en-US" dirty="0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0" name="任意多边形 46"/>
            <p:cNvSpPr>
              <a:spLocks noChangeArrowheads="1"/>
            </p:cNvSpPr>
            <p:nvPr/>
          </p:nvSpPr>
          <p:spPr bwMode="auto">
            <a:xfrm>
              <a:off x="3380798" y="270000"/>
              <a:ext cx="540000" cy="540000"/>
            </a:xfrm>
            <a:custGeom>
              <a:avLst/>
              <a:gdLst>
                <a:gd name="T0" fmla="*/ 62630 w 731063"/>
                <a:gd name="T1" fmla="*/ 128967 h 731063"/>
                <a:gd name="T2" fmla="*/ 128967 w 731063"/>
                <a:gd name="T3" fmla="*/ 62630 h 731063"/>
                <a:gd name="T4" fmla="*/ 199436 w 731063"/>
                <a:gd name="T5" fmla="*/ 133099 h 731063"/>
                <a:gd name="T6" fmla="*/ 269904 w 731063"/>
                <a:gd name="T7" fmla="*/ 62630 h 731063"/>
                <a:gd name="T8" fmla="*/ 336241 w 731063"/>
                <a:gd name="T9" fmla="*/ 128967 h 731063"/>
                <a:gd name="T10" fmla="*/ 265772 w 731063"/>
                <a:gd name="T11" fmla="*/ 199436 h 731063"/>
                <a:gd name="T12" fmla="*/ 336241 w 731063"/>
                <a:gd name="T13" fmla="*/ 269904 h 731063"/>
                <a:gd name="T14" fmla="*/ 269904 w 731063"/>
                <a:gd name="T15" fmla="*/ 336241 h 731063"/>
                <a:gd name="T16" fmla="*/ 199436 w 731063"/>
                <a:gd name="T17" fmla="*/ 265772 h 731063"/>
                <a:gd name="T18" fmla="*/ 128967 w 731063"/>
                <a:gd name="T19" fmla="*/ 336241 h 731063"/>
                <a:gd name="T20" fmla="*/ 62630 w 731063"/>
                <a:gd name="T21" fmla="*/ 269904 h 731063"/>
                <a:gd name="T22" fmla="*/ 133099 w 731063"/>
                <a:gd name="T23" fmla="*/ 199436 h 731063"/>
                <a:gd name="T24" fmla="*/ 62630 w 731063"/>
                <a:gd name="T25" fmla="*/ 128967 h 7310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063"/>
                <a:gd name="T40" fmla="*/ 0 h 731063"/>
                <a:gd name="T41" fmla="*/ 731063 w 731063"/>
                <a:gd name="T42" fmla="*/ 731063 h 7310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063" h="731063">
                  <a:moveTo>
                    <a:pt x="114791" y="236375"/>
                  </a:moveTo>
                  <a:lnTo>
                    <a:pt x="236375" y="114791"/>
                  </a:lnTo>
                  <a:lnTo>
                    <a:pt x="365532" y="243947"/>
                  </a:lnTo>
                  <a:lnTo>
                    <a:pt x="494688" y="114791"/>
                  </a:lnTo>
                  <a:lnTo>
                    <a:pt x="616272" y="236375"/>
                  </a:lnTo>
                  <a:lnTo>
                    <a:pt x="487116" y="365532"/>
                  </a:lnTo>
                  <a:lnTo>
                    <a:pt x="616272" y="494688"/>
                  </a:lnTo>
                  <a:lnTo>
                    <a:pt x="494688" y="616272"/>
                  </a:lnTo>
                  <a:lnTo>
                    <a:pt x="365532" y="487116"/>
                  </a:lnTo>
                  <a:lnTo>
                    <a:pt x="236375" y="616272"/>
                  </a:lnTo>
                  <a:lnTo>
                    <a:pt x="114791" y="494688"/>
                  </a:lnTo>
                  <a:lnTo>
                    <a:pt x="243947" y="365532"/>
                  </a:lnTo>
                  <a:lnTo>
                    <a:pt x="114791" y="236375"/>
                  </a:ln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 cap="flat" cmpd="sng">
              <a:solidFill>
                <a:srgbClr val="FFFFFF"/>
              </a:solidFill>
              <a:bevel/>
            </a:ln>
          </p:spPr>
          <p:txBody>
            <a:bodyPr lIns="114791" tIns="114791" rIns="114791" bIns="114791"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1" name="任意多边形 47"/>
            <p:cNvSpPr>
              <a:spLocks noChangeArrowheads="1"/>
            </p:cNvSpPr>
            <p:nvPr/>
          </p:nvSpPr>
          <p:spPr bwMode="auto">
            <a:xfrm>
              <a:off x="4210231" y="0"/>
              <a:ext cx="1080000" cy="1080000"/>
            </a:xfrm>
            <a:custGeom>
              <a:avLst/>
              <a:gdLst>
                <a:gd name="T0" fmla="*/ 0 w 1260455"/>
                <a:gd name="T1" fmla="*/ 462690 h 1260455"/>
                <a:gd name="T2" fmla="*/ 462690 w 1260455"/>
                <a:gd name="T3" fmla="*/ 0 h 1260455"/>
                <a:gd name="T4" fmla="*/ 925381 w 1260455"/>
                <a:gd name="T5" fmla="*/ 462690 h 1260455"/>
                <a:gd name="T6" fmla="*/ 462690 w 1260455"/>
                <a:gd name="T7" fmla="*/ 925381 h 1260455"/>
                <a:gd name="T8" fmla="*/ 0 w 1260455"/>
                <a:gd name="T9" fmla="*/ 462690 h 1260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0455"/>
                <a:gd name="T16" fmla="*/ 0 h 1260455"/>
                <a:gd name="T17" fmla="*/ 1260455 w 1260455"/>
                <a:gd name="T18" fmla="*/ 1260455 h 1260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bevel/>
            </a:ln>
          </p:spPr>
          <p:txBody>
            <a:bodyPr lIns="215069" tIns="215069" rIns="215069" bIns="215069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spcAft>
                  <a:spcPct val="35000"/>
                </a:spcAft>
              </a:pPr>
              <a:r>
                <a:rPr lang="fa-IR" altLang="en-US" sz="12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بهره وری</a:t>
              </a:r>
              <a:endParaRPr lang="zh-CN" altLang="en-US" dirty="0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2" name="任意多边形 48"/>
            <p:cNvSpPr>
              <a:spLocks noChangeArrowheads="1"/>
            </p:cNvSpPr>
            <p:nvPr/>
          </p:nvSpPr>
          <p:spPr bwMode="auto">
            <a:xfrm>
              <a:off x="5502676" y="270000"/>
              <a:ext cx="540000" cy="540000"/>
            </a:xfrm>
            <a:custGeom>
              <a:avLst/>
              <a:gdLst>
                <a:gd name="T0" fmla="*/ 62630 w 731063"/>
                <a:gd name="T1" fmla="*/ 128967 h 731063"/>
                <a:gd name="T2" fmla="*/ 128967 w 731063"/>
                <a:gd name="T3" fmla="*/ 62630 h 731063"/>
                <a:gd name="T4" fmla="*/ 199436 w 731063"/>
                <a:gd name="T5" fmla="*/ 133099 h 731063"/>
                <a:gd name="T6" fmla="*/ 269904 w 731063"/>
                <a:gd name="T7" fmla="*/ 62630 h 731063"/>
                <a:gd name="T8" fmla="*/ 336241 w 731063"/>
                <a:gd name="T9" fmla="*/ 128967 h 731063"/>
                <a:gd name="T10" fmla="*/ 265772 w 731063"/>
                <a:gd name="T11" fmla="*/ 199436 h 731063"/>
                <a:gd name="T12" fmla="*/ 336241 w 731063"/>
                <a:gd name="T13" fmla="*/ 269904 h 731063"/>
                <a:gd name="T14" fmla="*/ 269904 w 731063"/>
                <a:gd name="T15" fmla="*/ 336241 h 731063"/>
                <a:gd name="T16" fmla="*/ 199436 w 731063"/>
                <a:gd name="T17" fmla="*/ 265772 h 731063"/>
                <a:gd name="T18" fmla="*/ 128967 w 731063"/>
                <a:gd name="T19" fmla="*/ 336241 h 731063"/>
                <a:gd name="T20" fmla="*/ 62630 w 731063"/>
                <a:gd name="T21" fmla="*/ 269904 h 731063"/>
                <a:gd name="T22" fmla="*/ 133099 w 731063"/>
                <a:gd name="T23" fmla="*/ 199436 h 731063"/>
                <a:gd name="T24" fmla="*/ 62630 w 731063"/>
                <a:gd name="T25" fmla="*/ 128967 h 73106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731063"/>
                <a:gd name="T40" fmla="*/ 0 h 731063"/>
                <a:gd name="T41" fmla="*/ 731063 w 731063"/>
                <a:gd name="T42" fmla="*/ 731063 h 731063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731063" h="731063">
                  <a:moveTo>
                    <a:pt x="114791" y="236375"/>
                  </a:moveTo>
                  <a:lnTo>
                    <a:pt x="236375" y="114791"/>
                  </a:lnTo>
                  <a:lnTo>
                    <a:pt x="365532" y="243947"/>
                  </a:lnTo>
                  <a:lnTo>
                    <a:pt x="494688" y="114791"/>
                  </a:lnTo>
                  <a:lnTo>
                    <a:pt x="616272" y="236375"/>
                  </a:lnTo>
                  <a:lnTo>
                    <a:pt x="487116" y="365532"/>
                  </a:lnTo>
                  <a:lnTo>
                    <a:pt x="616272" y="494688"/>
                  </a:lnTo>
                  <a:lnTo>
                    <a:pt x="494688" y="616272"/>
                  </a:lnTo>
                  <a:lnTo>
                    <a:pt x="365532" y="487116"/>
                  </a:lnTo>
                  <a:lnTo>
                    <a:pt x="236375" y="616272"/>
                  </a:lnTo>
                  <a:lnTo>
                    <a:pt x="114791" y="494688"/>
                  </a:lnTo>
                  <a:lnTo>
                    <a:pt x="243947" y="365532"/>
                  </a:lnTo>
                  <a:lnTo>
                    <a:pt x="114791" y="236375"/>
                  </a:ln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 cap="flat" cmpd="sng">
              <a:solidFill>
                <a:srgbClr val="FFFFFF"/>
              </a:solidFill>
              <a:bevel/>
            </a:ln>
          </p:spPr>
          <p:txBody>
            <a:bodyPr lIns="114791" tIns="114791" rIns="114791" bIns="114791"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3" name="任意多边形 49"/>
            <p:cNvSpPr>
              <a:spLocks noChangeArrowheads="1"/>
            </p:cNvSpPr>
            <p:nvPr/>
          </p:nvSpPr>
          <p:spPr bwMode="auto">
            <a:xfrm>
              <a:off x="6299755" y="0"/>
              <a:ext cx="1080000" cy="1080000"/>
            </a:xfrm>
            <a:custGeom>
              <a:avLst/>
              <a:gdLst>
                <a:gd name="T0" fmla="*/ 0 w 1260455"/>
                <a:gd name="T1" fmla="*/ 462690 h 1260455"/>
                <a:gd name="T2" fmla="*/ 462690 w 1260455"/>
                <a:gd name="T3" fmla="*/ 0 h 1260455"/>
                <a:gd name="T4" fmla="*/ 925381 w 1260455"/>
                <a:gd name="T5" fmla="*/ 462690 h 1260455"/>
                <a:gd name="T6" fmla="*/ 462690 w 1260455"/>
                <a:gd name="T7" fmla="*/ 925381 h 1260455"/>
                <a:gd name="T8" fmla="*/ 0 w 1260455"/>
                <a:gd name="T9" fmla="*/ 462690 h 12604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1260455"/>
                <a:gd name="T16" fmla="*/ 0 h 1260455"/>
                <a:gd name="T17" fmla="*/ 1260455 w 1260455"/>
                <a:gd name="T18" fmla="*/ 1260455 h 1260455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1260455" h="1260455">
                  <a:moveTo>
                    <a:pt x="0" y="630228"/>
                  </a:moveTo>
                  <a:cubicBezTo>
                    <a:pt x="0" y="282163"/>
                    <a:pt x="282163" y="0"/>
                    <a:pt x="630228" y="0"/>
                  </a:cubicBezTo>
                  <a:cubicBezTo>
                    <a:pt x="978293" y="0"/>
                    <a:pt x="1260456" y="282163"/>
                    <a:pt x="1260456" y="630228"/>
                  </a:cubicBezTo>
                  <a:cubicBezTo>
                    <a:pt x="1260456" y="978293"/>
                    <a:pt x="978293" y="1260456"/>
                    <a:pt x="630228" y="1260456"/>
                  </a:cubicBezTo>
                  <a:cubicBezTo>
                    <a:pt x="282163" y="1260456"/>
                    <a:pt x="0" y="978293"/>
                    <a:pt x="0" y="630228"/>
                  </a:cubicBez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8100">
              <a:solidFill>
                <a:srgbClr val="FFFFFF"/>
              </a:solidFill>
              <a:bevel/>
            </a:ln>
          </p:spPr>
          <p:txBody>
            <a:bodyPr lIns="215069" tIns="215069" rIns="215069" bIns="215069" anchor="ctr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spcAft>
                  <a:spcPct val="35000"/>
                </a:spcAft>
              </a:pPr>
              <a:r>
                <a:rPr lang="fa-IR" altLang="en-US" sz="1500" b="1" dirty="0">
                  <a:solidFill>
                    <a:srgbClr val="FFFFFF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کوشا</a:t>
              </a:r>
              <a:endParaRPr lang="zh-CN" altLang="en-US" dirty="0"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14" name="组合16"/>
          <p:cNvGrpSpPr/>
          <p:nvPr/>
        </p:nvGrpSpPr>
        <p:grpSpPr>
          <a:xfrm>
            <a:off x="1597114" y="3447099"/>
            <a:ext cx="2179296" cy="1727200"/>
            <a:chOff x="0" y="0"/>
            <a:chExt cx="1800000" cy="1728191"/>
          </a:xfrm>
        </p:grpSpPr>
        <p:sp>
          <p:nvSpPr>
            <p:cNvPr id="15" name="下箭头 51"/>
            <p:cNvSpPr>
              <a:spLocks noChangeArrowheads="1"/>
            </p:cNvSpPr>
            <p:nvPr/>
          </p:nvSpPr>
          <p:spPr bwMode="auto">
            <a:xfrm>
              <a:off x="666000" y="0"/>
              <a:ext cx="468000" cy="468000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>
              <a:solidFill>
                <a:srgbClr val="FFFFFF"/>
              </a:solidFill>
              <a:bevel/>
            </a:ln>
          </p:spPr>
          <p:txBody>
            <a:bodyPr lIns="96902" tIns="150599" rIns="96902" bIns="150599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lnSpc>
                  <a:spcPct val="150000"/>
                </a:lnSpc>
                <a:spcAft>
                  <a:spcPct val="35000"/>
                </a:spcAft>
                <a:buFont typeface="汉仪君黑-45简" panose="020B0604020202020204" charset="-122"/>
                <a:buNone/>
              </a:pPr>
              <a:endParaRPr lang="zh-CN" altLang="zh-CN" sz="3200" b="1">
                <a:solidFill>
                  <a:schemeClr val="bg1"/>
                </a:solidFill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6" name="椭圆 52"/>
            <p:cNvSpPr>
              <a:spLocks noChangeArrowheads="1"/>
            </p:cNvSpPr>
            <p:nvPr/>
          </p:nvSpPr>
          <p:spPr bwMode="auto">
            <a:xfrm>
              <a:off x="0" y="648191"/>
              <a:ext cx="1800000" cy="1080000"/>
            </a:xfrm>
            <a:prstGeom prst="rect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12700">
              <a:solidFill>
                <a:srgbClr val="FFFFFF"/>
              </a:solidFill>
              <a:bevel/>
            </a:ln>
          </p:spPr>
          <p:txBody>
            <a:bodyPr lIns="215069" tIns="215069" rIns="215069" bIns="215069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120000"/>
                </a:lnSpc>
                <a:spcAft>
                  <a:spcPct val="35000"/>
                </a:spcAft>
              </a:pPr>
              <a:r>
                <a:rPr lang="fa-IR" altLang="en-US" sz="1500" dirty="0">
                  <a:solidFill>
                    <a:schemeClr val="bg1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آثار و فواید</a:t>
              </a:r>
              <a:endParaRPr lang="en-US" altLang="en-US" sz="1500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17" name="组合 19"/>
          <p:cNvGrpSpPr/>
          <p:nvPr/>
        </p:nvGrpSpPr>
        <p:grpSpPr>
          <a:xfrm>
            <a:off x="3859679" y="3417995"/>
            <a:ext cx="2179296" cy="1747837"/>
            <a:chOff x="0" y="0"/>
            <a:chExt cx="1800000" cy="1748810"/>
          </a:xfrm>
        </p:grpSpPr>
        <p:sp>
          <p:nvSpPr>
            <p:cNvPr id="18" name="下箭头 54"/>
            <p:cNvSpPr>
              <a:spLocks noChangeArrowheads="1"/>
            </p:cNvSpPr>
            <p:nvPr/>
          </p:nvSpPr>
          <p:spPr bwMode="auto">
            <a:xfrm>
              <a:off x="693753" y="0"/>
              <a:ext cx="468000" cy="468000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>
              <a:solidFill>
                <a:srgbClr val="FFFFFF"/>
              </a:solidFill>
              <a:bevel/>
            </a:ln>
          </p:spPr>
          <p:txBody>
            <a:bodyPr lIns="114791" tIns="114791" rIns="114791" bIns="11479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lnSpc>
                  <a:spcPct val="150000"/>
                </a:lnSpc>
                <a:spcAft>
                  <a:spcPct val="35000"/>
                </a:spcAft>
                <a:buFont typeface="汉仪君黑-45简" panose="020B0604020202020204" charset="-122"/>
                <a:buNone/>
              </a:pPr>
              <a:endParaRPr lang="zh-CN" altLang="zh-CN" sz="3800" b="1">
                <a:solidFill>
                  <a:schemeClr val="bg1"/>
                </a:solidFill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9" name="椭圆55"/>
            <p:cNvSpPr>
              <a:spLocks noChangeArrowheads="1"/>
            </p:cNvSpPr>
            <p:nvPr/>
          </p:nvSpPr>
          <p:spPr bwMode="auto">
            <a:xfrm>
              <a:off x="0" y="668810"/>
              <a:ext cx="1800000" cy="1080000"/>
            </a:xfrm>
            <a:prstGeom prst="rect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12700">
              <a:solidFill>
                <a:srgbClr val="FFFFFF"/>
              </a:solidFill>
              <a:bevel/>
            </a:ln>
          </p:spPr>
          <p:txBody>
            <a:bodyPr lIns="215069" tIns="215069" rIns="215069" bIns="215069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120000"/>
                </a:lnSpc>
                <a:spcAft>
                  <a:spcPct val="35000"/>
                </a:spcAft>
              </a:pPr>
              <a:r>
                <a:rPr lang="fa-IR" altLang="en-US" sz="1600" dirty="0">
                  <a:solidFill>
                    <a:schemeClr val="bg1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تاکید کنید که</a:t>
              </a:r>
              <a:endParaRPr lang="en-US" altLang="en-US" sz="1600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20" name="组合 22"/>
          <p:cNvGrpSpPr/>
          <p:nvPr/>
        </p:nvGrpSpPr>
        <p:grpSpPr>
          <a:xfrm>
            <a:off x="6122244" y="3432968"/>
            <a:ext cx="2179296" cy="1719262"/>
            <a:chOff x="0" y="0"/>
            <a:chExt cx="1800000" cy="1719401"/>
          </a:xfrm>
        </p:grpSpPr>
        <p:sp>
          <p:nvSpPr>
            <p:cNvPr id="21" name="下箭头 57"/>
            <p:cNvSpPr>
              <a:spLocks noChangeArrowheads="1"/>
            </p:cNvSpPr>
            <p:nvPr/>
          </p:nvSpPr>
          <p:spPr bwMode="auto">
            <a:xfrm>
              <a:off x="693753" y="0"/>
              <a:ext cx="468000" cy="468000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>
              <a:solidFill>
                <a:srgbClr val="FFFFFF"/>
              </a:solidFill>
              <a:bevel/>
            </a:ln>
          </p:spPr>
          <p:txBody>
            <a:bodyPr lIns="114791" tIns="114791" rIns="114791" bIns="114791"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lnSpc>
                  <a:spcPct val="150000"/>
                </a:lnSpc>
                <a:spcAft>
                  <a:spcPct val="35000"/>
                </a:spcAft>
                <a:buFont typeface="汉仪君黑-45简" panose="020B0604020202020204" charset="-122"/>
                <a:buNone/>
              </a:pPr>
              <a:endParaRPr lang="zh-CN" altLang="zh-CN" sz="3800" b="1">
                <a:solidFill>
                  <a:schemeClr val="bg1"/>
                </a:solidFill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2" name="椭圆58"/>
            <p:cNvSpPr>
              <a:spLocks noChangeArrowheads="1"/>
            </p:cNvSpPr>
            <p:nvPr/>
          </p:nvSpPr>
          <p:spPr bwMode="auto">
            <a:xfrm>
              <a:off x="0" y="639401"/>
              <a:ext cx="1800000" cy="1080000"/>
            </a:xfrm>
            <a:prstGeom prst="rect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12700">
              <a:solidFill>
                <a:srgbClr val="FFFFFF"/>
              </a:solidFill>
              <a:bevel/>
            </a:ln>
          </p:spPr>
          <p:txBody>
            <a:bodyPr lIns="215069" tIns="215069" rIns="215069" bIns="215069" anchor="t"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120000"/>
                </a:lnSpc>
                <a:spcAft>
                  <a:spcPct val="35000"/>
                </a:spcAft>
              </a:pPr>
              <a:r>
                <a:rPr lang="fa-IR" altLang="en-US" dirty="0">
                  <a:solidFill>
                    <a:schemeClr val="bg1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اشاره به</a:t>
              </a:r>
              <a:endParaRPr lang="en-US" altLang="en-US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grpSp>
        <p:nvGrpSpPr>
          <p:cNvPr id="23" name="组合25"/>
          <p:cNvGrpSpPr/>
          <p:nvPr/>
        </p:nvGrpSpPr>
        <p:grpSpPr>
          <a:xfrm>
            <a:off x="8384809" y="3417995"/>
            <a:ext cx="2179296" cy="1719262"/>
            <a:chOff x="0" y="0"/>
            <a:chExt cx="1800000" cy="1719401"/>
          </a:xfrm>
        </p:grpSpPr>
        <p:sp>
          <p:nvSpPr>
            <p:cNvPr id="24" name="下箭头 60"/>
            <p:cNvSpPr/>
            <p:nvPr/>
          </p:nvSpPr>
          <p:spPr bwMode="auto">
            <a:xfrm>
              <a:off x="693753" y="0"/>
              <a:ext cx="468000" cy="468000"/>
            </a:xfrm>
            <a:prstGeom prst="downArrow">
              <a:avLst>
                <a:gd name="adj1" fmla="val 50000"/>
                <a:gd name="adj2" fmla="val 50000"/>
              </a:avLst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>
              <a:solidFill>
                <a:srgbClr val="FFFFFF"/>
              </a:solidFill>
              <a:bevel/>
              <a:headEnd type="oval" w="med" len="med"/>
            </a:ln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 eaLnBrk="1" hangingPunct="1">
                <a:lnSpc>
                  <a:spcPct val="150000"/>
                </a:lnSpc>
                <a:buFont typeface="汉仪君黑-45简" panose="020B0604020202020204" charset="-122"/>
                <a:buNone/>
              </a:pPr>
              <a:endParaRPr lang="zh-CN" altLang="zh-CN" b="1">
                <a:solidFill>
                  <a:schemeClr val="bg1"/>
                </a:solidFill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5" name="椭圆 61"/>
            <p:cNvSpPr>
              <a:spLocks noChangeArrowheads="1"/>
            </p:cNvSpPr>
            <p:nvPr/>
          </p:nvSpPr>
          <p:spPr bwMode="auto">
            <a:xfrm>
              <a:off x="0" y="639401"/>
              <a:ext cx="1800000" cy="1080000"/>
            </a:xfrm>
            <a:prstGeom prst="rect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12700">
              <a:solidFill>
                <a:srgbClr val="FFFFFF"/>
              </a:solidFill>
              <a:bevel/>
            </a:ln>
          </p:spPr>
          <p:txBody>
            <a:bodyPr lIns="215069" tIns="215069" rIns="215069" bIns="215069" anchor="t">
              <a:normAutofit lnSpcReduction="10000"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lnSpc>
                  <a:spcPct val="120000"/>
                </a:lnSpc>
                <a:spcAft>
                  <a:spcPct val="35000"/>
                </a:spcAft>
              </a:pPr>
              <a:r>
                <a:rPr lang="fa-IR" altLang="en-US" dirty="0">
                  <a:solidFill>
                    <a:schemeClr val="bg1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بیشترین استفاده را ببرید</a:t>
              </a:r>
              <a:endParaRPr lang="en-US" altLang="en-US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26" name="文本框2"/>
          <p:cNvSpPr>
            <a:spLocks noChangeArrowheads="1"/>
          </p:cNvSpPr>
          <p:nvPr/>
        </p:nvSpPr>
        <p:spPr bwMode="auto">
          <a:xfrm>
            <a:off x="-3290317" y="5358804"/>
            <a:ext cx="18772634" cy="70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/>
            <a:r>
              <a:rPr lang="fa-IR" altLang="en-US" sz="3000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اثربخشی از همه مهمتر است، پس از آن کارایی و پس از آن سخت کوشی است.</a:t>
            </a:r>
            <a:endParaRPr lang="en-US" altLang="en-US" sz="3000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grpSp>
        <p:nvGrpSpPr>
          <p:cNvPr id="27" name="组合 29"/>
          <p:cNvGrpSpPr/>
          <p:nvPr/>
        </p:nvGrpSpPr>
        <p:grpSpPr>
          <a:xfrm>
            <a:off x="4761165" y="1204901"/>
            <a:ext cx="2669670" cy="499624"/>
            <a:chOff x="4800901" y="1461130"/>
            <a:chExt cx="2669670" cy="499624"/>
          </a:xfrm>
        </p:grpSpPr>
        <p:sp>
          <p:nvSpPr>
            <p:cNvPr id="28" name="圆角矩形 27"/>
            <p:cNvSpPr/>
            <p:nvPr/>
          </p:nvSpPr>
          <p:spPr bwMode="auto">
            <a:xfrm>
              <a:off x="4800901" y="1461130"/>
              <a:ext cx="2669670" cy="499624"/>
            </a:xfrm>
            <a:prstGeom prst="roundRect">
              <a:avLst/>
            </a:pr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/>
            <a:lstStyle/>
            <a:p>
              <a:pPr marL="0" marR="0" indent="0" algn="ctr" defTabSz="914400" rtl="1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汉仪君黑-45简" panose="020B0604020202020204" charset="-122"/>
                <a:buNone/>
              </a:pPr>
              <a:endParaRPr kumimoji="0" lang="zh-CN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9" name="文本框 3"/>
            <p:cNvSpPr>
              <a:spLocks noChangeArrowheads="1"/>
            </p:cNvSpPr>
            <p:nvPr/>
          </p:nvSpPr>
          <p:spPr bwMode="auto">
            <a:xfrm>
              <a:off x="5415805" y="1510886"/>
              <a:ext cx="1439862" cy="2590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norm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 rtl="1">
                <a:spcBef>
                  <a:spcPts val="200"/>
                </a:spcBef>
                <a:spcAft>
                  <a:spcPts val="65"/>
                </a:spcAft>
              </a:pPr>
              <a:r>
                <a:rPr lang="fa-IR" altLang="en-US" sz="1100" b="1" dirty="0">
                  <a:solidFill>
                    <a:schemeClr val="bg1"/>
                  </a:solidFill>
                  <a:latin typeface="思源黑体 Normal"/>
                  <a:ea typeface="思源黑体 CN Normal" panose="020B0400000000000000" pitchFamily="34" charset="-122"/>
                  <a:cs typeface="B Nazanin" pitchFamily="2" charset="-78"/>
                  <a:sym typeface="Arial" panose="020B0604020202020204" pitchFamily="34" charset="0"/>
                </a:rPr>
                <a:t>نمودار شماتیک</a:t>
              </a:r>
              <a:endParaRPr lang="en-US" altLang="en-US" sz="1100" b="1" dirty="0">
                <a:solidFill>
                  <a:schemeClr val="bg1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2" name="文本框 1">
            <a:extLst>
              <a:ext uri="{FF2B5EF4-FFF2-40B4-BE49-F238E27FC236}">
                <a16:creationId xmlns:a16="http://schemas.microsoft.com/office/drawing/2014/main" id="{B3ED7EEF-E4BD-8C3E-BE77-3F9C888D0048}"/>
              </a:ext>
            </a:extLst>
          </p:cNvPr>
          <p:cNvSpPr txBox="1"/>
          <p:nvPr/>
        </p:nvSpPr>
        <p:spPr>
          <a:xfrm>
            <a:off x="7528802" y="348167"/>
            <a:ext cx="3644792" cy="43098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457200" indent="-457200" algn="ctr" rtl="1">
              <a:buFont typeface="Wingdings" panose="05000000000000000000" pitchFamily="2" charset="2"/>
              <a:buChar char="ü"/>
            </a:pPr>
            <a:r>
              <a:rPr kumimoji="1" lang="fa-IR" altLang="en-US" sz="2200" dirty="0">
                <a:latin typeface="Source Han Sans SC"/>
                <a:ea typeface="Source Han Sans SC"/>
                <a:cs typeface="B Nazanin" pitchFamily="2" charset="-78"/>
                <a:sym typeface="Arial" panose="020B0604020202020204" pitchFamily="34" charset="0"/>
              </a:rPr>
              <a:t>چرا مدیریت زمان</a:t>
            </a:r>
            <a:endParaRPr kumimoji="1" lang="en-US" altLang="en-US" sz="2200" dirty="0">
              <a:latin typeface="Source Han Sans SC"/>
              <a:ea typeface="Source Han Sans SC"/>
              <a:cs typeface="B Nazanin" pitchFamily="2" charset="-78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prestig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连接符 27"/>
          <p:cNvSpPr/>
          <p:nvPr/>
        </p:nvSpPr>
        <p:spPr bwMode="auto">
          <a:xfrm rot="10800000" flipH="1" flipV="1">
            <a:off x="7442200" y="2144713"/>
            <a:ext cx="969963" cy="200025"/>
          </a:xfrm>
          <a:custGeom>
            <a:avLst/>
            <a:gdLst>
              <a:gd name="T0" fmla="*/ 0 w 1905"/>
              <a:gd name="T1" fmla="*/ 2147483646 h 136"/>
              <a:gd name="T2" fmla="*/ 2147483646 w 1905"/>
              <a:gd name="T3" fmla="*/ 0 h 136"/>
              <a:gd name="T4" fmla="*/ 2147483646 w 1905"/>
              <a:gd name="T5" fmla="*/ 0 h 136"/>
              <a:gd name="T6" fmla="*/ 0 60000 65536"/>
              <a:gd name="T7" fmla="*/ 0 60000 65536"/>
              <a:gd name="T8" fmla="*/ 0 60000 65536"/>
              <a:gd name="T9" fmla="*/ 0 w 1905"/>
              <a:gd name="T10" fmla="*/ 0 h 136"/>
              <a:gd name="T11" fmla="*/ 1905 w 1905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5" h="136">
                <a:moveTo>
                  <a:pt x="0" y="136"/>
                </a:moveTo>
                <a:lnTo>
                  <a:pt x="317" y="0"/>
                </a:lnTo>
                <a:lnTo>
                  <a:pt x="1905" y="0"/>
                </a:lnTo>
              </a:path>
            </a:pathLst>
          </a:custGeom>
          <a:noFill/>
          <a:ln w="25400" cap="rnd" cmpd="sng">
            <a:solidFill>
              <a:schemeClr val="bg1">
                <a:lumMod val="85000"/>
              </a:schemeClr>
            </a:solidFill>
            <a:prstDash val="sysDot"/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grpSp>
        <p:nvGrpSpPr>
          <p:cNvPr id="7" name="组合8"/>
          <p:cNvGrpSpPr/>
          <p:nvPr/>
        </p:nvGrpSpPr>
        <p:grpSpPr>
          <a:xfrm>
            <a:off x="3879624" y="1882775"/>
            <a:ext cx="4403725" cy="4392613"/>
            <a:chOff x="0" y="0"/>
            <a:chExt cx="4402963" cy="4392248"/>
          </a:xfrm>
        </p:grpSpPr>
        <p:sp>
          <p:nvSpPr>
            <p:cNvPr id="8" name="矩形 9"/>
            <p:cNvSpPr>
              <a:spLocks noChangeArrowheads="1"/>
            </p:cNvSpPr>
            <p:nvPr/>
          </p:nvSpPr>
          <p:spPr bwMode="auto">
            <a:xfrm flipH="1" flipV="1">
              <a:off x="2232488" y="2232248"/>
              <a:ext cx="2160000" cy="2160000"/>
            </a:xfrm>
            <a:custGeom>
              <a:avLst/>
              <a:gdLst>
                <a:gd name="T0" fmla="*/ 2147483646 w 177"/>
                <a:gd name="T1" fmla="*/ 0 h 177"/>
                <a:gd name="T2" fmla="*/ 0 w 177"/>
                <a:gd name="T3" fmla="*/ 2147483646 h 177"/>
                <a:gd name="T4" fmla="*/ 2147483646 w 177"/>
                <a:gd name="T5" fmla="*/ 2147483646 h 177"/>
                <a:gd name="T6" fmla="*/ 2147483646 w 177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177"/>
                <a:gd name="T14" fmla="*/ 177 w 177"/>
                <a:gd name="T15" fmla="*/ 177 h 1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177">
                  <a:moveTo>
                    <a:pt x="177" y="0"/>
                  </a:moveTo>
                  <a:cubicBezTo>
                    <a:pt x="79" y="0"/>
                    <a:pt x="0" y="79"/>
                    <a:pt x="0" y="177"/>
                  </a:cubicBezTo>
                  <a:lnTo>
                    <a:pt x="177" y="177"/>
                  </a:lnTo>
                  <a:lnTo>
                    <a:pt x="177" y="0"/>
                  </a:ln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175" cap="flat" cmpd="sng">
              <a:solidFill>
                <a:srgbClr val="D7D7D7"/>
              </a:solidFill>
              <a:bevel/>
            </a:ln>
          </p:spPr>
          <p:txBody>
            <a:bodyPr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9" name="矩形10"/>
            <p:cNvSpPr>
              <a:spLocks noChangeArrowheads="1"/>
            </p:cNvSpPr>
            <p:nvPr/>
          </p:nvSpPr>
          <p:spPr bwMode="auto">
            <a:xfrm flipV="1">
              <a:off x="0" y="2232248"/>
              <a:ext cx="2160000" cy="2160000"/>
            </a:xfrm>
            <a:custGeom>
              <a:avLst/>
              <a:gdLst>
                <a:gd name="T0" fmla="*/ 2147483646 w 177"/>
                <a:gd name="T1" fmla="*/ 0 h 177"/>
                <a:gd name="T2" fmla="*/ 0 w 177"/>
                <a:gd name="T3" fmla="*/ 2147483646 h 177"/>
                <a:gd name="T4" fmla="*/ 2147483646 w 177"/>
                <a:gd name="T5" fmla="*/ 2147483646 h 177"/>
                <a:gd name="T6" fmla="*/ 2147483646 w 177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177"/>
                <a:gd name="T14" fmla="*/ 177 w 177"/>
                <a:gd name="T15" fmla="*/ 177 h 1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177">
                  <a:moveTo>
                    <a:pt x="177" y="0"/>
                  </a:moveTo>
                  <a:cubicBezTo>
                    <a:pt x="79" y="0"/>
                    <a:pt x="0" y="79"/>
                    <a:pt x="0" y="177"/>
                  </a:cubicBezTo>
                  <a:lnTo>
                    <a:pt x="177" y="177"/>
                  </a:lnTo>
                  <a:lnTo>
                    <a:pt x="177" y="0"/>
                  </a:ln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175" cap="flat" cmpd="sng">
              <a:solidFill>
                <a:srgbClr val="D7D7D7"/>
              </a:solidFill>
              <a:bevel/>
            </a:ln>
          </p:spPr>
          <p:txBody>
            <a:bodyPr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0" name="矩形22"/>
            <p:cNvSpPr>
              <a:spLocks noChangeArrowheads="1"/>
            </p:cNvSpPr>
            <p:nvPr/>
          </p:nvSpPr>
          <p:spPr bwMode="auto">
            <a:xfrm flipH="1">
              <a:off x="2242963" y="0"/>
              <a:ext cx="2160000" cy="2160000"/>
            </a:xfrm>
            <a:custGeom>
              <a:avLst/>
              <a:gdLst>
                <a:gd name="T0" fmla="*/ 2147483646 w 177"/>
                <a:gd name="T1" fmla="*/ 0 h 177"/>
                <a:gd name="T2" fmla="*/ 0 w 177"/>
                <a:gd name="T3" fmla="*/ 2147483646 h 177"/>
                <a:gd name="T4" fmla="*/ 2147483646 w 177"/>
                <a:gd name="T5" fmla="*/ 2147483646 h 177"/>
                <a:gd name="T6" fmla="*/ 2147483646 w 177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177"/>
                <a:gd name="T14" fmla="*/ 177 w 177"/>
                <a:gd name="T15" fmla="*/ 177 h 1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177">
                  <a:moveTo>
                    <a:pt x="177" y="0"/>
                  </a:moveTo>
                  <a:cubicBezTo>
                    <a:pt x="79" y="0"/>
                    <a:pt x="0" y="79"/>
                    <a:pt x="0" y="177"/>
                  </a:cubicBezTo>
                  <a:lnTo>
                    <a:pt x="177" y="177"/>
                  </a:lnTo>
                  <a:lnTo>
                    <a:pt x="177" y="0"/>
                  </a:ln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175" cap="flat" cmpd="sng">
              <a:solidFill>
                <a:srgbClr val="D7D7D7"/>
              </a:solidFill>
              <a:bevel/>
            </a:ln>
          </p:spPr>
          <p:txBody>
            <a:bodyPr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11" name="矩形30"/>
            <p:cNvSpPr>
              <a:spLocks noChangeArrowheads="1"/>
            </p:cNvSpPr>
            <p:nvPr/>
          </p:nvSpPr>
          <p:spPr bwMode="auto">
            <a:xfrm>
              <a:off x="0" y="0"/>
              <a:ext cx="2160000" cy="2160000"/>
            </a:xfrm>
            <a:custGeom>
              <a:avLst/>
              <a:gdLst>
                <a:gd name="T0" fmla="*/ 2147483646 w 177"/>
                <a:gd name="T1" fmla="*/ 0 h 177"/>
                <a:gd name="T2" fmla="*/ 0 w 177"/>
                <a:gd name="T3" fmla="*/ 2147483646 h 177"/>
                <a:gd name="T4" fmla="*/ 2147483646 w 177"/>
                <a:gd name="T5" fmla="*/ 2147483646 h 177"/>
                <a:gd name="T6" fmla="*/ 2147483646 w 177"/>
                <a:gd name="T7" fmla="*/ 0 h 177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177"/>
                <a:gd name="T13" fmla="*/ 0 h 177"/>
                <a:gd name="T14" fmla="*/ 177 w 177"/>
                <a:gd name="T15" fmla="*/ 177 h 177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177" h="177">
                  <a:moveTo>
                    <a:pt x="177" y="0"/>
                  </a:moveTo>
                  <a:cubicBezTo>
                    <a:pt x="79" y="0"/>
                    <a:pt x="0" y="79"/>
                    <a:pt x="0" y="177"/>
                  </a:cubicBezTo>
                  <a:lnTo>
                    <a:pt x="177" y="177"/>
                  </a:lnTo>
                  <a:lnTo>
                    <a:pt x="177" y="0"/>
                  </a:lnTo>
                  <a:close/>
                </a:path>
              </a:pathLst>
            </a:custGeom>
            <a:gradFill>
              <a:gsLst>
                <a:gs pos="0">
                  <a:srgbClr val="307CBA"/>
                </a:gs>
                <a:gs pos="100000">
                  <a:srgbClr val="70B7E7"/>
                </a:gs>
              </a:gsLst>
              <a:lin ang="5400000" scaled="1"/>
            </a:gradFill>
            <a:ln w="3175" cap="flat" cmpd="sng">
              <a:solidFill>
                <a:srgbClr val="D7D7D7"/>
              </a:solidFill>
              <a:bevel/>
            </a:ln>
          </p:spPr>
          <p:txBody>
            <a:bodyPr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12" name="文本框 17"/>
          <p:cNvSpPr>
            <a:spLocks noChangeArrowheads="1"/>
          </p:cNvSpPr>
          <p:nvPr/>
        </p:nvSpPr>
        <p:spPr bwMode="auto">
          <a:xfrm>
            <a:off x="9501189" y="3855009"/>
            <a:ext cx="880574" cy="36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فوری</a:t>
            </a:r>
            <a:endParaRPr lang="en-US" altLang="en-US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3" name="文本框 19"/>
          <p:cNvSpPr>
            <a:spLocks noChangeArrowheads="1"/>
          </p:cNvSpPr>
          <p:nvPr/>
        </p:nvSpPr>
        <p:spPr bwMode="auto">
          <a:xfrm>
            <a:off x="5573012" y="823823"/>
            <a:ext cx="1190025" cy="3694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non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مهم</a:t>
            </a:r>
            <a:endParaRPr lang="en-US" altLang="en-US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4" name="文本框36"/>
          <p:cNvSpPr>
            <a:spLocks noChangeArrowheads="1"/>
          </p:cNvSpPr>
          <p:nvPr/>
        </p:nvSpPr>
        <p:spPr bwMode="auto">
          <a:xfrm>
            <a:off x="3897312" y="4179888"/>
            <a:ext cx="2058987" cy="6248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7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انتظار / گپ زدن / پاتوق کردن / تماشای پر جنب و جوش</a:t>
            </a:r>
          </a:p>
          <a:p>
            <a:pPr algn="ctr" rtl="1"/>
            <a:r>
              <a:rPr lang="fa-IR" altLang="en-US" sz="7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اعتیاد. (بازی)</a:t>
            </a:r>
          </a:p>
          <a:p>
            <a:pPr algn="ctr" rtl="1"/>
            <a:r>
              <a:rPr lang="fa-IR" altLang="en-US" sz="7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اخبار</a:t>
            </a:r>
            <a:endParaRPr lang="zh-CN" altLang="en-US" dirty="0"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5" name="文本框37"/>
          <p:cNvSpPr>
            <a:spLocks noChangeArrowheads="1"/>
          </p:cNvSpPr>
          <p:nvPr/>
        </p:nvSpPr>
        <p:spPr bwMode="auto">
          <a:xfrm>
            <a:off x="6112498" y="4179888"/>
            <a:ext cx="1979832" cy="1051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 wrap="square"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11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هر گونه عدم ملاقات مهم ا </a:t>
            </a:r>
          </a:p>
          <a:p>
            <a:pPr algn="ctr" rtl="1"/>
            <a:r>
              <a:rPr lang="fa-IR" altLang="en-US" sz="11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تداخل در تماس  </a:t>
            </a:r>
            <a:endParaRPr lang="en-US" altLang="en-US" sz="1100" dirty="0">
              <a:solidFill>
                <a:srgbClr val="FFFFFF"/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  <a:p>
            <a:pPr algn="ctr" rtl="1"/>
            <a:r>
              <a:rPr lang="fa-IR" altLang="en-US" sz="11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درخواست های فرعی</a:t>
            </a:r>
          </a:p>
          <a:p>
            <a:pPr algn="ctr" rtl="1"/>
            <a:r>
              <a:rPr lang="fa-IR" altLang="en-US" sz="11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بررسی روزانه اسناد</a:t>
            </a:r>
          </a:p>
          <a:p>
            <a:pPr algn="ctr" rtl="1"/>
            <a:r>
              <a:rPr lang="fa-IR" altLang="en-US" sz="11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دیگران درخواست کمک می کنند</a:t>
            </a:r>
            <a:r>
              <a:rPr lang="en-US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.</a:t>
            </a:r>
            <a:endParaRPr lang="en-US" sz="1400" dirty="0">
              <a:solidFill>
                <a:srgbClr val="FFFFFF"/>
              </a:soli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6" name="文本框 38"/>
          <p:cNvSpPr>
            <a:spLocks noChangeArrowheads="1"/>
          </p:cNvSpPr>
          <p:nvPr/>
        </p:nvSpPr>
        <p:spPr bwMode="auto">
          <a:xfrm>
            <a:off x="3968750" y="2530475"/>
            <a:ext cx="2060575" cy="853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fontScale="77500" lnSpcReduction="2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هدف/طرح</a:t>
            </a:r>
          </a:p>
          <a:p>
            <a:pPr algn="ctr" rtl="1"/>
            <a:r>
              <a:rPr lang="fa-IR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ارتباطات مختلف (نقش)</a:t>
            </a:r>
          </a:p>
          <a:p>
            <a:pPr algn="ctr" rtl="1"/>
            <a:r>
              <a:rPr lang="fa-IR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کار آموزشی / آموزش زیردستان</a:t>
            </a:r>
          </a:p>
          <a:p>
            <a:pPr algn="ctr" rtl="1"/>
            <a:r>
              <a:rPr lang="fa-IR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مدیریت دانش / ارتقاء مهارت ها</a:t>
            </a:r>
          </a:p>
          <a:p>
            <a:pPr algn="ctr" rtl="1"/>
            <a:r>
              <a:rPr lang="fa-IR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اقدامات احتیطی را رعایت کن. (ورزش</a:t>
            </a:r>
            <a:endParaRPr lang="en-US" altLang="en-US" sz="1100" dirty="0">
              <a:solidFill>
                <a:srgbClr val="FFFFFF"/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17" name="文本框39"/>
          <p:cNvSpPr>
            <a:spLocks noChangeArrowheads="1"/>
          </p:cNvSpPr>
          <p:nvPr/>
        </p:nvSpPr>
        <p:spPr bwMode="auto">
          <a:xfrm>
            <a:off x="6168025" y="2583655"/>
            <a:ext cx="2052637" cy="716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/>
            <a:r>
              <a:rPr lang="fa-IR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سوالات/وظایف فوری</a:t>
            </a:r>
          </a:p>
          <a:p>
            <a:pPr algn="ctr" rtl="1"/>
            <a:r>
              <a:rPr lang="fa-IR" altLang="en-US" sz="1400" dirty="0">
                <a:solidFill>
                  <a:srgbClr val="FFFFFF"/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بحران. ( مراجعه به پزشک</a:t>
            </a:r>
            <a:endParaRPr lang="en-US" altLang="en-US" sz="1400" dirty="0">
              <a:solidFill>
                <a:srgbClr val="FFFFFF"/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grpSp>
        <p:nvGrpSpPr>
          <p:cNvPr id="18" name="组合 1"/>
          <p:cNvGrpSpPr/>
          <p:nvPr/>
        </p:nvGrpSpPr>
        <p:grpSpPr>
          <a:xfrm>
            <a:off x="2690813" y="1377950"/>
            <a:ext cx="6810375" cy="5403850"/>
            <a:chOff x="2714625" y="1377950"/>
            <a:chExt cx="6810375" cy="5403850"/>
          </a:xfrm>
        </p:grpSpPr>
        <p:sp>
          <p:nvSpPr>
            <p:cNvPr id="19" name="连接符10"/>
            <p:cNvSpPr>
              <a:spLocks noChangeShapeType="1"/>
            </p:cNvSpPr>
            <p:nvPr/>
          </p:nvSpPr>
          <p:spPr bwMode="auto">
            <a:xfrm rot="5400000" flipH="1" flipV="1">
              <a:off x="6119019" y="678656"/>
              <a:ext cx="1588" cy="6810375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bevel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  <p:sp>
          <p:nvSpPr>
            <p:cNvPr id="20" name="连接符 11"/>
            <p:cNvSpPr>
              <a:spLocks noChangeShapeType="1"/>
            </p:cNvSpPr>
            <p:nvPr/>
          </p:nvSpPr>
          <p:spPr bwMode="auto">
            <a:xfrm flipH="1" flipV="1">
              <a:off x="6102350" y="1377950"/>
              <a:ext cx="0" cy="5403850"/>
            </a:xfrm>
            <a:prstGeom prst="line">
              <a:avLst/>
            </a:prstGeom>
            <a:noFill/>
            <a:ln w="38100">
              <a:solidFill>
                <a:schemeClr val="bg1">
                  <a:lumMod val="85000"/>
                </a:schemeClr>
              </a:solidFill>
              <a:bevel/>
              <a:tailEnd type="arrow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pPr algn="ctr" rtl="1"/>
              <a:endParaRPr lang="zh-CN" altLang="en-US">
                <a:latin typeface="Arial" panose="020B0604020202020204" pitchFamily="34" charset="0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endParaRPr>
            </a:p>
          </p:txBody>
        </p:sp>
      </p:grpSp>
      <p:sp>
        <p:nvSpPr>
          <p:cNvPr id="21" name="矩形7"/>
          <p:cNvSpPr/>
          <p:nvPr/>
        </p:nvSpPr>
        <p:spPr bwMode="auto">
          <a:xfrm rot="10800000" flipV="1">
            <a:off x="3716338" y="2108200"/>
            <a:ext cx="893762" cy="273050"/>
          </a:xfrm>
          <a:custGeom>
            <a:avLst/>
            <a:gdLst>
              <a:gd name="T0" fmla="*/ 0 w 1905"/>
              <a:gd name="T1" fmla="*/ 2147483646 h 136"/>
              <a:gd name="T2" fmla="*/ 2147483646 w 1905"/>
              <a:gd name="T3" fmla="*/ 0 h 136"/>
              <a:gd name="T4" fmla="*/ 2147483646 w 1905"/>
              <a:gd name="T5" fmla="*/ 0 h 136"/>
              <a:gd name="T6" fmla="*/ 0 60000 65536"/>
              <a:gd name="T7" fmla="*/ 0 60000 65536"/>
              <a:gd name="T8" fmla="*/ 0 60000 65536"/>
              <a:gd name="T9" fmla="*/ 0 w 1905"/>
              <a:gd name="T10" fmla="*/ 0 h 136"/>
              <a:gd name="T11" fmla="*/ 1905 w 1905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5" h="136">
                <a:moveTo>
                  <a:pt x="0" y="136"/>
                </a:moveTo>
                <a:lnTo>
                  <a:pt x="317" y="0"/>
                </a:lnTo>
                <a:lnTo>
                  <a:pt x="1905" y="0"/>
                </a:lnTo>
              </a:path>
            </a:pathLst>
          </a:custGeom>
          <a:noFill/>
          <a:ln w="25400" cap="rnd" cmpd="sng">
            <a:solidFill>
              <a:schemeClr val="bg1">
                <a:lumMod val="85000"/>
              </a:schemeClr>
            </a:solidFill>
            <a:prstDash val="sysDot"/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2" name="文本框 28"/>
          <p:cNvSpPr>
            <a:spLocks noChangeArrowheads="1"/>
          </p:cNvSpPr>
          <p:nvPr/>
        </p:nvSpPr>
        <p:spPr bwMode="auto">
          <a:xfrm>
            <a:off x="1114425" y="1712913"/>
            <a:ext cx="2457450" cy="746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fontScale="850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spcBef>
                <a:spcPts val="600"/>
              </a:spcBef>
            </a:pPr>
            <a:r>
              <a:rPr lang="fa-I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زمانی را برای انجام آن تعیین کنید</a:t>
            </a:r>
          </a:p>
          <a:p>
            <a:pPr algn="ctr" rtl="1">
              <a:spcBef>
                <a:spcPts val="600"/>
              </a:spcBef>
            </a:pPr>
            <a:r>
              <a:rPr lang="fa-IR" altLang="en-US" sz="2500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با استمرار</a:t>
            </a:r>
            <a:endParaRPr lang="en-US" sz="4000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3" name="直接连接符 40"/>
          <p:cNvSpPr>
            <a:spLocks noChangeShapeType="1"/>
          </p:cNvSpPr>
          <p:nvPr/>
        </p:nvSpPr>
        <p:spPr bwMode="auto">
          <a:xfrm flipH="1">
            <a:off x="3716338" y="1803400"/>
            <a:ext cx="0" cy="88265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prstDash val="sysDash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4" name="矩形27"/>
          <p:cNvSpPr/>
          <p:nvPr/>
        </p:nvSpPr>
        <p:spPr bwMode="auto">
          <a:xfrm rot="10800000">
            <a:off x="3698875" y="5632450"/>
            <a:ext cx="774700" cy="292100"/>
          </a:xfrm>
          <a:custGeom>
            <a:avLst/>
            <a:gdLst>
              <a:gd name="T0" fmla="*/ 0 w 1905"/>
              <a:gd name="T1" fmla="*/ 2147483646 h 136"/>
              <a:gd name="T2" fmla="*/ 2147483646 w 1905"/>
              <a:gd name="T3" fmla="*/ 0 h 136"/>
              <a:gd name="T4" fmla="*/ 2147483646 w 1905"/>
              <a:gd name="T5" fmla="*/ 0 h 136"/>
              <a:gd name="T6" fmla="*/ 0 60000 65536"/>
              <a:gd name="T7" fmla="*/ 0 60000 65536"/>
              <a:gd name="T8" fmla="*/ 0 60000 65536"/>
              <a:gd name="T9" fmla="*/ 0 w 1905"/>
              <a:gd name="T10" fmla="*/ 0 h 136"/>
              <a:gd name="T11" fmla="*/ 1905 w 1905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5" h="136">
                <a:moveTo>
                  <a:pt x="0" y="136"/>
                </a:moveTo>
                <a:lnTo>
                  <a:pt x="317" y="0"/>
                </a:lnTo>
                <a:lnTo>
                  <a:pt x="1905" y="0"/>
                </a:lnTo>
              </a:path>
            </a:pathLst>
          </a:custGeom>
          <a:noFill/>
          <a:ln w="25400" cap="rnd" cmpd="sng">
            <a:solidFill>
              <a:schemeClr val="bg1">
                <a:lumMod val="85000"/>
              </a:schemeClr>
            </a:solidFill>
            <a:prstDash val="sysDot"/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5" name="文本框30"/>
          <p:cNvSpPr>
            <a:spLocks noChangeArrowheads="1"/>
          </p:cNvSpPr>
          <p:nvPr/>
        </p:nvSpPr>
        <p:spPr bwMode="auto">
          <a:xfrm>
            <a:off x="1114425" y="5149849"/>
            <a:ext cx="2439988" cy="8481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  <a:spcBef>
                <a:spcPts val="600"/>
              </a:spcBef>
            </a:pPr>
            <a:r>
              <a:rPr lang="fa-I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انجام ندهید  </a:t>
            </a:r>
          </a:p>
          <a:p>
            <a:pPr algn="ctr" rtl="1">
              <a:lnSpc>
                <a:spcPct val="104000"/>
              </a:lnSpc>
              <a:spcBef>
                <a:spcPts val="600"/>
              </a:spcBef>
            </a:pPr>
            <a:r>
              <a:rPr lang="fa-IR" altLang="en-US" sz="3000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اتلاف زندگی</a:t>
            </a:r>
            <a:endParaRPr lang="en-US" sz="4000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6" name="直接连接符 65"/>
          <p:cNvSpPr>
            <a:spLocks noChangeShapeType="1"/>
          </p:cNvSpPr>
          <p:nvPr/>
        </p:nvSpPr>
        <p:spPr bwMode="auto">
          <a:xfrm flipH="1">
            <a:off x="3698875" y="5330825"/>
            <a:ext cx="0" cy="93980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prstDash val="sysDash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7" name="文本框 28"/>
          <p:cNvSpPr>
            <a:spLocks noChangeArrowheads="1"/>
          </p:cNvSpPr>
          <p:nvPr/>
        </p:nvSpPr>
        <p:spPr bwMode="auto">
          <a:xfrm>
            <a:off x="8539163" y="1677988"/>
            <a:ext cx="2446337" cy="690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  <a:spcBef>
                <a:spcPts val="600"/>
              </a:spcBef>
            </a:pPr>
            <a:r>
              <a:rPr lang="fa-IR" altLang="en-US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همین الان انجامش بده</a:t>
            </a:r>
          </a:p>
          <a:p>
            <a:pPr algn="ctr" rtl="1">
              <a:lnSpc>
                <a:spcPct val="104000"/>
              </a:lnSpc>
              <a:spcBef>
                <a:spcPts val="600"/>
              </a:spcBef>
            </a:pPr>
            <a:r>
              <a:rPr lang="fa-IR" altLang="en-US" sz="2000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استرس فوق العاده</a:t>
            </a:r>
            <a:endParaRPr lang="en-US" sz="4000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8" name="直接连接符 68"/>
          <p:cNvSpPr>
            <a:spLocks noChangeShapeType="1"/>
          </p:cNvSpPr>
          <p:nvPr/>
        </p:nvSpPr>
        <p:spPr bwMode="auto">
          <a:xfrm flipH="1">
            <a:off x="8448675" y="1724025"/>
            <a:ext cx="0" cy="1041400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prstDash val="sysDash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9" name="矩形27"/>
          <p:cNvSpPr/>
          <p:nvPr/>
        </p:nvSpPr>
        <p:spPr bwMode="auto">
          <a:xfrm rot="10800000" flipH="1">
            <a:off x="7713663" y="5591175"/>
            <a:ext cx="825500" cy="333375"/>
          </a:xfrm>
          <a:custGeom>
            <a:avLst/>
            <a:gdLst>
              <a:gd name="T0" fmla="*/ 0 w 1905"/>
              <a:gd name="T1" fmla="*/ 2147483646 h 136"/>
              <a:gd name="T2" fmla="*/ 2147483646 w 1905"/>
              <a:gd name="T3" fmla="*/ 0 h 136"/>
              <a:gd name="T4" fmla="*/ 2147483646 w 1905"/>
              <a:gd name="T5" fmla="*/ 0 h 136"/>
              <a:gd name="T6" fmla="*/ 0 60000 65536"/>
              <a:gd name="T7" fmla="*/ 0 60000 65536"/>
              <a:gd name="T8" fmla="*/ 0 60000 65536"/>
              <a:gd name="T9" fmla="*/ 0 w 1905"/>
              <a:gd name="T10" fmla="*/ 0 h 136"/>
              <a:gd name="T11" fmla="*/ 1905 w 1905"/>
              <a:gd name="T12" fmla="*/ 136 h 1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905" h="136">
                <a:moveTo>
                  <a:pt x="0" y="136"/>
                </a:moveTo>
                <a:lnTo>
                  <a:pt x="317" y="0"/>
                </a:lnTo>
                <a:lnTo>
                  <a:pt x="1905" y="0"/>
                </a:lnTo>
              </a:path>
            </a:pathLst>
          </a:custGeom>
          <a:noFill/>
          <a:ln w="25400" cap="rnd" cmpd="sng">
            <a:solidFill>
              <a:schemeClr val="bg1">
                <a:lumMod val="85000"/>
              </a:schemeClr>
            </a:solidFill>
            <a:prstDash val="sysDot"/>
            <a:beve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30" name="文本框 28"/>
          <p:cNvSpPr>
            <a:spLocks noChangeArrowheads="1"/>
          </p:cNvSpPr>
          <p:nvPr/>
        </p:nvSpPr>
        <p:spPr bwMode="auto">
          <a:xfrm>
            <a:off x="8728514" y="5149850"/>
            <a:ext cx="2574925" cy="769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fontScale="92500"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  <a:spcBef>
                <a:spcPts val="600"/>
              </a:spcBef>
            </a:pPr>
            <a:r>
              <a:rPr lang="fa-IR" altLang="en-US" sz="16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به دیگری بسپارید</a:t>
            </a:r>
          </a:p>
          <a:p>
            <a:pPr algn="ctr" rtl="1">
              <a:lnSpc>
                <a:spcPct val="104000"/>
              </a:lnSpc>
              <a:spcBef>
                <a:spcPts val="600"/>
              </a:spcBef>
            </a:pPr>
            <a:r>
              <a:rPr lang="fa-IR" altLang="en-US" sz="2700" b="1" dirty="0">
                <a:gradFill>
                  <a:gsLst>
                    <a:gs pos="0">
                      <a:srgbClr val="307CBA"/>
                    </a:gs>
                    <a:gs pos="100000">
                      <a:srgbClr val="70B7E7"/>
                    </a:gs>
                  </a:gsLst>
                  <a:lin ang="5400000" scaled="1"/>
                </a:gra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مشغول می شوید  </a:t>
            </a:r>
            <a:endParaRPr lang="en-US" sz="4000" b="1" dirty="0">
              <a:gradFill>
                <a:gsLst>
                  <a:gs pos="0">
                    <a:srgbClr val="307CBA"/>
                  </a:gs>
                  <a:gs pos="100000">
                    <a:srgbClr val="70B7E7"/>
                  </a:gs>
                </a:gsLst>
                <a:lin ang="5400000" scaled="1"/>
              </a:gradFill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31" name="直接连接符 71"/>
          <p:cNvSpPr>
            <a:spLocks noChangeShapeType="1"/>
          </p:cNvSpPr>
          <p:nvPr/>
        </p:nvSpPr>
        <p:spPr bwMode="auto">
          <a:xfrm flipH="1">
            <a:off x="8583613" y="5280025"/>
            <a:ext cx="0" cy="1023938"/>
          </a:xfrm>
          <a:prstGeom prst="line">
            <a:avLst/>
          </a:prstGeom>
          <a:noFill/>
          <a:ln w="9525">
            <a:solidFill>
              <a:schemeClr val="bg1">
                <a:lumMod val="85000"/>
              </a:schemeClr>
            </a:solidFill>
            <a:prstDash val="sysDash"/>
            <a:bevel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 rtl="1"/>
            <a:endParaRPr lang="zh-CN" altLang="en-US">
              <a:latin typeface="Arial" panose="020B0604020202020204" pitchFamily="34" charset="0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32" name="文本框28"/>
          <p:cNvSpPr>
            <a:spLocks noChangeArrowheads="1"/>
          </p:cNvSpPr>
          <p:nvPr/>
        </p:nvSpPr>
        <p:spPr bwMode="auto">
          <a:xfrm>
            <a:off x="4865529" y="5342686"/>
            <a:ext cx="2439987" cy="688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bevel/>
              </a14:hiddenLine>
            </a:ext>
          </a:extLst>
        </p:spPr>
        <p:txBody>
          <a:bodyPr>
            <a:normAutofit lnSpcReduction="10000"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 rtl="1">
              <a:lnSpc>
                <a:spcPct val="104000"/>
              </a:lnSpc>
              <a:spcBef>
                <a:spcPts val="600"/>
              </a:spcBef>
            </a:pPr>
            <a:r>
              <a:rPr lang="fa-IR" altLang="en-US" sz="3800" b="1" dirty="0">
                <a:solidFill>
                  <a:schemeClr val="bg1">
                    <a:lumMod val="95000"/>
                  </a:schemeClr>
                </a:solidFill>
                <a:latin typeface="思源黑体 Normal"/>
                <a:ea typeface="思源黑体 CN Normal" panose="020B0400000000000000" pitchFamily="34" charset="-122"/>
                <a:cs typeface="B Nazanin" pitchFamily="2" charset="-78"/>
                <a:sym typeface="Arial" panose="020B0604020202020204" pitchFamily="34" charset="0"/>
              </a:rPr>
              <a:t>قاتل زمان</a:t>
            </a:r>
            <a:endParaRPr lang="en-US" altLang="en-US" sz="3800" b="1" dirty="0">
              <a:solidFill>
                <a:schemeClr val="bg1">
                  <a:lumMod val="95000"/>
                </a:schemeClr>
              </a:solidFill>
              <a:latin typeface="思源黑体 Normal"/>
              <a:ea typeface="思源黑体 CN Normal" panose="020B0400000000000000" pitchFamily="34" charset="-122"/>
              <a:cs typeface="B Nazanin" pitchFamily="2" charset="-78"/>
              <a:sym typeface="Arial" panose="020B0604020202020204" pitchFamily="34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457611F-C069-1171-975C-936574829060}"/>
              </a:ext>
            </a:extLst>
          </p:cNvPr>
          <p:cNvSpPr txBox="1"/>
          <p:nvPr/>
        </p:nvSpPr>
        <p:spPr>
          <a:xfrm>
            <a:off x="7442200" y="392836"/>
            <a:ext cx="3644792" cy="430987"/>
          </a:xfrm>
          <a:prstGeom prst="rect">
            <a:avLst/>
          </a:prstGeom>
          <a:noFill/>
        </p:spPr>
        <p:txBody>
          <a:bodyPr wrap="none" rtlCol="0">
            <a:normAutofit/>
          </a:bodyPr>
          <a:lstStyle/>
          <a:p>
            <a:pPr marL="457200" indent="-457200" algn="ctr" rtl="1">
              <a:buFont typeface="Wingdings" panose="05000000000000000000" pitchFamily="2" charset="2"/>
              <a:buChar char="ü"/>
            </a:pPr>
            <a:r>
              <a:rPr kumimoji="1" lang="fa-IR" altLang="en-US" sz="2200" dirty="0">
                <a:latin typeface="Source Han Sans SC"/>
                <a:ea typeface="Source Han Sans SC"/>
                <a:cs typeface="B Nazanin" pitchFamily="2" charset="-78"/>
                <a:sym typeface="Arial" panose="020B0604020202020204" pitchFamily="34" charset="0"/>
              </a:rPr>
              <a:t>چرا مدیریت زمان</a:t>
            </a:r>
            <a:endParaRPr kumimoji="1" lang="en-US" altLang="en-US" sz="2200" dirty="0">
              <a:latin typeface="Source Han Sans SC"/>
              <a:ea typeface="Source Han Sans SC"/>
              <a:cs typeface="B Nazanin" pitchFamily="2" charset="-78"/>
              <a:sym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4000">
        <p15:prstTrans prst="prestige"/>
      </p:transition>
    </mc:Choice>
    <mc:Fallback xmlns="">
      <p:transition spd="slow" advTm="4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4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4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6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6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7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7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7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7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8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8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87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">
                                      <p:cBhvr>
                                        <p:cTn id="8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91" presetID="23" presetClass="entr" presetSubtype="3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(6*min(max(#ppt_w*#ppt_h,.3),1)-7.4)/-.7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(6*min(max(#ppt_w*#ppt_h,.3),1)-7.4)/-.7*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/>
      <p:bldP spid="13" grpId="0"/>
      <p:bldP spid="14" grpId="0"/>
      <p:bldP spid="15" grpId="0"/>
      <p:bldP spid="16" grpId="0"/>
      <p:bldP spid="17" grpId="0"/>
      <p:bldP spid="21" grpId="0" animBg="1"/>
      <p:bldP spid="22" grpId="0"/>
      <p:bldP spid="23" grpId="0" animBg="1"/>
      <p:bldP spid="24" grpId="0" animBg="1"/>
      <p:bldP spid="25" grpId="0"/>
      <p:bldP spid="26" grpId="0" animBg="1"/>
      <p:bldP spid="27" grpId="0"/>
      <p:bldP spid="28" grpId="0" animBg="1"/>
      <p:bldP spid="29" grpId="0" animBg="1"/>
      <p:bldP spid="30" grpId="0"/>
      <p:bldP spid="31" grpId="0" animBg="1"/>
      <p:bldP spid="32" grpId="0"/>
      <p:bldP spid="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OS" val="Unix 2.6 unknown"/>
  <p:tag name="AS_RELEASE_DATE" val="2021.11.30"/>
  <p:tag name="AS_TITLE" val="Aspose.Slides for Java"/>
  <p:tag name="AS_VERSION" val="21.11"/>
  <p:tag name="COMMONDATA" val="eyJoZGlkIjoiYTk4MzhiYmY2YTFiY2VjYzlkMmI5Yzg1OTdjN2I5YmYifQ=="/>
  <p:tag name="ISPRING_PRESENTATION_TITLE" val="商务风企业在职员工时间管理技能培训课件PPT"/>
</p:tagLst>
</file>

<file path=ppt/theme/theme1.xml><?xml version="1.0" encoding="utf-8"?>
<a:theme xmlns:a="http://schemas.openxmlformats.org/drawingml/2006/main" name="office主题">
  <a:themeElements>
    <a:clrScheme name="自定义 139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C50302"/>
      </a:accent1>
      <a:accent2>
        <a:srgbClr val="C50302"/>
      </a:accent2>
      <a:accent3>
        <a:srgbClr val="C50302"/>
      </a:accent3>
      <a:accent4>
        <a:srgbClr val="C50302"/>
      </a:accent4>
      <a:accent5>
        <a:srgbClr val="C50302"/>
      </a:accent5>
      <a:accent6>
        <a:srgbClr val="C50302"/>
      </a:accent6>
      <a:hlink>
        <a:srgbClr val="C50302"/>
      </a:hlink>
      <a:folHlink>
        <a:srgbClr val="C50302"/>
      </a:folHlink>
    </a:clrScheme>
    <a:fontScheme name="思源黑体 CN Normal">
      <a:majorFont>
        <a:latin typeface="思源黑体 CN Normal"/>
        <a:ea typeface="思源黑体 CN Normal"/>
        <a:cs typeface="Arial"/>
      </a:majorFont>
      <a:minorFont>
        <a:latin typeface="Arial"/>
        <a:ea typeface="思源黑体 CN Medium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DengXian Light"/>
        <a:ea typeface="DengXian Light"/>
        <a:cs typeface="Arial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 charset="-122"/>
        <a:ea typeface="汉仪君黑-45简" charset="-122"/>
        <a:cs typeface="Arial"/>
        <a:font script="Jpan" typeface="Yu Gothic"/>
        <a:font script="Hang" typeface="맑은 고딕"/>
        <a:font script="Hans" typeface="汉仪君黑-45简"/>
        <a:font script="Hant" typeface="新細明體"/>
        <a:font script="Arab" typeface="汉仪君黑-45简"/>
        <a:font script="Hebr" typeface="汉仪君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Calibri Light"/>
        <a:cs typeface="Arial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汉仪君黑-45简" charset="-122"/>
        <a:ea typeface="汉仪君黑-45简" charset="-122"/>
        <a:cs typeface="Arial"/>
        <a:font script="Jpan" typeface="ＭＳ Ｐゴシック"/>
        <a:font script="Hang" typeface="맑은 고딕"/>
        <a:font script="Hans" typeface="汉仪君黑-45简"/>
        <a:font script="Hant" typeface="新細明體"/>
        <a:font script="Arab" typeface="汉仪君黑-45简"/>
        <a:font script="Hebr" typeface="汉仪君黑-45简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汉仪君黑-45简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447</Words>
  <Application>Microsoft Office PowerPoint</Application>
  <PresentationFormat>Widescreen</PresentationFormat>
  <Paragraphs>102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汉仪君黑-45简</vt:lpstr>
      <vt:lpstr>Arial</vt:lpstr>
      <vt:lpstr>思源黑体 Normal</vt:lpstr>
      <vt:lpstr>Source Han Sans SC</vt:lpstr>
      <vt:lpstr>Wingdings</vt:lpstr>
      <vt:lpstr>office主题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2023-11-08T06:06:14Z</dcterms:created>
  <dcterms:modified xsi:type="dcterms:W3CDTF">2024-03-30T08:46:20Z</dcterms:modified>
</cp:coreProperties>
</file>