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  <p:sldMasterId id="2147483652" r:id="rId2"/>
  </p:sldMasterIdLst>
  <p:notesMasterIdLst>
    <p:notesMasterId r:id="rId11"/>
  </p:notesMasterIdLst>
  <p:handoutMasterIdLst>
    <p:handoutMasterId r:id="rId12"/>
  </p:handoutMasterIdLst>
  <p:sldIdLst>
    <p:sldId id="256" r:id="rId3"/>
    <p:sldId id="280" r:id="rId4"/>
    <p:sldId id="273" r:id="rId5"/>
    <p:sldId id="275" r:id="rId6"/>
    <p:sldId id="304" r:id="rId7"/>
    <p:sldId id="264" r:id="rId8"/>
    <p:sldId id="294" r:id="rId9"/>
    <p:sldId id="318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FB"/>
    <a:srgbClr val="00BEFF"/>
    <a:srgbClr val="8AC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88314" autoAdjust="0"/>
  </p:normalViewPr>
  <p:slideViewPr>
    <p:cSldViewPr snapToGrid="0">
      <p:cViewPr varScale="1">
        <p:scale>
          <a:sx n="66" d="100"/>
          <a:sy n="66" d="100"/>
        </p:scale>
        <p:origin x="8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0B4787-000B-41EC-B84E-A4488F704D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DBEDC-744A-4668-B6F6-5A051BFC99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85C5F-9795-45AE-8841-72E7E4D91991}" type="datetimeFigureOut">
              <a:rPr lang="en-US" smtClean="0"/>
              <a:t>3/24/2024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5C29E-4180-4644-AF08-F1CDA9EEE9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07C77-0CA1-454F-9951-CBEA82DA4B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055F4-DCA9-4530-B67B-2EF19EC4A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9D99A-349C-4892-8D56-67580987C1E2}" type="datetimeFigureOut">
              <a:rPr lang="es-ES" smtClean="0"/>
              <a:t>24/03/2024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6728B-7679-4599-A64C-1300FB90FE80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26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ko-KR" altLang="en-US" sz="1200" dirty="0">
              <a:solidFill>
                <a:srgbClr val="00B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211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60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947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0574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100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36728B-7679-4599-A64C-1300FB90FE80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363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bee43893fe_1_18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bee43893fe_1_18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224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938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1521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CB2AF-9946-424A-9CAE-38BB37347F6C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B4429A7-D1AE-4770-A50D-87D49E00B25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42331B-3BD8-4CBE-8C5B-302479E090BA}"/>
              </a:ext>
            </a:extLst>
          </p:cNvPr>
          <p:cNvSpPr/>
          <p:nvPr userDrawn="1"/>
        </p:nvSpPr>
        <p:spPr>
          <a:xfrm rot="3273252" flipH="1">
            <a:off x="-161265" y="292024"/>
            <a:ext cx="1754569" cy="530186"/>
          </a:xfrm>
          <a:custGeom>
            <a:avLst/>
            <a:gdLst>
              <a:gd name="connsiteX0" fmla="*/ 2141990 w 2204904"/>
              <a:gd name="connsiteY0" fmla="*/ 577887 h 666266"/>
              <a:gd name="connsiteX1" fmla="*/ 2204904 w 2204904"/>
              <a:gd name="connsiteY1" fmla="*/ 666266 h 666266"/>
              <a:gd name="connsiteX2" fmla="*/ 1379318 w 2204904"/>
              <a:gd name="connsiteY2" fmla="*/ 666266 h 666266"/>
              <a:gd name="connsiteX3" fmla="*/ 1335129 w 2204904"/>
              <a:gd name="connsiteY3" fmla="*/ 622077 h 666266"/>
              <a:gd name="connsiteX4" fmla="*/ 1379318 w 2204904"/>
              <a:gd name="connsiteY4" fmla="*/ 577887 h 666266"/>
              <a:gd name="connsiteX5" fmla="*/ 1936301 w 2204904"/>
              <a:gd name="connsiteY5" fmla="*/ 288944 h 666266"/>
              <a:gd name="connsiteX6" fmla="*/ 1999215 w 2204904"/>
              <a:gd name="connsiteY6" fmla="*/ 377322 h 666266"/>
              <a:gd name="connsiteX7" fmla="*/ 711754 w 2204904"/>
              <a:gd name="connsiteY7" fmla="*/ 377322 h 666266"/>
              <a:gd name="connsiteX8" fmla="*/ 667564 w 2204904"/>
              <a:gd name="connsiteY8" fmla="*/ 333133 h 666266"/>
              <a:gd name="connsiteX9" fmla="*/ 711754 w 2204904"/>
              <a:gd name="connsiteY9" fmla="*/ 288944 h 666266"/>
              <a:gd name="connsiteX10" fmla="*/ 1730611 w 2204904"/>
              <a:gd name="connsiteY10" fmla="*/ 0 h 666266"/>
              <a:gd name="connsiteX11" fmla="*/ 1793525 w 2204904"/>
              <a:gd name="connsiteY11" fmla="*/ 88378 h 666266"/>
              <a:gd name="connsiteX12" fmla="*/ 44189 w 2204904"/>
              <a:gd name="connsiteY12" fmla="*/ 88378 h 666266"/>
              <a:gd name="connsiteX13" fmla="*/ 0 w 2204904"/>
              <a:gd name="connsiteY13" fmla="*/ 44189 h 666266"/>
              <a:gd name="connsiteX14" fmla="*/ 44190 w 2204904"/>
              <a:gd name="connsiteY14" fmla="*/ 0 h 66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04904" h="666266">
                <a:moveTo>
                  <a:pt x="2141990" y="577887"/>
                </a:moveTo>
                <a:lnTo>
                  <a:pt x="2204904" y="666266"/>
                </a:lnTo>
                <a:lnTo>
                  <a:pt x="1379318" y="666266"/>
                </a:lnTo>
                <a:cubicBezTo>
                  <a:pt x="1354913" y="666266"/>
                  <a:pt x="1335129" y="646482"/>
                  <a:pt x="1335129" y="622077"/>
                </a:cubicBezTo>
                <a:cubicBezTo>
                  <a:pt x="1335129" y="597671"/>
                  <a:pt x="1354913" y="577888"/>
                  <a:pt x="1379318" y="577887"/>
                </a:cubicBezTo>
                <a:close/>
                <a:moveTo>
                  <a:pt x="1936301" y="288944"/>
                </a:moveTo>
                <a:lnTo>
                  <a:pt x="1999215" y="377322"/>
                </a:lnTo>
                <a:lnTo>
                  <a:pt x="711754" y="377322"/>
                </a:lnTo>
                <a:cubicBezTo>
                  <a:pt x="687349" y="377322"/>
                  <a:pt x="667564" y="357538"/>
                  <a:pt x="667564" y="333133"/>
                </a:cubicBezTo>
                <a:cubicBezTo>
                  <a:pt x="667564" y="308728"/>
                  <a:pt x="687348" y="288944"/>
                  <a:pt x="711754" y="288944"/>
                </a:cubicBezTo>
                <a:close/>
                <a:moveTo>
                  <a:pt x="1730611" y="0"/>
                </a:moveTo>
                <a:lnTo>
                  <a:pt x="1793525" y="88378"/>
                </a:lnTo>
                <a:lnTo>
                  <a:pt x="44189" y="88378"/>
                </a:lnTo>
                <a:cubicBezTo>
                  <a:pt x="19785" y="88379"/>
                  <a:pt x="1" y="68594"/>
                  <a:pt x="0" y="44189"/>
                </a:cubicBezTo>
                <a:cubicBezTo>
                  <a:pt x="0" y="19783"/>
                  <a:pt x="19784" y="0"/>
                  <a:pt x="441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4020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5753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C94C0C1-C105-49A1-80F4-B360522907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13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6DD40-BA8F-48B7-B4C2-E0FFD7A6DDF0}"/>
              </a:ext>
            </a:extLst>
          </p:cNvPr>
          <p:cNvSpPr/>
          <p:nvPr userDrawn="1"/>
        </p:nvSpPr>
        <p:spPr>
          <a:xfrm>
            <a:off x="2632663" y="2468896"/>
            <a:ext cx="1728000" cy="2208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5D593A7-43B0-47D1-BF3D-9A8F79CC45B8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62193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650C69-C1B1-41C4-952A-9DD539724917}"/>
              </a:ext>
            </a:extLst>
          </p:cNvPr>
          <p:cNvSpPr/>
          <p:nvPr userDrawn="1"/>
        </p:nvSpPr>
        <p:spPr>
          <a:xfrm>
            <a:off x="6091723" y="2468896"/>
            <a:ext cx="1728000" cy="2208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C58B34E-2F81-4D5C-89F7-95C6B8D6BEC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812544" y="2473708"/>
            <a:ext cx="1728000" cy="2198621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FDA304-E7F5-4248-A1F4-6228DE43CE90}"/>
              </a:ext>
            </a:extLst>
          </p:cNvPr>
          <p:cNvSpPr/>
          <p:nvPr userDrawn="1"/>
        </p:nvSpPr>
        <p:spPr>
          <a:xfrm>
            <a:off x="9542072" y="2468896"/>
            <a:ext cx="1728000" cy="22082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B7B164-60D4-4671-9B7F-E8A87D9422B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BCB82-A7CE-4D45-ABD4-76E3185AE537}"/>
              </a:ext>
            </a:extLst>
          </p:cNvPr>
          <p:cNvSpPr/>
          <p:nvPr userDrawn="1"/>
        </p:nvSpPr>
        <p:spPr>
          <a:xfrm>
            <a:off x="0" y="6578220"/>
            <a:ext cx="12192000" cy="279780"/>
          </a:xfrm>
          <a:prstGeom prst="rect">
            <a:avLst/>
          </a:prstGeom>
          <a:solidFill>
            <a:srgbClr val="8A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A64349BD-5816-4807-9E66-0313361BE1AA}"/>
              </a:ext>
            </a:extLst>
          </p:cNvPr>
          <p:cNvGrpSpPr/>
          <p:nvPr userDrawn="1"/>
        </p:nvGrpSpPr>
        <p:grpSpPr>
          <a:xfrm>
            <a:off x="11176000" y="5401553"/>
            <a:ext cx="1011238" cy="1125538"/>
            <a:chOff x="11176000" y="5457825"/>
            <a:chExt cx="1011238" cy="1125538"/>
          </a:xfrm>
          <a:solidFill>
            <a:srgbClr val="8ACFF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EDF2481-C4BE-473E-860A-A930C8293B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93488" y="5457825"/>
              <a:ext cx="547687" cy="747713"/>
            </a:xfrm>
            <a:custGeom>
              <a:avLst/>
              <a:gdLst>
                <a:gd name="T0" fmla="*/ 61 w 116"/>
                <a:gd name="T1" fmla="*/ 158 h 158"/>
                <a:gd name="T2" fmla="*/ 9 w 116"/>
                <a:gd name="T3" fmla="*/ 74 h 158"/>
                <a:gd name="T4" fmla="*/ 46 w 116"/>
                <a:gd name="T5" fmla="*/ 9 h 158"/>
                <a:gd name="T6" fmla="*/ 113 w 116"/>
                <a:gd name="T7" fmla="*/ 46 h 158"/>
                <a:gd name="T8" fmla="*/ 113 w 116"/>
                <a:gd name="T9" fmla="*/ 74 h 158"/>
                <a:gd name="T10" fmla="*/ 61 w 116"/>
                <a:gd name="T11" fmla="*/ 158 h 158"/>
                <a:gd name="T12" fmla="*/ 61 w 116"/>
                <a:gd name="T13" fmla="*/ 24 h 158"/>
                <a:gd name="T14" fmla="*/ 39 w 116"/>
                <a:gd name="T15" fmla="*/ 46 h 158"/>
                <a:gd name="T16" fmla="*/ 61 w 116"/>
                <a:gd name="T17" fmla="*/ 69 h 158"/>
                <a:gd name="T18" fmla="*/ 84 w 116"/>
                <a:gd name="T19" fmla="*/ 46 h 158"/>
                <a:gd name="T20" fmla="*/ 61 w 116"/>
                <a:gd name="T21" fmla="*/ 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58">
                  <a:moveTo>
                    <a:pt x="61" y="158"/>
                  </a:moveTo>
                  <a:cubicBezTo>
                    <a:pt x="41" y="131"/>
                    <a:pt x="20" y="105"/>
                    <a:pt x="9" y="74"/>
                  </a:cubicBezTo>
                  <a:cubicBezTo>
                    <a:pt x="0" y="47"/>
                    <a:pt x="18" y="17"/>
                    <a:pt x="46" y="9"/>
                  </a:cubicBezTo>
                  <a:cubicBezTo>
                    <a:pt x="75" y="0"/>
                    <a:pt x="106" y="17"/>
                    <a:pt x="113" y="46"/>
                  </a:cubicBezTo>
                  <a:cubicBezTo>
                    <a:pt x="115" y="55"/>
                    <a:pt x="116" y="65"/>
                    <a:pt x="113" y="74"/>
                  </a:cubicBezTo>
                  <a:cubicBezTo>
                    <a:pt x="102" y="105"/>
                    <a:pt x="82" y="131"/>
                    <a:pt x="61" y="158"/>
                  </a:cubicBezTo>
                  <a:close/>
                  <a:moveTo>
                    <a:pt x="61" y="24"/>
                  </a:moveTo>
                  <a:cubicBezTo>
                    <a:pt x="49" y="24"/>
                    <a:pt x="39" y="34"/>
                    <a:pt x="39" y="46"/>
                  </a:cubicBezTo>
                  <a:cubicBezTo>
                    <a:pt x="39" y="59"/>
                    <a:pt x="49" y="69"/>
                    <a:pt x="61" y="69"/>
                  </a:cubicBezTo>
                  <a:cubicBezTo>
                    <a:pt x="74" y="69"/>
                    <a:pt x="84" y="58"/>
                    <a:pt x="84" y="46"/>
                  </a:cubicBezTo>
                  <a:cubicBezTo>
                    <a:pt x="83" y="34"/>
                    <a:pt x="73" y="24"/>
                    <a:pt x="61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74823B9-BE09-441B-B80F-D68A9DEB3D6C}"/>
                </a:ext>
              </a:extLst>
            </p:cNvPr>
            <p:cNvSpPr/>
            <p:nvPr userDrawn="1"/>
          </p:nvSpPr>
          <p:spPr bwMode="auto">
            <a:xfrm>
              <a:off x="11445875" y="6461125"/>
              <a:ext cx="476250" cy="117475"/>
            </a:xfrm>
            <a:custGeom>
              <a:avLst/>
              <a:gdLst>
                <a:gd name="T0" fmla="*/ 0 w 101"/>
                <a:gd name="T1" fmla="*/ 25 h 25"/>
                <a:gd name="T2" fmla="*/ 31 w 101"/>
                <a:gd name="T3" fmla="*/ 0 h 25"/>
                <a:gd name="T4" fmla="*/ 80 w 101"/>
                <a:gd name="T5" fmla="*/ 0 h 25"/>
                <a:gd name="T6" fmla="*/ 95 w 101"/>
                <a:gd name="T7" fmla="*/ 10 h 25"/>
                <a:gd name="T8" fmla="*/ 101 w 101"/>
                <a:gd name="T9" fmla="*/ 25 h 25"/>
                <a:gd name="T10" fmla="*/ 0 w 101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25">
                  <a:moveTo>
                    <a:pt x="0" y="25"/>
                  </a:moveTo>
                  <a:cubicBezTo>
                    <a:pt x="7" y="0"/>
                    <a:pt x="7" y="0"/>
                    <a:pt x="31" y="0"/>
                  </a:cubicBezTo>
                  <a:cubicBezTo>
                    <a:pt x="47" y="0"/>
                    <a:pt x="64" y="1"/>
                    <a:pt x="80" y="0"/>
                  </a:cubicBezTo>
                  <a:cubicBezTo>
                    <a:pt x="88" y="0"/>
                    <a:pt x="93" y="3"/>
                    <a:pt x="95" y="10"/>
                  </a:cubicBezTo>
                  <a:cubicBezTo>
                    <a:pt x="96" y="15"/>
                    <a:pt x="99" y="19"/>
                    <a:pt x="101" y="25"/>
                  </a:cubicBezTo>
                  <a:cubicBezTo>
                    <a:pt x="67" y="25"/>
                    <a:pt x="34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9B61451-6551-4240-A370-FB97971F71C3}"/>
                </a:ext>
              </a:extLst>
            </p:cNvPr>
            <p:cNvSpPr/>
            <p:nvPr userDrawn="1"/>
          </p:nvSpPr>
          <p:spPr bwMode="auto">
            <a:xfrm>
              <a:off x="11520488" y="6238875"/>
              <a:ext cx="317500" cy="165100"/>
            </a:xfrm>
            <a:custGeom>
              <a:avLst/>
              <a:gdLst>
                <a:gd name="T0" fmla="*/ 35 w 67"/>
                <a:gd name="T1" fmla="*/ 0 h 35"/>
                <a:gd name="T2" fmla="*/ 67 w 67"/>
                <a:gd name="T3" fmla="*/ 32 h 35"/>
                <a:gd name="T4" fmla="*/ 65 w 67"/>
                <a:gd name="T5" fmla="*/ 35 h 35"/>
                <a:gd name="T6" fmla="*/ 0 w 67"/>
                <a:gd name="T7" fmla="*/ 35 h 35"/>
                <a:gd name="T8" fmla="*/ 35 w 67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35">
                  <a:moveTo>
                    <a:pt x="35" y="0"/>
                  </a:moveTo>
                  <a:cubicBezTo>
                    <a:pt x="46" y="12"/>
                    <a:pt x="57" y="22"/>
                    <a:pt x="67" y="32"/>
                  </a:cubicBezTo>
                  <a:cubicBezTo>
                    <a:pt x="66" y="33"/>
                    <a:pt x="66" y="34"/>
                    <a:pt x="65" y="35"/>
                  </a:cubicBezTo>
                  <a:cubicBezTo>
                    <a:pt x="45" y="35"/>
                    <a:pt x="24" y="35"/>
                    <a:pt x="0" y="35"/>
                  </a:cubicBezTo>
                  <a:cubicBezTo>
                    <a:pt x="12" y="23"/>
                    <a:pt x="23" y="12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8304138A-4E76-4AFC-8B37-EAA4022EDF73}"/>
                </a:ext>
              </a:extLst>
            </p:cNvPr>
            <p:cNvSpPr/>
            <p:nvPr userDrawn="1"/>
          </p:nvSpPr>
          <p:spPr bwMode="auto">
            <a:xfrm>
              <a:off x="11176000" y="6461125"/>
              <a:ext cx="250825" cy="117475"/>
            </a:xfrm>
            <a:custGeom>
              <a:avLst/>
              <a:gdLst>
                <a:gd name="T0" fmla="*/ 53 w 53"/>
                <a:gd name="T1" fmla="*/ 0 h 25"/>
                <a:gd name="T2" fmla="*/ 45 w 53"/>
                <a:gd name="T3" fmla="*/ 21 h 25"/>
                <a:gd name="T4" fmla="*/ 40 w 53"/>
                <a:gd name="T5" fmla="*/ 25 h 25"/>
                <a:gd name="T6" fmla="*/ 0 w 53"/>
                <a:gd name="T7" fmla="*/ 25 h 25"/>
                <a:gd name="T8" fmla="*/ 13 w 53"/>
                <a:gd name="T9" fmla="*/ 3 h 25"/>
                <a:gd name="T10" fmla="*/ 18 w 53"/>
                <a:gd name="T11" fmla="*/ 0 h 25"/>
                <a:gd name="T12" fmla="*/ 53 w 53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5">
                  <a:moveTo>
                    <a:pt x="53" y="0"/>
                  </a:moveTo>
                  <a:cubicBezTo>
                    <a:pt x="50" y="8"/>
                    <a:pt x="48" y="15"/>
                    <a:pt x="45" y="21"/>
                  </a:cubicBezTo>
                  <a:cubicBezTo>
                    <a:pt x="45" y="23"/>
                    <a:pt x="42" y="25"/>
                    <a:pt x="40" y="25"/>
                  </a:cubicBezTo>
                  <a:cubicBezTo>
                    <a:pt x="28" y="25"/>
                    <a:pt x="15" y="25"/>
                    <a:pt x="0" y="25"/>
                  </a:cubicBezTo>
                  <a:cubicBezTo>
                    <a:pt x="5" y="17"/>
                    <a:pt x="9" y="10"/>
                    <a:pt x="13" y="3"/>
                  </a:cubicBezTo>
                  <a:cubicBezTo>
                    <a:pt x="14" y="2"/>
                    <a:pt x="17" y="1"/>
                    <a:pt x="18" y="0"/>
                  </a:cubicBezTo>
                  <a:cubicBezTo>
                    <a:pt x="30" y="0"/>
                    <a:pt x="41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5FA06F58-3599-4E8C-8F76-5E7F9F609246}"/>
                </a:ext>
              </a:extLst>
            </p:cNvPr>
            <p:cNvSpPr/>
            <p:nvPr userDrawn="1"/>
          </p:nvSpPr>
          <p:spPr bwMode="auto">
            <a:xfrm>
              <a:off x="11936413" y="6461125"/>
              <a:ext cx="250825" cy="122238"/>
            </a:xfrm>
            <a:custGeom>
              <a:avLst/>
              <a:gdLst>
                <a:gd name="T0" fmla="*/ 53 w 53"/>
                <a:gd name="T1" fmla="*/ 25 h 26"/>
                <a:gd name="T2" fmla="*/ 14 w 53"/>
                <a:gd name="T3" fmla="*/ 25 h 26"/>
                <a:gd name="T4" fmla="*/ 8 w 53"/>
                <a:gd name="T5" fmla="*/ 21 h 26"/>
                <a:gd name="T6" fmla="*/ 0 w 53"/>
                <a:gd name="T7" fmla="*/ 0 h 26"/>
                <a:gd name="T8" fmla="*/ 36 w 53"/>
                <a:gd name="T9" fmla="*/ 1 h 26"/>
                <a:gd name="T10" fmla="*/ 42 w 53"/>
                <a:gd name="T11" fmla="*/ 7 h 26"/>
                <a:gd name="T12" fmla="*/ 53 w 53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26">
                  <a:moveTo>
                    <a:pt x="53" y="25"/>
                  </a:moveTo>
                  <a:cubicBezTo>
                    <a:pt x="38" y="25"/>
                    <a:pt x="26" y="26"/>
                    <a:pt x="14" y="25"/>
                  </a:cubicBezTo>
                  <a:cubicBezTo>
                    <a:pt x="12" y="25"/>
                    <a:pt x="9" y="23"/>
                    <a:pt x="8" y="21"/>
                  </a:cubicBezTo>
                  <a:cubicBezTo>
                    <a:pt x="5" y="15"/>
                    <a:pt x="3" y="8"/>
                    <a:pt x="0" y="0"/>
                  </a:cubicBezTo>
                  <a:cubicBezTo>
                    <a:pt x="13" y="0"/>
                    <a:pt x="24" y="0"/>
                    <a:pt x="36" y="1"/>
                  </a:cubicBezTo>
                  <a:cubicBezTo>
                    <a:pt x="38" y="1"/>
                    <a:pt x="41" y="4"/>
                    <a:pt x="42" y="7"/>
                  </a:cubicBezTo>
                  <a:cubicBezTo>
                    <a:pt x="46" y="12"/>
                    <a:pt x="49" y="18"/>
                    <a:pt x="53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13A7AE47-561D-4D34-8B98-7020287117B5}"/>
                </a:ext>
              </a:extLst>
            </p:cNvPr>
            <p:cNvSpPr/>
            <p:nvPr userDrawn="1"/>
          </p:nvSpPr>
          <p:spPr bwMode="auto">
            <a:xfrm>
              <a:off x="11295063" y="6257925"/>
              <a:ext cx="282575" cy="150813"/>
            </a:xfrm>
            <a:custGeom>
              <a:avLst/>
              <a:gdLst>
                <a:gd name="T0" fmla="*/ 60 w 60"/>
                <a:gd name="T1" fmla="*/ 0 h 32"/>
                <a:gd name="T2" fmla="*/ 37 w 60"/>
                <a:gd name="T3" fmla="*/ 28 h 32"/>
                <a:gd name="T4" fmla="*/ 31 w 60"/>
                <a:gd name="T5" fmla="*/ 32 h 32"/>
                <a:gd name="T6" fmla="*/ 0 w 60"/>
                <a:gd name="T7" fmla="*/ 32 h 32"/>
                <a:gd name="T8" fmla="*/ 60 w 60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2">
                  <a:moveTo>
                    <a:pt x="60" y="0"/>
                  </a:moveTo>
                  <a:cubicBezTo>
                    <a:pt x="52" y="10"/>
                    <a:pt x="45" y="19"/>
                    <a:pt x="37" y="28"/>
                  </a:cubicBezTo>
                  <a:cubicBezTo>
                    <a:pt x="36" y="30"/>
                    <a:pt x="33" y="31"/>
                    <a:pt x="31" y="32"/>
                  </a:cubicBezTo>
                  <a:cubicBezTo>
                    <a:pt x="22" y="32"/>
                    <a:pt x="12" y="32"/>
                    <a:pt x="0" y="32"/>
                  </a:cubicBezTo>
                  <a:cubicBezTo>
                    <a:pt x="18" y="14"/>
                    <a:pt x="37" y="5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09DBF47C-A15A-402C-B7CB-6D7EF9012B83}"/>
                </a:ext>
              </a:extLst>
            </p:cNvPr>
            <p:cNvSpPr/>
            <p:nvPr userDrawn="1"/>
          </p:nvSpPr>
          <p:spPr bwMode="auto">
            <a:xfrm>
              <a:off x="11790363" y="6257925"/>
              <a:ext cx="279400" cy="150813"/>
            </a:xfrm>
            <a:custGeom>
              <a:avLst/>
              <a:gdLst>
                <a:gd name="T0" fmla="*/ 59 w 59"/>
                <a:gd name="T1" fmla="*/ 32 h 32"/>
                <a:gd name="T2" fmla="*/ 27 w 59"/>
                <a:gd name="T3" fmla="*/ 31 h 32"/>
                <a:gd name="T4" fmla="*/ 23 w 59"/>
                <a:gd name="T5" fmla="*/ 29 h 32"/>
                <a:gd name="T6" fmla="*/ 0 w 59"/>
                <a:gd name="T7" fmla="*/ 0 h 32"/>
                <a:gd name="T8" fmla="*/ 59 w 59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2">
                  <a:moveTo>
                    <a:pt x="59" y="32"/>
                  </a:moveTo>
                  <a:cubicBezTo>
                    <a:pt x="47" y="32"/>
                    <a:pt x="37" y="32"/>
                    <a:pt x="27" y="31"/>
                  </a:cubicBezTo>
                  <a:cubicBezTo>
                    <a:pt x="26" y="31"/>
                    <a:pt x="24" y="30"/>
                    <a:pt x="23" y="29"/>
                  </a:cubicBezTo>
                  <a:cubicBezTo>
                    <a:pt x="15" y="20"/>
                    <a:pt x="8" y="10"/>
                    <a:pt x="0" y="0"/>
                  </a:cubicBezTo>
                  <a:cubicBezTo>
                    <a:pt x="23" y="4"/>
                    <a:pt x="41" y="14"/>
                    <a:pt x="59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4239653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1137C2C-1D1B-4B3B-BF8A-87639161EA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-1"/>
            <a:ext cx="12192000" cy="46896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7ED81E56-1C8B-44C9-A14D-3989806CB05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4">
            <a:off x="6274493" y="2713781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DD7E03EB-D0F2-4F4A-B104-40BB04F608FF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8563925" y="3050876"/>
            <a:ext cx="2884479" cy="311590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Bring to Front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81751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D2008D2F-0932-4EC6-9CE3-B2E6ECE9445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 and Send to BackHere</a:t>
            </a:r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2FC4263E-05B0-4493-AA02-4516ADA747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91630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Your Picture Here  and Send to Back</a:t>
            </a:r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AC94539-1AAE-43CA-B4D0-78087D6504A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774736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9228230-AC2D-418A-BE07-450FBD5F7B26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4016738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A972B0D-5659-49D7-88F2-2C7FAC14E67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58740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E28D0C5B-2EA1-4933-BB03-6E647CA0FC8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500743" y="2124188"/>
            <a:ext cx="2002133" cy="26096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32435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13364F9-BE09-4AD7-986E-407F1B79F9A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90064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12AFF536-5F38-408C-BA8B-D768E8CE6E2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9313213 w 12192000"/>
              <a:gd name="connsiteY0" fmla="*/ 6492624 h 6858000"/>
              <a:gd name="connsiteX1" fmla="*/ 9283702 w 12192000"/>
              <a:gd name="connsiteY1" fmla="*/ 6499008 h 6858000"/>
              <a:gd name="connsiteX2" fmla="*/ 9307366 w 12192000"/>
              <a:gd name="connsiteY2" fmla="*/ 6502453 h 6858000"/>
              <a:gd name="connsiteX3" fmla="*/ 6907872 w 12192000"/>
              <a:gd name="connsiteY3" fmla="*/ 5434699 h 6858000"/>
              <a:gd name="connsiteX4" fmla="*/ 6921662 w 12192000"/>
              <a:gd name="connsiteY4" fmla="*/ 5437847 h 6858000"/>
              <a:gd name="connsiteX5" fmla="*/ 6896897 w 12192000"/>
              <a:gd name="connsiteY5" fmla="*/ 5457774 h 6858000"/>
              <a:gd name="connsiteX6" fmla="*/ 6907872 w 12192000"/>
              <a:gd name="connsiteY6" fmla="*/ 5434699 h 6858000"/>
              <a:gd name="connsiteX7" fmla="*/ 7113875 w 12192000"/>
              <a:gd name="connsiteY7" fmla="*/ 5289876 h 6858000"/>
              <a:gd name="connsiteX8" fmla="*/ 6278624 w 12192000"/>
              <a:gd name="connsiteY8" fmla="*/ 5508486 h 6858000"/>
              <a:gd name="connsiteX9" fmla="*/ 6399569 w 12192000"/>
              <a:gd name="connsiteY9" fmla="*/ 5553147 h 6858000"/>
              <a:gd name="connsiteX10" fmla="*/ 5343659 w 12192000"/>
              <a:gd name="connsiteY10" fmla="*/ 6059703 h 6858000"/>
              <a:gd name="connsiteX11" fmla="*/ 5186445 w 12192000"/>
              <a:gd name="connsiteY11" fmla="*/ 6110388 h 6858000"/>
              <a:gd name="connsiteX12" fmla="*/ 5170276 w 12192000"/>
              <a:gd name="connsiteY12" fmla="*/ 6171276 h 6858000"/>
              <a:gd name="connsiteX13" fmla="*/ 5008556 w 12192000"/>
              <a:gd name="connsiteY13" fmla="*/ 6206589 h 6858000"/>
              <a:gd name="connsiteX14" fmla="*/ 4837008 w 12192000"/>
              <a:gd name="connsiteY14" fmla="*/ 6222454 h 6858000"/>
              <a:gd name="connsiteX15" fmla="*/ 4883253 w 12192000"/>
              <a:gd name="connsiteY15" fmla="*/ 6202254 h 6858000"/>
              <a:gd name="connsiteX16" fmla="*/ 4939387 w 12192000"/>
              <a:gd name="connsiteY16" fmla="*/ 6148428 h 6858000"/>
              <a:gd name="connsiteX17" fmla="*/ 4856785 w 12192000"/>
              <a:gd name="connsiteY17" fmla="*/ 6155202 h 6858000"/>
              <a:gd name="connsiteX18" fmla="*/ 4830320 w 12192000"/>
              <a:gd name="connsiteY18" fmla="*/ 6108152 h 6858000"/>
              <a:gd name="connsiteX19" fmla="*/ 4727939 w 12192000"/>
              <a:gd name="connsiteY19" fmla="*/ 6182177 h 6858000"/>
              <a:gd name="connsiteX20" fmla="*/ 4681695 w 12192000"/>
              <a:gd name="connsiteY20" fmla="*/ 6202379 h 6858000"/>
              <a:gd name="connsiteX21" fmla="*/ 4625561 w 12192000"/>
              <a:gd name="connsiteY21" fmla="*/ 6256204 h 6858000"/>
              <a:gd name="connsiteX22" fmla="*/ 4744520 w 12192000"/>
              <a:gd name="connsiteY22" fmla="*/ 6262857 h 6858000"/>
              <a:gd name="connsiteX23" fmla="*/ 4787561 w 12192000"/>
              <a:gd name="connsiteY23" fmla="*/ 6390585 h 6858000"/>
              <a:gd name="connsiteX24" fmla="*/ 5791860 w 12192000"/>
              <a:gd name="connsiteY24" fmla="*/ 6127729 h 6858000"/>
              <a:gd name="connsiteX25" fmla="*/ 6433876 w 12192000"/>
              <a:gd name="connsiteY25" fmla="*/ 5929715 h 6858000"/>
              <a:gd name="connsiteX26" fmla="*/ 6652740 w 12192000"/>
              <a:gd name="connsiteY26" fmla="*/ 5865413 h 6858000"/>
              <a:gd name="connsiteX27" fmla="*/ 6667710 w 12192000"/>
              <a:gd name="connsiteY27" fmla="*/ 5809037 h 6858000"/>
              <a:gd name="connsiteX28" fmla="*/ 6604489 w 12192000"/>
              <a:gd name="connsiteY28" fmla="*/ 5831375 h 6858000"/>
              <a:gd name="connsiteX29" fmla="*/ 6404201 w 12192000"/>
              <a:gd name="connsiteY29" fmla="*/ 5799349 h 6858000"/>
              <a:gd name="connsiteX30" fmla="*/ 6283979 w 12192000"/>
              <a:gd name="connsiteY30" fmla="*/ 5824850 h 6858000"/>
              <a:gd name="connsiteX31" fmla="*/ 6129560 w 12192000"/>
              <a:gd name="connsiteY31" fmla="*/ 5902375 h 6858000"/>
              <a:gd name="connsiteX32" fmla="*/ 5930777 w 12192000"/>
              <a:gd name="connsiteY32" fmla="*/ 5952180 h 6858000"/>
              <a:gd name="connsiteX33" fmla="*/ 5983035 w 12192000"/>
              <a:gd name="connsiteY33" fmla="*/ 5917419 h 6858000"/>
              <a:gd name="connsiteX34" fmla="*/ 6042534 w 12192000"/>
              <a:gd name="connsiteY34" fmla="*/ 5855343 h 6858000"/>
              <a:gd name="connsiteX35" fmla="*/ 6850211 w 12192000"/>
              <a:gd name="connsiteY35" fmla="*/ 5502539 h 6858000"/>
              <a:gd name="connsiteX36" fmla="*/ 6880447 w 12192000"/>
              <a:gd name="connsiteY36" fmla="*/ 5513706 h 6858000"/>
              <a:gd name="connsiteX37" fmla="*/ 6888672 w 12192000"/>
              <a:gd name="connsiteY37" fmla="*/ 5485740 h 6858000"/>
              <a:gd name="connsiteX38" fmla="*/ 6965594 w 12192000"/>
              <a:gd name="connsiteY38" fmla="*/ 5452139 h 6858000"/>
              <a:gd name="connsiteX39" fmla="*/ 6935357 w 12192000"/>
              <a:gd name="connsiteY39" fmla="*/ 5440974 h 6858000"/>
              <a:gd name="connsiteX40" fmla="*/ 6921662 w 12192000"/>
              <a:gd name="connsiteY40" fmla="*/ 5437847 h 6858000"/>
              <a:gd name="connsiteX41" fmla="*/ 6955904 w 12192000"/>
              <a:gd name="connsiteY41" fmla="*/ 5410292 h 6858000"/>
              <a:gd name="connsiteX42" fmla="*/ 7113875 w 12192000"/>
              <a:gd name="connsiteY42" fmla="*/ 5289876 h 6858000"/>
              <a:gd name="connsiteX43" fmla="*/ 4248306 w 12192000"/>
              <a:gd name="connsiteY43" fmla="*/ 5250616 h 6858000"/>
              <a:gd name="connsiteX44" fmla="*/ 4225386 w 12192000"/>
              <a:gd name="connsiteY44" fmla="*/ 5261349 h 6858000"/>
              <a:gd name="connsiteX45" fmla="*/ 4155183 w 12192000"/>
              <a:gd name="connsiteY45" fmla="*/ 5296935 h 6858000"/>
              <a:gd name="connsiteX46" fmla="*/ 4162782 w 12192000"/>
              <a:gd name="connsiteY46" fmla="*/ 5295683 h 6858000"/>
              <a:gd name="connsiteX47" fmla="*/ 4252644 w 12192000"/>
              <a:gd name="connsiteY47" fmla="*/ 5270486 h 6858000"/>
              <a:gd name="connsiteX48" fmla="*/ 4250758 w 12192000"/>
              <a:gd name="connsiteY48" fmla="*/ 5260702 h 6858000"/>
              <a:gd name="connsiteX49" fmla="*/ 11474102 w 12192000"/>
              <a:gd name="connsiteY49" fmla="*/ 5127327 h 6858000"/>
              <a:gd name="connsiteX50" fmla="*/ 11487898 w 12192000"/>
              <a:gd name="connsiteY50" fmla="*/ 5133238 h 6858000"/>
              <a:gd name="connsiteX51" fmla="*/ 11457583 w 12192000"/>
              <a:gd name="connsiteY51" fmla="*/ 5148266 h 6858000"/>
              <a:gd name="connsiteX52" fmla="*/ 11474102 w 12192000"/>
              <a:gd name="connsiteY52" fmla="*/ 5127327 h 6858000"/>
              <a:gd name="connsiteX53" fmla="*/ 11833593 w 12192000"/>
              <a:gd name="connsiteY53" fmla="*/ 4780074 h 6858000"/>
              <a:gd name="connsiteX54" fmla="*/ 11076028 w 12192000"/>
              <a:gd name="connsiteY54" fmla="*/ 5127056 h 6858000"/>
              <a:gd name="connsiteX55" fmla="*/ 10947933 w 12192000"/>
              <a:gd name="connsiteY55" fmla="*/ 5182716 h 6858000"/>
              <a:gd name="connsiteX56" fmla="*/ 9934908 w 12192000"/>
              <a:gd name="connsiteY56" fmla="*/ 5482762 h 6858000"/>
              <a:gd name="connsiteX57" fmla="*/ 9622931 w 12192000"/>
              <a:gd name="connsiteY57" fmla="*/ 5509444 h 6858000"/>
              <a:gd name="connsiteX58" fmla="*/ 9467025 w 12192000"/>
              <a:gd name="connsiteY58" fmla="*/ 5562898 h 6858000"/>
              <a:gd name="connsiteX59" fmla="*/ 9476653 w 12192000"/>
              <a:gd name="connsiteY59" fmla="*/ 5560316 h 6858000"/>
              <a:gd name="connsiteX60" fmla="*/ 9463425 w 12192000"/>
              <a:gd name="connsiteY60" fmla="*/ 5569798 h 6858000"/>
              <a:gd name="connsiteX61" fmla="*/ 9442531 w 12192000"/>
              <a:gd name="connsiteY61" fmla="*/ 5609849 h 6858000"/>
              <a:gd name="connsiteX62" fmla="*/ 9455982 w 12192000"/>
              <a:gd name="connsiteY62" fmla="*/ 5617122 h 6858000"/>
              <a:gd name="connsiteX63" fmla="*/ 9520625 w 12192000"/>
              <a:gd name="connsiteY63" fmla="*/ 5621177 h 6858000"/>
              <a:gd name="connsiteX64" fmla="*/ 9654527 w 12192000"/>
              <a:gd name="connsiteY64" fmla="*/ 5592923 h 6858000"/>
              <a:gd name="connsiteX65" fmla="*/ 9640948 w 12192000"/>
              <a:gd name="connsiteY65" fmla="*/ 5601148 h 6858000"/>
              <a:gd name="connsiteX66" fmla="*/ 9118659 w 12192000"/>
              <a:gd name="connsiteY66" fmla="*/ 5724048 h 6858000"/>
              <a:gd name="connsiteX67" fmla="*/ 9166543 w 12192000"/>
              <a:gd name="connsiteY67" fmla="*/ 5701985 h 6858000"/>
              <a:gd name="connsiteX68" fmla="*/ 9328543 w 12192000"/>
              <a:gd name="connsiteY68" fmla="*/ 5617360 h 6858000"/>
              <a:gd name="connsiteX69" fmla="*/ 9137935 w 12192000"/>
              <a:gd name="connsiteY69" fmla="*/ 5653135 h 6858000"/>
              <a:gd name="connsiteX70" fmla="*/ 9109330 w 12192000"/>
              <a:gd name="connsiteY70" fmla="*/ 5604284 h 6858000"/>
              <a:gd name="connsiteX71" fmla="*/ 8979333 w 12192000"/>
              <a:gd name="connsiteY71" fmla="*/ 5636455 h 6858000"/>
              <a:gd name="connsiteX72" fmla="*/ 8854273 w 12192000"/>
              <a:gd name="connsiteY72" fmla="*/ 5667077 h 6858000"/>
              <a:gd name="connsiteX73" fmla="*/ 8626880 w 12192000"/>
              <a:gd name="connsiteY73" fmla="*/ 5779248 h 6858000"/>
              <a:gd name="connsiteX74" fmla="*/ 8832468 w 12192000"/>
              <a:gd name="connsiteY74" fmla="*/ 5813168 h 6858000"/>
              <a:gd name="connsiteX75" fmla="*/ 9357620 w 12192000"/>
              <a:gd name="connsiteY75" fmla="*/ 5848006 h 6858000"/>
              <a:gd name="connsiteX76" fmla="*/ 10119329 w 12192000"/>
              <a:gd name="connsiteY76" fmla="*/ 5757545 h 6858000"/>
              <a:gd name="connsiteX77" fmla="*/ 10821154 w 12192000"/>
              <a:gd name="connsiteY77" fmla="*/ 5594692 h 6858000"/>
              <a:gd name="connsiteX78" fmla="*/ 10913513 w 12192000"/>
              <a:gd name="connsiteY78" fmla="*/ 5422747 h 6858000"/>
              <a:gd name="connsiteX79" fmla="*/ 11101191 w 12192000"/>
              <a:gd name="connsiteY79" fmla="*/ 5382732 h 6858000"/>
              <a:gd name="connsiteX80" fmla="*/ 11398871 w 12192000"/>
              <a:gd name="connsiteY80" fmla="*/ 5183813 h 6858000"/>
              <a:gd name="connsiteX81" fmla="*/ 11428202 w 12192000"/>
              <a:gd name="connsiteY81" fmla="*/ 5201047 h 6858000"/>
              <a:gd name="connsiteX82" fmla="*/ 11442891 w 12192000"/>
              <a:gd name="connsiteY82" fmla="*/ 5174657 h 6858000"/>
              <a:gd name="connsiteX83" fmla="*/ 11530933 w 12192000"/>
              <a:gd name="connsiteY83" fmla="*/ 5156343 h 6858000"/>
              <a:gd name="connsiteX84" fmla="*/ 11501604 w 12192000"/>
              <a:gd name="connsiteY84" fmla="*/ 5139108 h 6858000"/>
              <a:gd name="connsiteX85" fmla="*/ 11487898 w 12192000"/>
              <a:gd name="connsiteY85" fmla="*/ 5133238 h 6858000"/>
              <a:gd name="connsiteX86" fmla="*/ 11529819 w 12192000"/>
              <a:gd name="connsiteY86" fmla="*/ 5112457 h 6858000"/>
              <a:gd name="connsiteX87" fmla="*/ 11833593 w 12192000"/>
              <a:gd name="connsiteY87" fmla="*/ 4780074 h 6858000"/>
              <a:gd name="connsiteX88" fmla="*/ 5833845 w 12192000"/>
              <a:gd name="connsiteY88" fmla="*/ 4408656 h 6858000"/>
              <a:gd name="connsiteX89" fmla="*/ 5777106 w 12192000"/>
              <a:gd name="connsiteY89" fmla="*/ 4425958 h 6858000"/>
              <a:gd name="connsiteX90" fmla="*/ 5628695 w 12192000"/>
              <a:gd name="connsiteY90" fmla="*/ 4490707 h 6858000"/>
              <a:gd name="connsiteX91" fmla="*/ 5586096 w 12192000"/>
              <a:gd name="connsiteY91" fmla="*/ 4507366 h 6858000"/>
              <a:gd name="connsiteX92" fmla="*/ 5536355 w 12192000"/>
              <a:gd name="connsiteY92" fmla="*/ 4531768 h 6858000"/>
              <a:gd name="connsiteX93" fmla="*/ 5515365 w 12192000"/>
              <a:gd name="connsiteY93" fmla="*/ 4547122 h 6858000"/>
              <a:gd name="connsiteX94" fmla="*/ 5502659 w 12192000"/>
              <a:gd name="connsiteY94" fmla="*/ 4561284 h 6858000"/>
              <a:gd name="connsiteX95" fmla="*/ 5496606 w 12192000"/>
              <a:gd name="connsiteY95" fmla="*/ 4560740 h 6858000"/>
              <a:gd name="connsiteX96" fmla="*/ 5493468 w 12192000"/>
              <a:gd name="connsiteY96" fmla="*/ 4571522 h 6858000"/>
              <a:gd name="connsiteX97" fmla="*/ 5502659 w 12192000"/>
              <a:gd name="connsiteY97" fmla="*/ 4561284 h 6858000"/>
              <a:gd name="connsiteX98" fmla="*/ 5508669 w 12192000"/>
              <a:gd name="connsiteY98" fmla="*/ 4561823 h 6858000"/>
              <a:gd name="connsiteX99" fmla="*/ 5522226 w 12192000"/>
              <a:gd name="connsiteY99" fmla="*/ 4564883 h 6858000"/>
              <a:gd name="connsiteX100" fmla="*/ 5491819 w 12192000"/>
              <a:gd name="connsiteY100" fmla="*/ 4584283 h 6858000"/>
              <a:gd name="connsiteX101" fmla="*/ 5490171 w 12192000"/>
              <a:gd name="connsiteY101" fmla="*/ 4597043 h 6858000"/>
              <a:gd name="connsiteX102" fmla="*/ 5476618 w 12192000"/>
              <a:gd name="connsiteY102" fmla="*/ 4593983 h 6858000"/>
              <a:gd name="connsiteX103" fmla="*/ 5157358 w 12192000"/>
              <a:gd name="connsiteY103" fmla="*/ 4797688 h 6858000"/>
              <a:gd name="connsiteX104" fmla="*/ 5121095 w 12192000"/>
              <a:gd name="connsiteY104" fmla="*/ 4838885 h 6858000"/>
              <a:gd name="connsiteX105" fmla="*/ 5129127 w 12192000"/>
              <a:gd name="connsiteY105" fmla="*/ 4834665 h 6858000"/>
              <a:gd name="connsiteX106" fmla="*/ 5733680 w 12192000"/>
              <a:gd name="connsiteY106" fmla="*/ 4477572 h 6858000"/>
              <a:gd name="connsiteX107" fmla="*/ 4682012 w 12192000"/>
              <a:gd name="connsiteY107" fmla="*/ 4265945 h 6858000"/>
              <a:gd name="connsiteX108" fmla="*/ 4634333 w 12192000"/>
              <a:gd name="connsiteY108" fmla="*/ 4267544 h 6858000"/>
              <a:gd name="connsiteX109" fmla="*/ 4055046 w 12192000"/>
              <a:gd name="connsiteY109" fmla="*/ 4343915 h 6858000"/>
              <a:gd name="connsiteX110" fmla="*/ 3928022 w 12192000"/>
              <a:gd name="connsiteY110" fmla="*/ 4350958 h 6858000"/>
              <a:gd name="connsiteX111" fmla="*/ 3954714 w 12192000"/>
              <a:gd name="connsiteY111" fmla="*/ 4603932 h 6858000"/>
              <a:gd name="connsiteX112" fmla="*/ 3948764 w 12192000"/>
              <a:gd name="connsiteY112" fmla="*/ 4829818 h 6858000"/>
              <a:gd name="connsiteX113" fmla="*/ 3972062 w 12192000"/>
              <a:gd name="connsiteY113" fmla="*/ 5182481 h 6858000"/>
              <a:gd name="connsiteX114" fmla="*/ 3993888 w 12192000"/>
              <a:gd name="connsiteY114" fmla="*/ 5301612 h 6858000"/>
              <a:gd name="connsiteX115" fmla="*/ 3992798 w 12192000"/>
              <a:gd name="connsiteY115" fmla="*/ 5314897 h 6858000"/>
              <a:gd name="connsiteX116" fmla="*/ 4044917 w 12192000"/>
              <a:gd name="connsiteY116" fmla="*/ 5296730 h 6858000"/>
              <a:gd name="connsiteX117" fmla="*/ 4166792 w 12192000"/>
              <a:gd name="connsiteY117" fmla="*/ 5230677 h 6858000"/>
              <a:gd name="connsiteX118" fmla="*/ 4229801 w 12192000"/>
              <a:gd name="connsiteY118" fmla="*/ 5215354 h 6858000"/>
              <a:gd name="connsiteX119" fmla="*/ 4240308 w 12192000"/>
              <a:gd name="connsiteY119" fmla="*/ 5217727 h 6858000"/>
              <a:gd name="connsiteX120" fmla="*/ 4229329 w 12192000"/>
              <a:gd name="connsiteY120" fmla="*/ 5172572 h 6858000"/>
              <a:gd name="connsiteX121" fmla="*/ 4156038 w 12192000"/>
              <a:gd name="connsiteY121" fmla="*/ 4863498 h 6858000"/>
              <a:gd name="connsiteX122" fmla="*/ 4193837 w 12192000"/>
              <a:gd name="connsiteY122" fmla="*/ 4631699 h 6858000"/>
              <a:gd name="connsiteX123" fmla="*/ 4614081 w 12192000"/>
              <a:gd name="connsiteY123" fmla="*/ 4329580 h 6858000"/>
              <a:gd name="connsiteX124" fmla="*/ 4682012 w 12192000"/>
              <a:gd name="connsiteY124" fmla="*/ 4265945 h 6858000"/>
              <a:gd name="connsiteX125" fmla="*/ 6316140 w 12192000"/>
              <a:gd name="connsiteY125" fmla="*/ 4112787 h 6858000"/>
              <a:gd name="connsiteX126" fmla="*/ 6098874 w 12192000"/>
              <a:gd name="connsiteY126" fmla="*/ 4249607 h 6858000"/>
              <a:gd name="connsiteX127" fmla="*/ 6078668 w 12192000"/>
              <a:gd name="connsiteY127" fmla="*/ 4262101 h 6858000"/>
              <a:gd name="connsiteX128" fmla="*/ 6190588 w 12192000"/>
              <a:gd name="connsiteY128" fmla="*/ 4208042 h 6858000"/>
              <a:gd name="connsiteX129" fmla="*/ 6340527 w 12192000"/>
              <a:gd name="connsiteY129" fmla="*/ 4120091 h 6858000"/>
              <a:gd name="connsiteX130" fmla="*/ 6335824 w 12192000"/>
              <a:gd name="connsiteY130" fmla="*/ 4120509 h 6858000"/>
              <a:gd name="connsiteX131" fmla="*/ 6316140 w 12192000"/>
              <a:gd name="connsiteY131" fmla="*/ 4112787 h 6858000"/>
              <a:gd name="connsiteX132" fmla="*/ 11549474 w 12192000"/>
              <a:gd name="connsiteY132" fmla="*/ 3964035 h 6858000"/>
              <a:gd name="connsiteX133" fmla="*/ 11538164 w 12192000"/>
              <a:gd name="connsiteY133" fmla="*/ 4002941 h 6858000"/>
              <a:gd name="connsiteX134" fmla="*/ 11516326 w 12192000"/>
              <a:gd name="connsiteY134" fmla="*/ 4000984 h 6858000"/>
              <a:gd name="connsiteX135" fmla="*/ 6816832 w 12192000"/>
              <a:gd name="connsiteY135" fmla="*/ 3627781 h 6858000"/>
              <a:gd name="connsiteX136" fmla="*/ 6823727 w 12192000"/>
              <a:gd name="connsiteY136" fmla="*/ 3630002 h 6858000"/>
              <a:gd name="connsiteX137" fmla="*/ 6797984 w 12192000"/>
              <a:gd name="connsiteY137" fmla="*/ 3638283 h 6858000"/>
              <a:gd name="connsiteX138" fmla="*/ 6816832 w 12192000"/>
              <a:gd name="connsiteY138" fmla="*/ 3627781 h 6858000"/>
              <a:gd name="connsiteX139" fmla="*/ 7163143 w 12192000"/>
              <a:gd name="connsiteY139" fmla="*/ 3432811 h 6858000"/>
              <a:gd name="connsiteX140" fmla="*/ 7158103 w 12192000"/>
              <a:gd name="connsiteY140" fmla="*/ 3436652 h 6858000"/>
              <a:gd name="connsiteX141" fmla="*/ 7126747 w 12192000"/>
              <a:gd name="connsiteY141" fmla="*/ 3472451 h 6858000"/>
              <a:gd name="connsiteX142" fmla="*/ 7140458 w 12192000"/>
              <a:gd name="connsiteY142" fmla="*/ 3458495 h 6858000"/>
              <a:gd name="connsiteX143" fmla="*/ 7506464 w 12192000"/>
              <a:gd name="connsiteY143" fmla="*/ 3009458 h 6858000"/>
              <a:gd name="connsiteX144" fmla="*/ 7488012 w 12192000"/>
              <a:gd name="connsiteY144" fmla="*/ 3035425 h 6858000"/>
              <a:gd name="connsiteX145" fmla="*/ 7409462 w 12192000"/>
              <a:gd name="connsiteY145" fmla="*/ 3130955 h 6858000"/>
              <a:gd name="connsiteX146" fmla="*/ 7412280 w 12192000"/>
              <a:gd name="connsiteY146" fmla="*/ 3137522 h 6858000"/>
              <a:gd name="connsiteX147" fmla="*/ 7451625 w 12192000"/>
              <a:gd name="connsiteY147" fmla="*/ 3088304 h 6858000"/>
              <a:gd name="connsiteX148" fmla="*/ 7506464 w 12192000"/>
              <a:gd name="connsiteY148" fmla="*/ 3009458 h 6858000"/>
              <a:gd name="connsiteX149" fmla="*/ 9962473 w 12192000"/>
              <a:gd name="connsiteY149" fmla="*/ 2573771 h 6858000"/>
              <a:gd name="connsiteX150" fmla="*/ 9948346 w 12192000"/>
              <a:gd name="connsiteY150" fmla="*/ 2584543 h 6858000"/>
              <a:gd name="connsiteX151" fmla="*/ 9962473 w 12192000"/>
              <a:gd name="connsiteY151" fmla="*/ 2573771 h 6858000"/>
              <a:gd name="connsiteX152" fmla="*/ 7950425 w 12192000"/>
              <a:gd name="connsiteY152" fmla="*/ 2307325 h 6858000"/>
              <a:gd name="connsiteX153" fmla="*/ 7863707 w 12192000"/>
              <a:gd name="connsiteY153" fmla="*/ 2439739 h 6858000"/>
              <a:gd name="connsiteX154" fmla="*/ 7777330 w 12192000"/>
              <a:gd name="connsiteY154" fmla="*/ 2586603 h 6858000"/>
              <a:gd name="connsiteX155" fmla="*/ 7594313 w 12192000"/>
              <a:gd name="connsiteY155" fmla="*/ 2867360 h 6858000"/>
              <a:gd name="connsiteX156" fmla="*/ 7584451 w 12192000"/>
              <a:gd name="connsiteY156" fmla="*/ 2897328 h 6858000"/>
              <a:gd name="connsiteX157" fmla="*/ 7722324 w 12192000"/>
              <a:gd name="connsiteY157" fmla="*/ 2699096 h 6858000"/>
              <a:gd name="connsiteX158" fmla="*/ 8232121 w 12192000"/>
              <a:gd name="connsiteY158" fmla="*/ 1603802 h 6858000"/>
              <a:gd name="connsiteX159" fmla="*/ 8231724 w 12192000"/>
              <a:gd name="connsiteY159" fmla="*/ 1606141 h 6858000"/>
              <a:gd name="connsiteX160" fmla="*/ 8151987 w 12192000"/>
              <a:gd name="connsiteY160" fmla="*/ 1829409 h 6858000"/>
              <a:gd name="connsiteX161" fmla="*/ 8133960 w 12192000"/>
              <a:gd name="connsiteY161" fmla="*/ 1892860 h 6858000"/>
              <a:gd name="connsiteX162" fmla="*/ 8133705 w 12192000"/>
              <a:gd name="connsiteY162" fmla="*/ 1893213 h 6858000"/>
              <a:gd name="connsiteX163" fmla="*/ 8130523 w 12192000"/>
              <a:gd name="connsiteY163" fmla="*/ 1904961 h 6858000"/>
              <a:gd name="connsiteX164" fmla="*/ 8133960 w 12192000"/>
              <a:gd name="connsiteY164" fmla="*/ 1892860 h 6858000"/>
              <a:gd name="connsiteX165" fmla="*/ 8137574 w 12192000"/>
              <a:gd name="connsiteY165" fmla="*/ 1887899 h 6858000"/>
              <a:gd name="connsiteX166" fmla="*/ 8140324 w 12192000"/>
              <a:gd name="connsiteY166" fmla="*/ 1913641 h 6858000"/>
              <a:gd name="connsiteX167" fmla="*/ 8140439 w 12192000"/>
              <a:gd name="connsiteY167" fmla="*/ 1914714 h 6858000"/>
              <a:gd name="connsiteX168" fmla="*/ 8140655 w 12192000"/>
              <a:gd name="connsiteY168" fmla="*/ 1916714 h 6858000"/>
              <a:gd name="connsiteX169" fmla="*/ 8216914 w 12192000"/>
              <a:gd name="connsiteY169" fmla="*/ 1735624 h 6858000"/>
              <a:gd name="connsiteX170" fmla="*/ 8233176 w 12192000"/>
              <a:gd name="connsiteY170" fmla="*/ 1692628 h 6858000"/>
              <a:gd name="connsiteX171" fmla="*/ 8237452 w 12192000"/>
              <a:gd name="connsiteY171" fmla="*/ 1645208 h 6858000"/>
              <a:gd name="connsiteX172" fmla="*/ 8287351 w 12192000"/>
              <a:gd name="connsiteY172" fmla="*/ 1463489 h 6858000"/>
              <a:gd name="connsiteX173" fmla="*/ 8282951 w 12192000"/>
              <a:gd name="connsiteY173" fmla="*/ 1554290 h 6858000"/>
              <a:gd name="connsiteX174" fmla="*/ 8282825 w 12192000"/>
              <a:gd name="connsiteY174" fmla="*/ 1561350 h 6858000"/>
              <a:gd name="connsiteX175" fmla="*/ 8283828 w 12192000"/>
              <a:gd name="connsiteY175" fmla="*/ 1558699 h 6858000"/>
              <a:gd name="connsiteX176" fmla="*/ 8297748 w 12192000"/>
              <a:gd name="connsiteY176" fmla="*/ 1468465 h 6858000"/>
              <a:gd name="connsiteX177" fmla="*/ 8297617 w 12192000"/>
              <a:gd name="connsiteY177" fmla="*/ 1468226 h 6858000"/>
              <a:gd name="connsiteX178" fmla="*/ 8287351 w 12192000"/>
              <a:gd name="connsiteY178" fmla="*/ 1463489 h 6858000"/>
              <a:gd name="connsiteX179" fmla="*/ 7968738 w 12192000"/>
              <a:gd name="connsiteY179" fmla="*/ 836419 h 6858000"/>
              <a:gd name="connsiteX180" fmla="*/ 7988168 w 12192000"/>
              <a:gd name="connsiteY180" fmla="*/ 847319 h 6858000"/>
              <a:gd name="connsiteX181" fmla="*/ 7960909 w 12192000"/>
              <a:gd name="connsiteY181" fmla="*/ 867823 h 6858000"/>
              <a:gd name="connsiteX182" fmla="*/ 7945999 w 12192000"/>
              <a:gd name="connsiteY182" fmla="*/ 850368 h 6858000"/>
              <a:gd name="connsiteX183" fmla="*/ 7968738 w 12192000"/>
              <a:gd name="connsiteY183" fmla="*/ 836419 h 6858000"/>
              <a:gd name="connsiteX184" fmla="*/ 8168279 w 12192000"/>
              <a:gd name="connsiteY184" fmla="*/ 831753 h 6858000"/>
              <a:gd name="connsiteX185" fmla="*/ 8182372 w 12192000"/>
              <a:gd name="connsiteY185" fmla="*/ 840887 h 6858000"/>
              <a:gd name="connsiteX186" fmla="*/ 8168672 w 12192000"/>
              <a:gd name="connsiteY186" fmla="*/ 853352 h 6858000"/>
              <a:gd name="connsiteX187" fmla="*/ 8137713 w 12192000"/>
              <a:gd name="connsiteY187" fmla="*/ 877106 h 6858000"/>
              <a:gd name="connsiteX188" fmla="*/ 8116473 w 12192000"/>
              <a:gd name="connsiteY188" fmla="*/ 900497 h 6858000"/>
              <a:gd name="connsiteX189" fmla="*/ 8103736 w 12192000"/>
              <a:gd name="connsiteY189" fmla="*/ 905230 h 6858000"/>
              <a:gd name="connsiteX190" fmla="*/ 8094017 w 12192000"/>
              <a:gd name="connsiteY190" fmla="*/ 905593 h 6858000"/>
              <a:gd name="connsiteX191" fmla="*/ 8075737 w 12192000"/>
              <a:gd name="connsiteY191" fmla="*/ 909387 h 6858000"/>
              <a:gd name="connsiteX192" fmla="*/ 8060753 w 12192000"/>
              <a:gd name="connsiteY192" fmla="*/ 899957 h 6858000"/>
              <a:gd name="connsiteX193" fmla="*/ 8069181 w 12192000"/>
              <a:gd name="connsiteY193" fmla="*/ 889327 h 6858000"/>
              <a:gd name="connsiteX194" fmla="*/ 8073359 w 12192000"/>
              <a:gd name="connsiteY194" fmla="*/ 888024 h 6858000"/>
              <a:gd name="connsiteX195" fmla="*/ 8087722 w 12192000"/>
              <a:gd name="connsiteY195" fmla="*/ 871752 h 6858000"/>
              <a:gd name="connsiteX196" fmla="*/ 8092057 w 12192000"/>
              <a:gd name="connsiteY196" fmla="*/ 869589 h 6858000"/>
              <a:gd name="connsiteX197" fmla="*/ 8088262 w 12192000"/>
              <a:gd name="connsiteY197" fmla="*/ 870252 h 6858000"/>
              <a:gd name="connsiteX198" fmla="*/ 8077826 w 12192000"/>
              <a:gd name="connsiteY198" fmla="*/ 866242 h 6858000"/>
              <a:gd name="connsiteX199" fmla="*/ 8085289 w 12192000"/>
              <a:gd name="connsiteY199" fmla="*/ 863344 h 6858000"/>
              <a:gd name="connsiteX200" fmla="*/ 8093230 w 12192000"/>
              <a:gd name="connsiteY200" fmla="*/ 863847 h 6858000"/>
              <a:gd name="connsiteX201" fmla="*/ 8095748 w 12192000"/>
              <a:gd name="connsiteY201" fmla="*/ 867748 h 6858000"/>
              <a:gd name="connsiteX202" fmla="*/ 8105783 w 12192000"/>
              <a:gd name="connsiteY202" fmla="*/ 862742 h 6858000"/>
              <a:gd name="connsiteX203" fmla="*/ 8145335 w 12192000"/>
              <a:gd name="connsiteY203" fmla="*/ 846528 h 6858000"/>
              <a:gd name="connsiteX204" fmla="*/ 8168279 w 12192000"/>
              <a:gd name="connsiteY204" fmla="*/ 831753 h 6858000"/>
              <a:gd name="connsiteX205" fmla="*/ 8068424 w 12192000"/>
              <a:gd name="connsiteY205" fmla="*/ 811245 h 6858000"/>
              <a:gd name="connsiteX206" fmla="*/ 8084436 w 12192000"/>
              <a:gd name="connsiteY206" fmla="*/ 816542 h 6858000"/>
              <a:gd name="connsiteX207" fmla="*/ 8084361 w 12192000"/>
              <a:gd name="connsiteY207" fmla="*/ 824570 h 6858000"/>
              <a:gd name="connsiteX208" fmla="*/ 8063283 w 12192000"/>
              <a:gd name="connsiteY208" fmla="*/ 820279 h 6858000"/>
              <a:gd name="connsiteX209" fmla="*/ 8068424 w 12192000"/>
              <a:gd name="connsiteY209" fmla="*/ 811245 h 6858000"/>
              <a:gd name="connsiteX210" fmla="*/ 7960234 w 12192000"/>
              <a:gd name="connsiteY210" fmla="*/ 770090 h 6858000"/>
              <a:gd name="connsiteX211" fmla="*/ 7974468 w 12192000"/>
              <a:gd name="connsiteY211" fmla="*/ 774797 h 6858000"/>
              <a:gd name="connsiteX212" fmla="*/ 7957341 w 12192000"/>
              <a:gd name="connsiteY212" fmla="*/ 793286 h 6858000"/>
              <a:gd name="connsiteX213" fmla="*/ 7947143 w 12192000"/>
              <a:gd name="connsiteY213" fmla="*/ 791701 h 6858000"/>
              <a:gd name="connsiteX214" fmla="*/ 7950439 w 12192000"/>
              <a:gd name="connsiteY214" fmla="*/ 778479 h 6858000"/>
              <a:gd name="connsiteX215" fmla="*/ 7960234 w 12192000"/>
              <a:gd name="connsiteY215" fmla="*/ 770090 h 6858000"/>
              <a:gd name="connsiteX216" fmla="*/ 7809416 w 12192000"/>
              <a:gd name="connsiteY216" fmla="*/ 706780 h 6858000"/>
              <a:gd name="connsiteX217" fmla="*/ 7819811 w 12192000"/>
              <a:gd name="connsiteY217" fmla="*/ 719164 h 6858000"/>
              <a:gd name="connsiteX218" fmla="*/ 7801185 w 12192000"/>
              <a:gd name="connsiteY218" fmla="*/ 728211 h 6858000"/>
              <a:gd name="connsiteX219" fmla="*/ 7762705 w 12192000"/>
              <a:gd name="connsiteY219" fmla="*/ 739637 h 6858000"/>
              <a:gd name="connsiteX220" fmla="*/ 7733329 w 12192000"/>
              <a:gd name="connsiteY220" fmla="*/ 753179 h 6858000"/>
              <a:gd name="connsiteX221" fmla="*/ 7718747 w 12192000"/>
              <a:gd name="connsiteY221" fmla="*/ 753723 h 6858000"/>
              <a:gd name="connsiteX222" fmla="*/ 7708962 w 12192000"/>
              <a:gd name="connsiteY222" fmla="*/ 750486 h 6858000"/>
              <a:gd name="connsiteX223" fmla="*/ 7690345 w 12192000"/>
              <a:gd name="connsiteY223" fmla="*/ 747906 h 6858000"/>
              <a:gd name="connsiteX224" fmla="*/ 7678378 w 12192000"/>
              <a:gd name="connsiteY224" fmla="*/ 734107 h 6858000"/>
              <a:gd name="connsiteX225" fmla="*/ 7690841 w 12192000"/>
              <a:gd name="connsiteY225" fmla="*/ 726600 h 6858000"/>
              <a:gd name="connsiteX226" fmla="*/ 7695701 w 12192000"/>
              <a:gd name="connsiteY226" fmla="*/ 726418 h 6858000"/>
              <a:gd name="connsiteX227" fmla="*/ 7781004 w 12192000"/>
              <a:gd name="connsiteY227" fmla="*/ 712589 h 6858000"/>
              <a:gd name="connsiteX228" fmla="*/ 7809416 w 12192000"/>
              <a:gd name="connsiteY228" fmla="*/ 706780 h 6858000"/>
              <a:gd name="connsiteX229" fmla="*/ 8043045 w 12192000"/>
              <a:gd name="connsiteY229" fmla="*/ 704445 h 6858000"/>
              <a:gd name="connsiteX230" fmla="*/ 8049676 w 12192000"/>
              <a:gd name="connsiteY230" fmla="*/ 716477 h 6858000"/>
              <a:gd name="connsiteX231" fmla="*/ 8036734 w 12192000"/>
              <a:gd name="connsiteY231" fmla="*/ 722037 h 6858000"/>
              <a:gd name="connsiteX232" fmla="*/ 8029419 w 12192000"/>
              <a:gd name="connsiteY232" fmla="*/ 708883 h 6858000"/>
              <a:gd name="connsiteX233" fmla="*/ 8043045 w 12192000"/>
              <a:gd name="connsiteY233" fmla="*/ 704445 h 6858000"/>
              <a:gd name="connsiteX234" fmla="*/ 11399907 w 12192000"/>
              <a:gd name="connsiteY234" fmla="*/ 685470 h 6858000"/>
              <a:gd name="connsiteX235" fmla="*/ 11405175 w 12192000"/>
              <a:gd name="connsiteY235" fmla="*/ 692861 h 6858000"/>
              <a:gd name="connsiteX236" fmla="*/ 11406887 w 12192000"/>
              <a:gd name="connsiteY236" fmla="*/ 690054 h 6858000"/>
              <a:gd name="connsiteX237" fmla="*/ 8126782 w 12192000"/>
              <a:gd name="connsiteY237" fmla="*/ 680480 h 6858000"/>
              <a:gd name="connsiteX238" fmla="*/ 8146834 w 12192000"/>
              <a:gd name="connsiteY238" fmla="*/ 685994 h 6858000"/>
              <a:gd name="connsiteX239" fmla="*/ 8131896 w 12192000"/>
              <a:gd name="connsiteY239" fmla="*/ 703419 h 6858000"/>
              <a:gd name="connsiteX240" fmla="*/ 8109243 w 12192000"/>
              <a:gd name="connsiteY240" fmla="*/ 697715 h 6858000"/>
              <a:gd name="connsiteX241" fmla="*/ 8106519 w 12192000"/>
              <a:gd name="connsiteY241" fmla="*/ 681605 h 6858000"/>
              <a:gd name="connsiteX242" fmla="*/ 8126782 w 12192000"/>
              <a:gd name="connsiteY242" fmla="*/ 680480 h 6858000"/>
              <a:gd name="connsiteX243" fmla="*/ 7718552 w 12192000"/>
              <a:gd name="connsiteY243" fmla="*/ 657935 h 6858000"/>
              <a:gd name="connsiteX244" fmla="*/ 7731550 w 12192000"/>
              <a:gd name="connsiteY244" fmla="*/ 667602 h 6858000"/>
              <a:gd name="connsiteX245" fmla="*/ 7728805 w 12192000"/>
              <a:gd name="connsiteY245" fmla="*/ 674747 h 6858000"/>
              <a:gd name="connsiteX246" fmla="*/ 7710264 w 12192000"/>
              <a:gd name="connsiteY246" fmla="*/ 664140 h 6858000"/>
              <a:gd name="connsiteX247" fmla="*/ 7718552 w 12192000"/>
              <a:gd name="connsiteY247" fmla="*/ 657935 h 6858000"/>
              <a:gd name="connsiteX248" fmla="*/ 7595116 w 12192000"/>
              <a:gd name="connsiteY248" fmla="*/ 646066 h 6858000"/>
              <a:gd name="connsiteX249" fmla="*/ 7610951 w 12192000"/>
              <a:gd name="connsiteY249" fmla="*/ 649180 h 6858000"/>
              <a:gd name="connsiteX250" fmla="*/ 7626478 w 12192000"/>
              <a:gd name="connsiteY250" fmla="*/ 664156 h 6858000"/>
              <a:gd name="connsiteX251" fmla="*/ 7592175 w 12192000"/>
              <a:gd name="connsiteY251" fmla="*/ 674280 h 6858000"/>
              <a:gd name="connsiteX252" fmla="*/ 7583635 w 12192000"/>
              <a:gd name="connsiteY252" fmla="*/ 654457 h 6858000"/>
              <a:gd name="connsiteX253" fmla="*/ 7595116 w 12192000"/>
              <a:gd name="connsiteY253" fmla="*/ 646066 h 6858000"/>
              <a:gd name="connsiteX254" fmla="*/ 8022083 w 12192000"/>
              <a:gd name="connsiteY254" fmla="*/ 629605 h 6858000"/>
              <a:gd name="connsiteX255" fmla="*/ 8050837 w 12192000"/>
              <a:gd name="connsiteY255" fmla="*/ 634559 h 6858000"/>
              <a:gd name="connsiteX256" fmla="*/ 7995014 w 12192000"/>
              <a:gd name="connsiteY256" fmla="*/ 676926 h 6858000"/>
              <a:gd name="connsiteX257" fmla="*/ 7961826 w 12192000"/>
              <a:gd name="connsiteY257" fmla="*/ 663263 h 6858000"/>
              <a:gd name="connsiteX258" fmla="*/ 8022083 w 12192000"/>
              <a:gd name="connsiteY258" fmla="*/ 629605 h 6858000"/>
              <a:gd name="connsiteX259" fmla="*/ 8070767 w 12192000"/>
              <a:gd name="connsiteY259" fmla="*/ 578753 h 6858000"/>
              <a:gd name="connsiteX260" fmla="*/ 8077573 w 12192000"/>
              <a:gd name="connsiteY260" fmla="*/ 585254 h 6858000"/>
              <a:gd name="connsiteX261" fmla="*/ 8078868 w 12192000"/>
              <a:gd name="connsiteY261" fmla="*/ 594069 h 6858000"/>
              <a:gd name="connsiteX262" fmla="*/ 8072975 w 12192000"/>
              <a:gd name="connsiteY262" fmla="*/ 599836 h 6858000"/>
              <a:gd name="connsiteX263" fmla="*/ 8063133 w 12192000"/>
              <a:gd name="connsiteY263" fmla="*/ 581372 h 6858000"/>
              <a:gd name="connsiteX264" fmla="*/ 8070767 w 12192000"/>
              <a:gd name="connsiteY264" fmla="*/ 578753 h 6858000"/>
              <a:gd name="connsiteX265" fmla="*/ 10901435 w 12192000"/>
              <a:gd name="connsiteY265" fmla="*/ 525586 h 6858000"/>
              <a:gd name="connsiteX266" fmla="*/ 10900360 w 12192000"/>
              <a:gd name="connsiteY266" fmla="*/ 537780 h 6858000"/>
              <a:gd name="connsiteX267" fmla="*/ 10901262 w 12192000"/>
              <a:gd name="connsiteY267" fmla="*/ 525964 h 6858000"/>
              <a:gd name="connsiteX268" fmla="*/ 10901435 w 12192000"/>
              <a:gd name="connsiteY268" fmla="*/ 525586 h 6858000"/>
              <a:gd name="connsiteX269" fmla="*/ 7970078 w 12192000"/>
              <a:gd name="connsiteY269" fmla="*/ 520062 h 6858000"/>
              <a:gd name="connsiteX270" fmla="*/ 7997945 w 12192000"/>
              <a:gd name="connsiteY270" fmla="*/ 522235 h 6858000"/>
              <a:gd name="connsiteX271" fmla="*/ 7970067 w 12192000"/>
              <a:gd name="connsiteY271" fmla="*/ 545219 h 6858000"/>
              <a:gd name="connsiteX272" fmla="*/ 7954053 w 12192000"/>
              <a:gd name="connsiteY272" fmla="*/ 539922 h 6858000"/>
              <a:gd name="connsiteX273" fmla="*/ 7970078 w 12192000"/>
              <a:gd name="connsiteY273" fmla="*/ 520062 h 6858000"/>
              <a:gd name="connsiteX274" fmla="*/ 8070852 w 12192000"/>
              <a:gd name="connsiteY274" fmla="*/ 471205 h 6858000"/>
              <a:gd name="connsiteX275" fmla="*/ 8102165 w 12192000"/>
              <a:gd name="connsiteY275" fmla="*/ 478878 h 6858000"/>
              <a:gd name="connsiteX276" fmla="*/ 8076757 w 12192000"/>
              <a:gd name="connsiteY276" fmla="*/ 491946 h 6858000"/>
              <a:gd name="connsiteX277" fmla="*/ 8047942 w 12192000"/>
              <a:gd name="connsiteY277" fmla="*/ 487780 h 6858000"/>
              <a:gd name="connsiteX278" fmla="*/ 8070852 w 12192000"/>
              <a:gd name="connsiteY278" fmla="*/ 471205 h 6858000"/>
              <a:gd name="connsiteX279" fmla="*/ 7958720 w 12192000"/>
              <a:gd name="connsiteY279" fmla="*/ 143590 h 6858000"/>
              <a:gd name="connsiteX280" fmla="*/ 7988731 w 12192000"/>
              <a:gd name="connsiteY280" fmla="*/ 149716 h 6858000"/>
              <a:gd name="connsiteX281" fmla="*/ 7930548 w 12192000"/>
              <a:gd name="connsiteY281" fmla="*/ 147466 h 6858000"/>
              <a:gd name="connsiteX282" fmla="*/ 7958720 w 12192000"/>
              <a:gd name="connsiteY282" fmla="*/ 143590 h 6858000"/>
              <a:gd name="connsiteX283" fmla="*/ 10992594 w 12192000"/>
              <a:gd name="connsiteY283" fmla="*/ 114048 h 6858000"/>
              <a:gd name="connsiteX284" fmla="*/ 11043562 w 12192000"/>
              <a:gd name="connsiteY284" fmla="*/ 185550 h 6858000"/>
              <a:gd name="connsiteX285" fmla="*/ 11044070 w 12192000"/>
              <a:gd name="connsiteY285" fmla="*/ 185322 h 6858000"/>
              <a:gd name="connsiteX286" fmla="*/ 11070059 w 12192000"/>
              <a:gd name="connsiteY286" fmla="*/ 152666 h 6858000"/>
              <a:gd name="connsiteX287" fmla="*/ 11074256 w 12192000"/>
              <a:gd name="connsiteY287" fmla="*/ 133713 h 6858000"/>
              <a:gd name="connsiteX288" fmla="*/ 11081038 w 12192000"/>
              <a:gd name="connsiteY288" fmla="*/ 128260 h 6858000"/>
              <a:gd name="connsiteX289" fmla="*/ 11061154 w 12192000"/>
              <a:gd name="connsiteY289" fmla="*/ 125445 h 6858000"/>
              <a:gd name="connsiteX290" fmla="*/ 11023637 w 12192000"/>
              <a:gd name="connsiteY290" fmla="*/ 118586 h 6858000"/>
              <a:gd name="connsiteX291" fmla="*/ 10994961 w 12192000"/>
              <a:gd name="connsiteY291" fmla="*/ 114526 h 6858000"/>
              <a:gd name="connsiteX292" fmla="*/ 10917303 w 12192000"/>
              <a:gd name="connsiteY292" fmla="*/ 108644 h 6858000"/>
              <a:gd name="connsiteX293" fmla="*/ 10911665 w 12192000"/>
              <a:gd name="connsiteY293" fmla="*/ 162116 h 6858000"/>
              <a:gd name="connsiteX294" fmla="*/ 10916707 w 12192000"/>
              <a:gd name="connsiteY294" fmla="*/ 164369 h 6858000"/>
              <a:gd name="connsiteX295" fmla="*/ 10922523 w 12192000"/>
              <a:gd name="connsiteY295" fmla="*/ 177563 h 6858000"/>
              <a:gd name="connsiteX296" fmla="*/ 10916803 w 12192000"/>
              <a:gd name="connsiteY296" fmla="*/ 181509 h 6858000"/>
              <a:gd name="connsiteX297" fmla="*/ 10909832 w 12192000"/>
              <a:gd name="connsiteY297" fmla="*/ 179508 h 6858000"/>
              <a:gd name="connsiteX298" fmla="*/ 10906852 w 12192000"/>
              <a:gd name="connsiteY298" fmla="*/ 207775 h 6858000"/>
              <a:gd name="connsiteX299" fmla="*/ 10827397 w 12192000"/>
              <a:gd name="connsiteY299" fmla="*/ 583515 h 6858000"/>
              <a:gd name="connsiteX300" fmla="*/ 10797741 w 12192000"/>
              <a:gd name="connsiteY300" fmla="*/ 749597 h 6858000"/>
              <a:gd name="connsiteX301" fmla="*/ 10760135 w 12192000"/>
              <a:gd name="connsiteY301" fmla="*/ 738689 h 6858000"/>
              <a:gd name="connsiteX302" fmla="*/ 10749472 w 12192000"/>
              <a:gd name="connsiteY302" fmla="*/ 791345 h 6858000"/>
              <a:gd name="connsiteX303" fmla="*/ 10778845 w 12192000"/>
              <a:gd name="connsiteY303" fmla="*/ 803582 h 6858000"/>
              <a:gd name="connsiteX304" fmla="*/ 10697273 w 12192000"/>
              <a:gd name="connsiteY304" fmla="*/ 1088404 h 6858000"/>
              <a:gd name="connsiteX305" fmla="*/ 10635907 w 12192000"/>
              <a:gd name="connsiteY305" fmla="*/ 1234138 h 6858000"/>
              <a:gd name="connsiteX306" fmla="*/ 10568646 w 12192000"/>
              <a:gd name="connsiteY306" fmla="*/ 1389310 h 6858000"/>
              <a:gd name="connsiteX307" fmla="*/ 10571081 w 12192000"/>
              <a:gd name="connsiteY307" fmla="*/ 1337981 h 6858000"/>
              <a:gd name="connsiteX308" fmla="*/ 10554615 w 12192000"/>
              <a:gd name="connsiteY308" fmla="*/ 1340640 h 6858000"/>
              <a:gd name="connsiteX309" fmla="*/ 10502698 w 12192000"/>
              <a:gd name="connsiteY309" fmla="*/ 1459380 h 6858000"/>
              <a:gd name="connsiteX310" fmla="*/ 10501482 w 12192000"/>
              <a:gd name="connsiteY310" fmla="*/ 1485044 h 6858000"/>
              <a:gd name="connsiteX311" fmla="*/ 10536747 w 12192000"/>
              <a:gd name="connsiteY311" fmla="*/ 1487841 h 6858000"/>
              <a:gd name="connsiteX312" fmla="*/ 10464812 w 12192000"/>
              <a:gd name="connsiteY312" fmla="*/ 1626791 h 6858000"/>
              <a:gd name="connsiteX313" fmla="*/ 10391658 w 12192000"/>
              <a:gd name="connsiteY313" fmla="*/ 1791404 h 6858000"/>
              <a:gd name="connsiteX314" fmla="*/ 10396337 w 12192000"/>
              <a:gd name="connsiteY314" fmla="*/ 1807627 h 6858000"/>
              <a:gd name="connsiteX315" fmla="*/ 10345634 w 12192000"/>
              <a:gd name="connsiteY315" fmla="*/ 1900704 h 6858000"/>
              <a:gd name="connsiteX316" fmla="*/ 10312613 w 12192000"/>
              <a:gd name="connsiteY316" fmla="*/ 1965457 h 6858000"/>
              <a:gd name="connsiteX317" fmla="*/ 10091003 w 12192000"/>
              <a:gd name="connsiteY317" fmla="*/ 2332308 h 6858000"/>
              <a:gd name="connsiteX318" fmla="*/ 10069769 w 12192000"/>
              <a:gd name="connsiteY318" fmla="*/ 2378180 h 6858000"/>
              <a:gd name="connsiteX319" fmla="*/ 10033286 w 12192000"/>
              <a:gd name="connsiteY319" fmla="*/ 2401047 h 6858000"/>
              <a:gd name="connsiteX320" fmla="*/ 10047505 w 12192000"/>
              <a:gd name="connsiteY320" fmla="*/ 2330839 h 6858000"/>
              <a:gd name="connsiteX321" fmla="*/ 9992126 w 12192000"/>
              <a:gd name="connsiteY321" fmla="*/ 2407690 h 6858000"/>
              <a:gd name="connsiteX322" fmla="*/ 9969768 w 12192000"/>
              <a:gd name="connsiteY322" fmla="*/ 2419787 h 6858000"/>
              <a:gd name="connsiteX323" fmla="*/ 9992126 w 12192000"/>
              <a:gd name="connsiteY323" fmla="*/ 2407690 h 6858000"/>
              <a:gd name="connsiteX324" fmla="*/ 9955550 w 12192000"/>
              <a:gd name="connsiteY324" fmla="*/ 2489996 h 6858000"/>
              <a:gd name="connsiteX325" fmla="*/ 9994371 w 12192000"/>
              <a:gd name="connsiteY325" fmla="*/ 2475242 h 6858000"/>
              <a:gd name="connsiteX326" fmla="*/ 9993154 w 12192000"/>
              <a:gd name="connsiteY326" fmla="*/ 2500906 h 6858000"/>
              <a:gd name="connsiteX327" fmla="*/ 10000172 w 12192000"/>
              <a:gd name="connsiteY327" fmla="*/ 2525241 h 6858000"/>
              <a:gd name="connsiteX328" fmla="*/ 10006065 w 12192000"/>
              <a:gd name="connsiteY328" fmla="*/ 2515801 h 6858000"/>
              <a:gd name="connsiteX329" fmla="*/ 9997833 w 12192000"/>
              <a:gd name="connsiteY329" fmla="*/ 2517131 h 6858000"/>
              <a:gd name="connsiteX330" fmla="*/ 9989599 w 12192000"/>
              <a:gd name="connsiteY330" fmla="*/ 2518459 h 6858000"/>
              <a:gd name="connsiteX331" fmla="*/ 9986045 w 12192000"/>
              <a:gd name="connsiteY331" fmla="*/ 2536011 h 6858000"/>
              <a:gd name="connsiteX332" fmla="*/ 9948346 w 12192000"/>
              <a:gd name="connsiteY332" fmla="*/ 2584543 h 6858000"/>
              <a:gd name="connsiteX333" fmla="*/ 9936561 w 12192000"/>
              <a:gd name="connsiteY333" fmla="*/ 2603423 h 6858000"/>
              <a:gd name="connsiteX334" fmla="*/ 9950685 w 12192000"/>
              <a:gd name="connsiteY334" fmla="*/ 2592653 h 6858000"/>
              <a:gd name="connsiteX335" fmla="*/ 9958917 w 12192000"/>
              <a:gd name="connsiteY335" fmla="*/ 2591325 h 6858000"/>
              <a:gd name="connsiteX336" fmla="*/ 9828141 w 12192000"/>
              <a:gd name="connsiteY336" fmla="*/ 2765239 h 6858000"/>
              <a:gd name="connsiteX337" fmla="*/ 9831790 w 12192000"/>
              <a:gd name="connsiteY337" fmla="*/ 2688247 h 6858000"/>
              <a:gd name="connsiteX338" fmla="*/ 9792969 w 12192000"/>
              <a:gd name="connsiteY338" fmla="*/ 2703002 h 6858000"/>
              <a:gd name="connsiteX339" fmla="*/ 9715232 w 12192000"/>
              <a:gd name="connsiteY339" fmla="*/ 2791952 h 6858000"/>
              <a:gd name="connsiteX340" fmla="*/ 9725804 w 12192000"/>
              <a:gd name="connsiteY340" fmla="*/ 2798734 h 6858000"/>
              <a:gd name="connsiteX341" fmla="*/ 9637495 w 12192000"/>
              <a:gd name="connsiteY341" fmla="*/ 2880902 h 6858000"/>
              <a:gd name="connsiteX342" fmla="*/ 9502045 w 12192000"/>
              <a:gd name="connsiteY342" fmla="*/ 3038592 h 6858000"/>
              <a:gd name="connsiteX343" fmla="*/ 9483239 w 12192000"/>
              <a:gd name="connsiteY343" fmla="*/ 3033137 h 6858000"/>
              <a:gd name="connsiteX344" fmla="*/ 9287825 w 12192000"/>
              <a:gd name="connsiteY344" fmla="*/ 3192017 h 6858000"/>
              <a:gd name="connsiteX345" fmla="*/ 9106534 w 12192000"/>
              <a:gd name="connsiteY345" fmla="*/ 3340127 h 6858000"/>
              <a:gd name="connsiteX346" fmla="*/ 9111211 w 12192000"/>
              <a:gd name="connsiteY346" fmla="*/ 3356351 h 6858000"/>
              <a:gd name="connsiteX347" fmla="*/ 9058266 w 12192000"/>
              <a:gd name="connsiteY347" fmla="*/ 3381875 h 6858000"/>
              <a:gd name="connsiteX348" fmla="*/ 8925243 w 12192000"/>
              <a:gd name="connsiteY348" fmla="*/ 3488238 h 6858000"/>
              <a:gd name="connsiteX349" fmla="*/ 8861727 w 12192000"/>
              <a:gd name="connsiteY349" fmla="*/ 3506976 h 6858000"/>
              <a:gd name="connsiteX350" fmla="*/ 8774637 w 12192000"/>
              <a:gd name="connsiteY350" fmla="*/ 3563480 h 6858000"/>
              <a:gd name="connsiteX351" fmla="*/ 8706348 w 12192000"/>
              <a:gd name="connsiteY351" fmla="*/ 3625437 h 6858000"/>
              <a:gd name="connsiteX352" fmla="*/ 8851062 w 12192000"/>
              <a:gd name="connsiteY352" fmla="*/ 3559634 h 6858000"/>
              <a:gd name="connsiteX353" fmla="*/ 9000546 w 12192000"/>
              <a:gd name="connsiteY353" fmla="*/ 3450615 h 6858000"/>
              <a:gd name="connsiteX354" fmla="*/ 9037030 w 12192000"/>
              <a:gd name="connsiteY354" fmla="*/ 3427747 h 6858000"/>
              <a:gd name="connsiteX355" fmla="*/ 9292408 w 12192000"/>
              <a:gd name="connsiteY355" fmla="*/ 3267680 h 6858000"/>
              <a:gd name="connsiteX356" fmla="*/ 9606813 w 12192000"/>
              <a:gd name="connsiteY356" fmla="*/ 2953768 h 6858000"/>
              <a:gd name="connsiteX357" fmla="*/ 9650312 w 12192000"/>
              <a:gd name="connsiteY357" fmla="*/ 2955238 h 6858000"/>
              <a:gd name="connsiteX358" fmla="*/ 9724493 w 12192000"/>
              <a:gd name="connsiteY358" fmla="*/ 2883839 h 6858000"/>
              <a:gd name="connsiteX359" fmla="*/ 9718600 w 12192000"/>
              <a:gd name="connsiteY359" fmla="*/ 2893280 h 6858000"/>
              <a:gd name="connsiteX360" fmla="*/ 9712706 w 12192000"/>
              <a:gd name="connsiteY360" fmla="*/ 2902720 h 6858000"/>
              <a:gd name="connsiteX361" fmla="*/ 9726832 w 12192000"/>
              <a:gd name="connsiteY361" fmla="*/ 2891951 h 6858000"/>
              <a:gd name="connsiteX362" fmla="*/ 9732724 w 12192000"/>
              <a:gd name="connsiteY362" fmla="*/ 2882511 h 6858000"/>
              <a:gd name="connsiteX363" fmla="*/ 9740957 w 12192000"/>
              <a:gd name="connsiteY363" fmla="*/ 2881182 h 6858000"/>
              <a:gd name="connsiteX364" fmla="*/ 9866962 w 12192000"/>
              <a:gd name="connsiteY364" fmla="*/ 2750483 h 6858000"/>
              <a:gd name="connsiteX365" fmla="*/ 10047224 w 12192000"/>
              <a:gd name="connsiteY365" fmla="*/ 2509157 h 6858000"/>
              <a:gd name="connsiteX366" fmla="*/ 10104941 w 12192000"/>
              <a:gd name="connsiteY366" fmla="*/ 2440418 h 6858000"/>
              <a:gd name="connsiteX367" fmla="*/ 10267616 w 12192000"/>
              <a:gd name="connsiteY367" fmla="*/ 2167973 h 6858000"/>
              <a:gd name="connsiteX368" fmla="*/ 10305316 w 12192000"/>
              <a:gd name="connsiteY368" fmla="*/ 2119442 h 6858000"/>
              <a:gd name="connsiteX369" fmla="*/ 10299423 w 12192000"/>
              <a:gd name="connsiteY369" fmla="*/ 2128882 h 6858000"/>
              <a:gd name="connsiteX370" fmla="*/ 10301761 w 12192000"/>
              <a:gd name="connsiteY370" fmla="*/ 2136995 h 6858000"/>
              <a:gd name="connsiteX371" fmla="*/ 10313548 w 12192000"/>
              <a:gd name="connsiteY371" fmla="*/ 2118114 h 6858000"/>
              <a:gd name="connsiteX372" fmla="*/ 10319442 w 12192000"/>
              <a:gd name="connsiteY372" fmla="*/ 2108672 h 6858000"/>
              <a:gd name="connsiteX373" fmla="*/ 10285204 w 12192000"/>
              <a:gd name="connsiteY373" fmla="*/ 2199093 h 6858000"/>
              <a:gd name="connsiteX374" fmla="*/ 10331133 w 12192000"/>
              <a:gd name="connsiteY374" fmla="*/ 2149232 h 6858000"/>
              <a:gd name="connsiteX375" fmla="*/ 10333472 w 12192000"/>
              <a:gd name="connsiteY375" fmla="*/ 2157343 h 6858000"/>
              <a:gd name="connsiteX376" fmla="*/ 10327579 w 12192000"/>
              <a:gd name="connsiteY376" fmla="*/ 2166786 h 6858000"/>
              <a:gd name="connsiteX377" fmla="*/ 10341705 w 12192000"/>
              <a:gd name="connsiteY377" fmla="*/ 2156014 h 6858000"/>
              <a:gd name="connsiteX378" fmla="*/ 10347599 w 12192000"/>
              <a:gd name="connsiteY378" fmla="*/ 2146574 h 6858000"/>
              <a:gd name="connsiteX379" fmla="*/ 10340488 w 12192000"/>
              <a:gd name="connsiteY379" fmla="*/ 2181681 h 6858000"/>
              <a:gd name="connsiteX380" fmla="*/ 10434783 w 12192000"/>
              <a:gd name="connsiteY380" fmla="*/ 2030633 h 6858000"/>
              <a:gd name="connsiteX381" fmla="*/ 10458450 w 12192000"/>
              <a:gd name="connsiteY381" fmla="*/ 1933430 h 6858000"/>
              <a:gd name="connsiteX382" fmla="*/ 10464343 w 12192000"/>
              <a:gd name="connsiteY382" fmla="*/ 1923989 h 6858000"/>
              <a:gd name="connsiteX383" fmla="*/ 10476129 w 12192000"/>
              <a:gd name="connsiteY383" fmla="*/ 1905109 h 6858000"/>
              <a:gd name="connsiteX384" fmla="*/ 10467899 w 12192000"/>
              <a:gd name="connsiteY384" fmla="*/ 1906438 h 6858000"/>
              <a:gd name="connsiteX385" fmla="*/ 10462004 w 12192000"/>
              <a:gd name="connsiteY385" fmla="*/ 1915879 h 6858000"/>
              <a:gd name="connsiteX386" fmla="*/ 10472668 w 12192000"/>
              <a:gd name="connsiteY386" fmla="*/ 1863222 h 6858000"/>
              <a:gd name="connsiteX387" fmla="*/ 10446851 w 12192000"/>
              <a:gd name="connsiteY387" fmla="*/ 1833430 h 6858000"/>
              <a:gd name="connsiteX388" fmla="*/ 10555364 w 12192000"/>
              <a:gd name="connsiteY388" fmla="*/ 1612175 h 6858000"/>
              <a:gd name="connsiteX389" fmla="*/ 10571922 w 12192000"/>
              <a:gd name="connsiteY389" fmla="*/ 1550077 h 6858000"/>
              <a:gd name="connsiteX390" fmla="*/ 10692314 w 12192000"/>
              <a:gd name="connsiteY390" fmla="*/ 1250500 h 6858000"/>
              <a:gd name="connsiteX391" fmla="*/ 10804475 w 12192000"/>
              <a:gd name="connsiteY391" fmla="*/ 952253 h 6858000"/>
              <a:gd name="connsiteX392" fmla="*/ 10806814 w 12192000"/>
              <a:gd name="connsiteY392" fmla="*/ 960365 h 6858000"/>
              <a:gd name="connsiteX393" fmla="*/ 10803260 w 12192000"/>
              <a:gd name="connsiteY393" fmla="*/ 977917 h 6858000"/>
              <a:gd name="connsiteX394" fmla="*/ 10815046 w 12192000"/>
              <a:gd name="connsiteY394" fmla="*/ 959035 h 6858000"/>
              <a:gd name="connsiteX395" fmla="*/ 10818601 w 12192000"/>
              <a:gd name="connsiteY395" fmla="*/ 941484 h 6858000"/>
              <a:gd name="connsiteX396" fmla="*/ 10823278 w 12192000"/>
              <a:gd name="connsiteY396" fmla="*/ 957706 h 6858000"/>
              <a:gd name="connsiteX397" fmla="*/ 10739368 w 12192000"/>
              <a:gd name="connsiteY397" fmla="*/ 1234417 h 6858000"/>
              <a:gd name="connsiteX398" fmla="*/ 10764063 w 12192000"/>
              <a:gd name="connsiteY398" fmla="*/ 1230431 h 6858000"/>
              <a:gd name="connsiteX399" fmla="*/ 10775944 w 12192000"/>
              <a:gd name="connsiteY399" fmla="*/ 1152110 h 6858000"/>
              <a:gd name="connsiteX400" fmla="*/ 10819629 w 12192000"/>
              <a:gd name="connsiteY400" fmla="*/ 1034699 h 6858000"/>
              <a:gd name="connsiteX401" fmla="*/ 10936655 w 12192000"/>
              <a:gd name="connsiteY401" fmla="*/ 633795 h 6858000"/>
              <a:gd name="connsiteX402" fmla="*/ 10941426 w 12192000"/>
              <a:gd name="connsiteY402" fmla="*/ 590579 h 6858000"/>
              <a:gd name="connsiteX403" fmla="*/ 10968743 w 12192000"/>
              <a:gd name="connsiteY403" fmla="*/ 416384 h 6858000"/>
              <a:gd name="connsiteX404" fmla="*/ 10996993 w 12192000"/>
              <a:gd name="connsiteY404" fmla="*/ 394845 h 6858000"/>
              <a:gd name="connsiteX405" fmla="*/ 10990071 w 12192000"/>
              <a:gd name="connsiteY405" fmla="*/ 311070 h 6858000"/>
              <a:gd name="connsiteX406" fmla="*/ 11002981 w 12192000"/>
              <a:gd name="connsiteY406" fmla="*/ 325965 h 6858000"/>
              <a:gd name="connsiteX407" fmla="*/ 11009156 w 12192000"/>
              <a:gd name="connsiteY407" fmla="*/ 138206 h 6858000"/>
              <a:gd name="connsiteX408" fmla="*/ 10980717 w 12192000"/>
              <a:gd name="connsiteY408" fmla="*/ 278622 h 6858000"/>
              <a:gd name="connsiteX409" fmla="*/ 10913270 w 12192000"/>
              <a:gd name="connsiteY409" fmla="*/ 552676 h 6858000"/>
              <a:gd name="connsiteX410" fmla="*/ 10910931 w 12192000"/>
              <a:gd name="connsiteY410" fmla="*/ 544566 h 6858000"/>
              <a:gd name="connsiteX411" fmla="*/ 10903915 w 12192000"/>
              <a:gd name="connsiteY411" fmla="*/ 520229 h 6858000"/>
              <a:gd name="connsiteX412" fmla="*/ 10901435 w 12192000"/>
              <a:gd name="connsiteY412" fmla="*/ 525586 h 6858000"/>
              <a:gd name="connsiteX413" fmla="*/ 10907076 w 12192000"/>
              <a:gd name="connsiteY413" fmla="*/ 461622 h 6858000"/>
              <a:gd name="connsiteX414" fmla="*/ 10941990 w 12192000"/>
              <a:gd name="connsiteY414" fmla="*/ 233938 h 6858000"/>
              <a:gd name="connsiteX415" fmla="*/ 10940235 w 12192000"/>
              <a:gd name="connsiteY415" fmla="*/ 134472 h 6858000"/>
              <a:gd name="connsiteX416" fmla="*/ 10937646 w 12192000"/>
              <a:gd name="connsiteY416" fmla="*/ 110111 h 6858000"/>
              <a:gd name="connsiteX417" fmla="*/ 10935643 w 12192000"/>
              <a:gd name="connsiteY417" fmla="*/ 110457 h 6858000"/>
              <a:gd name="connsiteX418" fmla="*/ 10956324 w 12192000"/>
              <a:gd name="connsiteY418" fmla="*/ 106890 h 6858000"/>
              <a:gd name="connsiteX419" fmla="*/ 10949266 w 12192000"/>
              <a:gd name="connsiteY419" fmla="*/ 108108 h 6858000"/>
              <a:gd name="connsiteX420" fmla="*/ 10964671 w 12192000"/>
              <a:gd name="connsiteY420" fmla="*/ 108496 h 6858000"/>
              <a:gd name="connsiteX421" fmla="*/ 7771703 w 12192000"/>
              <a:gd name="connsiteY421" fmla="*/ 104762 h 6858000"/>
              <a:gd name="connsiteX422" fmla="*/ 7807637 w 12192000"/>
              <a:gd name="connsiteY422" fmla="*/ 111281 h 6858000"/>
              <a:gd name="connsiteX423" fmla="*/ 7816870 w 12192000"/>
              <a:gd name="connsiteY423" fmla="*/ 120598 h 6858000"/>
              <a:gd name="connsiteX424" fmla="*/ 7778877 w 12192000"/>
              <a:gd name="connsiteY424" fmla="*/ 122344 h 6858000"/>
              <a:gd name="connsiteX425" fmla="*/ 7771703 w 12192000"/>
              <a:gd name="connsiteY425" fmla="*/ 104762 h 6858000"/>
              <a:gd name="connsiteX426" fmla="*/ 10020804 w 12192000"/>
              <a:gd name="connsiteY426" fmla="*/ 49055 h 6858000"/>
              <a:gd name="connsiteX427" fmla="*/ 10015760 w 12192000"/>
              <a:gd name="connsiteY427" fmla="*/ 51317 h 6858000"/>
              <a:gd name="connsiteX428" fmla="*/ 10001677 w 12192000"/>
              <a:gd name="connsiteY428" fmla="*/ 82929 h 6858000"/>
              <a:gd name="connsiteX429" fmla="*/ 9995832 w 12192000"/>
              <a:gd name="connsiteY429" fmla="*/ 90529 h 6858000"/>
              <a:gd name="connsiteX430" fmla="*/ 9985828 w 12192000"/>
              <a:gd name="connsiteY430" fmla="*/ 107709 h 6858000"/>
              <a:gd name="connsiteX431" fmla="*/ 9982695 w 12192000"/>
              <a:gd name="connsiteY431" fmla="*/ 114238 h 6858000"/>
              <a:gd name="connsiteX432" fmla="*/ 9977996 w 12192000"/>
              <a:gd name="connsiteY432" fmla="*/ 144883 h 6858000"/>
              <a:gd name="connsiteX433" fmla="*/ 9953514 w 12192000"/>
              <a:gd name="connsiteY433" fmla="*/ 152119 h 6858000"/>
              <a:gd name="connsiteX434" fmla="*/ 9941952 w 12192000"/>
              <a:gd name="connsiteY434" fmla="*/ 178191 h 6858000"/>
              <a:gd name="connsiteX435" fmla="*/ 9887140 w 12192000"/>
              <a:gd name="connsiteY435" fmla="*/ 315239 h 6858000"/>
              <a:gd name="connsiteX436" fmla="*/ 9854884 w 12192000"/>
              <a:gd name="connsiteY436" fmla="*/ 416159 h 6858000"/>
              <a:gd name="connsiteX437" fmla="*/ 9724616 w 12192000"/>
              <a:gd name="connsiteY437" fmla="*/ 832056 h 6858000"/>
              <a:gd name="connsiteX438" fmla="*/ 9718086 w 12192000"/>
              <a:gd name="connsiteY438" fmla="*/ 842978 h 6858000"/>
              <a:gd name="connsiteX439" fmla="*/ 9729796 w 12192000"/>
              <a:gd name="connsiteY439" fmla="*/ 849109 h 6858000"/>
              <a:gd name="connsiteX440" fmla="*/ 9745873 w 12192000"/>
              <a:gd name="connsiteY440" fmla="*/ 858007 h 6858000"/>
              <a:gd name="connsiteX441" fmla="*/ 9745462 w 12192000"/>
              <a:gd name="connsiteY441" fmla="*/ 871736 h 6858000"/>
              <a:gd name="connsiteX442" fmla="*/ 9730122 w 12192000"/>
              <a:gd name="connsiteY442" fmla="*/ 867110 h 6858000"/>
              <a:gd name="connsiteX443" fmla="*/ 9709660 w 12192000"/>
              <a:gd name="connsiteY443" fmla="*/ 857073 h 6858000"/>
              <a:gd name="connsiteX444" fmla="*/ 9686212 w 12192000"/>
              <a:gd name="connsiteY444" fmla="*/ 896298 h 6858000"/>
              <a:gd name="connsiteX445" fmla="*/ 9521034 w 12192000"/>
              <a:gd name="connsiteY445" fmla="*/ 1127495 h 6858000"/>
              <a:gd name="connsiteX446" fmla="*/ 9381282 w 12192000"/>
              <a:gd name="connsiteY446" fmla="*/ 1305851 h 6858000"/>
              <a:gd name="connsiteX447" fmla="*/ 9333991 w 12192000"/>
              <a:gd name="connsiteY447" fmla="*/ 1419834 h 6858000"/>
              <a:gd name="connsiteX448" fmla="*/ 9337317 w 12192000"/>
              <a:gd name="connsiteY448" fmla="*/ 1413240 h 6858000"/>
              <a:gd name="connsiteX449" fmla="*/ 9336083 w 12192000"/>
              <a:gd name="connsiteY449" fmla="*/ 1425973 h 6858000"/>
              <a:gd name="connsiteX450" fmla="*/ 9348229 w 12192000"/>
              <a:gd name="connsiteY450" fmla="*/ 1461620 h 6858000"/>
              <a:gd name="connsiteX451" fmla="*/ 9358989 w 12192000"/>
              <a:gd name="connsiteY451" fmla="*/ 1459148 h 6858000"/>
              <a:gd name="connsiteX452" fmla="*/ 9393332 w 12192000"/>
              <a:gd name="connsiteY452" fmla="*/ 1428129 h 6858000"/>
              <a:gd name="connsiteX453" fmla="*/ 9443873 w 12192000"/>
              <a:gd name="connsiteY453" fmla="*/ 1341170 h 6858000"/>
              <a:gd name="connsiteX454" fmla="*/ 9441761 w 12192000"/>
              <a:gd name="connsiteY454" fmla="*/ 1353310 h 6858000"/>
              <a:gd name="connsiteX455" fmla="*/ 9251765 w 12192000"/>
              <a:gd name="connsiteY455" fmla="*/ 1700357 h 6858000"/>
              <a:gd name="connsiteX456" fmla="*/ 9263116 w 12192000"/>
              <a:gd name="connsiteY456" fmla="*/ 1661854 h 6858000"/>
              <a:gd name="connsiteX457" fmla="*/ 9259318 w 12192000"/>
              <a:gd name="connsiteY457" fmla="*/ 1596386 h 6858000"/>
              <a:gd name="connsiteX458" fmla="*/ 9221470 w 12192000"/>
              <a:gd name="connsiteY458" fmla="*/ 1646435 h 6858000"/>
              <a:gd name="connsiteX459" fmla="*/ 9179824 w 12192000"/>
              <a:gd name="connsiteY459" fmla="*/ 1631012 h 6858000"/>
              <a:gd name="connsiteX460" fmla="*/ 9072715 w 12192000"/>
              <a:gd name="connsiteY460" fmla="*/ 1757742 h 6858000"/>
              <a:gd name="connsiteX461" fmla="*/ 9055126 w 12192000"/>
              <a:gd name="connsiteY461" fmla="*/ 1847547 h 6858000"/>
              <a:gd name="connsiteX462" fmla="*/ 9072758 w 12192000"/>
              <a:gd name="connsiteY462" fmla="*/ 1887685 h 6858000"/>
              <a:gd name="connsiteX463" fmla="*/ 8765815 w 12192000"/>
              <a:gd name="connsiteY463" fmla="*/ 2474010 h 6858000"/>
              <a:gd name="connsiteX464" fmla="*/ 9350725 w 12192000"/>
              <a:gd name="connsiteY464" fmla="*/ 1856465 h 6858000"/>
              <a:gd name="connsiteX465" fmla="*/ 9811601 w 12192000"/>
              <a:gd name="connsiteY465" fmla="*/ 1223976 h 6858000"/>
              <a:gd name="connsiteX466" fmla="*/ 9921368 w 12192000"/>
              <a:gd name="connsiteY466" fmla="*/ 984202 h 6858000"/>
              <a:gd name="connsiteX467" fmla="*/ 10007432 w 12192000"/>
              <a:gd name="connsiteY467" fmla="*/ 776080 h 6858000"/>
              <a:gd name="connsiteX468" fmla="*/ 9996510 w 12192000"/>
              <a:gd name="connsiteY468" fmla="*/ 772856 h 6858000"/>
              <a:gd name="connsiteX469" fmla="*/ 9982107 w 12192000"/>
              <a:gd name="connsiteY469" fmla="*/ 757248 h 6858000"/>
              <a:gd name="connsiteX470" fmla="*/ 9974832 w 12192000"/>
              <a:gd name="connsiteY470" fmla="*/ 730549 h 6858000"/>
              <a:gd name="connsiteX471" fmla="*/ 9965915 w 12192000"/>
              <a:gd name="connsiteY471" fmla="*/ 711039 h 6858000"/>
              <a:gd name="connsiteX472" fmla="*/ 9942156 w 12192000"/>
              <a:gd name="connsiteY472" fmla="*/ 707057 h 6858000"/>
              <a:gd name="connsiteX473" fmla="*/ 9930046 w 12192000"/>
              <a:gd name="connsiteY473" fmla="*/ 686167 h 6858000"/>
              <a:gd name="connsiteX474" fmla="*/ 9912638 w 12192000"/>
              <a:gd name="connsiteY474" fmla="*/ 654941 h 6858000"/>
              <a:gd name="connsiteX475" fmla="*/ 9917132 w 12192000"/>
              <a:gd name="connsiteY475" fmla="*/ 636404 h 6858000"/>
              <a:gd name="connsiteX476" fmla="*/ 9915457 w 12192000"/>
              <a:gd name="connsiteY476" fmla="*/ 624414 h 6858000"/>
              <a:gd name="connsiteX477" fmla="*/ 9905535 w 12192000"/>
              <a:gd name="connsiteY477" fmla="*/ 629194 h 6858000"/>
              <a:gd name="connsiteX478" fmla="*/ 9890402 w 12192000"/>
              <a:gd name="connsiteY478" fmla="*/ 618702 h 6858000"/>
              <a:gd name="connsiteX479" fmla="*/ 9893472 w 12192000"/>
              <a:gd name="connsiteY479" fmla="*/ 605837 h 6858000"/>
              <a:gd name="connsiteX480" fmla="*/ 9911491 w 12192000"/>
              <a:gd name="connsiteY480" fmla="*/ 529219 h 6858000"/>
              <a:gd name="connsiteX481" fmla="*/ 9912834 w 12192000"/>
              <a:gd name="connsiteY481" fmla="*/ 517657 h 6858000"/>
              <a:gd name="connsiteX482" fmla="*/ 9912889 w 12192000"/>
              <a:gd name="connsiteY482" fmla="*/ 493542 h 6858000"/>
              <a:gd name="connsiteX483" fmla="*/ 9912290 w 12192000"/>
              <a:gd name="connsiteY483" fmla="*/ 484797 h 6858000"/>
              <a:gd name="connsiteX484" fmla="*/ 9923446 w 12192000"/>
              <a:gd name="connsiteY484" fmla="*/ 421742 h 6858000"/>
              <a:gd name="connsiteX485" fmla="*/ 9942693 w 12192000"/>
              <a:gd name="connsiteY485" fmla="*/ 392613 h 6858000"/>
              <a:gd name="connsiteX486" fmla="*/ 9967091 w 12192000"/>
              <a:gd name="connsiteY486" fmla="*/ 329577 h 6858000"/>
              <a:gd name="connsiteX487" fmla="*/ 9971706 w 12192000"/>
              <a:gd name="connsiteY487" fmla="*/ 325282 h 6858000"/>
              <a:gd name="connsiteX488" fmla="*/ 9996176 w 12192000"/>
              <a:gd name="connsiteY488" fmla="*/ 289780 h 6858000"/>
              <a:gd name="connsiteX489" fmla="*/ 10001880 w 12192000"/>
              <a:gd name="connsiteY489" fmla="*/ 267084 h 6858000"/>
              <a:gd name="connsiteX490" fmla="*/ 9995941 w 12192000"/>
              <a:gd name="connsiteY490" fmla="*/ 239647 h 6858000"/>
              <a:gd name="connsiteX491" fmla="*/ 9977269 w 12192000"/>
              <a:gd name="connsiteY491" fmla="*/ 236693 h 6858000"/>
              <a:gd name="connsiteX492" fmla="*/ 9956965 w 12192000"/>
              <a:gd name="connsiteY492" fmla="*/ 219282 h 6858000"/>
              <a:gd name="connsiteX493" fmla="*/ 9975310 w 12192000"/>
              <a:gd name="connsiteY493" fmla="*/ 187861 h 6858000"/>
              <a:gd name="connsiteX494" fmla="*/ 9975525 w 12192000"/>
              <a:gd name="connsiteY494" fmla="*/ 186346 h 6858000"/>
              <a:gd name="connsiteX495" fmla="*/ 9973455 w 12192000"/>
              <a:gd name="connsiteY495" fmla="*/ 185743 h 6858000"/>
              <a:gd name="connsiteX496" fmla="*/ 9968672 w 12192000"/>
              <a:gd name="connsiteY496" fmla="*/ 178262 h 6858000"/>
              <a:gd name="connsiteX497" fmla="*/ 9973505 w 12192000"/>
              <a:gd name="connsiteY497" fmla="*/ 172452 h 6858000"/>
              <a:gd name="connsiteX498" fmla="*/ 9976912 w 12192000"/>
              <a:gd name="connsiteY498" fmla="*/ 172316 h 6858000"/>
              <a:gd name="connsiteX499" fmla="*/ 9979764 w 12192000"/>
              <a:gd name="connsiteY499" fmla="*/ 160968 h 6858000"/>
              <a:gd name="connsiteX500" fmla="*/ 9993141 w 12192000"/>
              <a:gd name="connsiteY500" fmla="*/ 142760 h 6858000"/>
              <a:gd name="connsiteX501" fmla="*/ 10001082 w 12192000"/>
              <a:gd name="connsiteY501" fmla="*/ 132441 h 6858000"/>
              <a:gd name="connsiteX502" fmla="*/ 10000565 w 12192000"/>
              <a:gd name="connsiteY502" fmla="*/ 129585 h 6858000"/>
              <a:gd name="connsiteX503" fmla="*/ 10014597 w 12192000"/>
              <a:gd name="connsiteY503" fmla="*/ 96007 h 6858000"/>
              <a:gd name="connsiteX504" fmla="*/ 10019829 w 12192000"/>
              <a:gd name="connsiteY504" fmla="*/ 67986 h 6858000"/>
              <a:gd name="connsiteX505" fmla="*/ 8028379 w 12192000"/>
              <a:gd name="connsiteY505" fmla="*/ 44745 h 6858000"/>
              <a:gd name="connsiteX506" fmla="*/ 8056101 w 12192000"/>
              <a:gd name="connsiteY506" fmla="*/ 49440 h 6858000"/>
              <a:gd name="connsiteX507" fmla="*/ 8063075 w 12192000"/>
              <a:gd name="connsiteY507" fmla="*/ 56222 h 6858000"/>
              <a:gd name="connsiteX508" fmla="*/ 8034804 w 12192000"/>
              <a:gd name="connsiteY508" fmla="*/ 57605 h 6858000"/>
              <a:gd name="connsiteX509" fmla="*/ 8028379 w 12192000"/>
              <a:gd name="connsiteY509" fmla="*/ 44745 h 6858000"/>
              <a:gd name="connsiteX510" fmla="*/ 8099650 w 12192000"/>
              <a:gd name="connsiteY510" fmla="*/ 0 h 6858000"/>
              <a:gd name="connsiteX511" fmla="*/ 8138445 w 12192000"/>
              <a:gd name="connsiteY511" fmla="*/ 0 h 6858000"/>
              <a:gd name="connsiteX512" fmla="*/ 8156133 w 12192000"/>
              <a:gd name="connsiteY512" fmla="*/ 19014 h 6858000"/>
              <a:gd name="connsiteX513" fmla="*/ 8192121 w 12192000"/>
              <a:gd name="connsiteY513" fmla="*/ 40760 h 6858000"/>
              <a:gd name="connsiteX514" fmla="*/ 8210560 w 12192000"/>
              <a:gd name="connsiteY514" fmla="*/ 9286 h 6858000"/>
              <a:gd name="connsiteX515" fmla="*/ 8215279 w 12192000"/>
              <a:gd name="connsiteY515" fmla="*/ 0 h 6858000"/>
              <a:gd name="connsiteX516" fmla="*/ 10045228 w 12192000"/>
              <a:gd name="connsiteY516" fmla="*/ 0 h 6858000"/>
              <a:gd name="connsiteX517" fmla="*/ 10041449 w 12192000"/>
              <a:gd name="connsiteY517" fmla="*/ 3715 h 6858000"/>
              <a:gd name="connsiteX518" fmla="*/ 10040260 w 12192000"/>
              <a:gd name="connsiteY518" fmla="*/ 6795 h 6858000"/>
              <a:gd name="connsiteX519" fmla="*/ 10051800 w 12192000"/>
              <a:gd name="connsiteY519" fmla="*/ 0 h 6858000"/>
              <a:gd name="connsiteX520" fmla="*/ 10906320 w 12192000"/>
              <a:gd name="connsiteY520" fmla="*/ 0 h 6858000"/>
              <a:gd name="connsiteX521" fmla="*/ 10905787 w 12192000"/>
              <a:gd name="connsiteY521" fmla="*/ 3554 h 6858000"/>
              <a:gd name="connsiteX522" fmla="*/ 10928472 w 12192000"/>
              <a:gd name="connsiteY522" fmla="*/ 4292 h 6858000"/>
              <a:gd name="connsiteX523" fmla="*/ 10931308 w 12192000"/>
              <a:gd name="connsiteY523" fmla="*/ 25413 h 6858000"/>
              <a:gd name="connsiteX524" fmla="*/ 10919827 w 12192000"/>
              <a:gd name="connsiteY524" fmla="*/ 43273 h 6858000"/>
              <a:gd name="connsiteX525" fmla="*/ 10908602 w 12192000"/>
              <a:gd name="connsiteY525" fmla="*/ 67969 h 6858000"/>
              <a:gd name="connsiteX526" fmla="*/ 10929383 w 12192000"/>
              <a:gd name="connsiteY526" fmla="*/ 79881 h 6858000"/>
              <a:gd name="connsiteX527" fmla="*/ 10933134 w 12192000"/>
              <a:gd name="connsiteY527" fmla="*/ 81649 h 6858000"/>
              <a:gd name="connsiteX528" fmla="*/ 10969740 w 12192000"/>
              <a:gd name="connsiteY528" fmla="*/ 97037 h 6858000"/>
              <a:gd name="connsiteX529" fmla="*/ 11010663 w 12192000"/>
              <a:gd name="connsiteY529" fmla="*/ 103761 h 6858000"/>
              <a:gd name="connsiteX530" fmla="*/ 11032571 w 12192000"/>
              <a:gd name="connsiteY530" fmla="*/ 105625 h 6858000"/>
              <a:gd name="connsiteX531" fmla="*/ 11111830 w 12192000"/>
              <a:gd name="connsiteY531" fmla="*/ 115612 h 6858000"/>
              <a:gd name="connsiteX532" fmla="*/ 11116100 w 12192000"/>
              <a:gd name="connsiteY532" fmla="*/ 118140 h 6858000"/>
              <a:gd name="connsiteX533" fmla="*/ 11116341 w 12192000"/>
              <a:gd name="connsiteY533" fmla="*/ 118108 h 6858000"/>
              <a:gd name="connsiteX534" fmla="*/ 11135859 w 12192000"/>
              <a:gd name="connsiteY534" fmla="*/ 111956 h 6858000"/>
              <a:gd name="connsiteX535" fmla="*/ 11137574 w 12192000"/>
              <a:gd name="connsiteY535" fmla="*/ 89485 h 6858000"/>
              <a:gd name="connsiteX536" fmla="*/ 11158208 w 12192000"/>
              <a:gd name="connsiteY536" fmla="*/ 80422 h 6858000"/>
              <a:gd name="connsiteX537" fmla="*/ 11189125 w 12192000"/>
              <a:gd name="connsiteY537" fmla="*/ 67544 h 6858000"/>
              <a:gd name="connsiteX538" fmla="*/ 11209013 w 12192000"/>
              <a:gd name="connsiteY538" fmla="*/ 74238 h 6858000"/>
              <a:gd name="connsiteX539" fmla="*/ 11221400 w 12192000"/>
              <a:gd name="connsiteY539" fmla="*/ 74135 h 6858000"/>
              <a:gd name="connsiteX540" fmla="*/ 11215365 w 12192000"/>
              <a:gd name="connsiteY540" fmla="*/ 63936 h 6858000"/>
              <a:gd name="connsiteX541" fmla="*/ 11224794 w 12192000"/>
              <a:gd name="connsiteY541" fmla="*/ 50632 h 6858000"/>
              <a:gd name="connsiteX542" fmla="*/ 11238590 w 12192000"/>
              <a:gd name="connsiteY542" fmla="*/ 55228 h 6858000"/>
              <a:gd name="connsiteX543" fmla="*/ 11320728 w 12192000"/>
              <a:gd name="connsiteY543" fmla="*/ 82356 h 6858000"/>
              <a:gd name="connsiteX544" fmla="*/ 11332981 w 12192000"/>
              <a:gd name="connsiteY544" fmla="*/ 85118 h 6858000"/>
              <a:gd name="connsiteX545" fmla="*/ 11358251 w 12192000"/>
              <a:gd name="connsiteY545" fmla="*/ 88224 h 6858000"/>
              <a:gd name="connsiteX546" fmla="*/ 11367351 w 12192000"/>
              <a:gd name="connsiteY546" fmla="*/ 88751 h 6858000"/>
              <a:gd name="connsiteX547" fmla="*/ 11443623 w 12192000"/>
              <a:gd name="connsiteY547" fmla="*/ 35096 h 6858000"/>
              <a:gd name="connsiteX548" fmla="*/ 11467077 w 12192000"/>
              <a:gd name="connsiteY548" fmla="*/ 93612 h 6858000"/>
              <a:gd name="connsiteX549" fmla="*/ 11535645 w 12192000"/>
              <a:gd name="connsiteY549" fmla="*/ 161399 h 6858000"/>
              <a:gd name="connsiteX550" fmla="*/ 11576834 w 12192000"/>
              <a:gd name="connsiteY550" fmla="*/ 84924 h 6858000"/>
              <a:gd name="connsiteX551" fmla="*/ 11580348 w 12192000"/>
              <a:gd name="connsiteY551" fmla="*/ 194562 h 6858000"/>
              <a:gd name="connsiteX552" fmla="*/ 11604717 w 12192000"/>
              <a:gd name="connsiteY552" fmla="*/ 202951 h 6858000"/>
              <a:gd name="connsiteX553" fmla="*/ 11632850 w 12192000"/>
              <a:gd name="connsiteY553" fmla="*/ 200684 h 6858000"/>
              <a:gd name="connsiteX554" fmla="*/ 11634014 w 12192000"/>
              <a:gd name="connsiteY554" fmla="*/ 183003 h 6858000"/>
              <a:gd name="connsiteX555" fmla="*/ 11650155 w 12192000"/>
              <a:gd name="connsiteY555" fmla="*/ 165574 h 6858000"/>
              <a:gd name="connsiteX556" fmla="*/ 11684972 w 12192000"/>
              <a:gd name="connsiteY556" fmla="*/ 187290 h 6858000"/>
              <a:gd name="connsiteX557" fmla="*/ 11686582 w 12192000"/>
              <a:gd name="connsiteY557" fmla="*/ 187692 h 6858000"/>
              <a:gd name="connsiteX558" fmla="*/ 11687000 w 12192000"/>
              <a:gd name="connsiteY558" fmla="*/ 185767 h 6858000"/>
              <a:gd name="connsiteX559" fmla="*/ 11694343 w 12192000"/>
              <a:gd name="connsiteY559" fmla="*/ 182089 h 6858000"/>
              <a:gd name="connsiteX560" fmla="*/ 11700930 w 12192000"/>
              <a:gd name="connsiteY560" fmla="*/ 187498 h 6858000"/>
              <a:gd name="connsiteX561" fmla="*/ 11710477 w 12192000"/>
              <a:gd name="connsiteY561" fmla="*/ 154597 h 6858000"/>
              <a:gd name="connsiteX562" fmla="*/ 11713610 w 12192000"/>
              <a:gd name="connsiteY562" fmla="*/ 195004 h 6858000"/>
              <a:gd name="connsiteX563" fmla="*/ 11734070 w 12192000"/>
              <a:gd name="connsiteY563" fmla="*/ 210246 h 6858000"/>
              <a:gd name="connsiteX564" fmla="*/ 11745700 w 12192000"/>
              <a:gd name="connsiteY564" fmla="*/ 219230 h 6858000"/>
              <a:gd name="connsiteX565" fmla="*/ 11748640 w 12192000"/>
              <a:gd name="connsiteY565" fmla="*/ 219093 h 6858000"/>
              <a:gd name="connsiteX566" fmla="*/ 11812431 w 12192000"/>
              <a:gd name="connsiteY566" fmla="*/ 200699 h 6858000"/>
              <a:gd name="connsiteX567" fmla="*/ 11815170 w 12192000"/>
              <a:gd name="connsiteY567" fmla="*/ 245519 h 6858000"/>
              <a:gd name="connsiteX568" fmla="*/ 11868517 w 12192000"/>
              <a:gd name="connsiteY568" fmla="*/ 254461 h 6858000"/>
              <a:gd name="connsiteX569" fmla="*/ 11874618 w 12192000"/>
              <a:gd name="connsiteY569" fmla="*/ 263226 h 6858000"/>
              <a:gd name="connsiteX570" fmla="*/ 11917081 w 12192000"/>
              <a:gd name="connsiteY570" fmla="*/ 295542 h 6858000"/>
              <a:gd name="connsiteX571" fmla="*/ 11951908 w 12192000"/>
              <a:gd name="connsiteY571" fmla="*/ 323929 h 6858000"/>
              <a:gd name="connsiteX572" fmla="*/ 11957457 w 12192000"/>
              <a:gd name="connsiteY572" fmla="*/ 337483 h 6858000"/>
              <a:gd name="connsiteX573" fmla="*/ 11962726 w 12192000"/>
              <a:gd name="connsiteY573" fmla="*/ 350100 h 6858000"/>
              <a:gd name="connsiteX574" fmla="*/ 11983166 w 12192000"/>
              <a:gd name="connsiteY574" fmla="*/ 352004 h 6858000"/>
              <a:gd name="connsiteX575" fmla="*/ 12007670 w 12192000"/>
              <a:gd name="connsiteY575" fmla="*/ 357528 h 6858000"/>
              <a:gd name="connsiteX576" fmla="*/ 12039092 w 12192000"/>
              <a:gd name="connsiteY576" fmla="*/ 354631 h 6858000"/>
              <a:gd name="connsiteX577" fmla="*/ 12082803 w 12192000"/>
              <a:gd name="connsiteY577" fmla="*/ 333055 h 6858000"/>
              <a:gd name="connsiteX578" fmla="*/ 12108016 w 12192000"/>
              <a:gd name="connsiteY578" fmla="*/ 344263 h 6858000"/>
              <a:gd name="connsiteX579" fmla="*/ 12074732 w 12192000"/>
              <a:gd name="connsiteY579" fmla="*/ 365829 h 6858000"/>
              <a:gd name="connsiteX580" fmla="*/ 12151832 w 12192000"/>
              <a:gd name="connsiteY580" fmla="*/ 356233 h 6858000"/>
              <a:gd name="connsiteX581" fmla="*/ 12192000 w 12192000"/>
              <a:gd name="connsiteY581" fmla="*/ 351909 h 6858000"/>
              <a:gd name="connsiteX582" fmla="*/ 12192000 w 12192000"/>
              <a:gd name="connsiteY582" fmla="*/ 368324 h 6858000"/>
              <a:gd name="connsiteX583" fmla="*/ 12153304 w 12192000"/>
              <a:gd name="connsiteY583" fmla="*/ 381056 h 6858000"/>
              <a:gd name="connsiteX584" fmla="*/ 12075423 w 12192000"/>
              <a:gd name="connsiteY584" fmla="*/ 406290 h 6858000"/>
              <a:gd name="connsiteX585" fmla="*/ 12094418 w 12192000"/>
              <a:gd name="connsiteY585" fmla="*/ 424934 h 6858000"/>
              <a:gd name="connsiteX586" fmla="*/ 12126151 w 12192000"/>
              <a:gd name="connsiteY586" fmla="*/ 442983 h 6858000"/>
              <a:gd name="connsiteX587" fmla="*/ 12153560 w 12192000"/>
              <a:gd name="connsiteY587" fmla="*/ 444194 h 6858000"/>
              <a:gd name="connsiteX588" fmla="*/ 12192000 w 12192000"/>
              <a:gd name="connsiteY588" fmla="*/ 448549 h 6858000"/>
              <a:gd name="connsiteX589" fmla="*/ 12192000 w 12192000"/>
              <a:gd name="connsiteY589" fmla="*/ 480026 h 6858000"/>
              <a:gd name="connsiteX590" fmla="*/ 12182059 w 12192000"/>
              <a:gd name="connsiteY590" fmla="*/ 481049 h 6858000"/>
              <a:gd name="connsiteX591" fmla="*/ 12173804 w 12192000"/>
              <a:gd name="connsiteY591" fmla="*/ 482679 h 6858000"/>
              <a:gd name="connsiteX592" fmla="*/ 12192000 w 12192000"/>
              <a:gd name="connsiteY592" fmla="*/ 484282 h 6858000"/>
              <a:gd name="connsiteX593" fmla="*/ 12192000 w 12192000"/>
              <a:gd name="connsiteY593" fmla="*/ 1749076 h 6858000"/>
              <a:gd name="connsiteX594" fmla="*/ 12186578 w 12192000"/>
              <a:gd name="connsiteY594" fmla="*/ 1749450 h 6858000"/>
              <a:gd name="connsiteX595" fmla="*/ 12175448 w 12192000"/>
              <a:gd name="connsiteY595" fmla="*/ 1748779 h 6858000"/>
              <a:gd name="connsiteX596" fmla="*/ 12155552 w 12192000"/>
              <a:gd name="connsiteY596" fmla="*/ 1735417 h 6858000"/>
              <a:gd name="connsiteX597" fmla="*/ 12128515 w 12192000"/>
              <a:gd name="connsiteY597" fmla="*/ 1721436 h 6858000"/>
              <a:gd name="connsiteX598" fmla="*/ 12118184 w 12192000"/>
              <a:gd name="connsiteY598" fmla="*/ 1740021 h 6858000"/>
              <a:gd name="connsiteX599" fmla="*/ 12116719 w 12192000"/>
              <a:gd name="connsiteY599" fmla="*/ 1743425 h 6858000"/>
              <a:gd name="connsiteX600" fmla="*/ 12104382 w 12192000"/>
              <a:gd name="connsiteY600" fmla="*/ 1776872 h 6858000"/>
              <a:gd name="connsiteX601" fmla="*/ 12101569 w 12192000"/>
              <a:gd name="connsiteY601" fmla="*/ 1815593 h 6858000"/>
              <a:gd name="connsiteX602" fmla="*/ 12101880 w 12192000"/>
              <a:gd name="connsiteY602" fmla="*/ 1836539 h 6858000"/>
              <a:gd name="connsiteX603" fmla="*/ 12099613 w 12192000"/>
              <a:gd name="connsiteY603" fmla="*/ 1911916 h 6858000"/>
              <a:gd name="connsiteX604" fmla="*/ 12091096 w 12192000"/>
              <a:gd name="connsiteY604" fmla="*/ 1926605 h 6858000"/>
              <a:gd name="connsiteX605" fmla="*/ 12085635 w 12192000"/>
              <a:gd name="connsiteY605" fmla="*/ 1924954 h 6858000"/>
              <a:gd name="connsiteX606" fmla="*/ 12081357 w 12192000"/>
              <a:gd name="connsiteY606" fmla="*/ 1918960 h 6858000"/>
              <a:gd name="connsiteX607" fmla="*/ 12084070 w 12192000"/>
              <a:gd name="connsiteY607" fmla="*/ 1861667 h 6858000"/>
              <a:gd name="connsiteX608" fmla="*/ 12087377 w 12192000"/>
              <a:gd name="connsiteY608" fmla="*/ 1826260 h 6858000"/>
              <a:gd name="connsiteX609" fmla="*/ 12088666 w 12192000"/>
              <a:gd name="connsiteY609" fmla="*/ 1799044 h 6858000"/>
              <a:gd name="connsiteX610" fmla="*/ 12090878 w 12192000"/>
              <a:gd name="connsiteY610" fmla="*/ 1779887 h 6858000"/>
              <a:gd name="connsiteX611" fmla="*/ 12092671 w 12192000"/>
              <a:gd name="connsiteY611" fmla="*/ 1762651 h 6858000"/>
              <a:gd name="connsiteX612" fmla="*/ 12088638 w 12192000"/>
              <a:gd name="connsiteY612" fmla="*/ 1748611 h 6858000"/>
              <a:gd name="connsiteX613" fmla="*/ 12026747 w 12192000"/>
              <a:gd name="connsiteY613" fmla="*/ 1838393 h 6858000"/>
              <a:gd name="connsiteX614" fmla="*/ 11622517 w 12192000"/>
              <a:gd name="connsiteY614" fmla="*/ 2340549 h 6858000"/>
              <a:gd name="connsiteX615" fmla="*/ 11482979 w 12192000"/>
              <a:gd name="connsiteY615" fmla="*/ 2508801 h 6858000"/>
              <a:gd name="connsiteX616" fmla="*/ 11501582 w 12192000"/>
              <a:gd name="connsiteY616" fmla="*/ 2567899 h 6858000"/>
              <a:gd name="connsiteX617" fmla="*/ 11539851 w 12192000"/>
              <a:gd name="connsiteY617" fmla="*/ 2515851 h 6858000"/>
              <a:gd name="connsiteX618" fmla="*/ 11716750 w 12192000"/>
              <a:gd name="connsiteY618" fmla="*/ 2445073 h 6858000"/>
              <a:gd name="connsiteX619" fmla="*/ 11798719 w 12192000"/>
              <a:gd name="connsiteY619" fmla="*/ 2361642 h 6858000"/>
              <a:gd name="connsiteX620" fmla="*/ 12191286 w 12192000"/>
              <a:gd name="connsiteY620" fmla="*/ 1892936 h 6858000"/>
              <a:gd name="connsiteX621" fmla="*/ 12192000 w 12192000"/>
              <a:gd name="connsiteY621" fmla="*/ 1892191 h 6858000"/>
              <a:gd name="connsiteX622" fmla="*/ 12192000 w 12192000"/>
              <a:gd name="connsiteY622" fmla="*/ 3402867 h 6858000"/>
              <a:gd name="connsiteX623" fmla="*/ 12124501 w 12192000"/>
              <a:gd name="connsiteY623" fmla="*/ 3445284 h 6858000"/>
              <a:gd name="connsiteX624" fmla="*/ 11610252 w 12192000"/>
              <a:gd name="connsiteY624" fmla="*/ 3882997 h 6858000"/>
              <a:gd name="connsiteX625" fmla="*/ 11561351 w 12192000"/>
              <a:gd name="connsiteY625" fmla="*/ 3871963 h 6858000"/>
              <a:gd name="connsiteX626" fmla="*/ 11555412 w 12192000"/>
              <a:gd name="connsiteY626" fmla="*/ 3917998 h 6858000"/>
              <a:gd name="connsiteX627" fmla="*/ 11445732 w 12192000"/>
              <a:gd name="connsiteY627" fmla="*/ 3988004 h 6858000"/>
              <a:gd name="connsiteX628" fmla="*/ 11494631 w 12192000"/>
              <a:gd name="connsiteY628" fmla="*/ 3999040 h 6858000"/>
              <a:gd name="connsiteX629" fmla="*/ 11516326 w 12192000"/>
              <a:gd name="connsiteY629" fmla="*/ 4000984 h 6858000"/>
              <a:gd name="connsiteX630" fmla="*/ 11470493 w 12192000"/>
              <a:gd name="connsiteY630" fmla="*/ 4052072 h 6858000"/>
              <a:gd name="connsiteX631" fmla="*/ 11257457 w 12192000"/>
              <a:gd name="connsiteY631" fmla="*/ 4277164 h 6858000"/>
              <a:gd name="connsiteX632" fmla="*/ 12186069 w 12192000"/>
              <a:gd name="connsiteY632" fmla="*/ 3960248 h 6858000"/>
              <a:gd name="connsiteX633" fmla="*/ 12192000 w 12192000"/>
              <a:gd name="connsiteY633" fmla="*/ 3956950 h 6858000"/>
              <a:gd name="connsiteX634" fmla="*/ 12192000 w 12192000"/>
              <a:gd name="connsiteY634" fmla="*/ 6089079 h 6858000"/>
              <a:gd name="connsiteX635" fmla="*/ 12170804 w 12192000"/>
              <a:gd name="connsiteY635" fmla="*/ 6100399 h 6858000"/>
              <a:gd name="connsiteX636" fmla="*/ 11926881 w 12192000"/>
              <a:gd name="connsiteY636" fmla="*/ 6168414 h 6858000"/>
              <a:gd name="connsiteX637" fmla="*/ 11970924 w 12192000"/>
              <a:gd name="connsiteY637" fmla="*/ 6061259 h 6858000"/>
              <a:gd name="connsiteX638" fmla="*/ 10824406 w 12192000"/>
              <a:gd name="connsiteY638" fmla="*/ 6388943 h 6858000"/>
              <a:gd name="connsiteX639" fmla="*/ 10674727 w 12192000"/>
              <a:gd name="connsiteY639" fmla="*/ 6454503 h 6858000"/>
              <a:gd name="connsiteX640" fmla="*/ 10563867 w 12192000"/>
              <a:gd name="connsiteY640" fmla="*/ 6399697 h 6858000"/>
              <a:gd name="connsiteX641" fmla="*/ 10573089 w 12192000"/>
              <a:gd name="connsiteY641" fmla="*/ 6397289 h 6858000"/>
              <a:gd name="connsiteX642" fmla="*/ 10556384 w 12192000"/>
              <a:gd name="connsiteY642" fmla="*/ 6395995 h 6858000"/>
              <a:gd name="connsiteX643" fmla="*/ 10512932 w 12192000"/>
              <a:gd name="connsiteY643" fmla="*/ 6374512 h 6858000"/>
              <a:gd name="connsiteX644" fmla="*/ 10518410 w 12192000"/>
              <a:gd name="connsiteY644" fmla="*/ 6362716 h 6858000"/>
              <a:gd name="connsiteX645" fmla="*/ 10539954 w 12192000"/>
              <a:gd name="connsiteY645" fmla="*/ 6347821 h 6858000"/>
              <a:gd name="connsiteX646" fmla="*/ 10519397 w 12192000"/>
              <a:gd name="connsiteY646" fmla="*/ 6349255 h 6858000"/>
              <a:gd name="connsiteX647" fmla="*/ 10410227 w 12192000"/>
              <a:gd name="connsiteY647" fmla="*/ 6347940 h 6858000"/>
              <a:gd name="connsiteX648" fmla="*/ 10401988 w 12192000"/>
              <a:gd name="connsiteY648" fmla="*/ 6347070 h 6858000"/>
              <a:gd name="connsiteX649" fmla="*/ 10294117 w 12192000"/>
              <a:gd name="connsiteY649" fmla="*/ 6383481 h 6858000"/>
              <a:gd name="connsiteX650" fmla="*/ 10184139 w 12192000"/>
              <a:gd name="connsiteY650" fmla="*/ 6434254 h 6858000"/>
              <a:gd name="connsiteX651" fmla="*/ 10236273 w 12192000"/>
              <a:gd name="connsiteY651" fmla="*/ 6429436 h 6858000"/>
              <a:gd name="connsiteX652" fmla="*/ 10320010 w 12192000"/>
              <a:gd name="connsiteY652" fmla="*/ 6447697 h 6858000"/>
              <a:gd name="connsiteX653" fmla="*/ 10247338 w 12192000"/>
              <a:gd name="connsiteY653" fmla="*/ 6480404 h 6858000"/>
              <a:gd name="connsiteX654" fmla="*/ 10258403 w 12192000"/>
              <a:gd name="connsiteY654" fmla="*/ 6531372 h 6858000"/>
              <a:gd name="connsiteX655" fmla="*/ 10122531 w 12192000"/>
              <a:gd name="connsiteY655" fmla="*/ 6517931 h 6858000"/>
              <a:gd name="connsiteX656" fmla="*/ 10070397 w 12192000"/>
              <a:gd name="connsiteY656" fmla="*/ 6522748 h 6858000"/>
              <a:gd name="connsiteX657" fmla="*/ 9986661 w 12192000"/>
              <a:gd name="connsiteY657" fmla="*/ 6504489 h 6858000"/>
              <a:gd name="connsiteX658" fmla="*/ 10079868 w 12192000"/>
              <a:gd name="connsiteY658" fmla="*/ 6443886 h 6858000"/>
              <a:gd name="connsiteX659" fmla="*/ 10101029 w 12192000"/>
              <a:gd name="connsiteY659" fmla="*/ 6417775 h 6858000"/>
              <a:gd name="connsiteX660" fmla="*/ 9946835 w 12192000"/>
              <a:gd name="connsiteY660" fmla="*/ 6448898 h 6858000"/>
              <a:gd name="connsiteX661" fmla="*/ 9487565 w 12192000"/>
              <a:gd name="connsiteY661" fmla="*/ 6504632 h 6858000"/>
              <a:gd name="connsiteX662" fmla="*/ 9472004 w 12192000"/>
              <a:gd name="connsiteY662" fmla="*/ 6507584 h 6858000"/>
              <a:gd name="connsiteX663" fmla="*/ 9549602 w 12192000"/>
              <a:gd name="connsiteY663" fmla="*/ 6504318 h 6858000"/>
              <a:gd name="connsiteX664" fmla="*/ 9361027 w 12192000"/>
              <a:gd name="connsiteY664" fmla="*/ 6580143 h 6858000"/>
              <a:gd name="connsiteX665" fmla="*/ 9319778 w 12192000"/>
              <a:gd name="connsiteY665" fmla="*/ 6597947 h 6858000"/>
              <a:gd name="connsiteX666" fmla="*/ 9306833 w 12192000"/>
              <a:gd name="connsiteY666" fmla="*/ 6591712 h 6858000"/>
              <a:gd name="connsiteX667" fmla="*/ 9289947 w 12192000"/>
              <a:gd name="connsiteY667" fmla="*/ 6610823 h 6858000"/>
              <a:gd name="connsiteX668" fmla="*/ 9319778 w 12192000"/>
              <a:gd name="connsiteY668" fmla="*/ 6597947 h 6858000"/>
              <a:gd name="connsiteX669" fmla="*/ 9332637 w 12192000"/>
              <a:gd name="connsiteY669" fmla="*/ 6604142 h 6858000"/>
              <a:gd name="connsiteX670" fmla="*/ 9359930 w 12192000"/>
              <a:gd name="connsiteY670" fmla="*/ 6621829 h 6858000"/>
              <a:gd name="connsiteX671" fmla="*/ 9274549 w 12192000"/>
              <a:gd name="connsiteY671" fmla="*/ 6635191 h 6858000"/>
              <a:gd name="connsiteX672" fmla="*/ 9259149 w 12192000"/>
              <a:gd name="connsiteY672" fmla="*/ 6659557 h 6858000"/>
              <a:gd name="connsiteX673" fmla="*/ 9231857 w 12192000"/>
              <a:gd name="connsiteY673" fmla="*/ 6641871 h 6858000"/>
              <a:gd name="connsiteX674" fmla="*/ 8335337 w 12192000"/>
              <a:gd name="connsiteY674" fmla="*/ 6782162 h 6858000"/>
              <a:gd name="connsiteX675" fmla="*/ 8260009 w 12192000"/>
              <a:gd name="connsiteY675" fmla="*/ 6826458 h 6858000"/>
              <a:gd name="connsiteX676" fmla="*/ 8165154 w 12192000"/>
              <a:gd name="connsiteY676" fmla="*/ 6858000 h 6858000"/>
              <a:gd name="connsiteX677" fmla="*/ 0 w 12192000"/>
              <a:gd name="connsiteY677" fmla="*/ 6858000 h 6858000"/>
              <a:gd name="connsiteX678" fmla="*/ 0 w 12192000"/>
              <a:gd name="connsiteY678" fmla="*/ 6611995 h 6858000"/>
              <a:gd name="connsiteX679" fmla="*/ 12218 w 12192000"/>
              <a:gd name="connsiteY679" fmla="*/ 6597975 h 6858000"/>
              <a:gd name="connsiteX680" fmla="*/ 745332 w 12192000"/>
              <a:gd name="connsiteY680" fmla="*/ 6414735 h 6858000"/>
              <a:gd name="connsiteX681" fmla="*/ 1012297 w 12192000"/>
              <a:gd name="connsiteY681" fmla="*/ 6424727 h 6858000"/>
              <a:gd name="connsiteX682" fmla="*/ 1262891 w 12192000"/>
              <a:gd name="connsiteY682" fmla="*/ 6272581 h 6858000"/>
              <a:gd name="connsiteX683" fmla="*/ 1771692 w 12192000"/>
              <a:gd name="connsiteY683" fmla="*/ 6158196 h 6858000"/>
              <a:gd name="connsiteX684" fmla="*/ 2229080 w 12192000"/>
              <a:gd name="connsiteY684" fmla="*/ 5992725 h 6858000"/>
              <a:gd name="connsiteX685" fmla="*/ 2310577 w 12192000"/>
              <a:gd name="connsiteY685" fmla="*/ 6055469 h 6858000"/>
              <a:gd name="connsiteX686" fmla="*/ 2356141 w 12192000"/>
              <a:gd name="connsiteY686" fmla="*/ 6041703 h 6858000"/>
              <a:gd name="connsiteX687" fmla="*/ 2566890 w 12192000"/>
              <a:gd name="connsiteY687" fmla="*/ 5968212 h 6858000"/>
              <a:gd name="connsiteX688" fmla="*/ 2791029 w 12192000"/>
              <a:gd name="connsiteY688" fmla="*/ 5883933 h 6858000"/>
              <a:gd name="connsiteX689" fmla="*/ 2967051 w 12192000"/>
              <a:gd name="connsiteY689" fmla="*/ 5807471 h 6858000"/>
              <a:gd name="connsiteX690" fmla="*/ 3255622 w 12192000"/>
              <a:gd name="connsiteY690" fmla="*/ 5663716 h 6858000"/>
              <a:gd name="connsiteX691" fmla="*/ 3312689 w 12192000"/>
              <a:gd name="connsiteY691" fmla="*/ 5635571 h 6858000"/>
              <a:gd name="connsiteX692" fmla="*/ 3273184 w 12192000"/>
              <a:gd name="connsiteY692" fmla="*/ 5635480 h 6858000"/>
              <a:gd name="connsiteX693" fmla="*/ 3143656 w 12192000"/>
              <a:gd name="connsiteY693" fmla="*/ 5587019 h 6858000"/>
              <a:gd name="connsiteX694" fmla="*/ 3044451 w 12192000"/>
              <a:gd name="connsiteY694" fmla="*/ 5576914 h 6858000"/>
              <a:gd name="connsiteX695" fmla="*/ 3041753 w 12192000"/>
              <a:gd name="connsiteY695" fmla="*/ 5576883 h 6858000"/>
              <a:gd name="connsiteX696" fmla="*/ 3041726 w 12192000"/>
              <a:gd name="connsiteY696" fmla="*/ 5576637 h 6858000"/>
              <a:gd name="connsiteX697" fmla="*/ 3027666 w 12192000"/>
              <a:gd name="connsiteY697" fmla="*/ 5575205 h 6858000"/>
              <a:gd name="connsiteX698" fmla="*/ 2750187 w 12192000"/>
              <a:gd name="connsiteY698" fmla="*/ 5527289 h 6858000"/>
              <a:gd name="connsiteX699" fmla="*/ 2548553 w 12192000"/>
              <a:gd name="connsiteY699" fmla="*/ 5465213 h 6858000"/>
              <a:gd name="connsiteX700" fmla="*/ 2794526 w 12192000"/>
              <a:gd name="connsiteY700" fmla="*/ 5388317 h 6858000"/>
              <a:gd name="connsiteX701" fmla="*/ 2925038 w 12192000"/>
              <a:gd name="connsiteY701" fmla="*/ 5376237 h 6858000"/>
              <a:gd name="connsiteX702" fmla="*/ 2999724 w 12192000"/>
              <a:gd name="connsiteY702" fmla="*/ 5365815 h 6858000"/>
              <a:gd name="connsiteX703" fmla="*/ 3018972 w 12192000"/>
              <a:gd name="connsiteY703" fmla="*/ 5363751 h 6858000"/>
              <a:gd name="connsiteX704" fmla="*/ 3018844 w 12192000"/>
              <a:gd name="connsiteY704" fmla="*/ 5362554 h 6858000"/>
              <a:gd name="connsiteX705" fmla="*/ 3029061 w 12192000"/>
              <a:gd name="connsiteY705" fmla="*/ 5362669 h 6858000"/>
              <a:gd name="connsiteX706" fmla="*/ 3034750 w 12192000"/>
              <a:gd name="connsiteY706" fmla="*/ 5362059 h 6858000"/>
              <a:gd name="connsiteX707" fmla="*/ 3052333 w 12192000"/>
              <a:gd name="connsiteY707" fmla="*/ 5362930 h 6858000"/>
              <a:gd name="connsiteX708" fmla="*/ 3461098 w 12192000"/>
              <a:gd name="connsiteY708" fmla="*/ 5367535 h 6858000"/>
              <a:gd name="connsiteX709" fmla="*/ 3493000 w 12192000"/>
              <a:gd name="connsiteY709" fmla="*/ 5361753 h 6858000"/>
              <a:gd name="connsiteX710" fmla="*/ 3482382 w 12192000"/>
              <a:gd name="connsiteY710" fmla="*/ 5357633 h 6858000"/>
              <a:gd name="connsiteX711" fmla="*/ 3440831 w 12192000"/>
              <a:gd name="connsiteY711" fmla="*/ 5327686 h 6858000"/>
              <a:gd name="connsiteX712" fmla="*/ 3617853 w 12192000"/>
              <a:gd name="connsiteY712" fmla="*/ 5222421 h 6858000"/>
              <a:gd name="connsiteX713" fmla="*/ 3724013 w 12192000"/>
              <a:gd name="connsiteY713" fmla="*/ 5157182 h 6858000"/>
              <a:gd name="connsiteX714" fmla="*/ 3760484 w 12192000"/>
              <a:gd name="connsiteY714" fmla="*/ 5087113 h 6858000"/>
              <a:gd name="connsiteX715" fmla="*/ 3645720 w 12192000"/>
              <a:gd name="connsiteY715" fmla="*/ 4203438 h 6858000"/>
              <a:gd name="connsiteX716" fmla="*/ 3727524 w 12192000"/>
              <a:gd name="connsiteY716" fmla="*/ 4096014 h 6858000"/>
              <a:gd name="connsiteX717" fmla="*/ 4009855 w 12192000"/>
              <a:gd name="connsiteY717" fmla="*/ 3960004 h 6858000"/>
              <a:gd name="connsiteX718" fmla="*/ 4416279 w 12192000"/>
              <a:gd name="connsiteY718" fmla="*/ 3899839 h 6858000"/>
              <a:gd name="connsiteX719" fmla="*/ 4573874 w 12192000"/>
              <a:gd name="connsiteY719" fmla="*/ 3861103 h 6858000"/>
              <a:gd name="connsiteX720" fmla="*/ 4526072 w 12192000"/>
              <a:gd name="connsiteY720" fmla="*/ 3621276 h 6858000"/>
              <a:gd name="connsiteX721" fmla="*/ 4331486 w 12192000"/>
              <a:gd name="connsiteY721" fmla="*/ 3196407 h 6858000"/>
              <a:gd name="connsiteX722" fmla="*/ 4034691 w 12192000"/>
              <a:gd name="connsiteY722" fmla="*/ 2925077 h 6858000"/>
              <a:gd name="connsiteX723" fmla="*/ 3766570 w 12192000"/>
              <a:gd name="connsiteY723" fmla="*/ 2734233 h 6858000"/>
              <a:gd name="connsiteX724" fmla="*/ 3722360 w 12192000"/>
              <a:gd name="connsiteY724" fmla="*/ 2724942 h 6858000"/>
              <a:gd name="connsiteX725" fmla="*/ 3581785 w 12192000"/>
              <a:gd name="connsiteY725" fmla="*/ 2685134 h 6858000"/>
              <a:gd name="connsiteX726" fmla="*/ 3532880 w 12192000"/>
              <a:gd name="connsiteY726" fmla="*/ 2663267 h 6858000"/>
              <a:gd name="connsiteX727" fmla="*/ 3478081 w 12192000"/>
              <a:gd name="connsiteY727" fmla="*/ 2569906 h 6858000"/>
              <a:gd name="connsiteX728" fmla="*/ 3536634 w 12192000"/>
              <a:gd name="connsiteY728" fmla="*/ 2558367 h 6858000"/>
              <a:gd name="connsiteX729" fmla="*/ 3517007 w 12192000"/>
              <a:gd name="connsiteY729" fmla="*/ 2530730 h 6858000"/>
              <a:gd name="connsiteX730" fmla="*/ 3501943 w 12192000"/>
              <a:gd name="connsiteY730" fmla="*/ 2497049 h 6858000"/>
              <a:gd name="connsiteX731" fmla="*/ 3540017 w 12192000"/>
              <a:gd name="connsiteY731" fmla="*/ 2480543 h 6858000"/>
              <a:gd name="connsiteX732" fmla="*/ 3574665 w 12192000"/>
              <a:gd name="connsiteY732" fmla="*/ 2471787 h 6858000"/>
              <a:gd name="connsiteX733" fmla="*/ 3606059 w 12192000"/>
              <a:gd name="connsiteY733" fmla="*/ 2463671 h 6858000"/>
              <a:gd name="connsiteX734" fmla="*/ 3713575 w 12192000"/>
              <a:gd name="connsiteY734" fmla="*/ 2473857 h 6858000"/>
              <a:gd name="connsiteX735" fmla="*/ 3747793 w 12192000"/>
              <a:gd name="connsiteY735" fmla="*/ 2492320 h 6858000"/>
              <a:gd name="connsiteX736" fmla="*/ 3813203 w 12192000"/>
              <a:gd name="connsiteY736" fmla="*/ 2561086 h 6858000"/>
              <a:gd name="connsiteX737" fmla="*/ 3967315 w 12192000"/>
              <a:gd name="connsiteY737" fmla="*/ 2672809 h 6858000"/>
              <a:gd name="connsiteX738" fmla="*/ 4279777 w 12192000"/>
              <a:gd name="connsiteY738" fmla="*/ 2891564 h 6858000"/>
              <a:gd name="connsiteX739" fmla="*/ 4293575 w 12192000"/>
              <a:gd name="connsiteY739" fmla="*/ 2904920 h 6858000"/>
              <a:gd name="connsiteX740" fmla="*/ 4353439 w 12192000"/>
              <a:gd name="connsiteY740" fmla="*/ 2887978 h 6858000"/>
              <a:gd name="connsiteX741" fmla="*/ 4420396 w 12192000"/>
              <a:gd name="connsiteY741" fmla="*/ 2809843 h 6858000"/>
              <a:gd name="connsiteX742" fmla="*/ 4623389 w 12192000"/>
              <a:gd name="connsiteY742" fmla="*/ 2764694 h 6858000"/>
              <a:gd name="connsiteX743" fmla="*/ 4673734 w 12192000"/>
              <a:gd name="connsiteY743" fmla="*/ 2799780 h 6858000"/>
              <a:gd name="connsiteX744" fmla="*/ 4761763 w 12192000"/>
              <a:gd name="connsiteY744" fmla="*/ 2954104 h 6858000"/>
              <a:gd name="connsiteX745" fmla="*/ 4803703 w 12192000"/>
              <a:gd name="connsiteY745" fmla="*/ 3055785 h 6858000"/>
              <a:gd name="connsiteX746" fmla="*/ 4836342 w 12192000"/>
              <a:gd name="connsiteY746" fmla="*/ 3080858 h 6858000"/>
              <a:gd name="connsiteX747" fmla="*/ 4918081 w 12192000"/>
              <a:gd name="connsiteY747" fmla="*/ 3107829 h 6858000"/>
              <a:gd name="connsiteX748" fmla="*/ 5180219 w 12192000"/>
              <a:gd name="connsiteY748" fmla="*/ 3278634 h 6858000"/>
              <a:gd name="connsiteX749" fmla="*/ 5190437 w 12192000"/>
              <a:gd name="connsiteY749" fmla="*/ 3293981 h 6858000"/>
              <a:gd name="connsiteX750" fmla="*/ 5316365 w 12192000"/>
              <a:gd name="connsiteY750" fmla="*/ 3438907 h 6858000"/>
              <a:gd name="connsiteX751" fmla="*/ 5427732 w 12192000"/>
              <a:gd name="connsiteY751" fmla="*/ 3541694 h 6858000"/>
              <a:gd name="connsiteX752" fmla="*/ 5493817 w 12192000"/>
              <a:gd name="connsiteY752" fmla="*/ 3594895 h 6858000"/>
              <a:gd name="connsiteX753" fmla="*/ 5569160 w 12192000"/>
              <a:gd name="connsiteY753" fmla="*/ 3654632 h 6858000"/>
              <a:gd name="connsiteX754" fmla="*/ 5589772 w 12192000"/>
              <a:gd name="connsiteY754" fmla="*/ 3869821 h 6858000"/>
              <a:gd name="connsiteX755" fmla="*/ 5587893 w 12192000"/>
              <a:gd name="connsiteY755" fmla="*/ 3922272 h 6858000"/>
              <a:gd name="connsiteX756" fmla="*/ 5548313 w 12192000"/>
              <a:gd name="connsiteY756" fmla="*/ 4059951 h 6858000"/>
              <a:gd name="connsiteX757" fmla="*/ 5511832 w 12192000"/>
              <a:gd name="connsiteY757" fmla="*/ 4095431 h 6858000"/>
              <a:gd name="connsiteX758" fmla="*/ 5467536 w 12192000"/>
              <a:gd name="connsiteY758" fmla="*/ 4137595 h 6858000"/>
              <a:gd name="connsiteX759" fmla="*/ 5421142 w 12192000"/>
              <a:gd name="connsiteY759" fmla="*/ 4073440 h 6858000"/>
              <a:gd name="connsiteX760" fmla="*/ 5428543 w 12192000"/>
              <a:gd name="connsiteY760" fmla="*/ 4023759 h 6858000"/>
              <a:gd name="connsiteX761" fmla="*/ 5389092 w 12192000"/>
              <a:gd name="connsiteY761" fmla="*/ 3988455 h 6858000"/>
              <a:gd name="connsiteX762" fmla="*/ 5347656 w 12192000"/>
              <a:gd name="connsiteY762" fmla="*/ 3974117 h 6858000"/>
              <a:gd name="connsiteX763" fmla="*/ 5360732 w 12192000"/>
              <a:gd name="connsiteY763" fmla="*/ 3932963 h 6858000"/>
              <a:gd name="connsiteX764" fmla="*/ 5422580 w 12192000"/>
              <a:gd name="connsiteY764" fmla="*/ 3799253 h 6858000"/>
              <a:gd name="connsiteX765" fmla="*/ 5400202 w 12192000"/>
              <a:gd name="connsiteY765" fmla="*/ 3763798 h 6858000"/>
              <a:gd name="connsiteX766" fmla="*/ 5115699 w 12192000"/>
              <a:gd name="connsiteY766" fmla="*/ 3582294 h 6858000"/>
              <a:gd name="connsiteX767" fmla="*/ 5187476 w 12192000"/>
              <a:gd name="connsiteY767" fmla="*/ 3845195 h 6858000"/>
              <a:gd name="connsiteX768" fmla="*/ 5260057 w 12192000"/>
              <a:gd name="connsiteY768" fmla="*/ 4132810 h 6858000"/>
              <a:gd name="connsiteX769" fmla="*/ 5263015 w 12192000"/>
              <a:gd name="connsiteY769" fmla="*/ 4316781 h 6858000"/>
              <a:gd name="connsiteX770" fmla="*/ 5259915 w 12192000"/>
              <a:gd name="connsiteY770" fmla="*/ 4323180 h 6858000"/>
              <a:gd name="connsiteX771" fmla="*/ 5150713 w 12192000"/>
              <a:gd name="connsiteY771" fmla="*/ 4479724 h 6858000"/>
              <a:gd name="connsiteX772" fmla="*/ 4993458 w 12192000"/>
              <a:gd name="connsiteY772" fmla="*/ 4591729 h 6858000"/>
              <a:gd name="connsiteX773" fmla="*/ 4682986 w 12192000"/>
              <a:gd name="connsiteY773" fmla="*/ 4735215 h 6858000"/>
              <a:gd name="connsiteX774" fmla="*/ 4563106 w 12192000"/>
              <a:gd name="connsiteY774" fmla="*/ 4763341 h 6858000"/>
              <a:gd name="connsiteX775" fmla="*/ 4499161 w 12192000"/>
              <a:gd name="connsiteY775" fmla="*/ 4790732 h 6858000"/>
              <a:gd name="connsiteX776" fmla="*/ 4491673 w 12192000"/>
              <a:gd name="connsiteY776" fmla="*/ 4796064 h 6858000"/>
              <a:gd name="connsiteX777" fmla="*/ 4420500 w 12192000"/>
              <a:gd name="connsiteY777" fmla="*/ 4866029 h 6858000"/>
              <a:gd name="connsiteX778" fmla="*/ 4427312 w 12192000"/>
              <a:gd name="connsiteY778" fmla="*/ 4876260 h 6858000"/>
              <a:gd name="connsiteX779" fmla="*/ 4463358 w 12192000"/>
              <a:gd name="connsiteY779" fmla="*/ 5076342 h 6858000"/>
              <a:gd name="connsiteX780" fmla="*/ 4465090 w 12192000"/>
              <a:gd name="connsiteY780" fmla="*/ 5108177 h 6858000"/>
              <a:gd name="connsiteX781" fmla="*/ 4498141 w 12192000"/>
              <a:gd name="connsiteY781" fmla="*/ 5095364 h 6858000"/>
              <a:gd name="connsiteX782" fmla="*/ 4580932 w 12192000"/>
              <a:gd name="connsiteY782" fmla="*/ 5048392 h 6858000"/>
              <a:gd name="connsiteX783" fmla="*/ 4761719 w 12192000"/>
              <a:gd name="connsiteY783" fmla="*/ 4944751 h 6858000"/>
              <a:gd name="connsiteX784" fmla="*/ 4800733 w 12192000"/>
              <a:gd name="connsiteY784" fmla="*/ 4966692 h 6858000"/>
              <a:gd name="connsiteX785" fmla="*/ 5288869 w 12192000"/>
              <a:gd name="connsiteY785" fmla="*/ 4643523 h 6858000"/>
              <a:gd name="connsiteX786" fmla="*/ 5234652 w 12192000"/>
              <a:gd name="connsiteY786" fmla="*/ 4631281 h 6858000"/>
              <a:gd name="connsiteX787" fmla="*/ 5574426 w 12192000"/>
              <a:gd name="connsiteY787" fmla="*/ 4484739 h 6858000"/>
              <a:gd name="connsiteX788" fmla="*/ 5570646 w 12192000"/>
              <a:gd name="connsiteY788" fmla="*/ 4498404 h 6858000"/>
              <a:gd name="connsiteX789" fmla="*/ 5586485 w 12192000"/>
              <a:gd name="connsiteY789" fmla="*/ 4490231 h 6858000"/>
              <a:gd name="connsiteX790" fmla="*/ 5659658 w 12192000"/>
              <a:gd name="connsiteY790" fmla="*/ 4448204 h 6858000"/>
              <a:gd name="connsiteX791" fmla="*/ 5720031 w 12192000"/>
              <a:gd name="connsiteY791" fmla="*/ 4431745 h 6858000"/>
              <a:gd name="connsiteX792" fmla="*/ 5718197 w 12192000"/>
              <a:gd name="connsiteY792" fmla="*/ 4414582 h 6858000"/>
              <a:gd name="connsiteX793" fmla="*/ 5936412 w 12192000"/>
              <a:gd name="connsiteY793" fmla="*/ 4297057 h 6858000"/>
              <a:gd name="connsiteX794" fmla="*/ 6171483 w 12192000"/>
              <a:gd name="connsiteY794" fmla="*/ 4171152 h 6858000"/>
              <a:gd name="connsiteX795" fmla="*/ 6190174 w 12192000"/>
              <a:gd name="connsiteY795" fmla="*/ 4179931 h 6858000"/>
              <a:gd name="connsiteX796" fmla="*/ 6362121 w 12192000"/>
              <a:gd name="connsiteY796" fmla="*/ 4044745 h 6858000"/>
              <a:gd name="connsiteX797" fmla="*/ 6470313 w 12192000"/>
              <a:gd name="connsiteY797" fmla="*/ 3977401 h 6858000"/>
              <a:gd name="connsiteX798" fmla="*/ 6460509 w 12192000"/>
              <a:gd name="connsiteY798" fmla="*/ 3968722 h 6858000"/>
              <a:gd name="connsiteX799" fmla="*/ 6558896 w 12192000"/>
              <a:gd name="connsiteY799" fmla="*/ 3892697 h 6858000"/>
              <a:gd name="connsiteX800" fmla="*/ 6602412 w 12192000"/>
              <a:gd name="connsiteY800" fmla="*/ 3884616 h 6858000"/>
              <a:gd name="connsiteX801" fmla="*/ 6605507 w 12192000"/>
              <a:gd name="connsiteY801" fmla="*/ 3913575 h 6858000"/>
              <a:gd name="connsiteX802" fmla="*/ 6586339 w 12192000"/>
              <a:gd name="connsiteY802" fmla="*/ 3956336 h 6858000"/>
              <a:gd name="connsiteX803" fmla="*/ 6599527 w 12192000"/>
              <a:gd name="connsiteY803" fmla="*/ 3947217 h 6858000"/>
              <a:gd name="connsiteX804" fmla="*/ 6686143 w 12192000"/>
              <a:gd name="connsiteY804" fmla="*/ 3878099 h 6858000"/>
              <a:gd name="connsiteX805" fmla="*/ 6716461 w 12192000"/>
              <a:gd name="connsiteY805" fmla="*/ 3846130 h 6858000"/>
              <a:gd name="connsiteX806" fmla="*/ 6754120 w 12192000"/>
              <a:gd name="connsiteY806" fmla="*/ 3809193 h 6858000"/>
              <a:gd name="connsiteX807" fmla="*/ 6745232 w 12192000"/>
              <a:gd name="connsiteY807" fmla="*/ 3809093 h 6858000"/>
              <a:gd name="connsiteX808" fmla="*/ 6728377 w 12192000"/>
              <a:gd name="connsiteY808" fmla="*/ 3817474 h 6858000"/>
              <a:gd name="connsiteX809" fmla="*/ 6744315 w 12192000"/>
              <a:gd name="connsiteY809" fmla="*/ 3800512 h 6858000"/>
              <a:gd name="connsiteX810" fmla="*/ 6761171 w 12192000"/>
              <a:gd name="connsiteY810" fmla="*/ 3792131 h 6858000"/>
              <a:gd name="connsiteX811" fmla="*/ 6744315 w 12192000"/>
              <a:gd name="connsiteY811" fmla="*/ 3800512 h 6858000"/>
              <a:gd name="connsiteX812" fmla="*/ 6793049 w 12192000"/>
              <a:gd name="connsiteY812" fmla="*/ 3758210 h 6858000"/>
              <a:gd name="connsiteX813" fmla="*/ 6800103 w 12192000"/>
              <a:gd name="connsiteY813" fmla="*/ 3741149 h 6858000"/>
              <a:gd name="connsiteX814" fmla="*/ 6808989 w 12192000"/>
              <a:gd name="connsiteY814" fmla="*/ 3741250 h 6858000"/>
              <a:gd name="connsiteX815" fmla="*/ 6817877 w 12192000"/>
              <a:gd name="connsiteY815" fmla="*/ 3741349 h 6858000"/>
              <a:gd name="connsiteX816" fmla="*/ 6809906 w 12192000"/>
              <a:gd name="connsiteY816" fmla="*/ 3749829 h 6858000"/>
              <a:gd name="connsiteX817" fmla="*/ 6807156 w 12192000"/>
              <a:gd name="connsiteY817" fmla="*/ 3724087 h 6858000"/>
              <a:gd name="connsiteX818" fmla="*/ 6813290 w 12192000"/>
              <a:gd name="connsiteY818" fmla="*/ 3698445 h 6858000"/>
              <a:gd name="connsiteX819" fmla="*/ 6769774 w 12192000"/>
              <a:gd name="connsiteY819" fmla="*/ 3706526 h 6858000"/>
              <a:gd name="connsiteX820" fmla="*/ 6823727 w 12192000"/>
              <a:gd name="connsiteY820" fmla="*/ 3630002 h 6858000"/>
              <a:gd name="connsiteX821" fmla="*/ 6896372 w 12192000"/>
              <a:gd name="connsiteY821" fmla="*/ 3562258 h 6858000"/>
              <a:gd name="connsiteX822" fmla="*/ 6868161 w 12192000"/>
              <a:gd name="connsiteY822" fmla="*/ 3630503 h 6858000"/>
              <a:gd name="connsiteX823" fmla="*/ 6910761 w 12192000"/>
              <a:gd name="connsiteY823" fmla="*/ 3613842 h 6858000"/>
              <a:gd name="connsiteX824" fmla="*/ 6941720 w 12192000"/>
              <a:gd name="connsiteY824" fmla="*/ 3571339 h 6858000"/>
              <a:gd name="connsiteX825" fmla="*/ 7243649 w 12192000"/>
              <a:gd name="connsiteY825" fmla="*/ 3240501 h 6858000"/>
              <a:gd name="connsiteX826" fmla="*/ 7290550 w 12192000"/>
              <a:gd name="connsiteY826" fmla="*/ 3181037 h 6858000"/>
              <a:gd name="connsiteX827" fmla="*/ 7361360 w 12192000"/>
              <a:gd name="connsiteY827" fmla="*/ 3096132 h 6858000"/>
              <a:gd name="connsiteX828" fmla="*/ 7359526 w 12192000"/>
              <a:gd name="connsiteY828" fmla="*/ 3078971 h 6858000"/>
              <a:gd name="connsiteX829" fmla="*/ 7467431 w 12192000"/>
              <a:gd name="connsiteY829" fmla="*/ 2925922 h 6858000"/>
              <a:gd name="connsiteX830" fmla="*/ 7569201 w 12192000"/>
              <a:gd name="connsiteY830" fmla="*/ 2798515 h 6858000"/>
              <a:gd name="connsiteX831" fmla="*/ 7532738 w 12192000"/>
              <a:gd name="connsiteY831" fmla="*/ 2789533 h 6858000"/>
              <a:gd name="connsiteX832" fmla="*/ 7538873 w 12192000"/>
              <a:gd name="connsiteY832" fmla="*/ 2763892 h 6858000"/>
              <a:gd name="connsiteX833" fmla="*/ 7615817 w 12192000"/>
              <a:gd name="connsiteY833" fmla="*/ 2653345 h 6858000"/>
              <a:gd name="connsiteX834" fmla="*/ 7633592 w 12192000"/>
              <a:gd name="connsiteY834" fmla="*/ 2653545 h 6858000"/>
              <a:gd name="connsiteX835" fmla="*/ 7621321 w 12192000"/>
              <a:gd name="connsiteY835" fmla="*/ 2704828 h 6858000"/>
              <a:gd name="connsiteX836" fmla="*/ 7721258 w 12192000"/>
              <a:gd name="connsiteY836" fmla="*/ 2560260 h 6858000"/>
              <a:gd name="connsiteX837" fmla="*/ 7813224 w 12192000"/>
              <a:gd name="connsiteY837" fmla="*/ 2424171 h 6858000"/>
              <a:gd name="connsiteX838" fmla="*/ 7952723 w 12192000"/>
              <a:gd name="connsiteY838" fmla="*/ 2151495 h 6858000"/>
              <a:gd name="connsiteX839" fmla="*/ 7924229 w 12192000"/>
              <a:gd name="connsiteY839" fmla="*/ 2134032 h 6858000"/>
              <a:gd name="connsiteX840" fmla="*/ 7945387 w 12192000"/>
              <a:gd name="connsiteY840" fmla="*/ 2082850 h 6858000"/>
              <a:gd name="connsiteX841" fmla="*/ 7982768 w 12192000"/>
              <a:gd name="connsiteY841" fmla="*/ 2100412 h 6858000"/>
              <a:gd name="connsiteX842" fmla="*/ 8045324 w 12192000"/>
              <a:gd name="connsiteY842" fmla="*/ 1938281 h 6858000"/>
              <a:gd name="connsiteX843" fmla="*/ 8247094 w 12192000"/>
              <a:gd name="connsiteY843" fmla="*/ 1417769 h 6858000"/>
              <a:gd name="connsiteX844" fmla="*/ 8248718 w 12192000"/>
              <a:gd name="connsiteY844" fmla="*/ 1505632 h 6858000"/>
              <a:gd name="connsiteX845" fmla="*/ 8246409 w 12192000"/>
              <a:gd name="connsiteY845" fmla="*/ 1519292 h 6858000"/>
              <a:gd name="connsiteX846" fmla="*/ 8257356 w 12192000"/>
              <a:gd name="connsiteY846" fmla="*/ 1508374 h 6858000"/>
              <a:gd name="connsiteX847" fmla="*/ 8269518 w 12192000"/>
              <a:gd name="connsiteY847" fmla="*/ 1481272 h 6858000"/>
              <a:gd name="connsiteX848" fmla="*/ 8240249 w 12192000"/>
              <a:gd name="connsiteY848" fmla="*/ 1350738 h 6858000"/>
              <a:gd name="connsiteX849" fmla="*/ 8261617 w 12192000"/>
              <a:gd name="connsiteY849" fmla="*/ 1129778 h 6858000"/>
              <a:gd name="connsiteX850" fmla="*/ 8250159 w 12192000"/>
              <a:gd name="connsiteY850" fmla="*/ 981171 h 6858000"/>
              <a:gd name="connsiteX851" fmla="*/ 8252002 w 12192000"/>
              <a:gd name="connsiteY851" fmla="*/ 955703 h 6858000"/>
              <a:gd name="connsiteX852" fmla="*/ 8250050 w 12192000"/>
              <a:gd name="connsiteY852" fmla="*/ 951841 h 6858000"/>
              <a:gd name="connsiteX853" fmla="*/ 8246024 w 12192000"/>
              <a:gd name="connsiteY853" fmla="*/ 937090 h 6858000"/>
              <a:gd name="connsiteX854" fmla="*/ 8234206 w 12192000"/>
              <a:gd name="connsiteY854" fmla="*/ 907237 h 6858000"/>
              <a:gd name="connsiteX855" fmla="*/ 8229149 w 12192000"/>
              <a:gd name="connsiteY855" fmla="*/ 896618 h 6858000"/>
              <a:gd name="connsiteX856" fmla="*/ 8211966 w 12192000"/>
              <a:gd name="connsiteY856" fmla="*/ 814893 h 6858000"/>
              <a:gd name="connsiteX857" fmla="*/ 8221582 w 12192000"/>
              <a:gd name="connsiteY857" fmla="*/ 772449 h 6858000"/>
              <a:gd name="connsiteX858" fmla="*/ 8220899 w 12192000"/>
              <a:gd name="connsiteY858" fmla="*/ 686342 h 6858000"/>
              <a:gd name="connsiteX859" fmla="*/ 8224531 w 12192000"/>
              <a:gd name="connsiteY859" fmla="*/ 679492 h 6858000"/>
              <a:gd name="connsiteX860" fmla="*/ 8237512 w 12192000"/>
              <a:gd name="connsiteY860" fmla="*/ 627426 h 6858000"/>
              <a:gd name="connsiteX861" fmla="*/ 8233429 w 12192000"/>
              <a:gd name="connsiteY861" fmla="*/ 597448 h 6858000"/>
              <a:gd name="connsiteX862" fmla="*/ 8212508 w 12192000"/>
              <a:gd name="connsiteY862" fmla="*/ 565479 h 6858000"/>
              <a:gd name="connsiteX863" fmla="*/ 8187793 w 12192000"/>
              <a:gd name="connsiteY863" fmla="*/ 568039 h 6858000"/>
              <a:gd name="connsiteX864" fmla="*/ 8173831 w 12192000"/>
              <a:gd name="connsiteY864" fmla="*/ 568172 h 6858000"/>
              <a:gd name="connsiteX865" fmla="*/ 8200720 w 12192000"/>
              <a:gd name="connsiteY865" fmla="*/ 582826 h 6858000"/>
              <a:gd name="connsiteX866" fmla="*/ 8206927 w 12192000"/>
              <a:gd name="connsiteY866" fmla="*/ 611046 h 6858000"/>
              <a:gd name="connsiteX867" fmla="*/ 8179123 w 12192000"/>
              <a:gd name="connsiteY867" fmla="*/ 626004 h 6858000"/>
              <a:gd name="connsiteX868" fmla="*/ 8178084 w 12192000"/>
              <a:gd name="connsiteY868" fmla="*/ 641762 h 6858000"/>
              <a:gd name="connsiteX869" fmla="*/ 8165609 w 12192000"/>
              <a:gd name="connsiteY869" fmla="*/ 660895 h 6858000"/>
              <a:gd name="connsiteX870" fmla="*/ 8164542 w 12192000"/>
              <a:gd name="connsiteY870" fmla="*/ 626547 h 6858000"/>
              <a:gd name="connsiteX871" fmla="*/ 8173251 w 12192000"/>
              <a:gd name="connsiteY871" fmla="*/ 607063 h 6858000"/>
              <a:gd name="connsiteX872" fmla="*/ 8183554 w 12192000"/>
              <a:gd name="connsiteY872" fmla="*/ 578769 h 6858000"/>
              <a:gd name="connsiteX873" fmla="*/ 8173227 w 12192000"/>
              <a:gd name="connsiteY873" fmla="*/ 568178 h 6858000"/>
              <a:gd name="connsiteX874" fmla="*/ 8166436 w 12192000"/>
              <a:gd name="connsiteY874" fmla="*/ 568243 h 6858000"/>
              <a:gd name="connsiteX875" fmla="*/ 8153921 w 12192000"/>
              <a:gd name="connsiteY875" fmla="*/ 553255 h 6858000"/>
              <a:gd name="connsiteX876" fmla="*/ 8161283 w 12192000"/>
              <a:gd name="connsiteY876" fmla="*/ 508277 h 6858000"/>
              <a:gd name="connsiteX877" fmla="*/ 8160804 w 12192000"/>
              <a:gd name="connsiteY877" fmla="*/ 506329 h 6858000"/>
              <a:gd name="connsiteX878" fmla="*/ 8157930 w 12192000"/>
              <a:gd name="connsiteY878" fmla="*/ 506273 h 6858000"/>
              <a:gd name="connsiteX879" fmla="*/ 8148283 w 12192000"/>
              <a:gd name="connsiteY879" fmla="*/ 498610 h 6858000"/>
              <a:gd name="connsiteX880" fmla="*/ 8151441 w 12192000"/>
              <a:gd name="connsiteY880" fmla="*/ 489812 h 6858000"/>
              <a:gd name="connsiteX881" fmla="*/ 8155617 w 12192000"/>
              <a:gd name="connsiteY881" fmla="*/ 488510 h 6858000"/>
              <a:gd name="connsiteX882" fmla="*/ 8153576 w 12192000"/>
              <a:gd name="connsiteY882" fmla="*/ 473522 h 6858000"/>
              <a:gd name="connsiteX883" fmla="*/ 8161264 w 12192000"/>
              <a:gd name="connsiteY883" fmla="*/ 446543 h 6858000"/>
              <a:gd name="connsiteX884" fmla="*/ 8166068 w 12192000"/>
              <a:gd name="connsiteY884" fmla="*/ 431135 h 6858000"/>
              <a:gd name="connsiteX885" fmla="*/ 8164017 w 12192000"/>
              <a:gd name="connsiteY885" fmla="*/ 427773 h 6858000"/>
              <a:gd name="connsiteX886" fmla="*/ 8164944 w 12192000"/>
              <a:gd name="connsiteY886" fmla="*/ 381559 h 6858000"/>
              <a:gd name="connsiteX887" fmla="*/ 8157649 w 12192000"/>
              <a:gd name="connsiteY887" fmla="*/ 345151 h 6858000"/>
              <a:gd name="connsiteX888" fmla="*/ 8135933 w 12192000"/>
              <a:gd name="connsiteY888" fmla="*/ 281606 h 6858000"/>
              <a:gd name="connsiteX889" fmla="*/ 8143949 w 12192000"/>
              <a:gd name="connsiteY889" fmla="*/ 272630 h 6858000"/>
              <a:gd name="connsiteX890" fmla="*/ 8160833 w 12192000"/>
              <a:gd name="connsiteY890" fmla="*/ 216488 h 6858000"/>
              <a:gd name="connsiteX891" fmla="*/ 8177231 w 12192000"/>
              <a:gd name="connsiteY891" fmla="*/ 170024 h 6858000"/>
              <a:gd name="connsiteX892" fmla="*/ 8192093 w 12192000"/>
              <a:gd name="connsiteY892" fmla="*/ 160628 h 6858000"/>
              <a:gd name="connsiteX893" fmla="*/ 8197198 w 12192000"/>
              <a:gd name="connsiteY893" fmla="*/ 157339 h 6858000"/>
              <a:gd name="connsiteX894" fmla="*/ 8199759 w 12192000"/>
              <a:gd name="connsiteY894" fmla="*/ 140796 h 6858000"/>
              <a:gd name="connsiteX895" fmla="*/ 8200266 w 12192000"/>
              <a:gd name="connsiteY895" fmla="*/ 138834 h 6858000"/>
              <a:gd name="connsiteX896" fmla="*/ 8195473 w 12192000"/>
              <a:gd name="connsiteY896" fmla="*/ 127751 h 6858000"/>
              <a:gd name="connsiteX897" fmla="*/ 8187419 w 12192000"/>
              <a:gd name="connsiteY897" fmla="*/ 98250 h 6858000"/>
              <a:gd name="connsiteX898" fmla="*/ 8163559 w 12192000"/>
              <a:gd name="connsiteY898" fmla="*/ 62623 h 6858000"/>
              <a:gd name="connsiteX899" fmla="*/ 8106575 w 12192000"/>
              <a:gd name="connsiteY899" fmla="*/ 16934 h 6858000"/>
              <a:gd name="connsiteX900" fmla="*/ 8099528 w 12192000"/>
              <a:gd name="connsiteY900" fmla="*/ 291 h 6858000"/>
              <a:gd name="connsiteX901" fmla="*/ 7990475 w 12192000"/>
              <a:gd name="connsiteY901" fmla="*/ 0 h 6858000"/>
              <a:gd name="connsiteX902" fmla="*/ 8075173 w 12192000"/>
              <a:gd name="connsiteY902" fmla="*/ 0 h 6858000"/>
              <a:gd name="connsiteX903" fmla="*/ 8090974 w 12192000"/>
              <a:gd name="connsiteY903" fmla="*/ 9984 h 6858000"/>
              <a:gd name="connsiteX904" fmla="*/ 8094045 w 12192000"/>
              <a:gd name="connsiteY904" fmla="*/ 20840 h 6858000"/>
              <a:gd name="connsiteX905" fmla="*/ 8094955 w 12192000"/>
              <a:gd name="connsiteY905" fmla="*/ 26845 h 6858000"/>
              <a:gd name="connsiteX906" fmla="*/ 8088632 w 12192000"/>
              <a:gd name="connsiteY906" fmla="*/ 27102 h 6858000"/>
              <a:gd name="connsiteX907" fmla="*/ 8076514 w 12192000"/>
              <a:gd name="connsiteY907" fmla="*/ 29355 h 6858000"/>
              <a:gd name="connsiteX908" fmla="*/ 8067206 w 12192000"/>
              <a:gd name="connsiteY908" fmla="*/ 28065 h 6858000"/>
              <a:gd name="connsiteX909" fmla="*/ 8060706 w 12192000"/>
              <a:gd name="connsiteY909" fmla="*/ 23233 h 6858000"/>
              <a:gd name="connsiteX910" fmla="*/ 8037574 w 12192000"/>
              <a:gd name="connsiteY910" fmla="*/ 15580 h 6858000"/>
              <a:gd name="connsiteX911" fmla="*/ 7661996 w 12192000"/>
              <a:gd name="connsiteY911" fmla="*/ 0 h 6858000"/>
              <a:gd name="connsiteX912" fmla="*/ 7707371 w 12192000"/>
              <a:gd name="connsiteY912" fmla="*/ 0 h 6858000"/>
              <a:gd name="connsiteX913" fmla="*/ 7714681 w 12192000"/>
              <a:gd name="connsiteY913" fmla="*/ 2254 h 6858000"/>
              <a:gd name="connsiteX914" fmla="*/ 7730772 w 12192000"/>
              <a:gd name="connsiteY914" fmla="*/ 17865 h 6858000"/>
              <a:gd name="connsiteX915" fmla="*/ 7769991 w 12192000"/>
              <a:gd name="connsiteY915" fmla="*/ 22786 h 6858000"/>
              <a:gd name="connsiteX916" fmla="*/ 7845488 w 12192000"/>
              <a:gd name="connsiteY916" fmla="*/ 28974 h 6858000"/>
              <a:gd name="connsiteX917" fmla="*/ 7864788 w 12192000"/>
              <a:gd name="connsiteY917" fmla="*/ 32675 h 6858000"/>
              <a:gd name="connsiteX918" fmla="*/ 7877797 w 12192000"/>
              <a:gd name="connsiteY918" fmla="*/ 30716 h 6858000"/>
              <a:gd name="connsiteX919" fmla="*/ 7893605 w 12192000"/>
              <a:gd name="connsiteY919" fmla="*/ 36839 h 6858000"/>
              <a:gd name="connsiteX920" fmla="*/ 7905778 w 12192000"/>
              <a:gd name="connsiteY920" fmla="*/ 49812 h 6858000"/>
              <a:gd name="connsiteX921" fmla="*/ 7890167 w 12192000"/>
              <a:gd name="connsiteY921" fmla="*/ 54489 h 6858000"/>
              <a:gd name="connsiteX922" fmla="*/ 7741363 w 12192000"/>
              <a:gd name="connsiteY922" fmla="*/ 41050 h 6858000"/>
              <a:gd name="connsiteX923" fmla="*/ 7688658 w 12192000"/>
              <a:gd name="connsiteY923" fmla="*/ 36140 h 6858000"/>
              <a:gd name="connsiteX924" fmla="*/ 7656773 w 12192000"/>
              <a:gd name="connsiteY924" fmla="*/ 21117 h 6858000"/>
              <a:gd name="connsiteX925" fmla="*/ 7658422 w 12192000"/>
              <a:gd name="connsiteY925" fmla="*/ 24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</a:cxnLst>
            <a:rect l="l" t="t" r="r" b="b"/>
            <a:pathLst>
              <a:path w="12192000" h="6858000">
                <a:moveTo>
                  <a:pt x="9313213" y="6492624"/>
                </a:moveTo>
                <a:lnTo>
                  <a:pt x="9283702" y="6499008"/>
                </a:lnTo>
                <a:lnTo>
                  <a:pt x="9307366" y="6502453"/>
                </a:lnTo>
                <a:close/>
                <a:moveTo>
                  <a:pt x="6907872" y="5434699"/>
                </a:moveTo>
                <a:lnTo>
                  <a:pt x="6921662" y="5437847"/>
                </a:lnTo>
                <a:lnTo>
                  <a:pt x="6896897" y="5457774"/>
                </a:lnTo>
                <a:cubicBezTo>
                  <a:pt x="6901009" y="5443791"/>
                  <a:pt x="6903066" y="5436799"/>
                  <a:pt x="6907872" y="5434699"/>
                </a:cubicBezTo>
                <a:close/>
                <a:moveTo>
                  <a:pt x="7113875" y="5289876"/>
                </a:moveTo>
                <a:cubicBezTo>
                  <a:pt x="6775952" y="5413112"/>
                  <a:pt x="6610986" y="5290186"/>
                  <a:pt x="6278624" y="5508486"/>
                </a:cubicBezTo>
                <a:cubicBezTo>
                  <a:pt x="6262176" y="5564416"/>
                  <a:pt x="6369333" y="5541982"/>
                  <a:pt x="6399569" y="5553147"/>
                </a:cubicBezTo>
                <a:cubicBezTo>
                  <a:pt x="6022189" y="5739320"/>
                  <a:pt x="5749998" y="5916862"/>
                  <a:pt x="5343659" y="6059703"/>
                </a:cubicBezTo>
                <a:lnTo>
                  <a:pt x="5186445" y="6110388"/>
                </a:lnTo>
                <a:lnTo>
                  <a:pt x="5170276" y="6171276"/>
                </a:lnTo>
                <a:lnTo>
                  <a:pt x="5008556" y="6206589"/>
                </a:lnTo>
                <a:cubicBezTo>
                  <a:pt x="4947075" y="6216503"/>
                  <a:pt x="4887397" y="6222423"/>
                  <a:pt x="4837008" y="6222454"/>
                </a:cubicBezTo>
                <a:lnTo>
                  <a:pt x="4883253" y="6202254"/>
                </a:lnTo>
                <a:cubicBezTo>
                  <a:pt x="4929496" y="6182054"/>
                  <a:pt x="4965854" y="6195481"/>
                  <a:pt x="4939387" y="6148428"/>
                </a:cubicBezTo>
                <a:cubicBezTo>
                  <a:pt x="4939387" y="6148428"/>
                  <a:pt x="4893140" y="6168629"/>
                  <a:pt x="4856785" y="6155202"/>
                </a:cubicBezTo>
                <a:lnTo>
                  <a:pt x="4830320" y="6108152"/>
                </a:lnTo>
                <a:cubicBezTo>
                  <a:pt x="4665117" y="6121701"/>
                  <a:pt x="4635448" y="6222578"/>
                  <a:pt x="4727939" y="6182177"/>
                </a:cubicBezTo>
                <a:lnTo>
                  <a:pt x="4681695" y="6202379"/>
                </a:lnTo>
                <a:cubicBezTo>
                  <a:pt x="4635448" y="6222578"/>
                  <a:pt x="4625561" y="6256204"/>
                  <a:pt x="4625561" y="6256204"/>
                </a:cubicBezTo>
                <a:cubicBezTo>
                  <a:pt x="4661916" y="6269630"/>
                  <a:pt x="4708161" y="6249428"/>
                  <a:pt x="4744520" y="6262857"/>
                </a:cubicBezTo>
                <a:cubicBezTo>
                  <a:pt x="4853584" y="6303131"/>
                  <a:pt x="5008896" y="6323209"/>
                  <a:pt x="4787561" y="6390585"/>
                </a:cubicBezTo>
                <a:cubicBezTo>
                  <a:pt x="5210455" y="6323085"/>
                  <a:pt x="5514390" y="6248932"/>
                  <a:pt x="5791860" y="6127729"/>
                </a:cubicBezTo>
                <a:cubicBezTo>
                  <a:pt x="6019811" y="6072118"/>
                  <a:pt x="6206863" y="6001399"/>
                  <a:pt x="6433876" y="5929715"/>
                </a:cubicBezTo>
                <a:lnTo>
                  <a:pt x="6652740" y="5865413"/>
                </a:lnTo>
                <a:lnTo>
                  <a:pt x="6667710" y="5809037"/>
                </a:lnTo>
                <a:lnTo>
                  <a:pt x="6604489" y="5831375"/>
                </a:lnTo>
                <a:cubicBezTo>
                  <a:pt x="6480590" y="5841537"/>
                  <a:pt x="6486753" y="5794886"/>
                  <a:pt x="6404201" y="5799349"/>
                </a:cubicBezTo>
                <a:cubicBezTo>
                  <a:pt x="6376684" y="5800839"/>
                  <a:pt x="6339311" y="5808005"/>
                  <a:pt x="6283979" y="5824850"/>
                </a:cubicBezTo>
                <a:cubicBezTo>
                  <a:pt x="6244349" y="5856811"/>
                  <a:pt x="6191706" y="5881639"/>
                  <a:pt x="6129560" y="5902375"/>
                </a:cubicBezTo>
                <a:lnTo>
                  <a:pt x="5930777" y="5952180"/>
                </a:lnTo>
                <a:lnTo>
                  <a:pt x="5983035" y="5917419"/>
                </a:lnTo>
                <a:cubicBezTo>
                  <a:pt x="6007571" y="5897655"/>
                  <a:pt x="6027780" y="5877023"/>
                  <a:pt x="6042534" y="5855343"/>
                </a:cubicBezTo>
                <a:cubicBezTo>
                  <a:pt x="6317323" y="5832804"/>
                  <a:pt x="6594773" y="5687238"/>
                  <a:pt x="6850211" y="5502539"/>
                </a:cubicBezTo>
                <a:lnTo>
                  <a:pt x="6880447" y="5513706"/>
                </a:lnTo>
                <a:lnTo>
                  <a:pt x="6888672" y="5485740"/>
                </a:lnTo>
                <a:cubicBezTo>
                  <a:pt x="6918909" y="5496905"/>
                  <a:pt x="6965594" y="5452139"/>
                  <a:pt x="6965594" y="5452139"/>
                </a:cubicBezTo>
                <a:cubicBezTo>
                  <a:pt x="7004056" y="5435339"/>
                  <a:pt x="6973819" y="5424174"/>
                  <a:pt x="6935357" y="5440974"/>
                </a:cubicBezTo>
                <a:lnTo>
                  <a:pt x="6921662" y="5437847"/>
                </a:lnTo>
                <a:lnTo>
                  <a:pt x="6955904" y="5410292"/>
                </a:lnTo>
                <a:cubicBezTo>
                  <a:pt x="7027881" y="5368568"/>
                  <a:pt x="7124216" y="5340199"/>
                  <a:pt x="7113875" y="5289876"/>
                </a:cubicBezTo>
                <a:close/>
                <a:moveTo>
                  <a:pt x="4248306" y="5250616"/>
                </a:moveTo>
                <a:lnTo>
                  <a:pt x="4225386" y="5261349"/>
                </a:lnTo>
                <a:lnTo>
                  <a:pt x="4155183" y="5296935"/>
                </a:lnTo>
                <a:lnTo>
                  <a:pt x="4162782" y="5295683"/>
                </a:lnTo>
                <a:lnTo>
                  <a:pt x="4252644" y="5270486"/>
                </a:lnTo>
                <a:lnTo>
                  <a:pt x="4250758" y="5260702"/>
                </a:lnTo>
                <a:close/>
                <a:moveTo>
                  <a:pt x="11474102" y="5127327"/>
                </a:moveTo>
                <a:lnTo>
                  <a:pt x="11487898" y="5133238"/>
                </a:lnTo>
                <a:lnTo>
                  <a:pt x="11457583" y="5148266"/>
                </a:lnTo>
                <a:cubicBezTo>
                  <a:pt x="11464927" y="5135070"/>
                  <a:pt x="11468601" y="5128472"/>
                  <a:pt x="11474102" y="5127327"/>
                </a:cubicBezTo>
                <a:close/>
                <a:moveTo>
                  <a:pt x="11833593" y="4780074"/>
                </a:moveTo>
                <a:cubicBezTo>
                  <a:pt x="11463521" y="5043575"/>
                  <a:pt x="11472264" y="4974629"/>
                  <a:pt x="11076028" y="5127056"/>
                </a:cubicBezTo>
                <a:cubicBezTo>
                  <a:pt x="11046648" y="5179839"/>
                  <a:pt x="10918604" y="5165482"/>
                  <a:pt x="10947933" y="5182716"/>
                </a:cubicBezTo>
                <a:cubicBezTo>
                  <a:pt x="10440725" y="5462441"/>
                  <a:pt x="10392485" y="5420761"/>
                  <a:pt x="9934908" y="5482762"/>
                </a:cubicBezTo>
                <a:lnTo>
                  <a:pt x="9622931" y="5509444"/>
                </a:lnTo>
                <a:lnTo>
                  <a:pt x="9467025" y="5562898"/>
                </a:lnTo>
                <a:lnTo>
                  <a:pt x="9476653" y="5560316"/>
                </a:lnTo>
                <a:lnTo>
                  <a:pt x="9463425" y="5569798"/>
                </a:lnTo>
                <a:lnTo>
                  <a:pt x="9442531" y="5609849"/>
                </a:lnTo>
                <a:lnTo>
                  <a:pt x="9455982" y="5617122"/>
                </a:lnTo>
                <a:cubicBezTo>
                  <a:pt x="9470191" y="5620000"/>
                  <a:pt x="9491281" y="5621446"/>
                  <a:pt x="9520625" y="5621177"/>
                </a:cubicBezTo>
                <a:lnTo>
                  <a:pt x="9654527" y="5592923"/>
                </a:lnTo>
                <a:lnTo>
                  <a:pt x="9640948" y="5601148"/>
                </a:lnTo>
                <a:cubicBezTo>
                  <a:pt x="9520634" y="5660950"/>
                  <a:pt x="9276533" y="5721087"/>
                  <a:pt x="9118659" y="5724048"/>
                </a:cubicBezTo>
                <a:cubicBezTo>
                  <a:pt x="9134620" y="5716695"/>
                  <a:pt x="9131561" y="5719767"/>
                  <a:pt x="9166543" y="5701985"/>
                </a:cubicBezTo>
                <a:cubicBezTo>
                  <a:pt x="9201523" y="5684204"/>
                  <a:pt x="9357151" y="5666211"/>
                  <a:pt x="9328543" y="5617360"/>
                </a:cubicBezTo>
                <a:cubicBezTo>
                  <a:pt x="9328543" y="5617360"/>
                  <a:pt x="9176180" y="5666529"/>
                  <a:pt x="9137935" y="5653135"/>
                </a:cubicBezTo>
                <a:cubicBezTo>
                  <a:pt x="9128398" y="5636852"/>
                  <a:pt x="9135763" y="5607063"/>
                  <a:pt x="9109330" y="5604284"/>
                </a:cubicBezTo>
                <a:cubicBezTo>
                  <a:pt x="9082896" y="5601504"/>
                  <a:pt x="9021841" y="5625989"/>
                  <a:pt x="8979333" y="5636455"/>
                </a:cubicBezTo>
                <a:cubicBezTo>
                  <a:pt x="8936823" y="5646922"/>
                  <a:pt x="8913016" y="5643278"/>
                  <a:pt x="8854273" y="5667077"/>
                </a:cubicBezTo>
                <a:cubicBezTo>
                  <a:pt x="8795530" y="5690877"/>
                  <a:pt x="8626880" y="5779248"/>
                  <a:pt x="8626880" y="5779248"/>
                </a:cubicBezTo>
                <a:cubicBezTo>
                  <a:pt x="8665123" y="5792641"/>
                  <a:pt x="8794220" y="5799774"/>
                  <a:pt x="8832468" y="5813168"/>
                </a:cubicBezTo>
                <a:cubicBezTo>
                  <a:pt x="8947201" y="5853347"/>
                  <a:pt x="9587397" y="5773144"/>
                  <a:pt x="9357620" y="5848006"/>
                </a:cubicBezTo>
                <a:cubicBezTo>
                  <a:pt x="9797897" y="5769196"/>
                  <a:pt x="9832032" y="5889928"/>
                  <a:pt x="10119329" y="5757545"/>
                </a:cubicBezTo>
                <a:cubicBezTo>
                  <a:pt x="10356256" y="5694896"/>
                  <a:pt x="10585537" y="5674183"/>
                  <a:pt x="10821154" y="5594692"/>
                </a:cubicBezTo>
                <a:lnTo>
                  <a:pt x="10913513" y="5422747"/>
                </a:lnTo>
                <a:lnTo>
                  <a:pt x="11101191" y="5382732"/>
                </a:lnTo>
                <a:cubicBezTo>
                  <a:pt x="11257100" y="5347383"/>
                  <a:pt x="11244774" y="5250869"/>
                  <a:pt x="11398871" y="5183813"/>
                </a:cubicBezTo>
                <a:lnTo>
                  <a:pt x="11428202" y="5201047"/>
                </a:lnTo>
                <a:lnTo>
                  <a:pt x="11442891" y="5174657"/>
                </a:lnTo>
                <a:lnTo>
                  <a:pt x="11530933" y="5156343"/>
                </a:lnTo>
                <a:cubicBezTo>
                  <a:pt x="11574955" y="5147188"/>
                  <a:pt x="11545623" y="5129953"/>
                  <a:pt x="11501604" y="5139108"/>
                </a:cubicBezTo>
                <a:lnTo>
                  <a:pt x="11487898" y="5133238"/>
                </a:lnTo>
                <a:lnTo>
                  <a:pt x="11529819" y="5112457"/>
                </a:lnTo>
                <a:cubicBezTo>
                  <a:pt x="11614428" y="5085013"/>
                  <a:pt x="11833556" y="4832587"/>
                  <a:pt x="11833593" y="4780074"/>
                </a:cubicBezTo>
                <a:close/>
                <a:moveTo>
                  <a:pt x="5833845" y="4408656"/>
                </a:moveTo>
                <a:lnTo>
                  <a:pt x="5777106" y="4425958"/>
                </a:lnTo>
                <a:cubicBezTo>
                  <a:pt x="5729834" y="4440423"/>
                  <a:pt x="5682792" y="4457034"/>
                  <a:pt x="5628695" y="4490707"/>
                </a:cubicBezTo>
                <a:cubicBezTo>
                  <a:pt x="5619811" y="4490607"/>
                  <a:pt x="5594066" y="4498886"/>
                  <a:pt x="5586096" y="4507366"/>
                </a:cubicBezTo>
                <a:lnTo>
                  <a:pt x="5536355" y="4531768"/>
                </a:lnTo>
                <a:lnTo>
                  <a:pt x="5515365" y="4547122"/>
                </a:lnTo>
                <a:lnTo>
                  <a:pt x="5502659" y="4561284"/>
                </a:lnTo>
                <a:lnTo>
                  <a:pt x="5496606" y="4560740"/>
                </a:lnTo>
                <a:cubicBezTo>
                  <a:pt x="5494703" y="4561953"/>
                  <a:pt x="5494294" y="4565143"/>
                  <a:pt x="5493468" y="4571522"/>
                </a:cubicBezTo>
                <a:lnTo>
                  <a:pt x="5502659" y="4561284"/>
                </a:lnTo>
                <a:lnTo>
                  <a:pt x="5508669" y="4561823"/>
                </a:lnTo>
                <a:cubicBezTo>
                  <a:pt x="5523873" y="4552121"/>
                  <a:pt x="5537428" y="4555180"/>
                  <a:pt x="5522226" y="4564883"/>
                </a:cubicBezTo>
                <a:cubicBezTo>
                  <a:pt x="5522226" y="4564883"/>
                  <a:pt x="5505374" y="4587344"/>
                  <a:pt x="5491819" y="4584283"/>
                </a:cubicBezTo>
                <a:lnTo>
                  <a:pt x="5490171" y="4597043"/>
                </a:lnTo>
                <a:lnTo>
                  <a:pt x="5476618" y="4593983"/>
                </a:lnTo>
                <a:cubicBezTo>
                  <a:pt x="5380456" y="4690467"/>
                  <a:pt x="5272387" y="4771129"/>
                  <a:pt x="5157358" y="4797688"/>
                </a:cubicBezTo>
                <a:lnTo>
                  <a:pt x="5121095" y="4838885"/>
                </a:lnTo>
                <a:lnTo>
                  <a:pt x="5129127" y="4834665"/>
                </a:lnTo>
                <a:cubicBezTo>
                  <a:pt x="5356551" y="4710720"/>
                  <a:pt x="5559773" y="4590629"/>
                  <a:pt x="5733680" y="4477572"/>
                </a:cubicBezTo>
                <a:close/>
                <a:moveTo>
                  <a:pt x="4682012" y="4265945"/>
                </a:moveTo>
                <a:cubicBezTo>
                  <a:pt x="4673134" y="4265955"/>
                  <a:pt x="4657627" y="4266947"/>
                  <a:pt x="4634333" y="4267544"/>
                </a:cubicBezTo>
                <a:cubicBezTo>
                  <a:pt x="4541161" y="4269933"/>
                  <a:pt x="4172765" y="4330013"/>
                  <a:pt x="4055046" y="4343915"/>
                </a:cubicBezTo>
                <a:cubicBezTo>
                  <a:pt x="3937328" y="4357817"/>
                  <a:pt x="3923045" y="4314004"/>
                  <a:pt x="3928022" y="4350958"/>
                </a:cubicBezTo>
                <a:cubicBezTo>
                  <a:pt x="3918958" y="4390465"/>
                  <a:pt x="3961788" y="4539439"/>
                  <a:pt x="3954714" y="4603932"/>
                </a:cubicBezTo>
                <a:cubicBezTo>
                  <a:pt x="3947641" y="4668425"/>
                  <a:pt x="3945872" y="4733394"/>
                  <a:pt x="3948764" y="4829818"/>
                </a:cubicBezTo>
                <a:cubicBezTo>
                  <a:pt x="3951655" y="4926243"/>
                  <a:pt x="3964899" y="5099489"/>
                  <a:pt x="3972062" y="5182481"/>
                </a:cubicBezTo>
                <a:cubicBezTo>
                  <a:pt x="3977434" y="5244725"/>
                  <a:pt x="3991435" y="5275157"/>
                  <a:pt x="3993888" y="5301612"/>
                </a:cubicBezTo>
                <a:lnTo>
                  <a:pt x="3992798" y="5314897"/>
                </a:lnTo>
                <a:lnTo>
                  <a:pt x="4044917" y="5296730"/>
                </a:lnTo>
                <a:cubicBezTo>
                  <a:pt x="4097966" y="5277518"/>
                  <a:pt x="4142339" y="5257988"/>
                  <a:pt x="4166792" y="5230677"/>
                </a:cubicBezTo>
                <a:cubicBezTo>
                  <a:pt x="4203975" y="5212807"/>
                  <a:pt x="4217941" y="5212677"/>
                  <a:pt x="4229801" y="5215354"/>
                </a:cubicBezTo>
                <a:lnTo>
                  <a:pt x="4240308" y="5217727"/>
                </a:lnTo>
                <a:lnTo>
                  <a:pt x="4229329" y="5172572"/>
                </a:lnTo>
                <a:cubicBezTo>
                  <a:pt x="4198615" y="5053728"/>
                  <a:pt x="4162306" y="4933770"/>
                  <a:pt x="4156038" y="4863498"/>
                </a:cubicBezTo>
                <a:cubicBezTo>
                  <a:pt x="4143504" y="4722955"/>
                  <a:pt x="4112710" y="4723557"/>
                  <a:pt x="4193837" y="4631699"/>
                </a:cubicBezTo>
                <a:cubicBezTo>
                  <a:pt x="4274964" y="4539841"/>
                  <a:pt x="4532049" y="4402717"/>
                  <a:pt x="4614081" y="4329580"/>
                </a:cubicBezTo>
                <a:cubicBezTo>
                  <a:pt x="4675605" y="4274728"/>
                  <a:pt x="4708645" y="4265915"/>
                  <a:pt x="4682012" y="4265945"/>
                </a:cubicBezTo>
                <a:close/>
                <a:moveTo>
                  <a:pt x="6316140" y="4112787"/>
                </a:moveTo>
                <a:cubicBezTo>
                  <a:pt x="6238134" y="4171902"/>
                  <a:pt x="6164733" y="4211784"/>
                  <a:pt x="6098874" y="4249607"/>
                </a:cubicBezTo>
                <a:lnTo>
                  <a:pt x="6078668" y="4262101"/>
                </a:lnTo>
                <a:lnTo>
                  <a:pt x="6190588" y="4208042"/>
                </a:lnTo>
                <a:lnTo>
                  <a:pt x="6340527" y="4120091"/>
                </a:lnTo>
                <a:lnTo>
                  <a:pt x="6335824" y="4120509"/>
                </a:lnTo>
                <a:cubicBezTo>
                  <a:pt x="6325941" y="4121468"/>
                  <a:pt x="6317056" y="4121370"/>
                  <a:pt x="6316140" y="4112787"/>
                </a:cubicBezTo>
                <a:close/>
                <a:moveTo>
                  <a:pt x="11549474" y="3964035"/>
                </a:moveTo>
                <a:cubicBezTo>
                  <a:pt x="11546503" y="3987053"/>
                  <a:pt x="11545018" y="3998563"/>
                  <a:pt x="11538164" y="4002941"/>
                </a:cubicBezTo>
                <a:lnTo>
                  <a:pt x="11516326" y="4000984"/>
                </a:lnTo>
                <a:close/>
                <a:moveTo>
                  <a:pt x="6816832" y="3627781"/>
                </a:moveTo>
                <a:cubicBezTo>
                  <a:pt x="6821046" y="3625686"/>
                  <a:pt x="6823269" y="3625712"/>
                  <a:pt x="6823727" y="3630002"/>
                </a:cubicBezTo>
                <a:cubicBezTo>
                  <a:pt x="6815757" y="3638482"/>
                  <a:pt x="6798901" y="3646863"/>
                  <a:pt x="6797984" y="3638283"/>
                </a:cubicBezTo>
                <a:cubicBezTo>
                  <a:pt x="6806411" y="3634092"/>
                  <a:pt x="6812618" y="3629876"/>
                  <a:pt x="6816832" y="3627781"/>
                </a:cubicBezTo>
                <a:close/>
                <a:moveTo>
                  <a:pt x="7163143" y="3432811"/>
                </a:moveTo>
                <a:lnTo>
                  <a:pt x="7158103" y="3436652"/>
                </a:lnTo>
                <a:lnTo>
                  <a:pt x="7126747" y="3472451"/>
                </a:lnTo>
                <a:lnTo>
                  <a:pt x="7140458" y="3458495"/>
                </a:lnTo>
                <a:close/>
                <a:moveTo>
                  <a:pt x="7506464" y="3009458"/>
                </a:moveTo>
                <a:cubicBezTo>
                  <a:pt x="7500313" y="3018113"/>
                  <a:pt x="7494163" y="3026769"/>
                  <a:pt x="7488012" y="3035425"/>
                </a:cubicBezTo>
                <a:cubicBezTo>
                  <a:pt x="7464791" y="3067301"/>
                  <a:pt x="7441340" y="3097032"/>
                  <a:pt x="7409462" y="3130955"/>
                </a:cubicBezTo>
                <a:lnTo>
                  <a:pt x="7412280" y="3137522"/>
                </a:lnTo>
                <a:lnTo>
                  <a:pt x="7451625" y="3088304"/>
                </a:lnTo>
                <a:cubicBezTo>
                  <a:pt x="7469905" y="3062022"/>
                  <a:pt x="7488184" y="3035740"/>
                  <a:pt x="7506464" y="3009458"/>
                </a:cubicBezTo>
                <a:close/>
                <a:moveTo>
                  <a:pt x="9962473" y="2573771"/>
                </a:moveTo>
                <a:cubicBezTo>
                  <a:pt x="9954240" y="2575102"/>
                  <a:pt x="9948346" y="2584543"/>
                  <a:pt x="9948346" y="2584543"/>
                </a:cubicBezTo>
                <a:cubicBezTo>
                  <a:pt x="9954240" y="2575102"/>
                  <a:pt x="9954240" y="2575102"/>
                  <a:pt x="9962473" y="2573771"/>
                </a:cubicBezTo>
                <a:close/>
                <a:moveTo>
                  <a:pt x="7950425" y="2307325"/>
                </a:moveTo>
                <a:lnTo>
                  <a:pt x="7863707" y="2439739"/>
                </a:lnTo>
                <a:cubicBezTo>
                  <a:pt x="7835426" y="2486556"/>
                  <a:pt x="7807375" y="2535520"/>
                  <a:pt x="7777330" y="2586603"/>
                </a:cubicBezTo>
                <a:cubicBezTo>
                  <a:pt x="7725212" y="2680289"/>
                  <a:pt x="7664205" y="2773874"/>
                  <a:pt x="7594313" y="2867360"/>
                </a:cubicBezTo>
                <a:lnTo>
                  <a:pt x="7584451" y="2897328"/>
                </a:lnTo>
                <a:cubicBezTo>
                  <a:pt x="7630408" y="2831251"/>
                  <a:pt x="7676366" y="2765173"/>
                  <a:pt x="7722324" y="2699096"/>
                </a:cubicBezTo>
                <a:close/>
                <a:moveTo>
                  <a:pt x="8232121" y="1603802"/>
                </a:moveTo>
                <a:lnTo>
                  <a:pt x="8231724" y="1606141"/>
                </a:lnTo>
                <a:cubicBezTo>
                  <a:pt x="8204589" y="1663684"/>
                  <a:pt x="8175551" y="1750132"/>
                  <a:pt x="8151987" y="1829409"/>
                </a:cubicBezTo>
                <a:lnTo>
                  <a:pt x="8133960" y="1892860"/>
                </a:lnTo>
                <a:cubicBezTo>
                  <a:pt x="8133875" y="1892978"/>
                  <a:pt x="8133791" y="1893095"/>
                  <a:pt x="8133705" y="1893213"/>
                </a:cubicBezTo>
                <a:cubicBezTo>
                  <a:pt x="8131828" y="1896404"/>
                  <a:pt x="8130065" y="1900670"/>
                  <a:pt x="8130523" y="1904961"/>
                </a:cubicBezTo>
                <a:lnTo>
                  <a:pt x="8133960" y="1892860"/>
                </a:lnTo>
                <a:cubicBezTo>
                  <a:pt x="8135165" y="1891207"/>
                  <a:pt x="8136369" y="1889552"/>
                  <a:pt x="8137574" y="1887899"/>
                </a:cubicBezTo>
                <a:cubicBezTo>
                  <a:pt x="8147378" y="1896581"/>
                  <a:pt x="8148297" y="1905162"/>
                  <a:pt x="8140324" y="1913641"/>
                </a:cubicBezTo>
                <a:lnTo>
                  <a:pt x="8140439" y="1914714"/>
                </a:lnTo>
                <a:lnTo>
                  <a:pt x="8140655" y="1916714"/>
                </a:lnTo>
                <a:lnTo>
                  <a:pt x="8216914" y="1735624"/>
                </a:lnTo>
                <a:lnTo>
                  <a:pt x="8233176" y="1692628"/>
                </a:lnTo>
                <a:lnTo>
                  <a:pt x="8237452" y="1645208"/>
                </a:lnTo>
                <a:close/>
                <a:moveTo>
                  <a:pt x="8287351" y="1463489"/>
                </a:moveTo>
                <a:cubicBezTo>
                  <a:pt x="8285037" y="1495745"/>
                  <a:pt x="8283749" y="1525730"/>
                  <a:pt x="8282951" y="1554290"/>
                </a:cubicBezTo>
                <a:lnTo>
                  <a:pt x="8282825" y="1561350"/>
                </a:lnTo>
                <a:lnTo>
                  <a:pt x="8283828" y="1558699"/>
                </a:lnTo>
                <a:lnTo>
                  <a:pt x="8297748" y="1468465"/>
                </a:lnTo>
                <a:lnTo>
                  <a:pt x="8297617" y="1468226"/>
                </a:lnTo>
                <a:cubicBezTo>
                  <a:pt x="8295311" y="1465536"/>
                  <a:pt x="8292167" y="1463679"/>
                  <a:pt x="8287351" y="1463489"/>
                </a:cubicBezTo>
                <a:close/>
                <a:moveTo>
                  <a:pt x="7968738" y="836419"/>
                </a:moveTo>
                <a:cubicBezTo>
                  <a:pt x="7979554" y="835523"/>
                  <a:pt x="7980780" y="842192"/>
                  <a:pt x="7988168" y="847319"/>
                </a:cubicBezTo>
                <a:cubicBezTo>
                  <a:pt x="7978102" y="852936"/>
                  <a:pt x="7972614" y="867223"/>
                  <a:pt x="7960909" y="867823"/>
                </a:cubicBezTo>
                <a:cubicBezTo>
                  <a:pt x="7949885" y="869545"/>
                  <a:pt x="7946608" y="859515"/>
                  <a:pt x="7945999" y="850368"/>
                </a:cubicBezTo>
                <a:cubicBezTo>
                  <a:pt x="7945054" y="834847"/>
                  <a:pt x="7958811" y="837609"/>
                  <a:pt x="7968738" y="836419"/>
                </a:cubicBezTo>
                <a:close/>
                <a:moveTo>
                  <a:pt x="8168279" y="831753"/>
                </a:moveTo>
                <a:cubicBezTo>
                  <a:pt x="8175807" y="832454"/>
                  <a:pt x="8180667" y="832273"/>
                  <a:pt x="8182372" y="840887"/>
                </a:cubicBezTo>
                <a:cubicBezTo>
                  <a:pt x="8183393" y="848382"/>
                  <a:pt x="8173672" y="848746"/>
                  <a:pt x="8168672" y="853352"/>
                </a:cubicBezTo>
                <a:cubicBezTo>
                  <a:pt x="8157781" y="862275"/>
                  <a:pt x="8148397" y="869012"/>
                  <a:pt x="8137713" y="877106"/>
                </a:cubicBezTo>
                <a:cubicBezTo>
                  <a:pt x="8132364" y="886968"/>
                  <a:pt x="8126541" y="894881"/>
                  <a:pt x="8116473" y="900497"/>
                </a:cubicBezTo>
                <a:cubicBezTo>
                  <a:pt x="8110929" y="899559"/>
                  <a:pt x="8107231" y="902807"/>
                  <a:pt x="8103736" y="905230"/>
                </a:cubicBezTo>
                <a:cubicBezTo>
                  <a:pt x="8100245" y="907653"/>
                  <a:pt x="8097575" y="906770"/>
                  <a:pt x="8094017" y="905593"/>
                </a:cubicBezTo>
                <a:cubicBezTo>
                  <a:pt x="8087855" y="907133"/>
                  <a:pt x="8082583" y="908967"/>
                  <a:pt x="8075737" y="909387"/>
                </a:cubicBezTo>
                <a:cubicBezTo>
                  <a:pt x="8068892" y="909806"/>
                  <a:pt x="8062869" y="906920"/>
                  <a:pt x="8060753" y="899957"/>
                </a:cubicBezTo>
                <a:cubicBezTo>
                  <a:pt x="8058637" y="892996"/>
                  <a:pt x="8064593" y="892282"/>
                  <a:pt x="8069181" y="889327"/>
                </a:cubicBezTo>
                <a:cubicBezTo>
                  <a:pt x="8070278" y="888794"/>
                  <a:pt x="8073152" y="888851"/>
                  <a:pt x="8073359" y="888024"/>
                </a:cubicBezTo>
                <a:cubicBezTo>
                  <a:pt x="8077317" y="880835"/>
                  <a:pt x="8082211" y="875688"/>
                  <a:pt x="8087722" y="871752"/>
                </a:cubicBezTo>
                <a:lnTo>
                  <a:pt x="8092057" y="869589"/>
                </a:lnTo>
                <a:lnTo>
                  <a:pt x="8088262" y="870252"/>
                </a:lnTo>
                <a:cubicBezTo>
                  <a:pt x="8084617" y="868935"/>
                  <a:pt x="8080597" y="866711"/>
                  <a:pt x="8077826" y="866242"/>
                </a:cubicBezTo>
                <a:cubicBezTo>
                  <a:pt x="8080908" y="865473"/>
                  <a:pt x="8082208" y="864113"/>
                  <a:pt x="8085289" y="863344"/>
                </a:cubicBezTo>
                <a:cubicBezTo>
                  <a:pt x="8086726" y="863372"/>
                  <a:pt x="8090372" y="863235"/>
                  <a:pt x="8093230" y="863847"/>
                </a:cubicBezTo>
                <a:lnTo>
                  <a:pt x="8095748" y="867748"/>
                </a:lnTo>
                <a:lnTo>
                  <a:pt x="8105783" y="862742"/>
                </a:lnTo>
                <a:cubicBezTo>
                  <a:pt x="8118630" y="858046"/>
                  <a:pt x="8132664" y="854861"/>
                  <a:pt x="8145335" y="846528"/>
                </a:cubicBezTo>
                <a:cubicBezTo>
                  <a:pt x="8151160" y="838614"/>
                  <a:pt x="8159513" y="836010"/>
                  <a:pt x="8168279" y="831753"/>
                </a:cubicBezTo>
                <a:close/>
                <a:moveTo>
                  <a:pt x="8068424" y="811245"/>
                </a:moveTo>
                <a:cubicBezTo>
                  <a:pt x="8073902" y="808586"/>
                  <a:pt x="8080402" y="813417"/>
                  <a:pt x="8084436" y="816542"/>
                </a:cubicBezTo>
                <a:cubicBezTo>
                  <a:pt x="8086900" y="818251"/>
                  <a:pt x="8082995" y="822328"/>
                  <a:pt x="8084361" y="824570"/>
                </a:cubicBezTo>
                <a:cubicBezTo>
                  <a:pt x="8076215" y="826347"/>
                  <a:pt x="8070671" y="825408"/>
                  <a:pt x="8063283" y="820279"/>
                </a:cubicBezTo>
                <a:cubicBezTo>
                  <a:pt x="8064790" y="818096"/>
                  <a:pt x="8066232" y="812310"/>
                  <a:pt x="8068424" y="811245"/>
                </a:cubicBezTo>
                <a:close/>
                <a:moveTo>
                  <a:pt x="7960234" y="770090"/>
                </a:moveTo>
                <a:cubicBezTo>
                  <a:pt x="7963792" y="771266"/>
                  <a:pt x="7974130" y="768424"/>
                  <a:pt x="7974468" y="774797"/>
                </a:cubicBezTo>
                <a:cubicBezTo>
                  <a:pt x="7973982" y="784477"/>
                  <a:pt x="7963643" y="787319"/>
                  <a:pt x="7957341" y="793286"/>
                </a:cubicBezTo>
                <a:cubicBezTo>
                  <a:pt x="7956039" y="794644"/>
                  <a:pt x="7949605" y="793410"/>
                  <a:pt x="7947143" y="791701"/>
                </a:cubicBezTo>
                <a:cubicBezTo>
                  <a:pt x="7941945" y="785509"/>
                  <a:pt x="7947423" y="782849"/>
                  <a:pt x="7950439" y="778479"/>
                </a:cubicBezTo>
                <a:cubicBezTo>
                  <a:pt x="7953249" y="774934"/>
                  <a:pt x="7956535" y="773338"/>
                  <a:pt x="7960234" y="770090"/>
                </a:cubicBezTo>
                <a:close/>
                <a:moveTo>
                  <a:pt x="7809416" y="706780"/>
                </a:moveTo>
                <a:cubicBezTo>
                  <a:pt x="7816327" y="709961"/>
                  <a:pt x="7821666" y="711726"/>
                  <a:pt x="7819811" y="719164"/>
                </a:cubicBezTo>
                <a:cubicBezTo>
                  <a:pt x="7817338" y="729082"/>
                  <a:pt x="7808443" y="726139"/>
                  <a:pt x="7801185" y="728211"/>
                </a:cubicBezTo>
                <a:cubicBezTo>
                  <a:pt x="7787559" y="732649"/>
                  <a:pt x="7776125" y="736024"/>
                  <a:pt x="7762705" y="739637"/>
                </a:cubicBezTo>
                <a:cubicBezTo>
                  <a:pt x="7754212" y="746667"/>
                  <a:pt x="7745241" y="751751"/>
                  <a:pt x="7733329" y="753179"/>
                </a:cubicBezTo>
                <a:cubicBezTo>
                  <a:pt x="7728197" y="750586"/>
                  <a:pt x="7722925" y="752421"/>
                  <a:pt x="7718747" y="753723"/>
                </a:cubicBezTo>
                <a:cubicBezTo>
                  <a:pt x="7714572" y="755025"/>
                  <a:pt x="7712109" y="753316"/>
                  <a:pt x="7708962" y="750486"/>
                </a:cubicBezTo>
                <a:cubicBezTo>
                  <a:pt x="7702528" y="749252"/>
                  <a:pt x="7696571" y="749967"/>
                  <a:pt x="7690345" y="747906"/>
                </a:cubicBezTo>
                <a:cubicBezTo>
                  <a:pt x="7683912" y="746673"/>
                  <a:pt x="7678509" y="741307"/>
                  <a:pt x="7678378" y="734107"/>
                </a:cubicBezTo>
                <a:cubicBezTo>
                  <a:pt x="7678246" y="726907"/>
                  <a:pt x="7685569" y="728435"/>
                  <a:pt x="7690841" y="726600"/>
                </a:cubicBezTo>
                <a:cubicBezTo>
                  <a:pt x="7691938" y="726067"/>
                  <a:pt x="7694605" y="726950"/>
                  <a:pt x="7695701" y="726418"/>
                </a:cubicBezTo>
                <a:cubicBezTo>
                  <a:pt x="7720977" y="706152"/>
                  <a:pt x="7750400" y="719464"/>
                  <a:pt x="7781004" y="712589"/>
                </a:cubicBezTo>
                <a:cubicBezTo>
                  <a:pt x="7789086" y="707212"/>
                  <a:pt x="7798600" y="707675"/>
                  <a:pt x="7809416" y="706780"/>
                </a:cubicBezTo>
                <a:close/>
                <a:moveTo>
                  <a:pt x="8043045" y="704445"/>
                </a:moveTo>
                <a:cubicBezTo>
                  <a:pt x="8049272" y="706504"/>
                  <a:pt x="8053103" y="710455"/>
                  <a:pt x="8049676" y="716477"/>
                </a:cubicBezTo>
                <a:cubicBezTo>
                  <a:pt x="8047755" y="720315"/>
                  <a:pt x="8042754" y="724924"/>
                  <a:pt x="8036734" y="722037"/>
                </a:cubicBezTo>
                <a:cubicBezTo>
                  <a:pt x="8030711" y="719150"/>
                  <a:pt x="8027088" y="714373"/>
                  <a:pt x="8029419" y="708883"/>
                </a:cubicBezTo>
                <a:cubicBezTo>
                  <a:pt x="8031751" y="703391"/>
                  <a:pt x="8036818" y="702383"/>
                  <a:pt x="8043045" y="704445"/>
                </a:cubicBezTo>
                <a:close/>
                <a:moveTo>
                  <a:pt x="11399907" y="685470"/>
                </a:moveTo>
                <a:lnTo>
                  <a:pt x="11405175" y="692861"/>
                </a:lnTo>
                <a:cubicBezTo>
                  <a:pt x="11405746" y="691926"/>
                  <a:pt x="11406316" y="690990"/>
                  <a:pt x="11406887" y="690054"/>
                </a:cubicBezTo>
                <a:close/>
                <a:moveTo>
                  <a:pt x="8126782" y="680480"/>
                </a:moveTo>
                <a:cubicBezTo>
                  <a:pt x="8133251" y="680607"/>
                  <a:pt x="8139684" y="681840"/>
                  <a:pt x="8146834" y="685994"/>
                </a:cubicBezTo>
                <a:cubicBezTo>
                  <a:pt x="8146347" y="695675"/>
                  <a:pt x="8138883" y="698573"/>
                  <a:pt x="8131896" y="703419"/>
                </a:cubicBezTo>
                <a:cubicBezTo>
                  <a:pt x="8123685" y="701596"/>
                  <a:pt x="8117934" y="701483"/>
                  <a:pt x="8109243" y="697715"/>
                </a:cubicBezTo>
                <a:cubicBezTo>
                  <a:pt x="8100553" y="693945"/>
                  <a:pt x="8097342" y="687515"/>
                  <a:pt x="8106519" y="681605"/>
                </a:cubicBezTo>
                <a:cubicBezTo>
                  <a:pt x="8113810" y="681333"/>
                  <a:pt x="8120313" y="680353"/>
                  <a:pt x="8126782" y="680480"/>
                </a:cubicBezTo>
                <a:close/>
                <a:moveTo>
                  <a:pt x="7718552" y="657935"/>
                </a:moveTo>
                <a:cubicBezTo>
                  <a:pt x="7724507" y="657222"/>
                  <a:pt x="7728815" y="663120"/>
                  <a:pt x="7731550" y="667602"/>
                </a:cubicBezTo>
                <a:cubicBezTo>
                  <a:pt x="7732917" y="669845"/>
                  <a:pt x="7728329" y="672800"/>
                  <a:pt x="7728805" y="674747"/>
                </a:cubicBezTo>
                <a:cubicBezTo>
                  <a:pt x="7720387" y="673752"/>
                  <a:pt x="7715256" y="671159"/>
                  <a:pt x="7710264" y="664140"/>
                </a:cubicBezTo>
                <a:cubicBezTo>
                  <a:pt x="7712455" y="663076"/>
                  <a:pt x="7715676" y="657879"/>
                  <a:pt x="7718552" y="657935"/>
                </a:cubicBezTo>
                <a:close/>
                <a:moveTo>
                  <a:pt x="7595116" y="646066"/>
                </a:moveTo>
                <a:cubicBezTo>
                  <a:pt x="7600121" y="646268"/>
                  <a:pt x="7605852" y="648387"/>
                  <a:pt x="7610951" y="649180"/>
                </a:cubicBezTo>
                <a:cubicBezTo>
                  <a:pt x="7621150" y="650764"/>
                  <a:pt x="7621487" y="657137"/>
                  <a:pt x="7626478" y="664156"/>
                </a:cubicBezTo>
                <a:cubicBezTo>
                  <a:pt x="7615456" y="665878"/>
                  <a:pt x="7604152" y="676451"/>
                  <a:pt x="7592175" y="674280"/>
                </a:cubicBezTo>
                <a:cubicBezTo>
                  <a:pt x="7580403" y="671280"/>
                  <a:pt x="7580891" y="661601"/>
                  <a:pt x="7583635" y="654457"/>
                </a:cubicBezTo>
                <a:cubicBezTo>
                  <a:pt x="7585831" y="647579"/>
                  <a:pt x="7590111" y="645863"/>
                  <a:pt x="7595116" y="646066"/>
                </a:cubicBezTo>
                <a:close/>
                <a:moveTo>
                  <a:pt x="8022083" y="629605"/>
                </a:moveTo>
                <a:cubicBezTo>
                  <a:pt x="8031016" y="630294"/>
                  <a:pt x="8040623" y="632074"/>
                  <a:pt x="8050837" y="634559"/>
                </a:cubicBezTo>
                <a:cubicBezTo>
                  <a:pt x="8035011" y="651689"/>
                  <a:pt x="8017816" y="666578"/>
                  <a:pt x="7995014" y="676926"/>
                </a:cubicBezTo>
                <a:cubicBezTo>
                  <a:pt x="7981530" y="676938"/>
                  <a:pt x="7970236" y="675887"/>
                  <a:pt x="7961826" y="663263"/>
                </a:cubicBezTo>
                <a:cubicBezTo>
                  <a:pt x="7974581" y="635278"/>
                  <a:pt x="7995289" y="627535"/>
                  <a:pt x="8022083" y="629605"/>
                </a:cubicBezTo>
                <a:close/>
                <a:moveTo>
                  <a:pt x="8070767" y="578753"/>
                </a:moveTo>
                <a:cubicBezTo>
                  <a:pt x="8073385" y="579843"/>
                  <a:pt x="8075865" y="582452"/>
                  <a:pt x="8077573" y="585254"/>
                </a:cubicBezTo>
                <a:cubicBezTo>
                  <a:pt x="8079624" y="588616"/>
                  <a:pt x="8079845" y="591596"/>
                  <a:pt x="8078868" y="594069"/>
                </a:cubicBezTo>
                <a:cubicBezTo>
                  <a:pt x="8077888" y="596542"/>
                  <a:pt x="8075714" y="598505"/>
                  <a:pt x="8072975" y="599836"/>
                </a:cubicBezTo>
                <a:cubicBezTo>
                  <a:pt x="8064078" y="596893"/>
                  <a:pt x="8059294" y="589048"/>
                  <a:pt x="8063133" y="581372"/>
                </a:cubicBezTo>
                <a:cubicBezTo>
                  <a:pt x="8065394" y="578094"/>
                  <a:pt x="8068150" y="577663"/>
                  <a:pt x="8070767" y="578753"/>
                </a:cubicBezTo>
                <a:close/>
                <a:moveTo>
                  <a:pt x="10901435" y="525586"/>
                </a:moveTo>
                <a:lnTo>
                  <a:pt x="10900360" y="537780"/>
                </a:lnTo>
                <a:cubicBezTo>
                  <a:pt x="10899193" y="533726"/>
                  <a:pt x="10900080" y="529337"/>
                  <a:pt x="10901262" y="525964"/>
                </a:cubicBezTo>
                <a:cubicBezTo>
                  <a:pt x="10901320" y="525838"/>
                  <a:pt x="10901378" y="525712"/>
                  <a:pt x="10901435" y="525586"/>
                </a:cubicBezTo>
                <a:close/>
                <a:moveTo>
                  <a:pt x="7970078" y="520062"/>
                </a:moveTo>
                <a:cubicBezTo>
                  <a:pt x="7977242" y="517399"/>
                  <a:pt x="7986381" y="518409"/>
                  <a:pt x="7997945" y="522235"/>
                </a:cubicBezTo>
                <a:cubicBezTo>
                  <a:pt x="7992868" y="534870"/>
                  <a:pt x="7979178" y="535708"/>
                  <a:pt x="7970067" y="545219"/>
                </a:cubicBezTo>
                <a:cubicBezTo>
                  <a:pt x="7963904" y="546759"/>
                  <a:pt x="7959457" y="545287"/>
                  <a:pt x="7954053" y="539922"/>
                </a:cubicBezTo>
                <a:cubicBezTo>
                  <a:pt x="7957724" y="529058"/>
                  <a:pt x="7962916" y="522724"/>
                  <a:pt x="7970078" y="520062"/>
                </a:cubicBezTo>
                <a:close/>
                <a:moveTo>
                  <a:pt x="8070852" y="471205"/>
                </a:moveTo>
                <a:cubicBezTo>
                  <a:pt x="8079290" y="470194"/>
                  <a:pt x="8089129" y="473225"/>
                  <a:pt x="8102165" y="478878"/>
                </a:cubicBezTo>
                <a:cubicBezTo>
                  <a:pt x="8095450" y="486499"/>
                  <a:pt x="8087779" y="490224"/>
                  <a:pt x="8076757" y="491946"/>
                </a:cubicBezTo>
                <a:cubicBezTo>
                  <a:pt x="8065876" y="489239"/>
                  <a:pt x="8058000" y="493792"/>
                  <a:pt x="8047942" y="487780"/>
                </a:cubicBezTo>
                <a:cubicBezTo>
                  <a:pt x="8055378" y="477269"/>
                  <a:pt x="8062416" y="472216"/>
                  <a:pt x="8070852" y="471205"/>
                </a:cubicBezTo>
                <a:close/>
                <a:moveTo>
                  <a:pt x="7958720" y="143590"/>
                </a:moveTo>
                <a:cubicBezTo>
                  <a:pt x="7968182" y="144261"/>
                  <a:pt x="7977953" y="146597"/>
                  <a:pt x="7988731" y="149716"/>
                </a:cubicBezTo>
                <a:cubicBezTo>
                  <a:pt x="7967435" y="157880"/>
                  <a:pt x="7952031" y="161730"/>
                  <a:pt x="7930548" y="147466"/>
                </a:cubicBezTo>
                <a:cubicBezTo>
                  <a:pt x="7940100" y="143917"/>
                  <a:pt x="7949256" y="142920"/>
                  <a:pt x="7958720" y="143590"/>
                </a:cubicBezTo>
                <a:close/>
                <a:moveTo>
                  <a:pt x="10992594" y="114048"/>
                </a:moveTo>
                <a:lnTo>
                  <a:pt x="11043562" y="185550"/>
                </a:lnTo>
                <a:cubicBezTo>
                  <a:pt x="11043732" y="185474"/>
                  <a:pt x="11043901" y="185397"/>
                  <a:pt x="11044070" y="185322"/>
                </a:cubicBezTo>
                <a:cubicBezTo>
                  <a:pt x="11066112" y="180958"/>
                  <a:pt x="11069953" y="175538"/>
                  <a:pt x="11070059" y="152666"/>
                </a:cubicBezTo>
                <a:cubicBezTo>
                  <a:pt x="11070049" y="145997"/>
                  <a:pt x="11071263" y="139270"/>
                  <a:pt x="11074256" y="133713"/>
                </a:cubicBezTo>
                <a:lnTo>
                  <a:pt x="11081038" y="128260"/>
                </a:lnTo>
                <a:lnTo>
                  <a:pt x="11061154" y="125445"/>
                </a:lnTo>
                <a:cubicBezTo>
                  <a:pt x="11048780" y="119363"/>
                  <a:pt x="11036661" y="120121"/>
                  <a:pt x="11023637" y="118586"/>
                </a:cubicBezTo>
                <a:cubicBezTo>
                  <a:pt x="11013200" y="120510"/>
                  <a:pt x="11003756" y="119791"/>
                  <a:pt x="10994961" y="114526"/>
                </a:cubicBezTo>
                <a:close/>
                <a:moveTo>
                  <a:pt x="10917303" y="108644"/>
                </a:moveTo>
                <a:lnTo>
                  <a:pt x="10911665" y="162116"/>
                </a:lnTo>
                <a:lnTo>
                  <a:pt x="10916707" y="164369"/>
                </a:lnTo>
                <a:cubicBezTo>
                  <a:pt x="10922527" y="166741"/>
                  <a:pt x="10925846" y="171540"/>
                  <a:pt x="10922523" y="177563"/>
                </a:cubicBezTo>
                <a:cubicBezTo>
                  <a:pt x="10921142" y="180770"/>
                  <a:pt x="10919093" y="181640"/>
                  <a:pt x="10916803" y="181509"/>
                </a:cubicBezTo>
                <a:lnTo>
                  <a:pt x="10909832" y="179508"/>
                </a:lnTo>
                <a:lnTo>
                  <a:pt x="10906852" y="207775"/>
                </a:lnTo>
                <a:cubicBezTo>
                  <a:pt x="10889259" y="355461"/>
                  <a:pt x="10867246" y="475212"/>
                  <a:pt x="10827397" y="583515"/>
                </a:cubicBezTo>
                <a:cubicBezTo>
                  <a:pt x="10833195" y="633515"/>
                  <a:pt x="10815420" y="721277"/>
                  <a:pt x="10797741" y="749597"/>
                </a:cubicBezTo>
                <a:cubicBezTo>
                  <a:pt x="10788385" y="717150"/>
                  <a:pt x="10773046" y="753584"/>
                  <a:pt x="10760135" y="738689"/>
                </a:cubicBezTo>
                <a:cubicBezTo>
                  <a:pt x="10750688" y="765680"/>
                  <a:pt x="10761257" y="772463"/>
                  <a:pt x="10749472" y="791345"/>
                </a:cubicBezTo>
                <a:cubicBezTo>
                  <a:pt x="10752933" y="833232"/>
                  <a:pt x="10781277" y="752255"/>
                  <a:pt x="10778845" y="803582"/>
                </a:cubicBezTo>
                <a:cubicBezTo>
                  <a:pt x="10749284" y="910226"/>
                  <a:pt x="10716263" y="974979"/>
                  <a:pt x="10697273" y="1088404"/>
                </a:cubicBezTo>
                <a:cubicBezTo>
                  <a:pt x="10671359" y="1118055"/>
                  <a:pt x="10652464" y="1172040"/>
                  <a:pt x="10635907" y="1234138"/>
                </a:cubicBezTo>
                <a:cubicBezTo>
                  <a:pt x="10617010" y="1288122"/>
                  <a:pt x="10592222" y="1351548"/>
                  <a:pt x="10568646" y="1389310"/>
                </a:cubicBezTo>
                <a:cubicBezTo>
                  <a:pt x="10583990" y="1352877"/>
                  <a:pt x="10573418" y="1346094"/>
                  <a:pt x="10571081" y="1337981"/>
                </a:cubicBezTo>
                <a:cubicBezTo>
                  <a:pt x="10565187" y="1347422"/>
                  <a:pt x="10562848" y="1339312"/>
                  <a:pt x="10554615" y="1340640"/>
                </a:cubicBezTo>
                <a:cubicBezTo>
                  <a:pt x="10535719" y="1394625"/>
                  <a:pt x="10521594" y="1405394"/>
                  <a:pt x="10502698" y="1459380"/>
                </a:cubicBezTo>
                <a:cubicBezTo>
                  <a:pt x="10505036" y="1467491"/>
                  <a:pt x="10505036" y="1467491"/>
                  <a:pt x="10501482" y="1485044"/>
                </a:cubicBezTo>
                <a:cubicBezTo>
                  <a:pt x="10520283" y="1490498"/>
                  <a:pt x="10537965" y="1462177"/>
                  <a:pt x="10536747" y="1487841"/>
                </a:cubicBezTo>
                <a:cubicBezTo>
                  <a:pt x="10509619" y="1543156"/>
                  <a:pt x="10486048" y="1580918"/>
                  <a:pt x="10464812" y="1626791"/>
                </a:cubicBezTo>
                <a:cubicBezTo>
                  <a:pt x="10443576" y="1672664"/>
                  <a:pt x="10422342" y="1718538"/>
                  <a:pt x="10391658" y="1791404"/>
                </a:cubicBezTo>
                <a:cubicBezTo>
                  <a:pt x="10399890" y="1790076"/>
                  <a:pt x="10402229" y="1798187"/>
                  <a:pt x="10396337" y="1807627"/>
                </a:cubicBezTo>
                <a:cubicBezTo>
                  <a:pt x="10369209" y="1862941"/>
                  <a:pt x="10375101" y="1853501"/>
                  <a:pt x="10345634" y="1900704"/>
                </a:cubicBezTo>
                <a:cubicBezTo>
                  <a:pt x="10333849" y="1919584"/>
                  <a:pt x="10324400" y="1946576"/>
                  <a:pt x="10312613" y="1965457"/>
                </a:cubicBezTo>
                <a:cubicBezTo>
                  <a:pt x="10223091" y="2073290"/>
                  <a:pt x="10189974" y="2197483"/>
                  <a:pt x="10091003" y="2332308"/>
                </a:cubicBezTo>
                <a:cubicBezTo>
                  <a:pt x="10093342" y="2340419"/>
                  <a:pt x="10073324" y="2360628"/>
                  <a:pt x="10069769" y="2378180"/>
                </a:cubicBezTo>
                <a:cubicBezTo>
                  <a:pt x="10061537" y="2379510"/>
                  <a:pt x="10046194" y="2415942"/>
                  <a:pt x="10033286" y="2401047"/>
                </a:cubicBezTo>
                <a:cubicBezTo>
                  <a:pt x="10036841" y="2383494"/>
                  <a:pt x="10066309" y="2336293"/>
                  <a:pt x="10047505" y="2330839"/>
                </a:cubicBezTo>
                <a:cubicBezTo>
                  <a:pt x="10021594" y="2360487"/>
                  <a:pt x="10012145" y="2387481"/>
                  <a:pt x="9992126" y="2407690"/>
                </a:cubicBezTo>
                <a:cubicBezTo>
                  <a:pt x="9989787" y="2399580"/>
                  <a:pt x="9983894" y="2409018"/>
                  <a:pt x="9969768" y="2419787"/>
                </a:cubicBezTo>
                <a:cubicBezTo>
                  <a:pt x="9972108" y="2427900"/>
                  <a:pt x="9986233" y="2417131"/>
                  <a:pt x="9992126" y="2407690"/>
                </a:cubicBezTo>
                <a:cubicBezTo>
                  <a:pt x="9974445" y="2436011"/>
                  <a:pt x="9964998" y="2463004"/>
                  <a:pt x="9955550" y="2489996"/>
                </a:cubicBezTo>
                <a:cubicBezTo>
                  <a:pt x="9946102" y="2516990"/>
                  <a:pt x="9983801" y="2468458"/>
                  <a:pt x="9994371" y="2475242"/>
                </a:cubicBezTo>
                <a:cubicBezTo>
                  <a:pt x="9994371" y="2475242"/>
                  <a:pt x="9982585" y="2494122"/>
                  <a:pt x="9993154" y="2500906"/>
                </a:cubicBezTo>
                <a:cubicBezTo>
                  <a:pt x="10003726" y="2507690"/>
                  <a:pt x="10043763" y="2467270"/>
                  <a:pt x="10000172" y="2525241"/>
                </a:cubicBezTo>
                <a:cubicBezTo>
                  <a:pt x="10002137" y="2522094"/>
                  <a:pt x="10004100" y="2518948"/>
                  <a:pt x="10006065" y="2515801"/>
                </a:cubicBezTo>
                <a:lnTo>
                  <a:pt x="9997833" y="2517131"/>
                </a:lnTo>
                <a:lnTo>
                  <a:pt x="9989599" y="2518459"/>
                </a:lnTo>
                <a:cubicBezTo>
                  <a:pt x="9983708" y="2527899"/>
                  <a:pt x="9983708" y="2527899"/>
                  <a:pt x="9986045" y="2536011"/>
                </a:cubicBezTo>
                <a:cubicBezTo>
                  <a:pt x="9981369" y="2519789"/>
                  <a:pt x="9937776" y="2577759"/>
                  <a:pt x="9948346" y="2584543"/>
                </a:cubicBezTo>
                <a:cubicBezTo>
                  <a:pt x="9940115" y="2585870"/>
                  <a:pt x="9942454" y="2593981"/>
                  <a:pt x="9936561" y="2603423"/>
                </a:cubicBezTo>
                <a:cubicBezTo>
                  <a:pt x="9936561" y="2603423"/>
                  <a:pt x="9944792" y="2602095"/>
                  <a:pt x="9950685" y="2592653"/>
                </a:cubicBezTo>
                <a:lnTo>
                  <a:pt x="9958917" y="2591325"/>
                </a:lnTo>
                <a:cubicBezTo>
                  <a:pt x="9927112" y="2630415"/>
                  <a:pt x="9866962" y="2750483"/>
                  <a:pt x="9828141" y="2765239"/>
                </a:cubicBezTo>
                <a:cubicBezTo>
                  <a:pt x="9835251" y="2730134"/>
                  <a:pt x="9850590" y="2693702"/>
                  <a:pt x="9831790" y="2688247"/>
                </a:cubicBezTo>
                <a:cubicBezTo>
                  <a:pt x="9817664" y="2699015"/>
                  <a:pt x="9799985" y="2727339"/>
                  <a:pt x="9792969" y="2703002"/>
                </a:cubicBezTo>
                <a:lnTo>
                  <a:pt x="9715232" y="2791952"/>
                </a:lnTo>
                <a:cubicBezTo>
                  <a:pt x="9717571" y="2800064"/>
                  <a:pt x="9737590" y="2779854"/>
                  <a:pt x="9725804" y="2798734"/>
                </a:cubicBezTo>
                <a:cubicBezTo>
                  <a:pt x="9697553" y="2820272"/>
                  <a:pt x="9679873" y="2848594"/>
                  <a:pt x="9637495" y="2880902"/>
                </a:cubicBezTo>
                <a:cubicBezTo>
                  <a:pt x="9618601" y="2934888"/>
                  <a:pt x="9576223" y="2967193"/>
                  <a:pt x="9502045" y="3038592"/>
                </a:cubicBezTo>
                <a:cubicBezTo>
                  <a:pt x="9497365" y="3022369"/>
                  <a:pt x="9483239" y="3033137"/>
                  <a:pt x="9483239" y="3033137"/>
                </a:cubicBezTo>
                <a:cubicBezTo>
                  <a:pt x="9420846" y="3085653"/>
                  <a:pt x="9352557" y="3147611"/>
                  <a:pt x="9287825" y="3192017"/>
                </a:cubicBezTo>
                <a:cubicBezTo>
                  <a:pt x="9217197" y="3245861"/>
                  <a:pt x="9154804" y="3298379"/>
                  <a:pt x="9106534" y="3340127"/>
                </a:cubicBezTo>
                <a:cubicBezTo>
                  <a:pt x="9134784" y="3318589"/>
                  <a:pt x="9117106" y="3346910"/>
                  <a:pt x="9111211" y="3356351"/>
                </a:cubicBezTo>
                <a:cubicBezTo>
                  <a:pt x="9088854" y="3368448"/>
                  <a:pt x="9054710" y="3399426"/>
                  <a:pt x="9058266" y="3381875"/>
                </a:cubicBezTo>
                <a:cubicBezTo>
                  <a:pt x="9009994" y="3423622"/>
                  <a:pt x="8989977" y="3443831"/>
                  <a:pt x="8925243" y="3488238"/>
                </a:cubicBezTo>
                <a:cubicBezTo>
                  <a:pt x="8900547" y="3492222"/>
                  <a:pt x="8884085" y="3494879"/>
                  <a:pt x="8861727" y="3506976"/>
                </a:cubicBezTo>
                <a:cubicBezTo>
                  <a:pt x="8849940" y="3525858"/>
                  <a:pt x="8813456" y="3548726"/>
                  <a:pt x="8774637" y="3563480"/>
                </a:cubicBezTo>
                <a:cubicBezTo>
                  <a:pt x="8738154" y="3586348"/>
                  <a:pt x="8709902" y="3607886"/>
                  <a:pt x="8706348" y="3625437"/>
                </a:cubicBezTo>
                <a:cubicBezTo>
                  <a:pt x="8739275" y="3620123"/>
                  <a:pt x="8800454" y="3593270"/>
                  <a:pt x="8851062" y="3559634"/>
                </a:cubicBezTo>
                <a:cubicBezTo>
                  <a:pt x="8901670" y="3525999"/>
                  <a:pt x="8958171" y="3482921"/>
                  <a:pt x="9000546" y="3450615"/>
                </a:cubicBezTo>
                <a:cubicBezTo>
                  <a:pt x="9006440" y="3441175"/>
                  <a:pt x="9028797" y="3429077"/>
                  <a:pt x="9037030" y="3427747"/>
                </a:cubicBezTo>
                <a:cubicBezTo>
                  <a:pt x="9125336" y="3345582"/>
                  <a:pt x="9199425" y="3333625"/>
                  <a:pt x="9292408" y="3267680"/>
                </a:cubicBezTo>
                <a:cubicBezTo>
                  <a:pt x="9363127" y="3154394"/>
                  <a:pt x="9483146" y="3092578"/>
                  <a:pt x="9606813" y="2953768"/>
                </a:cubicBezTo>
                <a:cubicBezTo>
                  <a:pt x="9611492" y="2969992"/>
                  <a:pt x="9639741" y="2948454"/>
                  <a:pt x="9650312" y="2955238"/>
                </a:cubicBezTo>
                <a:cubicBezTo>
                  <a:pt x="9670329" y="2935026"/>
                  <a:pt x="9696242" y="2905377"/>
                  <a:pt x="9724493" y="2883839"/>
                </a:cubicBezTo>
                <a:cubicBezTo>
                  <a:pt x="9722528" y="2886986"/>
                  <a:pt x="9720565" y="2890133"/>
                  <a:pt x="9718600" y="2893280"/>
                </a:cubicBezTo>
                <a:lnTo>
                  <a:pt x="9712706" y="2902720"/>
                </a:lnTo>
                <a:cubicBezTo>
                  <a:pt x="9720938" y="2901391"/>
                  <a:pt x="9729169" y="2900062"/>
                  <a:pt x="9726832" y="2891951"/>
                </a:cubicBezTo>
                <a:cubicBezTo>
                  <a:pt x="9728796" y="2888804"/>
                  <a:pt x="9730760" y="2885657"/>
                  <a:pt x="9732724" y="2882511"/>
                </a:cubicBezTo>
                <a:lnTo>
                  <a:pt x="9740957" y="2881182"/>
                </a:lnTo>
                <a:cubicBezTo>
                  <a:pt x="9765652" y="2877196"/>
                  <a:pt x="9809245" y="2819225"/>
                  <a:pt x="9866962" y="2750483"/>
                </a:cubicBezTo>
                <a:cubicBezTo>
                  <a:pt x="9922341" y="2673632"/>
                  <a:pt x="9991845" y="2586010"/>
                  <a:pt x="10047224" y="2509157"/>
                </a:cubicBezTo>
                <a:cubicBezTo>
                  <a:pt x="10073135" y="2479508"/>
                  <a:pt x="10087261" y="2468739"/>
                  <a:pt x="10104941" y="2440418"/>
                </a:cubicBezTo>
                <a:cubicBezTo>
                  <a:pt x="10166212" y="2354125"/>
                  <a:pt x="10214577" y="2252937"/>
                  <a:pt x="10267616" y="2167973"/>
                </a:cubicBezTo>
                <a:cubicBezTo>
                  <a:pt x="10279403" y="2149093"/>
                  <a:pt x="10301761" y="2136995"/>
                  <a:pt x="10305316" y="2119442"/>
                </a:cubicBezTo>
                <a:cubicBezTo>
                  <a:pt x="10305316" y="2119442"/>
                  <a:pt x="10307654" y="2127555"/>
                  <a:pt x="10299423" y="2128882"/>
                </a:cubicBezTo>
                <a:lnTo>
                  <a:pt x="10301761" y="2136995"/>
                </a:lnTo>
                <a:cubicBezTo>
                  <a:pt x="10307654" y="2127555"/>
                  <a:pt x="10307654" y="2127555"/>
                  <a:pt x="10313548" y="2118114"/>
                </a:cubicBezTo>
                <a:cubicBezTo>
                  <a:pt x="10315513" y="2114968"/>
                  <a:pt x="10317477" y="2111820"/>
                  <a:pt x="10319442" y="2108672"/>
                </a:cubicBezTo>
                <a:cubicBezTo>
                  <a:pt x="10315886" y="2126225"/>
                  <a:pt x="10286420" y="2173428"/>
                  <a:pt x="10285204" y="2199093"/>
                </a:cubicBezTo>
                <a:cubicBezTo>
                  <a:pt x="10295774" y="2205875"/>
                  <a:pt x="10313454" y="2177554"/>
                  <a:pt x="10331133" y="2149232"/>
                </a:cubicBezTo>
                <a:lnTo>
                  <a:pt x="10333472" y="2157343"/>
                </a:lnTo>
                <a:cubicBezTo>
                  <a:pt x="10331508" y="2160491"/>
                  <a:pt x="10329544" y="2163638"/>
                  <a:pt x="10327579" y="2166786"/>
                </a:cubicBezTo>
                <a:cubicBezTo>
                  <a:pt x="10338150" y="2173568"/>
                  <a:pt x="10335811" y="2165456"/>
                  <a:pt x="10341705" y="2156014"/>
                </a:cubicBezTo>
                <a:lnTo>
                  <a:pt x="10347599" y="2146574"/>
                </a:lnTo>
                <a:cubicBezTo>
                  <a:pt x="10355829" y="2145245"/>
                  <a:pt x="10318132" y="2193776"/>
                  <a:pt x="10340488" y="2181681"/>
                </a:cubicBezTo>
                <a:lnTo>
                  <a:pt x="10434783" y="2030633"/>
                </a:lnTo>
                <a:cubicBezTo>
                  <a:pt x="10464249" y="1983430"/>
                  <a:pt x="10479592" y="1946996"/>
                  <a:pt x="10458450" y="1933430"/>
                </a:cubicBezTo>
                <a:cubicBezTo>
                  <a:pt x="10466682" y="1932101"/>
                  <a:pt x="10464343" y="1923989"/>
                  <a:pt x="10464343" y="1923989"/>
                </a:cubicBezTo>
                <a:cubicBezTo>
                  <a:pt x="10472573" y="1922661"/>
                  <a:pt x="10478467" y="1913221"/>
                  <a:pt x="10476129" y="1905109"/>
                </a:cubicBezTo>
                <a:lnTo>
                  <a:pt x="10467899" y="1906438"/>
                </a:lnTo>
                <a:lnTo>
                  <a:pt x="10462004" y="1915879"/>
                </a:lnTo>
                <a:cubicBezTo>
                  <a:pt x="10459665" y="1907766"/>
                  <a:pt x="10463221" y="1890214"/>
                  <a:pt x="10472668" y="1863222"/>
                </a:cubicBezTo>
                <a:cubicBezTo>
                  <a:pt x="10462100" y="1856437"/>
                  <a:pt x="10449189" y="1841543"/>
                  <a:pt x="10446851" y="1833430"/>
                </a:cubicBezTo>
                <a:cubicBezTo>
                  <a:pt x="10493998" y="1757908"/>
                  <a:pt x="10512893" y="1703923"/>
                  <a:pt x="10555364" y="1612175"/>
                </a:cubicBezTo>
                <a:cubicBezTo>
                  <a:pt x="10567150" y="1593294"/>
                  <a:pt x="10570705" y="1575743"/>
                  <a:pt x="10571922" y="1550077"/>
                </a:cubicBezTo>
                <a:cubicBezTo>
                  <a:pt x="10620284" y="1448891"/>
                  <a:pt x="10660414" y="1349031"/>
                  <a:pt x="10692314" y="1250500"/>
                </a:cubicBezTo>
                <a:cubicBezTo>
                  <a:pt x="10730107" y="1142530"/>
                  <a:pt x="10762006" y="1044000"/>
                  <a:pt x="10804475" y="952253"/>
                </a:cubicBezTo>
                <a:lnTo>
                  <a:pt x="10806814" y="960365"/>
                </a:lnTo>
                <a:cubicBezTo>
                  <a:pt x="10800921" y="969804"/>
                  <a:pt x="10803260" y="977917"/>
                  <a:pt x="10803260" y="977917"/>
                </a:cubicBezTo>
                <a:cubicBezTo>
                  <a:pt x="10811492" y="976588"/>
                  <a:pt x="10817383" y="967147"/>
                  <a:pt x="10815046" y="959035"/>
                </a:cubicBezTo>
                <a:cubicBezTo>
                  <a:pt x="10820939" y="949596"/>
                  <a:pt x="10820939" y="949596"/>
                  <a:pt x="10818601" y="941484"/>
                </a:cubicBezTo>
                <a:cubicBezTo>
                  <a:pt x="10826833" y="940154"/>
                  <a:pt x="10829172" y="948267"/>
                  <a:pt x="10823278" y="957706"/>
                </a:cubicBezTo>
                <a:cubicBezTo>
                  <a:pt x="10800827" y="1029244"/>
                  <a:pt x="10754803" y="1138543"/>
                  <a:pt x="10739368" y="1234417"/>
                </a:cubicBezTo>
                <a:cubicBezTo>
                  <a:pt x="10741705" y="1242529"/>
                  <a:pt x="10746383" y="1258753"/>
                  <a:pt x="10764063" y="1230431"/>
                </a:cubicBezTo>
                <a:cubicBezTo>
                  <a:pt x="10759387" y="1214206"/>
                  <a:pt x="10768834" y="1187216"/>
                  <a:pt x="10775944" y="1152110"/>
                </a:cubicBezTo>
                <a:cubicBezTo>
                  <a:pt x="10797084" y="1165678"/>
                  <a:pt x="10806626" y="1079245"/>
                  <a:pt x="10819629" y="1034699"/>
                </a:cubicBezTo>
                <a:cubicBezTo>
                  <a:pt x="10860976" y="909176"/>
                  <a:pt x="10916449" y="772884"/>
                  <a:pt x="10936655" y="633795"/>
                </a:cubicBezTo>
                <a:cubicBezTo>
                  <a:pt x="10940210" y="616241"/>
                  <a:pt x="10937871" y="608130"/>
                  <a:pt x="10941426" y="590579"/>
                </a:cubicBezTo>
                <a:cubicBezTo>
                  <a:pt x="10943859" y="539249"/>
                  <a:pt x="10978097" y="448832"/>
                  <a:pt x="10968743" y="416384"/>
                </a:cubicBezTo>
                <a:cubicBezTo>
                  <a:pt x="10979313" y="423167"/>
                  <a:pt x="10985206" y="413726"/>
                  <a:pt x="10996993" y="394845"/>
                </a:cubicBezTo>
                <a:cubicBezTo>
                  <a:pt x="10984085" y="379951"/>
                  <a:pt x="10990071" y="311070"/>
                  <a:pt x="10990071" y="311070"/>
                </a:cubicBezTo>
                <a:cubicBezTo>
                  <a:pt x="10994749" y="327294"/>
                  <a:pt x="11002981" y="325965"/>
                  <a:pt x="11002981" y="325965"/>
                </a:cubicBezTo>
                <a:cubicBezTo>
                  <a:pt x="11014860" y="247645"/>
                  <a:pt x="11011399" y="205757"/>
                  <a:pt x="11009156" y="138206"/>
                </a:cubicBezTo>
                <a:cubicBezTo>
                  <a:pt x="10982121" y="134079"/>
                  <a:pt x="10980811" y="219184"/>
                  <a:pt x="10980717" y="278622"/>
                </a:cubicBezTo>
                <a:cubicBezTo>
                  <a:pt x="10941802" y="352818"/>
                  <a:pt x="10936937" y="455474"/>
                  <a:pt x="10913270" y="552676"/>
                </a:cubicBezTo>
                <a:lnTo>
                  <a:pt x="10910931" y="544566"/>
                </a:lnTo>
                <a:cubicBezTo>
                  <a:pt x="10916826" y="535125"/>
                  <a:pt x="10914486" y="527012"/>
                  <a:pt x="10903915" y="520229"/>
                </a:cubicBezTo>
                <a:lnTo>
                  <a:pt x="10901435" y="525586"/>
                </a:lnTo>
                <a:lnTo>
                  <a:pt x="10907076" y="461622"/>
                </a:lnTo>
                <a:cubicBezTo>
                  <a:pt x="10915083" y="381536"/>
                  <a:pt x="10926905" y="293675"/>
                  <a:pt x="10941990" y="233938"/>
                </a:cubicBezTo>
                <a:cubicBezTo>
                  <a:pt x="10940868" y="200162"/>
                  <a:pt x="10941803" y="166054"/>
                  <a:pt x="10940235" y="134472"/>
                </a:cubicBezTo>
                <a:lnTo>
                  <a:pt x="10937646" y="110111"/>
                </a:lnTo>
                <a:lnTo>
                  <a:pt x="10935643" y="110457"/>
                </a:lnTo>
                <a:close/>
                <a:moveTo>
                  <a:pt x="10956324" y="106890"/>
                </a:moveTo>
                <a:lnTo>
                  <a:pt x="10949266" y="108108"/>
                </a:lnTo>
                <a:lnTo>
                  <a:pt x="10964671" y="108496"/>
                </a:lnTo>
                <a:close/>
                <a:moveTo>
                  <a:pt x="7771703" y="104762"/>
                </a:moveTo>
                <a:cubicBezTo>
                  <a:pt x="7784571" y="107230"/>
                  <a:pt x="7794977" y="107988"/>
                  <a:pt x="7807637" y="111281"/>
                </a:cubicBezTo>
                <a:cubicBezTo>
                  <a:pt x="7811195" y="112458"/>
                  <a:pt x="7821393" y="114043"/>
                  <a:pt x="7816870" y="120598"/>
                </a:cubicBezTo>
                <a:cubicBezTo>
                  <a:pt x="7808030" y="132882"/>
                  <a:pt x="7793458" y="121800"/>
                  <a:pt x="7778877" y="122344"/>
                </a:cubicBezTo>
                <a:cubicBezTo>
                  <a:pt x="7772922" y="123056"/>
                  <a:pt x="7772454" y="109484"/>
                  <a:pt x="7771703" y="104762"/>
                </a:cubicBezTo>
                <a:close/>
                <a:moveTo>
                  <a:pt x="10020804" y="49055"/>
                </a:moveTo>
                <a:lnTo>
                  <a:pt x="10015760" y="51317"/>
                </a:lnTo>
                <a:cubicBezTo>
                  <a:pt x="10008500" y="58398"/>
                  <a:pt x="10004215" y="68359"/>
                  <a:pt x="10001677" y="82929"/>
                </a:cubicBezTo>
                <a:cubicBezTo>
                  <a:pt x="10001451" y="85005"/>
                  <a:pt x="9997684" y="87812"/>
                  <a:pt x="9995832" y="90529"/>
                </a:cubicBezTo>
                <a:cubicBezTo>
                  <a:pt x="9992382" y="95198"/>
                  <a:pt x="9989821" y="102825"/>
                  <a:pt x="9985828" y="107709"/>
                </a:cubicBezTo>
                <a:cubicBezTo>
                  <a:pt x="9984231" y="109661"/>
                  <a:pt x="9982379" y="112378"/>
                  <a:pt x="9982695" y="114238"/>
                </a:cubicBezTo>
                <a:cubicBezTo>
                  <a:pt x="9984143" y="129554"/>
                  <a:pt x="9983198" y="139028"/>
                  <a:pt x="9977996" y="144883"/>
                </a:cubicBezTo>
                <a:lnTo>
                  <a:pt x="9953514" y="152119"/>
                </a:lnTo>
                <a:lnTo>
                  <a:pt x="9941952" y="178191"/>
                </a:lnTo>
                <a:cubicBezTo>
                  <a:pt x="9926029" y="214961"/>
                  <a:pt x="9907929" y="258997"/>
                  <a:pt x="9887140" y="315239"/>
                </a:cubicBezTo>
                <a:cubicBezTo>
                  <a:pt x="9902231" y="363173"/>
                  <a:pt x="9830649" y="420699"/>
                  <a:pt x="9854884" y="416159"/>
                </a:cubicBezTo>
                <a:cubicBezTo>
                  <a:pt x="9807697" y="634345"/>
                  <a:pt x="9772265" y="743238"/>
                  <a:pt x="9724616" y="832056"/>
                </a:cubicBezTo>
                <a:cubicBezTo>
                  <a:pt x="9722439" y="835695"/>
                  <a:pt x="9720263" y="839338"/>
                  <a:pt x="9718086" y="842978"/>
                </a:cubicBezTo>
                <a:lnTo>
                  <a:pt x="9729796" y="849109"/>
                </a:lnTo>
                <a:cubicBezTo>
                  <a:pt x="9735546" y="849222"/>
                  <a:pt x="9743346" y="852696"/>
                  <a:pt x="9745873" y="858007"/>
                </a:cubicBezTo>
                <a:cubicBezTo>
                  <a:pt x="9748914" y="867063"/>
                  <a:pt x="9748431" y="870929"/>
                  <a:pt x="9745462" y="871736"/>
                </a:cubicBezTo>
                <a:cubicBezTo>
                  <a:pt x="9742490" y="872543"/>
                  <a:pt x="9737034" y="870291"/>
                  <a:pt x="9730122" y="867110"/>
                </a:cubicBezTo>
                <a:lnTo>
                  <a:pt x="9709660" y="857073"/>
                </a:lnTo>
                <a:lnTo>
                  <a:pt x="9686212" y="896298"/>
                </a:lnTo>
                <a:cubicBezTo>
                  <a:pt x="9644769" y="959565"/>
                  <a:pt x="9593080" y="1024085"/>
                  <a:pt x="9521034" y="1127495"/>
                </a:cubicBezTo>
                <a:lnTo>
                  <a:pt x="9381282" y="1305851"/>
                </a:lnTo>
                <a:lnTo>
                  <a:pt x="9333991" y="1419834"/>
                </a:lnTo>
                <a:lnTo>
                  <a:pt x="9337317" y="1413240"/>
                </a:lnTo>
                <a:lnTo>
                  <a:pt x="9336083" y="1425973"/>
                </a:lnTo>
                <a:lnTo>
                  <a:pt x="9348229" y="1461620"/>
                </a:lnTo>
                <a:lnTo>
                  <a:pt x="9358989" y="1459148"/>
                </a:lnTo>
                <a:cubicBezTo>
                  <a:pt x="9367656" y="1453561"/>
                  <a:pt x="9378928" y="1443518"/>
                  <a:pt x="9393332" y="1428129"/>
                </a:cubicBezTo>
                <a:lnTo>
                  <a:pt x="9443873" y="1341170"/>
                </a:lnTo>
                <a:lnTo>
                  <a:pt x="9441761" y="1353310"/>
                </a:lnTo>
                <a:cubicBezTo>
                  <a:pt x="9415692" y="1452762"/>
                  <a:pt x="9328411" y="1616632"/>
                  <a:pt x="9251765" y="1700357"/>
                </a:cubicBezTo>
                <a:lnTo>
                  <a:pt x="9263116" y="1661854"/>
                </a:lnTo>
                <a:cubicBezTo>
                  <a:pt x="9274466" y="1623350"/>
                  <a:pt x="9300963" y="1611807"/>
                  <a:pt x="9259318" y="1596386"/>
                </a:cubicBezTo>
                <a:cubicBezTo>
                  <a:pt x="9259318" y="1596386"/>
                  <a:pt x="9247968" y="1634890"/>
                  <a:pt x="9221470" y="1646435"/>
                </a:cubicBezTo>
                <a:cubicBezTo>
                  <a:pt x="9207589" y="1641293"/>
                  <a:pt x="9204616" y="1612461"/>
                  <a:pt x="9179824" y="1631012"/>
                </a:cubicBezTo>
                <a:cubicBezTo>
                  <a:pt x="9155032" y="1649563"/>
                  <a:pt x="9093498" y="1721651"/>
                  <a:pt x="9072715" y="1757742"/>
                </a:cubicBezTo>
                <a:cubicBezTo>
                  <a:pt x="9051931" y="1793830"/>
                  <a:pt x="9055120" y="1825888"/>
                  <a:pt x="9055126" y="1847547"/>
                </a:cubicBezTo>
                <a:cubicBezTo>
                  <a:pt x="9055136" y="1869204"/>
                  <a:pt x="9072758" y="1887685"/>
                  <a:pt x="9072758" y="1887685"/>
                </a:cubicBezTo>
                <a:cubicBezTo>
                  <a:pt x="9099258" y="1876143"/>
                  <a:pt x="8739316" y="2485552"/>
                  <a:pt x="8765815" y="2474010"/>
                </a:cubicBezTo>
                <a:cubicBezTo>
                  <a:pt x="8845308" y="2439383"/>
                  <a:pt x="9422625" y="1690903"/>
                  <a:pt x="9350725" y="1856465"/>
                </a:cubicBezTo>
                <a:cubicBezTo>
                  <a:pt x="9524820" y="1579267"/>
                  <a:pt x="9743499" y="1455006"/>
                  <a:pt x="9811601" y="1223976"/>
                </a:cubicBezTo>
                <a:cubicBezTo>
                  <a:pt x="9852758" y="1143123"/>
                  <a:pt x="9887695" y="1064272"/>
                  <a:pt x="9921368" y="984202"/>
                </a:cubicBezTo>
                <a:lnTo>
                  <a:pt x="10007432" y="776080"/>
                </a:lnTo>
                <a:lnTo>
                  <a:pt x="9996510" y="772856"/>
                </a:lnTo>
                <a:cubicBezTo>
                  <a:pt x="9990307" y="769388"/>
                  <a:pt x="9985103" y="764321"/>
                  <a:pt x="9982107" y="757248"/>
                </a:cubicBezTo>
                <a:cubicBezTo>
                  <a:pt x="9981507" y="748504"/>
                  <a:pt x="9975432" y="739292"/>
                  <a:pt x="9974832" y="730549"/>
                </a:cubicBezTo>
                <a:cubicBezTo>
                  <a:pt x="9974794" y="722193"/>
                  <a:pt x="9973201" y="716091"/>
                  <a:pt x="9965915" y="711039"/>
                </a:cubicBezTo>
                <a:cubicBezTo>
                  <a:pt x="9958629" y="705986"/>
                  <a:pt x="9950606" y="710418"/>
                  <a:pt x="9942156" y="707057"/>
                </a:cubicBezTo>
                <a:cubicBezTo>
                  <a:pt x="9933531" y="702743"/>
                  <a:pt x="9926462" y="696175"/>
                  <a:pt x="9930046" y="686167"/>
                </a:cubicBezTo>
                <a:cubicBezTo>
                  <a:pt x="9936438" y="667280"/>
                  <a:pt x="9929929" y="661100"/>
                  <a:pt x="9912638" y="654941"/>
                </a:cubicBezTo>
                <a:cubicBezTo>
                  <a:pt x="9912944" y="648489"/>
                  <a:pt x="9916267" y="642466"/>
                  <a:pt x="9917132" y="636404"/>
                </a:cubicBezTo>
                <a:cubicBezTo>
                  <a:pt x="9917782" y="631856"/>
                  <a:pt x="9919380" y="627135"/>
                  <a:pt x="9915457" y="624414"/>
                </a:cubicBezTo>
                <a:cubicBezTo>
                  <a:pt x="9911534" y="621694"/>
                  <a:pt x="9908770" y="628105"/>
                  <a:pt x="9905535" y="629194"/>
                </a:cubicBezTo>
                <a:cubicBezTo>
                  <a:pt x="9899586" y="623403"/>
                  <a:pt x="9892684" y="628612"/>
                  <a:pt x="9890402" y="618702"/>
                </a:cubicBezTo>
                <a:cubicBezTo>
                  <a:pt x="9889715" y="614893"/>
                  <a:pt x="9888899" y="607664"/>
                  <a:pt x="9893472" y="605837"/>
                </a:cubicBezTo>
                <a:cubicBezTo>
                  <a:pt x="9916987" y="581333"/>
                  <a:pt x="9922429" y="562621"/>
                  <a:pt x="9911491" y="529219"/>
                </a:cubicBezTo>
                <a:cubicBezTo>
                  <a:pt x="9910587" y="526925"/>
                  <a:pt x="9912574" y="521639"/>
                  <a:pt x="9912834" y="517657"/>
                </a:cubicBezTo>
                <a:cubicBezTo>
                  <a:pt x="9913528" y="510642"/>
                  <a:pt x="9911807" y="501120"/>
                  <a:pt x="9912889" y="493542"/>
                </a:cubicBezTo>
                <a:cubicBezTo>
                  <a:pt x="9913322" y="490510"/>
                  <a:pt x="9913582" y="486527"/>
                  <a:pt x="9912290" y="484797"/>
                </a:cubicBezTo>
                <a:cubicBezTo>
                  <a:pt x="9893155" y="454873"/>
                  <a:pt x="9895446" y="443136"/>
                  <a:pt x="9923446" y="421742"/>
                </a:cubicBezTo>
                <a:cubicBezTo>
                  <a:pt x="9927807" y="410608"/>
                  <a:pt x="9936091" y="402193"/>
                  <a:pt x="9942693" y="392613"/>
                </a:cubicBezTo>
                <a:cubicBezTo>
                  <a:pt x="9949518" y="370694"/>
                  <a:pt x="9961775" y="351709"/>
                  <a:pt x="9967091" y="329577"/>
                </a:cubicBezTo>
                <a:cubicBezTo>
                  <a:pt x="9967695" y="327498"/>
                  <a:pt x="9970370" y="326021"/>
                  <a:pt x="9971706" y="325282"/>
                </a:cubicBezTo>
                <a:cubicBezTo>
                  <a:pt x="9990211" y="316459"/>
                  <a:pt x="9997113" y="311253"/>
                  <a:pt x="9996176" y="289780"/>
                </a:cubicBezTo>
                <a:cubicBezTo>
                  <a:pt x="9995748" y="281987"/>
                  <a:pt x="9996658" y="273456"/>
                  <a:pt x="10001880" y="267084"/>
                </a:cubicBezTo>
                <a:cubicBezTo>
                  <a:pt x="10012494" y="255288"/>
                  <a:pt x="10003915" y="248507"/>
                  <a:pt x="9995941" y="239647"/>
                </a:cubicBezTo>
                <a:cubicBezTo>
                  <a:pt x="9989432" y="233466"/>
                  <a:pt x="9983694" y="236984"/>
                  <a:pt x="9977269" y="236693"/>
                </a:cubicBezTo>
                <a:cubicBezTo>
                  <a:pt x="9964418" y="236110"/>
                  <a:pt x="9955406" y="232361"/>
                  <a:pt x="9956965" y="219282"/>
                </a:cubicBezTo>
                <a:cubicBezTo>
                  <a:pt x="9958525" y="206205"/>
                  <a:pt x="9971681" y="200336"/>
                  <a:pt x="9975310" y="187861"/>
                </a:cubicBezTo>
                <a:cubicBezTo>
                  <a:pt x="9975697" y="187298"/>
                  <a:pt x="9976087" y="186734"/>
                  <a:pt x="9975525" y="186346"/>
                </a:cubicBezTo>
                <a:cubicBezTo>
                  <a:pt x="9974964" y="185957"/>
                  <a:pt x="9974015" y="186132"/>
                  <a:pt x="9973455" y="185743"/>
                </a:cubicBezTo>
                <a:cubicBezTo>
                  <a:pt x="9970265" y="184364"/>
                  <a:pt x="9968799" y="181682"/>
                  <a:pt x="9968672" y="178262"/>
                </a:cubicBezTo>
                <a:cubicBezTo>
                  <a:pt x="9968544" y="174842"/>
                  <a:pt x="9971047" y="172413"/>
                  <a:pt x="9973505" y="172452"/>
                </a:cubicBezTo>
                <a:cubicBezTo>
                  <a:pt x="9975964" y="172491"/>
                  <a:pt x="9975014" y="172666"/>
                  <a:pt x="9976912" y="172316"/>
                </a:cubicBezTo>
                <a:cubicBezTo>
                  <a:pt x="9977733" y="168721"/>
                  <a:pt x="9978381" y="164174"/>
                  <a:pt x="9979764" y="160968"/>
                </a:cubicBezTo>
                <a:cubicBezTo>
                  <a:pt x="9983304" y="153428"/>
                  <a:pt x="9987920" y="149133"/>
                  <a:pt x="9993141" y="142760"/>
                </a:cubicBezTo>
                <a:cubicBezTo>
                  <a:pt x="9995255" y="140895"/>
                  <a:pt x="9999139" y="135259"/>
                  <a:pt x="10001082" y="132441"/>
                </a:cubicBezTo>
                <a:lnTo>
                  <a:pt x="10000565" y="129585"/>
                </a:lnTo>
                <a:cubicBezTo>
                  <a:pt x="9991215" y="113107"/>
                  <a:pt x="10005709" y="106499"/>
                  <a:pt x="10014597" y="96007"/>
                </a:cubicBezTo>
                <a:cubicBezTo>
                  <a:pt x="10023315" y="84561"/>
                  <a:pt x="10023015" y="80189"/>
                  <a:pt x="10019829" y="67986"/>
                </a:cubicBezTo>
                <a:close/>
                <a:moveTo>
                  <a:pt x="8028379" y="44745"/>
                </a:moveTo>
                <a:cubicBezTo>
                  <a:pt x="8037689" y="46035"/>
                  <a:pt x="8046107" y="47030"/>
                  <a:pt x="8056101" y="49440"/>
                </a:cubicBezTo>
                <a:cubicBezTo>
                  <a:pt x="8058768" y="50324"/>
                  <a:pt x="8066091" y="51851"/>
                  <a:pt x="8063075" y="56222"/>
                </a:cubicBezTo>
                <a:cubicBezTo>
                  <a:pt x="8055949" y="65494"/>
                  <a:pt x="8045621" y="56709"/>
                  <a:pt x="8034804" y="57605"/>
                </a:cubicBezTo>
                <a:cubicBezTo>
                  <a:pt x="8029738" y="58612"/>
                  <a:pt x="8029335" y="48640"/>
                  <a:pt x="8028379" y="44745"/>
                </a:cubicBezTo>
                <a:close/>
                <a:moveTo>
                  <a:pt x="8099650" y="0"/>
                </a:moveTo>
                <a:lnTo>
                  <a:pt x="8138445" y="0"/>
                </a:lnTo>
                <a:lnTo>
                  <a:pt x="8156133" y="19014"/>
                </a:lnTo>
                <a:cubicBezTo>
                  <a:pt x="8165909" y="33880"/>
                  <a:pt x="8174936" y="44021"/>
                  <a:pt x="8192121" y="40760"/>
                </a:cubicBezTo>
                <a:cubicBezTo>
                  <a:pt x="8209305" y="37498"/>
                  <a:pt x="8209726" y="24219"/>
                  <a:pt x="8210560" y="9286"/>
                </a:cubicBezTo>
                <a:lnTo>
                  <a:pt x="8215279" y="0"/>
                </a:lnTo>
                <a:lnTo>
                  <a:pt x="10045228" y="0"/>
                </a:lnTo>
                <a:lnTo>
                  <a:pt x="10041449" y="3715"/>
                </a:lnTo>
                <a:lnTo>
                  <a:pt x="10040260" y="6795"/>
                </a:lnTo>
                <a:lnTo>
                  <a:pt x="10051800" y="0"/>
                </a:lnTo>
                <a:lnTo>
                  <a:pt x="10906320" y="0"/>
                </a:lnTo>
                <a:lnTo>
                  <a:pt x="10905787" y="3554"/>
                </a:lnTo>
                <a:cubicBezTo>
                  <a:pt x="10913162" y="3669"/>
                  <a:pt x="10921096" y="4175"/>
                  <a:pt x="10928472" y="4292"/>
                </a:cubicBezTo>
                <a:cubicBezTo>
                  <a:pt x="10934202" y="11598"/>
                  <a:pt x="10927473" y="17758"/>
                  <a:pt x="10931308" y="25413"/>
                </a:cubicBezTo>
                <a:cubicBezTo>
                  <a:pt x="10932078" y="35110"/>
                  <a:pt x="10928240" y="38278"/>
                  <a:pt x="10919827" y="43273"/>
                </a:cubicBezTo>
                <a:cubicBezTo>
                  <a:pt x="10909689" y="49568"/>
                  <a:pt x="10901839" y="54950"/>
                  <a:pt x="10908602" y="67969"/>
                </a:cubicBezTo>
                <a:cubicBezTo>
                  <a:pt x="10912438" y="75625"/>
                  <a:pt x="10920500" y="79550"/>
                  <a:pt x="10929383" y="79881"/>
                </a:cubicBezTo>
                <a:cubicBezTo>
                  <a:pt x="10930892" y="80095"/>
                  <a:pt x="10932014" y="80871"/>
                  <a:pt x="10933134" y="81649"/>
                </a:cubicBezTo>
                <a:cubicBezTo>
                  <a:pt x="10944949" y="87341"/>
                  <a:pt x="10956934" y="93987"/>
                  <a:pt x="10969740" y="97037"/>
                </a:cubicBezTo>
                <a:cubicBezTo>
                  <a:pt x="10984056" y="100302"/>
                  <a:pt x="10997341" y="97852"/>
                  <a:pt x="11010663" y="103761"/>
                </a:cubicBezTo>
                <a:cubicBezTo>
                  <a:pt x="11018470" y="100846"/>
                  <a:pt x="11025024" y="104557"/>
                  <a:pt x="11032571" y="105625"/>
                </a:cubicBezTo>
                <a:cubicBezTo>
                  <a:pt x="11059521" y="110988"/>
                  <a:pt x="11083626" y="116875"/>
                  <a:pt x="11111830" y="115612"/>
                </a:cubicBezTo>
                <a:lnTo>
                  <a:pt x="11116100" y="118140"/>
                </a:lnTo>
                <a:cubicBezTo>
                  <a:pt x="11116180" y="118130"/>
                  <a:pt x="11116261" y="118118"/>
                  <a:pt x="11116341" y="118108"/>
                </a:cubicBezTo>
                <a:cubicBezTo>
                  <a:pt x="11125090" y="119129"/>
                  <a:pt x="11131318" y="118361"/>
                  <a:pt x="11135859" y="111956"/>
                </a:cubicBezTo>
                <a:cubicBezTo>
                  <a:pt x="11140399" y="105551"/>
                  <a:pt x="11134926" y="97231"/>
                  <a:pt x="11137574" y="89485"/>
                </a:cubicBezTo>
                <a:cubicBezTo>
                  <a:pt x="11141203" y="81694"/>
                  <a:pt x="11147353" y="75690"/>
                  <a:pt x="11158208" y="80422"/>
                </a:cubicBezTo>
                <a:cubicBezTo>
                  <a:pt x="11178658" y="88995"/>
                  <a:pt x="11184459" y="83483"/>
                  <a:pt x="11189125" y="67544"/>
                </a:cubicBezTo>
                <a:cubicBezTo>
                  <a:pt x="11195916" y="68656"/>
                  <a:pt x="11202570" y="72632"/>
                  <a:pt x="11209013" y="74238"/>
                </a:cubicBezTo>
                <a:cubicBezTo>
                  <a:pt x="11213842" y="75441"/>
                  <a:pt x="11218955" y="77584"/>
                  <a:pt x="11221400" y="74135"/>
                </a:cubicBezTo>
                <a:cubicBezTo>
                  <a:pt x="11223845" y="70685"/>
                  <a:pt x="11216840" y="67201"/>
                  <a:pt x="11215365" y="63936"/>
                </a:cubicBezTo>
                <a:cubicBezTo>
                  <a:pt x="11220817" y="58918"/>
                  <a:pt x="11214648" y="51583"/>
                  <a:pt x="11224794" y="50632"/>
                </a:cubicBezTo>
                <a:cubicBezTo>
                  <a:pt x="11228713" y="50449"/>
                  <a:pt x="11236203" y="50577"/>
                  <a:pt x="11238590" y="55228"/>
                </a:cubicBezTo>
                <a:cubicBezTo>
                  <a:pt x="11266694" y="81070"/>
                  <a:pt x="11286862" y="88702"/>
                  <a:pt x="11320728" y="82356"/>
                </a:cubicBezTo>
                <a:cubicBezTo>
                  <a:pt x="11323036" y="81771"/>
                  <a:pt x="11328781" y="84362"/>
                  <a:pt x="11332981" y="85118"/>
                </a:cubicBezTo>
                <a:cubicBezTo>
                  <a:pt x="11340402" y="86676"/>
                  <a:pt x="11350201" y="86217"/>
                  <a:pt x="11358251" y="88224"/>
                </a:cubicBezTo>
                <a:cubicBezTo>
                  <a:pt x="11361472" y="89026"/>
                  <a:pt x="11365673" y="89783"/>
                  <a:pt x="11367351" y="88751"/>
                </a:cubicBezTo>
                <a:cubicBezTo>
                  <a:pt x="11396725" y="74040"/>
                  <a:pt x="11418312" y="5313"/>
                  <a:pt x="11443623" y="35096"/>
                </a:cubicBezTo>
                <a:cubicBezTo>
                  <a:pt x="11455739" y="40724"/>
                  <a:pt x="11456357" y="86014"/>
                  <a:pt x="11467077" y="93612"/>
                </a:cubicBezTo>
                <a:cubicBezTo>
                  <a:pt x="11490747" y="102987"/>
                  <a:pt x="11511907" y="153456"/>
                  <a:pt x="11535645" y="161399"/>
                </a:cubicBezTo>
                <a:cubicBezTo>
                  <a:pt x="11537886" y="162246"/>
                  <a:pt x="11575922" y="83537"/>
                  <a:pt x="11576834" y="84924"/>
                </a:cubicBezTo>
                <a:cubicBezTo>
                  <a:pt x="11587991" y="103935"/>
                  <a:pt x="11557949" y="192751"/>
                  <a:pt x="11580348" y="194562"/>
                </a:cubicBezTo>
                <a:cubicBezTo>
                  <a:pt x="11588468" y="195135"/>
                  <a:pt x="11597501" y="197095"/>
                  <a:pt x="11604717" y="202951"/>
                </a:cubicBezTo>
                <a:cubicBezTo>
                  <a:pt x="11618173" y="214708"/>
                  <a:pt x="11624391" y="207273"/>
                  <a:pt x="11632850" y="200684"/>
                </a:cubicBezTo>
                <a:cubicBezTo>
                  <a:pt x="11638650" y="195173"/>
                  <a:pt x="11634372" y="189178"/>
                  <a:pt x="11634014" y="183003"/>
                </a:cubicBezTo>
                <a:cubicBezTo>
                  <a:pt x="11633296" y="170650"/>
                  <a:pt x="11636292" y="162412"/>
                  <a:pt x="11650155" y="165574"/>
                </a:cubicBezTo>
                <a:cubicBezTo>
                  <a:pt x="11664019" y="168739"/>
                  <a:pt x="11671527" y="182202"/>
                  <a:pt x="11684972" y="187290"/>
                </a:cubicBezTo>
                <a:cubicBezTo>
                  <a:pt x="11685603" y="187738"/>
                  <a:pt x="11686234" y="188184"/>
                  <a:pt x="11686582" y="187692"/>
                </a:cubicBezTo>
                <a:cubicBezTo>
                  <a:pt x="11686932" y="187199"/>
                  <a:pt x="11686652" y="186259"/>
                  <a:pt x="11687000" y="185767"/>
                </a:cubicBezTo>
                <a:cubicBezTo>
                  <a:pt x="11688116" y="182856"/>
                  <a:pt x="11690773" y="181780"/>
                  <a:pt x="11694343" y="182089"/>
                </a:cubicBezTo>
                <a:cubicBezTo>
                  <a:pt x="11697913" y="182398"/>
                  <a:pt x="11698242" y="192079"/>
                  <a:pt x="11700930" y="187498"/>
                </a:cubicBezTo>
                <a:cubicBezTo>
                  <a:pt x="11703619" y="182916"/>
                  <a:pt x="11709914" y="152717"/>
                  <a:pt x="11710477" y="154597"/>
                </a:cubicBezTo>
                <a:cubicBezTo>
                  <a:pt x="11714329" y="155846"/>
                  <a:pt x="11709677" y="185729"/>
                  <a:pt x="11713610" y="195004"/>
                </a:cubicBezTo>
                <a:cubicBezTo>
                  <a:pt x="11717542" y="204279"/>
                  <a:pt x="11726852" y="204389"/>
                  <a:pt x="11734070" y="210246"/>
                </a:cubicBezTo>
                <a:cubicBezTo>
                  <a:pt x="11736243" y="212526"/>
                  <a:pt x="11742548" y="216996"/>
                  <a:pt x="11745700" y="219230"/>
                </a:cubicBezTo>
                <a:lnTo>
                  <a:pt x="11748640" y="219093"/>
                </a:lnTo>
                <a:cubicBezTo>
                  <a:pt x="11764938" y="212137"/>
                  <a:pt x="11800520" y="190775"/>
                  <a:pt x="11812431" y="200699"/>
                </a:cubicBezTo>
                <a:cubicBezTo>
                  <a:pt x="11825325" y="210577"/>
                  <a:pt x="11802715" y="247055"/>
                  <a:pt x="11815170" y="245519"/>
                </a:cubicBezTo>
                <a:cubicBezTo>
                  <a:pt x="11833224" y="242770"/>
                  <a:pt x="11849744" y="244857"/>
                  <a:pt x="11868517" y="254461"/>
                </a:cubicBezTo>
                <a:cubicBezTo>
                  <a:pt x="11873279" y="257096"/>
                  <a:pt x="11872513" y="259513"/>
                  <a:pt x="11874618" y="263226"/>
                </a:cubicBezTo>
                <a:cubicBezTo>
                  <a:pt x="11884660" y="285149"/>
                  <a:pt x="11891596" y="290065"/>
                  <a:pt x="11917081" y="295542"/>
                </a:cubicBezTo>
                <a:cubicBezTo>
                  <a:pt x="11932273" y="298167"/>
                  <a:pt x="11949152" y="306431"/>
                  <a:pt x="11951908" y="323929"/>
                </a:cubicBezTo>
                <a:cubicBezTo>
                  <a:pt x="11952684" y="328179"/>
                  <a:pt x="11955701" y="333280"/>
                  <a:pt x="11957457" y="337483"/>
                </a:cubicBezTo>
                <a:cubicBezTo>
                  <a:pt x="11959563" y="341197"/>
                  <a:pt x="11960970" y="345894"/>
                  <a:pt x="11962726" y="350100"/>
                </a:cubicBezTo>
                <a:cubicBezTo>
                  <a:pt x="11968885" y="350765"/>
                  <a:pt x="11977006" y="351339"/>
                  <a:pt x="11983166" y="352004"/>
                </a:cubicBezTo>
                <a:cubicBezTo>
                  <a:pt x="11992264" y="352532"/>
                  <a:pt x="11999968" y="355030"/>
                  <a:pt x="12007670" y="357528"/>
                </a:cubicBezTo>
                <a:cubicBezTo>
                  <a:pt x="12020834" y="361677"/>
                  <a:pt x="12028459" y="358939"/>
                  <a:pt x="12039092" y="354631"/>
                </a:cubicBezTo>
                <a:cubicBezTo>
                  <a:pt x="12054059" y="348214"/>
                  <a:pt x="12068746" y="340858"/>
                  <a:pt x="12082803" y="333055"/>
                </a:cubicBezTo>
                <a:cubicBezTo>
                  <a:pt x="12093580" y="332552"/>
                  <a:pt x="12101351" y="333618"/>
                  <a:pt x="12108016" y="344263"/>
                </a:cubicBezTo>
                <a:cubicBezTo>
                  <a:pt x="12102438" y="358816"/>
                  <a:pt x="12056778" y="364049"/>
                  <a:pt x="12074732" y="365829"/>
                </a:cubicBezTo>
                <a:cubicBezTo>
                  <a:pt x="12083709" y="366718"/>
                  <a:pt x="12118869" y="360784"/>
                  <a:pt x="12151832" y="356233"/>
                </a:cubicBezTo>
                <a:lnTo>
                  <a:pt x="12192000" y="351909"/>
                </a:lnTo>
                <a:lnTo>
                  <a:pt x="12192000" y="368324"/>
                </a:lnTo>
                <a:lnTo>
                  <a:pt x="12153304" y="381056"/>
                </a:lnTo>
                <a:cubicBezTo>
                  <a:pt x="12120705" y="390830"/>
                  <a:pt x="12085533" y="400457"/>
                  <a:pt x="12075423" y="406290"/>
                </a:cubicBezTo>
                <a:cubicBezTo>
                  <a:pt x="12055202" y="417957"/>
                  <a:pt x="12089228" y="417553"/>
                  <a:pt x="12094418" y="424934"/>
                </a:cubicBezTo>
                <a:cubicBezTo>
                  <a:pt x="12103257" y="437860"/>
                  <a:pt x="12112152" y="442684"/>
                  <a:pt x="12126151" y="442983"/>
                </a:cubicBezTo>
                <a:cubicBezTo>
                  <a:pt x="12131453" y="442854"/>
                  <a:pt x="12141451" y="443247"/>
                  <a:pt x="12153560" y="444194"/>
                </a:cubicBezTo>
                <a:lnTo>
                  <a:pt x="12192000" y="448549"/>
                </a:lnTo>
                <a:lnTo>
                  <a:pt x="12192000" y="480026"/>
                </a:lnTo>
                <a:lnTo>
                  <a:pt x="12182059" y="481049"/>
                </a:lnTo>
                <a:cubicBezTo>
                  <a:pt x="12175186" y="481777"/>
                  <a:pt x="12171458" y="482312"/>
                  <a:pt x="12173804" y="482679"/>
                </a:cubicBezTo>
                <a:lnTo>
                  <a:pt x="12192000" y="484282"/>
                </a:lnTo>
                <a:lnTo>
                  <a:pt x="12192000" y="1749076"/>
                </a:lnTo>
                <a:lnTo>
                  <a:pt x="12186578" y="1749450"/>
                </a:lnTo>
                <a:cubicBezTo>
                  <a:pt x="12182955" y="1748547"/>
                  <a:pt x="12179261" y="1747410"/>
                  <a:pt x="12175448" y="1748779"/>
                </a:cubicBezTo>
                <a:cubicBezTo>
                  <a:pt x="12165369" y="1748297"/>
                  <a:pt x="12161654" y="1744183"/>
                  <a:pt x="12155552" y="1735417"/>
                </a:cubicBezTo>
                <a:cubicBezTo>
                  <a:pt x="12147906" y="1724817"/>
                  <a:pt x="12141455" y="1716543"/>
                  <a:pt x="12128515" y="1721436"/>
                </a:cubicBezTo>
                <a:cubicBezTo>
                  <a:pt x="12120890" y="1724174"/>
                  <a:pt x="12117612" y="1731474"/>
                  <a:pt x="12118184" y="1740021"/>
                </a:cubicBezTo>
                <a:cubicBezTo>
                  <a:pt x="12118116" y="1741454"/>
                  <a:pt x="12117417" y="1742440"/>
                  <a:pt x="12116719" y="1743425"/>
                </a:cubicBezTo>
                <a:cubicBezTo>
                  <a:pt x="12111977" y="1754127"/>
                  <a:pt x="12106253" y="1764875"/>
                  <a:pt x="12104382" y="1776872"/>
                </a:cubicBezTo>
                <a:cubicBezTo>
                  <a:pt x="12102441" y="1790302"/>
                  <a:pt x="12106381" y="1803458"/>
                  <a:pt x="12101569" y="1815593"/>
                </a:cubicBezTo>
                <a:cubicBezTo>
                  <a:pt x="12105431" y="1823509"/>
                  <a:pt x="12102219" y="1829377"/>
                  <a:pt x="12101880" y="1836539"/>
                </a:cubicBezTo>
                <a:cubicBezTo>
                  <a:pt x="12099049" y="1861919"/>
                  <a:pt x="12095373" y="1884482"/>
                  <a:pt x="12099613" y="1911916"/>
                </a:cubicBezTo>
                <a:cubicBezTo>
                  <a:pt x="12100671" y="1917108"/>
                  <a:pt x="12096694" y="1925390"/>
                  <a:pt x="12091096" y="1926605"/>
                </a:cubicBezTo>
                <a:cubicBezTo>
                  <a:pt x="12088439" y="1927682"/>
                  <a:pt x="12086547" y="1926341"/>
                  <a:pt x="12085635" y="1924954"/>
                </a:cubicBezTo>
                <a:cubicBezTo>
                  <a:pt x="12084724" y="1923567"/>
                  <a:pt x="12082618" y="1919855"/>
                  <a:pt x="12081357" y="1918960"/>
                </a:cubicBezTo>
                <a:cubicBezTo>
                  <a:pt x="12080347" y="1899000"/>
                  <a:pt x="12080250" y="1880426"/>
                  <a:pt x="12084070" y="1861667"/>
                </a:cubicBezTo>
                <a:cubicBezTo>
                  <a:pt x="12089163" y="1850473"/>
                  <a:pt x="12087117" y="1838658"/>
                  <a:pt x="12087377" y="1826260"/>
                </a:cubicBezTo>
                <a:cubicBezTo>
                  <a:pt x="12084283" y="1815924"/>
                  <a:pt x="12084059" y="1806883"/>
                  <a:pt x="12088666" y="1799044"/>
                </a:cubicBezTo>
                <a:cubicBezTo>
                  <a:pt x="12092227" y="1792685"/>
                  <a:pt x="12093128" y="1787403"/>
                  <a:pt x="12090878" y="1779887"/>
                </a:cubicBezTo>
                <a:cubicBezTo>
                  <a:pt x="12089258" y="1772816"/>
                  <a:pt x="12090441" y="1768472"/>
                  <a:pt x="12092671" y="1762651"/>
                </a:cubicBezTo>
                <a:lnTo>
                  <a:pt x="12088638" y="1748611"/>
                </a:lnTo>
                <a:cubicBezTo>
                  <a:pt x="12068008" y="1778539"/>
                  <a:pt x="12047377" y="1808466"/>
                  <a:pt x="12026747" y="1838393"/>
                </a:cubicBezTo>
                <a:cubicBezTo>
                  <a:pt x="11875266" y="2003233"/>
                  <a:pt x="11764546" y="2161462"/>
                  <a:pt x="11622517" y="2340549"/>
                </a:cubicBezTo>
                <a:lnTo>
                  <a:pt x="11482979" y="2508801"/>
                </a:lnTo>
                <a:lnTo>
                  <a:pt x="11501582" y="2567899"/>
                </a:lnTo>
                <a:cubicBezTo>
                  <a:pt x="11514338" y="2550550"/>
                  <a:pt x="11527095" y="2533201"/>
                  <a:pt x="11539851" y="2515851"/>
                </a:cubicBezTo>
                <a:cubicBezTo>
                  <a:pt x="11633053" y="2444623"/>
                  <a:pt x="11653404" y="2490416"/>
                  <a:pt x="11716750" y="2445073"/>
                </a:cubicBezTo>
                <a:cubicBezTo>
                  <a:pt x="11737866" y="2429958"/>
                  <a:pt x="11763757" y="2404717"/>
                  <a:pt x="11798719" y="2361642"/>
                </a:cubicBezTo>
                <a:cubicBezTo>
                  <a:pt x="11841503" y="2214434"/>
                  <a:pt x="12012383" y="2067486"/>
                  <a:pt x="12191286" y="1892936"/>
                </a:cubicBezTo>
                <a:lnTo>
                  <a:pt x="12192000" y="1892191"/>
                </a:lnTo>
                <a:lnTo>
                  <a:pt x="12192000" y="3402867"/>
                </a:lnTo>
                <a:lnTo>
                  <a:pt x="12124501" y="3445284"/>
                </a:lnTo>
                <a:cubicBezTo>
                  <a:pt x="11944868" y="3569164"/>
                  <a:pt x="11772840" y="3719810"/>
                  <a:pt x="11610252" y="3882997"/>
                </a:cubicBezTo>
                <a:lnTo>
                  <a:pt x="11561351" y="3871963"/>
                </a:lnTo>
                <a:lnTo>
                  <a:pt x="11555412" y="3917998"/>
                </a:lnTo>
                <a:cubicBezTo>
                  <a:pt x="11506511" y="3906965"/>
                  <a:pt x="11445732" y="3988004"/>
                  <a:pt x="11445732" y="3988004"/>
                </a:cubicBezTo>
                <a:cubicBezTo>
                  <a:pt x="11390892" y="4023008"/>
                  <a:pt x="11439793" y="4034043"/>
                  <a:pt x="11494631" y="3999040"/>
                </a:cubicBezTo>
                <a:lnTo>
                  <a:pt x="11516326" y="4000984"/>
                </a:lnTo>
                <a:lnTo>
                  <a:pt x="11470493" y="4052072"/>
                </a:lnTo>
                <a:cubicBezTo>
                  <a:pt x="11370304" y="4133845"/>
                  <a:pt x="11229691" y="4199833"/>
                  <a:pt x="11257457" y="4277164"/>
                </a:cubicBezTo>
                <a:cubicBezTo>
                  <a:pt x="11630791" y="4071217"/>
                  <a:pt x="11883315" y="4115729"/>
                  <a:pt x="12186069" y="3960248"/>
                </a:cubicBezTo>
                <a:lnTo>
                  <a:pt x="12192000" y="3956950"/>
                </a:lnTo>
                <a:lnTo>
                  <a:pt x="12192000" y="6089079"/>
                </a:lnTo>
                <a:lnTo>
                  <a:pt x="12170804" y="6100399"/>
                </a:lnTo>
                <a:cubicBezTo>
                  <a:pt x="12107113" y="6128986"/>
                  <a:pt x="12029608" y="6152605"/>
                  <a:pt x="11926881" y="6168414"/>
                </a:cubicBezTo>
                <a:cubicBezTo>
                  <a:pt x="11868187" y="6140947"/>
                  <a:pt x="11959914" y="6088049"/>
                  <a:pt x="11970924" y="6061259"/>
                </a:cubicBezTo>
                <a:cubicBezTo>
                  <a:pt x="11556799" y="6174895"/>
                  <a:pt x="11221332" y="6227521"/>
                  <a:pt x="10824406" y="6388943"/>
                </a:cubicBezTo>
                <a:lnTo>
                  <a:pt x="10674727" y="6454503"/>
                </a:lnTo>
                <a:lnTo>
                  <a:pt x="10563867" y="6399697"/>
                </a:lnTo>
                <a:lnTo>
                  <a:pt x="10573089" y="6397289"/>
                </a:lnTo>
                <a:lnTo>
                  <a:pt x="10556384" y="6395995"/>
                </a:lnTo>
                <a:lnTo>
                  <a:pt x="10512932" y="6374512"/>
                </a:lnTo>
                <a:lnTo>
                  <a:pt x="10518410" y="6362716"/>
                </a:lnTo>
                <a:lnTo>
                  <a:pt x="10539954" y="6347821"/>
                </a:lnTo>
                <a:lnTo>
                  <a:pt x="10519397" y="6349255"/>
                </a:lnTo>
                <a:cubicBezTo>
                  <a:pt x="10482622" y="6350378"/>
                  <a:pt x="10446201" y="6349987"/>
                  <a:pt x="10410227" y="6347940"/>
                </a:cubicBezTo>
                <a:lnTo>
                  <a:pt x="10401988" y="6347070"/>
                </a:lnTo>
                <a:lnTo>
                  <a:pt x="10294117" y="6383481"/>
                </a:lnTo>
                <a:cubicBezTo>
                  <a:pt x="10252952" y="6399565"/>
                  <a:pt x="10215240" y="6416758"/>
                  <a:pt x="10184139" y="6434254"/>
                </a:cubicBezTo>
                <a:lnTo>
                  <a:pt x="10236273" y="6429436"/>
                </a:lnTo>
                <a:cubicBezTo>
                  <a:pt x="10288406" y="6424620"/>
                  <a:pt x="10308944" y="6396727"/>
                  <a:pt x="10320010" y="6447697"/>
                </a:cubicBezTo>
                <a:cubicBezTo>
                  <a:pt x="10320010" y="6447697"/>
                  <a:pt x="10267873" y="6452512"/>
                  <a:pt x="10247338" y="6480404"/>
                </a:cubicBezTo>
                <a:lnTo>
                  <a:pt x="10258403" y="6531372"/>
                </a:lnTo>
                <a:cubicBezTo>
                  <a:pt x="10113063" y="6596791"/>
                  <a:pt x="10018262" y="6527564"/>
                  <a:pt x="10122531" y="6517931"/>
                </a:cubicBezTo>
                <a:lnTo>
                  <a:pt x="10070397" y="6522748"/>
                </a:lnTo>
                <a:cubicBezTo>
                  <a:pt x="10018262" y="6527564"/>
                  <a:pt x="9986661" y="6504489"/>
                  <a:pt x="9986661" y="6504489"/>
                </a:cubicBezTo>
                <a:cubicBezTo>
                  <a:pt x="10007197" y="6476597"/>
                  <a:pt x="10059331" y="6471778"/>
                  <a:pt x="10079868" y="6443886"/>
                </a:cubicBezTo>
                <a:lnTo>
                  <a:pt x="10101029" y="6417775"/>
                </a:lnTo>
                <a:lnTo>
                  <a:pt x="9946835" y="6448898"/>
                </a:lnTo>
                <a:cubicBezTo>
                  <a:pt x="9795374" y="6470724"/>
                  <a:pt x="9626853" y="6483137"/>
                  <a:pt x="9487565" y="6504632"/>
                </a:cubicBezTo>
                <a:lnTo>
                  <a:pt x="9472004" y="6507584"/>
                </a:lnTo>
                <a:lnTo>
                  <a:pt x="9549602" y="6504318"/>
                </a:lnTo>
                <a:cubicBezTo>
                  <a:pt x="9546971" y="6554134"/>
                  <a:pt x="9443569" y="6557963"/>
                  <a:pt x="9361027" y="6580143"/>
                </a:cubicBezTo>
                <a:lnTo>
                  <a:pt x="9319778" y="6597947"/>
                </a:lnTo>
                <a:lnTo>
                  <a:pt x="9306833" y="6591712"/>
                </a:lnTo>
                <a:cubicBezTo>
                  <a:pt x="9301497" y="6592548"/>
                  <a:pt x="9297646" y="6598639"/>
                  <a:pt x="9289947" y="6610823"/>
                </a:cubicBezTo>
                <a:lnTo>
                  <a:pt x="9319778" y="6597947"/>
                </a:lnTo>
                <a:lnTo>
                  <a:pt x="9332637" y="6604142"/>
                </a:lnTo>
                <a:cubicBezTo>
                  <a:pt x="9375330" y="6597460"/>
                  <a:pt x="9402622" y="6615148"/>
                  <a:pt x="9359930" y="6621829"/>
                </a:cubicBezTo>
                <a:cubicBezTo>
                  <a:pt x="9359930" y="6621829"/>
                  <a:pt x="9301839" y="6652877"/>
                  <a:pt x="9274549" y="6635191"/>
                </a:cubicBezTo>
                <a:lnTo>
                  <a:pt x="9259149" y="6659557"/>
                </a:lnTo>
                <a:lnTo>
                  <a:pt x="9231857" y="6641871"/>
                </a:lnTo>
                <a:cubicBezTo>
                  <a:pt x="8929511" y="6755057"/>
                  <a:pt x="8615271" y="6826189"/>
                  <a:pt x="8335337" y="6782162"/>
                </a:cubicBezTo>
                <a:cubicBezTo>
                  <a:pt x="8315039" y="6799062"/>
                  <a:pt x="8289570" y="6813684"/>
                  <a:pt x="8260009" y="6826458"/>
                </a:cubicBezTo>
                <a:lnTo>
                  <a:pt x="8165154" y="6858000"/>
                </a:lnTo>
                <a:lnTo>
                  <a:pt x="0" y="6858000"/>
                </a:lnTo>
                <a:lnTo>
                  <a:pt x="0" y="6611995"/>
                </a:lnTo>
                <a:lnTo>
                  <a:pt x="12218" y="6597975"/>
                </a:lnTo>
                <a:cubicBezTo>
                  <a:pt x="305463" y="6524678"/>
                  <a:pt x="611273" y="6518569"/>
                  <a:pt x="745332" y="6414735"/>
                </a:cubicBezTo>
                <a:cubicBezTo>
                  <a:pt x="930800" y="6361982"/>
                  <a:pt x="874434" y="6433613"/>
                  <a:pt x="1012297" y="6424727"/>
                </a:cubicBezTo>
                <a:cubicBezTo>
                  <a:pt x="1197764" y="6371976"/>
                  <a:pt x="1146356" y="6320893"/>
                  <a:pt x="1262891" y="6272581"/>
                </a:cubicBezTo>
                <a:cubicBezTo>
                  <a:pt x="1499771" y="6270915"/>
                  <a:pt x="1655155" y="6206504"/>
                  <a:pt x="1771692" y="6158196"/>
                </a:cubicBezTo>
                <a:cubicBezTo>
                  <a:pt x="1888229" y="6109888"/>
                  <a:pt x="2013527" y="6033815"/>
                  <a:pt x="2229080" y="5992725"/>
                </a:cubicBezTo>
                <a:cubicBezTo>
                  <a:pt x="2289251" y="6016045"/>
                  <a:pt x="2358183" y="6011602"/>
                  <a:pt x="2310577" y="6055469"/>
                </a:cubicBezTo>
                <a:lnTo>
                  <a:pt x="2356141" y="6041703"/>
                </a:lnTo>
                <a:lnTo>
                  <a:pt x="2566890" y="5968212"/>
                </a:lnTo>
                <a:lnTo>
                  <a:pt x="2791029" y="5883933"/>
                </a:lnTo>
                <a:lnTo>
                  <a:pt x="2967051" y="5807471"/>
                </a:lnTo>
                <a:cubicBezTo>
                  <a:pt x="3063927" y="5761279"/>
                  <a:pt x="3158257" y="5713126"/>
                  <a:pt x="3255622" y="5663716"/>
                </a:cubicBezTo>
                <a:lnTo>
                  <a:pt x="3312689" y="5635571"/>
                </a:lnTo>
                <a:lnTo>
                  <a:pt x="3273184" y="5635480"/>
                </a:lnTo>
                <a:cubicBezTo>
                  <a:pt x="3394510" y="5615338"/>
                  <a:pt x="3291077" y="5602118"/>
                  <a:pt x="3143656" y="5587019"/>
                </a:cubicBezTo>
                <a:lnTo>
                  <a:pt x="3044451" y="5576914"/>
                </a:lnTo>
                <a:lnTo>
                  <a:pt x="3041753" y="5576883"/>
                </a:lnTo>
                <a:lnTo>
                  <a:pt x="3041726" y="5576637"/>
                </a:lnTo>
                <a:lnTo>
                  <a:pt x="3027666" y="5575205"/>
                </a:lnTo>
                <a:cubicBezTo>
                  <a:pt x="2909077" y="5562763"/>
                  <a:pt x="2791165" y="5548029"/>
                  <a:pt x="2750187" y="5527289"/>
                </a:cubicBezTo>
                <a:cubicBezTo>
                  <a:pt x="2713764" y="5508853"/>
                  <a:pt x="2584977" y="5483650"/>
                  <a:pt x="2548553" y="5465213"/>
                </a:cubicBezTo>
                <a:cubicBezTo>
                  <a:pt x="2548553" y="5465213"/>
                  <a:pt x="2731777" y="5403146"/>
                  <a:pt x="2794526" y="5388317"/>
                </a:cubicBezTo>
                <a:cubicBezTo>
                  <a:pt x="2857273" y="5373486"/>
                  <a:pt x="2880666" y="5380397"/>
                  <a:pt x="2925038" y="5376237"/>
                </a:cubicBezTo>
                <a:cubicBezTo>
                  <a:pt x="2947225" y="5374155"/>
                  <a:pt x="2974612" y="5369324"/>
                  <a:pt x="2999724" y="5365815"/>
                </a:cubicBezTo>
                <a:lnTo>
                  <a:pt x="3018972" y="5363751"/>
                </a:lnTo>
                <a:lnTo>
                  <a:pt x="3018844" y="5362554"/>
                </a:lnTo>
                <a:lnTo>
                  <a:pt x="3029061" y="5362669"/>
                </a:lnTo>
                <a:lnTo>
                  <a:pt x="3034750" y="5362059"/>
                </a:lnTo>
                <a:lnTo>
                  <a:pt x="3052333" y="5362930"/>
                </a:lnTo>
                <a:lnTo>
                  <a:pt x="3461098" y="5367535"/>
                </a:lnTo>
                <a:lnTo>
                  <a:pt x="3493000" y="5361753"/>
                </a:lnTo>
                <a:lnTo>
                  <a:pt x="3482382" y="5357633"/>
                </a:lnTo>
                <a:cubicBezTo>
                  <a:pt x="3465451" y="5351063"/>
                  <a:pt x="3450060" y="5342787"/>
                  <a:pt x="3440831" y="5327686"/>
                </a:cubicBezTo>
                <a:cubicBezTo>
                  <a:pt x="3421295" y="5270045"/>
                  <a:pt x="3553316" y="5213922"/>
                  <a:pt x="3617853" y="5222421"/>
                </a:cubicBezTo>
                <a:cubicBezTo>
                  <a:pt x="3666468" y="5194348"/>
                  <a:pt x="3701267" y="5178596"/>
                  <a:pt x="3724013" y="5157182"/>
                </a:cubicBezTo>
                <a:cubicBezTo>
                  <a:pt x="3739626" y="5138567"/>
                  <a:pt x="3747656" y="5123044"/>
                  <a:pt x="3760484" y="5087113"/>
                </a:cubicBezTo>
                <a:cubicBezTo>
                  <a:pt x="3747436" y="4928155"/>
                  <a:pt x="3651213" y="4368621"/>
                  <a:pt x="3645720" y="4203438"/>
                </a:cubicBezTo>
                <a:cubicBezTo>
                  <a:pt x="3656047" y="4154466"/>
                  <a:pt x="3682769" y="4120909"/>
                  <a:pt x="3727524" y="4096014"/>
                </a:cubicBezTo>
                <a:cubicBezTo>
                  <a:pt x="3817690" y="4043524"/>
                  <a:pt x="3895063" y="3992700"/>
                  <a:pt x="4009855" y="3960004"/>
                </a:cubicBezTo>
                <a:cubicBezTo>
                  <a:pt x="4124647" y="3927308"/>
                  <a:pt x="4339230" y="3919524"/>
                  <a:pt x="4416279" y="3899839"/>
                </a:cubicBezTo>
                <a:cubicBezTo>
                  <a:pt x="4449135" y="3892078"/>
                  <a:pt x="4554813" y="3882219"/>
                  <a:pt x="4573874" y="3861103"/>
                </a:cubicBezTo>
                <a:cubicBezTo>
                  <a:pt x="4592172" y="3814676"/>
                  <a:pt x="4566470" y="3732059"/>
                  <a:pt x="4526072" y="3621276"/>
                </a:cubicBezTo>
                <a:cubicBezTo>
                  <a:pt x="4485674" y="3510494"/>
                  <a:pt x="4397987" y="3292605"/>
                  <a:pt x="4331486" y="3196407"/>
                </a:cubicBezTo>
                <a:cubicBezTo>
                  <a:pt x="4249590" y="3080373"/>
                  <a:pt x="4128844" y="3002106"/>
                  <a:pt x="4034691" y="2925077"/>
                </a:cubicBezTo>
                <a:cubicBezTo>
                  <a:pt x="3940538" y="2848048"/>
                  <a:pt x="3851978" y="2803559"/>
                  <a:pt x="3766570" y="2734233"/>
                </a:cubicBezTo>
                <a:cubicBezTo>
                  <a:pt x="3752445" y="2722228"/>
                  <a:pt x="3739761" y="2723442"/>
                  <a:pt x="3722360" y="2724942"/>
                </a:cubicBezTo>
                <a:cubicBezTo>
                  <a:pt x="3667563" y="2727383"/>
                  <a:pt x="3625296" y="2722854"/>
                  <a:pt x="3581785" y="2685134"/>
                </a:cubicBezTo>
                <a:cubicBezTo>
                  <a:pt x="3567659" y="2673130"/>
                  <a:pt x="3549778" y="2670224"/>
                  <a:pt x="3532880" y="2663267"/>
                </a:cubicBezTo>
                <a:cubicBezTo>
                  <a:pt x="3490635" y="2645874"/>
                  <a:pt x="3469065" y="2613476"/>
                  <a:pt x="3478081" y="2569906"/>
                </a:cubicBezTo>
                <a:cubicBezTo>
                  <a:pt x="3483496" y="2541191"/>
                  <a:pt x="3513406" y="2545584"/>
                  <a:pt x="3536634" y="2558367"/>
                </a:cubicBezTo>
                <a:cubicBezTo>
                  <a:pt x="3533730" y="2544793"/>
                  <a:pt x="3528862" y="2539324"/>
                  <a:pt x="3517007" y="2530730"/>
                </a:cubicBezTo>
                <a:cubicBezTo>
                  <a:pt x="3506615" y="2522490"/>
                  <a:pt x="3495415" y="2511195"/>
                  <a:pt x="3501943" y="2497049"/>
                </a:cubicBezTo>
                <a:cubicBezTo>
                  <a:pt x="3508470" y="2482903"/>
                  <a:pt x="3526526" y="2478702"/>
                  <a:pt x="3540017" y="2480543"/>
                </a:cubicBezTo>
                <a:cubicBezTo>
                  <a:pt x="3554972" y="2482740"/>
                  <a:pt x="3566195" y="2481172"/>
                  <a:pt x="3574665" y="2471787"/>
                </a:cubicBezTo>
                <a:cubicBezTo>
                  <a:pt x="3582809" y="2463753"/>
                  <a:pt x="3596476" y="2458488"/>
                  <a:pt x="3606059" y="2463671"/>
                </a:cubicBezTo>
                <a:cubicBezTo>
                  <a:pt x="3643949" y="2484655"/>
                  <a:pt x="3679161" y="2466383"/>
                  <a:pt x="3713575" y="2473857"/>
                </a:cubicBezTo>
                <a:cubicBezTo>
                  <a:pt x="3725047" y="2476349"/>
                  <a:pt x="3736429" y="2481700"/>
                  <a:pt x="3747793" y="2492320"/>
                </a:cubicBezTo>
                <a:cubicBezTo>
                  <a:pt x="3769058" y="2513205"/>
                  <a:pt x="3794384" y="2536504"/>
                  <a:pt x="3813203" y="2561086"/>
                </a:cubicBezTo>
                <a:cubicBezTo>
                  <a:pt x="3854902" y="2612664"/>
                  <a:pt x="3906229" y="2643698"/>
                  <a:pt x="3967315" y="2672809"/>
                </a:cubicBezTo>
                <a:cubicBezTo>
                  <a:pt x="4085100" y="2729968"/>
                  <a:pt x="4183016" y="2805187"/>
                  <a:pt x="4279777" y="2891564"/>
                </a:cubicBezTo>
                <a:cubicBezTo>
                  <a:pt x="4284973" y="2895684"/>
                  <a:pt x="4288379" y="2900800"/>
                  <a:pt x="4293575" y="2904920"/>
                </a:cubicBezTo>
                <a:cubicBezTo>
                  <a:pt x="4331409" y="2934113"/>
                  <a:pt x="4338898" y="2928778"/>
                  <a:pt x="4353439" y="2887978"/>
                </a:cubicBezTo>
                <a:cubicBezTo>
                  <a:pt x="4365358" y="2857981"/>
                  <a:pt x="4393696" y="2830535"/>
                  <a:pt x="4420396" y="2809843"/>
                </a:cubicBezTo>
                <a:cubicBezTo>
                  <a:pt x="4481285" y="2763122"/>
                  <a:pt x="4546803" y="2767571"/>
                  <a:pt x="4623389" y="2764694"/>
                </a:cubicBezTo>
                <a:cubicBezTo>
                  <a:pt x="4646969" y="2763262"/>
                  <a:pt x="4663691" y="2777327"/>
                  <a:pt x="4673734" y="2799780"/>
                </a:cubicBezTo>
                <a:cubicBezTo>
                  <a:pt x="4698034" y="2852857"/>
                  <a:pt x="4743161" y="2896688"/>
                  <a:pt x="4761763" y="2954104"/>
                </a:cubicBezTo>
                <a:cubicBezTo>
                  <a:pt x="4772112" y="2988070"/>
                  <a:pt x="4778553" y="3025379"/>
                  <a:pt x="4803703" y="3055785"/>
                </a:cubicBezTo>
                <a:cubicBezTo>
                  <a:pt x="4813112" y="3068077"/>
                  <a:pt x="4822042" y="3075962"/>
                  <a:pt x="4836342" y="3080858"/>
                </a:cubicBezTo>
                <a:cubicBezTo>
                  <a:pt x="4863479" y="3090298"/>
                  <a:pt x="4890944" y="3098389"/>
                  <a:pt x="4918081" y="3107829"/>
                </a:cubicBezTo>
                <a:cubicBezTo>
                  <a:pt x="5024359" y="3142179"/>
                  <a:pt x="5099856" y="3207671"/>
                  <a:pt x="5180219" y="3278634"/>
                </a:cubicBezTo>
                <a:cubicBezTo>
                  <a:pt x="5185415" y="3282753"/>
                  <a:pt x="5189956" y="3289574"/>
                  <a:pt x="5190437" y="3293981"/>
                </a:cubicBezTo>
                <a:cubicBezTo>
                  <a:pt x="5203973" y="3365898"/>
                  <a:pt x="5267504" y="3391311"/>
                  <a:pt x="5316365" y="3438907"/>
                </a:cubicBezTo>
                <a:cubicBezTo>
                  <a:pt x="5353698" y="3476557"/>
                  <a:pt x="5394306" y="3500702"/>
                  <a:pt x="5427732" y="3541694"/>
                </a:cubicBezTo>
                <a:cubicBezTo>
                  <a:pt x="5446878" y="3564926"/>
                  <a:pt x="5466527" y="3579698"/>
                  <a:pt x="5493817" y="3594895"/>
                </a:cubicBezTo>
                <a:cubicBezTo>
                  <a:pt x="5521107" y="3610092"/>
                  <a:pt x="5550013" y="3631400"/>
                  <a:pt x="5569160" y="3654632"/>
                </a:cubicBezTo>
                <a:cubicBezTo>
                  <a:pt x="5642997" y="3739740"/>
                  <a:pt x="5637409" y="3775561"/>
                  <a:pt x="5589772" y="3869821"/>
                </a:cubicBezTo>
                <a:cubicBezTo>
                  <a:pt x="5581125" y="3886313"/>
                  <a:pt x="5576061" y="3900814"/>
                  <a:pt x="5587893" y="3922272"/>
                </a:cubicBezTo>
                <a:cubicBezTo>
                  <a:pt x="5621450" y="3981884"/>
                  <a:pt x="5609508" y="4024744"/>
                  <a:pt x="5548313" y="4059951"/>
                </a:cubicBezTo>
                <a:cubicBezTo>
                  <a:pt x="5532202" y="4068913"/>
                  <a:pt x="5519670" y="4075883"/>
                  <a:pt x="5511832" y="4095431"/>
                </a:cubicBezTo>
                <a:cubicBezTo>
                  <a:pt x="5503995" y="4114978"/>
                  <a:pt x="5501026" y="4139996"/>
                  <a:pt x="5467536" y="4137595"/>
                </a:cubicBezTo>
                <a:cubicBezTo>
                  <a:pt x="5450791" y="4136394"/>
                  <a:pt x="5419810" y="4091705"/>
                  <a:pt x="5421142" y="4073440"/>
                </a:cubicBezTo>
                <a:cubicBezTo>
                  <a:pt x="5422473" y="4055174"/>
                  <a:pt x="5427867" y="4039323"/>
                  <a:pt x="5428543" y="4023759"/>
                </a:cubicBezTo>
                <a:cubicBezTo>
                  <a:pt x="5430224" y="3991279"/>
                  <a:pt x="5423085" y="3982399"/>
                  <a:pt x="5389092" y="3988455"/>
                </a:cubicBezTo>
                <a:cubicBezTo>
                  <a:pt x="5371366" y="3991305"/>
                  <a:pt x="5356890" y="3993515"/>
                  <a:pt x="5347656" y="3974117"/>
                </a:cubicBezTo>
                <a:cubicBezTo>
                  <a:pt x="5338420" y="3954719"/>
                  <a:pt x="5349488" y="3947395"/>
                  <a:pt x="5360732" y="3932963"/>
                </a:cubicBezTo>
                <a:cubicBezTo>
                  <a:pt x="5397387" y="3890376"/>
                  <a:pt x="5431424" y="3858592"/>
                  <a:pt x="5422580" y="3799253"/>
                </a:cubicBezTo>
                <a:cubicBezTo>
                  <a:pt x="5420004" y="3784329"/>
                  <a:pt x="5415311" y="3771752"/>
                  <a:pt x="5400202" y="3763798"/>
                </a:cubicBezTo>
                <a:cubicBezTo>
                  <a:pt x="5349056" y="3727638"/>
                  <a:pt x="5139060" y="3565795"/>
                  <a:pt x="5115699" y="3582294"/>
                </a:cubicBezTo>
                <a:cubicBezTo>
                  <a:pt x="5105702" y="3629916"/>
                  <a:pt x="5179922" y="3793317"/>
                  <a:pt x="5187476" y="3845195"/>
                </a:cubicBezTo>
                <a:cubicBezTo>
                  <a:pt x="5202738" y="3954707"/>
                  <a:pt x="5260734" y="4021445"/>
                  <a:pt x="5260057" y="4132810"/>
                </a:cubicBezTo>
                <a:cubicBezTo>
                  <a:pt x="5260801" y="4174458"/>
                  <a:pt x="5278690" y="4277686"/>
                  <a:pt x="5263015" y="4316781"/>
                </a:cubicBezTo>
                <a:cubicBezTo>
                  <a:pt x="5262360" y="4319482"/>
                  <a:pt x="5260243" y="4321829"/>
                  <a:pt x="5259915" y="4323180"/>
                </a:cubicBezTo>
                <a:cubicBezTo>
                  <a:pt x="5252798" y="4397237"/>
                  <a:pt x="5191779" y="4425337"/>
                  <a:pt x="5150713" y="4479724"/>
                </a:cubicBezTo>
                <a:cubicBezTo>
                  <a:pt x="5109320" y="4535461"/>
                  <a:pt x="5060831" y="4556590"/>
                  <a:pt x="4993458" y="4591729"/>
                </a:cubicBezTo>
                <a:cubicBezTo>
                  <a:pt x="4897769" y="4641450"/>
                  <a:pt x="4789547" y="4698140"/>
                  <a:pt x="4682986" y="4735215"/>
                </a:cubicBezTo>
                <a:cubicBezTo>
                  <a:pt x="4645894" y="4747668"/>
                  <a:pt x="4599544" y="4753588"/>
                  <a:pt x="4563106" y="4763341"/>
                </a:cubicBezTo>
                <a:cubicBezTo>
                  <a:pt x="4538219" y="4770174"/>
                  <a:pt x="4513177" y="4771252"/>
                  <a:pt x="4499161" y="4790732"/>
                </a:cubicBezTo>
                <a:cubicBezTo>
                  <a:pt x="4497042" y="4793078"/>
                  <a:pt x="4493462" y="4795069"/>
                  <a:pt x="4491673" y="4796064"/>
                </a:cubicBezTo>
                <a:cubicBezTo>
                  <a:pt x="4430521" y="4805545"/>
                  <a:pt x="4452418" y="4836592"/>
                  <a:pt x="4420500" y="4866029"/>
                </a:cubicBezTo>
                <a:cubicBezTo>
                  <a:pt x="4416592" y="4869370"/>
                  <a:pt x="4425041" y="4872850"/>
                  <a:pt x="4427312" y="4876260"/>
                </a:cubicBezTo>
                <a:cubicBezTo>
                  <a:pt x="4444985" y="4905568"/>
                  <a:pt x="4455119" y="4948515"/>
                  <a:pt x="4463358" y="5076342"/>
                </a:cubicBezTo>
                <a:lnTo>
                  <a:pt x="4465090" y="5108177"/>
                </a:lnTo>
                <a:lnTo>
                  <a:pt x="4498141" y="5095364"/>
                </a:lnTo>
                <a:cubicBezTo>
                  <a:pt x="4531523" y="5079919"/>
                  <a:pt x="4558128" y="5062943"/>
                  <a:pt x="4580932" y="5048392"/>
                </a:cubicBezTo>
                <a:cubicBezTo>
                  <a:pt x="4626541" y="5019294"/>
                  <a:pt x="4673797" y="4977431"/>
                  <a:pt x="4761719" y="4944751"/>
                </a:cubicBezTo>
                <a:cubicBezTo>
                  <a:pt x="4788826" y="4950872"/>
                  <a:pt x="4817583" y="4944232"/>
                  <a:pt x="4800733" y="4966692"/>
                </a:cubicBezTo>
                <a:cubicBezTo>
                  <a:pt x="5008628" y="4869171"/>
                  <a:pt x="5119992" y="4762988"/>
                  <a:pt x="5288869" y="4643523"/>
                </a:cubicBezTo>
                <a:cubicBezTo>
                  <a:pt x="5275315" y="4640462"/>
                  <a:pt x="5231357" y="4656804"/>
                  <a:pt x="5234652" y="4631281"/>
                </a:cubicBezTo>
                <a:cubicBezTo>
                  <a:pt x="5361218" y="4515397"/>
                  <a:pt x="5439250" y="4559281"/>
                  <a:pt x="5574426" y="4484739"/>
                </a:cubicBezTo>
                <a:lnTo>
                  <a:pt x="5570646" y="4498404"/>
                </a:lnTo>
                <a:lnTo>
                  <a:pt x="5586485" y="4490231"/>
                </a:lnTo>
                <a:cubicBezTo>
                  <a:pt x="5609547" y="4477635"/>
                  <a:pt x="5630388" y="4465014"/>
                  <a:pt x="5659658" y="4448204"/>
                </a:cubicBezTo>
                <a:cubicBezTo>
                  <a:pt x="5652605" y="4465266"/>
                  <a:pt x="5694287" y="4440024"/>
                  <a:pt x="5720031" y="4431745"/>
                </a:cubicBezTo>
                <a:cubicBezTo>
                  <a:pt x="5728000" y="4423263"/>
                  <a:pt x="5751912" y="4397821"/>
                  <a:pt x="5718197" y="4414582"/>
                </a:cubicBezTo>
                <a:cubicBezTo>
                  <a:pt x="5776735" y="4380960"/>
                  <a:pt x="5852131" y="4338958"/>
                  <a:pt x="5936412" y="4297057"/>
                </a:cubicBezTo>
                <a:cubicBezTo>
                  <a:pt x="6012724" y="4263635"/>
                  <a:pt x="6096089" y="4213152"/>
                  <a:pt x="6171483" y="4171152"/>
                </a:cubicBezTo>
                <a:cubicBezTo>
                  <a:pt x="6171483" y="4171152"/>
                  <a:pt x="6188340" y="4162771"/>
                  <a:pt x="6190174" y="4179931"/>
                </a:cubicBezTo>
                <a:cubicBezTo>
                  <a:pt x="6281509" y="4120968"/>
                  <a:pt x="6332078" y="4095828"/>
                  <a:pt x="6362121" y="4044745"/>
                </a:cubicBezTo>
                <a:cubicBezTo>
                  <a:pt x="6412691" y="4019604"/>
                  <a:pt x="6436601" y="3994161"/>
                  <a:pt x="6470313" y="3977401"/>
                </a:cubicBezTo>
                <a:cubicBezTo>
                  <a:pt x="6486252" y="3960442"/>
                  <a:pt x="6461426" y="3977302"/>
                  <a:pt x="6460509" y="3968722"/>
                </a:cubicBezTo>
                <a:lnTo>
                  <a:pt x="6558896" y="3892697"/>
                </a:lnTo>
                <a:cubicBezTo>
                  <a:pt x="6561646" y="3918438"/>
                  <a:pt x="6585555" y="3892997"/>
                  <a:pt x="6602412" y="3884616"/>
                </a:cubicBezTo>
                <a:cubicBezTo>
                  <a:pt x="6611758" y="3889006"/>
                  <a:pt x="6610683" y="3899707"/>
                  <a:pt x="6605507" y="3913575"/>
                </a:cubicBezTo>
                <a:lnTo>
                  <a:pt x="6586339" y="3956336"/>
                </a:lnTo>
                <a:lnTo>
                  <a:pt x="6599527" y="3947217"/>
                </a:lnTo>
                <a:lnTo>
                  <a:pt x="6686143" y="3878099"/>
                </a:lnTo>
                <a:lnTo>
                  <a:pt x="6716461" y="3846130"/>
                </a:lnTo>
                <a:cubicBezTo>
                  <a:pt x="6730921" y="3830894"/>
                  <a:pt x="6743928" y="3817648"/>
                  <a:pt x="6754120" y="3809193"/>
                </a:cubicBezTo>
                <a:lnTo>
                  <a:pt x="6745232" y="3809093"/>
                </a:lnTo>
                <a:cubicBezTo>
                  <a:pt x="6737262" y="3817573"/>
                  <a:pt x="6728377" y="3817474"/>
                  <a:pt x="6728377" y="3817474"/>
                </a:cubicBezTo>
                <a:cubicBezTo>
                  <a:pt x="6736344" y="3808993"/>
                  <a:pt x="6735428" y="3800412"/>
                  <a:pt x="6744315" y="3800512"/>
                </a:cubicBezTo>
                <a:cubicBezTo>
                  <a:pt x="6744315" y="3800512"/>
                  <a:pt x="6752285" y="3792032"/>
                  <a:pt x="6761171" y="3792131"/>
                </a:cubicBezTo>
                <a:cubicBezTo>
                  <a:pt x="6752285" y="3792032"/>
                  <a:pt x="6752285" y="3792032"/>
                  <a:pt x="6744315" y="3800512"/>
                </a:cubicBezTo>
                <a:cubicBezTo>
                  <a:pt x="6734511" y="3791832"/>
                  <a:pt x="6791217" y="3741049"/>
                  <a:pt x="6793049" y="3758210"/>
                </a:cubicBezTo>
                <a:cubicBezTo>
                  <a:pt x="6792133" y="3749629"/>
                  <a:pt x="6792133" y="3749629"/>
                  <a:pt x="6800103" y="3741149"/>
                </a:cubicBezTo>
                <a:lnTo>
                  <a:pt x="6808989" y="3741250"/>
                </a:lnTo>
                <a:lnTo>
                  <a:pt x="6817877" y="3741349"/>
                </a:lnTo>
                <a:lnTo>
                  <a:pt x="6809906" y="3749829"/>
                </a:lnTo>
                <a:cubicBezTo>
                  <a:pt x="6866611" y="3699046"/>
                  <a:pt x="6816959" y="3732769"/>
                  <a:pt x="6807156" y="3724087"/>
                </a:cubicBezTo>
                <a:cubicBezTo>
                  <a:pt x="6797352" y="3715407"/>
                  <a:pt x="6813290" y="3698445"/>
                  <a:pt x="6813290" y="3698445"/>
                </a:cubicBezTo>
                <a:cubicBezTo>
                  <a:pt x="6803486" y="3689766"/>
                  <a:pt x="6754752" y="3732069"/>
                  <a:pt x="6769774" y="3706526"/>
                </a:cubicBezTo>
                <a:cubicBezTo>
                  <a:pt x="6784796" y="3680984"/>
                  <a:pt x="6799818" y="3655443"/>
                  <a:pt x="6823727" y="3630002"/>
                </a:cubicBezTo>
                <a:cubicBezTo>
                  <a:pt x="6848554" y="3613141"/>
                  <a:pt x="6863576" y="3587600"/>
                  <a:pt x="6896372" y="3562258"/>
                </a:cubicBezTo>
                <a:cubicBezTo>
                  <a:pt x="6915061" y="3571038"/>
                  <a:pt x="6875213" y="3613441"/>
                  <a:pt x="6868161" y="3630503"/>
                </a:cubicBezTo>
                <a:cubicBezTo>
                  <a:pt x="6878881" y="3647763"/>
                  <a:pt x="6901873" y="3613742"/>
                  <a:pt x="6910761" y="3613842"/>
                </a:cubicBezTo>
                <a:cubicBezTo>
                  <a:pt x="6917813" y="3596781"/>
                  <a:pt x="6942638" y="3579919"/>
                  <a:pt x="6941720" y="3571339"/>
                </a:cubicBezTo>
                <a:cubicBezTo>
                  <a:pt x="7071069" y="3452813"/>
                  <a:pt x="7129324" y="3333484"/>
                  <a:pt x="7243649" y="3240501"/>
                </a:cubicBezTo>
                <a:cubicBezTo>
                  <a:pt x="7259590" y="3223541"/>
                  <a:pt x="7274612" y="3197998"/>
                  <a:pt x="7290550" y="3181037"/>
                </a:cubicBezTo>
                <a:cubicBezTo>
                  <a:pt x="7330398" y="3138633"/>
                  <a:pt x="7322430" y="3147114"/>
                  <a:pt x="7361360" y="3096132"/>
                </a:cubicBezTo>
                <a:cubicBezTo>
                  <a:pt x="7369329" y="3087651"/>
                  <a:pt x="7368413" y="3079072"/>
                  <a:pt x="7359526" y="3078971"/>
                </a:cubicBezTo>
                <a:cubicBezTo>
                  <a:pt x="7405508" y="3010926"/>
                  <a:pt x="7436470" y="2968424"/>
                  <a:pt x="7467431" y="2925922"/>
                </a:cubicBezTo>
                <a:cubicBezTo>
                  <a:pt x="7498394" y="2883419"/>
                  <a:pt x="7530272" y="2849497"/>
                  <a:pt x="7569201" y="2798515"/>
                </a:cubicBezTo>
                <a:cubicBezTo>
                  <a:pt x="7575337" y="2772873"/>
                  <a:pt x="7551429" y="2798315"/>
                  <a:pt x="7532738" y="2789533"/>
                </a:cubicBezTo>
                <a:cubicBezTo>
                  <a:pt x="7539792" y="2772472"/>
                  <a:pt x="7539792" y="2772472"/>
                  <a:pt x="7538873" y="2763892"/>
                </a:cubicBezTo>
                <a:cubicBezTo>
                  <a:pt x="7568917" y="2712808"/>
                  <a:pt x="7585773" y="2704427"/>
                  <a:pt x="7615817" y="2653345"/>
                </a:cubicBezTo>
                <a:cubicBezTo>
                  <a:pt x="7624704" y="2653445"/>
                  <a:pt x="7625623" y="2662026"/>
                  <a:pt x="7633592" y="2653545"/>
                </a:cubicBezTo>
                <a:cubicBezTo>
                  <a:pt x="7634508" y="2662125"/>
                  <a:pt x="7644311" y="2670806"/>
                  <a:pt x="7621321" y="2704828"/>
                </a:cubicBezTo>
                <a:cubicBezTo>
                  <a:pt x="7653200" y="2670907"/>
                  <a:pt x="7691213" y="2611343"/>
                  <a:pt x="7721258" y="2560260"/>
                </a:cubicBezTo>
                <a:cubicBezTo>
                  <a:pt x="7750385" y="2500596"/>
                  <a:pt x="7780429" y="2449514"/>
                  <a:pt x="7813224" y="2424171"/>
                </a:cubicBezTo>
                <a:cubicBezTo>
                  <a:pt x="7854621" y="2313225"/>
                  <a:pt x="7901521" y="2253761"/>
                  <a:pt x="7952723" y="2151495"/>
                </a:cubicBezTo>
                <a:cubicBezTo>
                  <a:pt x="7964994" y="2100212"/>
                  <a:pt x="7919929" y="2176835"/>
                  <a:pt x="7924229" y="2134032"/>
                </a:cubicBezTo>
                <a:cubicBezTo>
                  <a:pt x="7940169" y="2117072"/>
                  <a:pt x="7930366" y="2108391"/>
                  <a:pt x="7945387" y="2082850"/>
                </a:cubicBezTo>
                <a:cubicBezTo>
                  <a:pt x="7956108" y="2100111"/>
                  <a:pt x="7979099" y="2066089"/>
                  <a:pt x="7982768" y="2100412"/>
                </a:cubicBezTo>
                <a:cubicBezTo>
                  <a:pt x="8006676" y="2074970"/>
                  <a:pt x="8041938" y="1989665"/>
                  <a:pt x="8045324" y="1938281"/>
                </a:cubicBezTo>
                <a:cubicBezTo>
                  <a:pt x="8128401" y="1802093"/>
                  <a:pt x="8182071" y="1639863"/>
                  <a:pt x="8247094" y="1417769"/>
                </a:cubicBezTo>
                <a:cubicBezTo>
                  <a:pt x="8254287" y="1443561"/>
                  <a:pt x="8253055" y="1473543"/>
                  <a:pt x="8248718" y="1505632"/>
                </a:cubicBezTo>
                <a:lnTo>
                  <a:pt x="8246409" y="1519292"/>
                </a:lnTo>
                <a:lnTo>
                  <a:pt x="8257356" y="1508374"/>
                </a:lnTo>
                <a:cubicBezTo>
                  <a:pt x="8261586" y="1502911"/>
                  <a:pt x="8265774" y="1494988"/>
                  <a:pt x="8269518" y="1481272"/>
                </a:cubicBezTo>
                <a:cubicBezTo>
                  <a:pt x="8272718" y="1398223"/>
                  <a:pt x="8244541" y="1406356"/>
                  <a:pt x="8240249" y="1350738"/>
                </a:cubicBezTo>
                <a:cubicBezTo>
                  <a:pt x="8271626" y="1259555"/>
                  <a:pt x="8265907" y="1185397"/>
                  <a:pt x="8261617" y="1129778"/>
                </a:cubicBezTo>
                <a:cubicBezTo>
                  <a:pt x="8258401" y="1088064"/>
                  <a:pt x="8249366" y="1040922"/>
                  <a:pt x="8250159" y="981171"/>
                </a:cubicBezTo>
                <a:lnTo>
                  <a:pt x="8252002" y="955703"/>
                </a:lnTo>
                <a:lnTo>
                  <a:pt x="8250050" y="951841"/>
                </a:lnTo>
                <a:cubicBezTo>
                  <a:pt x="8247794" y="949305"/>
                  <a:pt x="8247662" y="942105"/>
                  <a:pt x="8246024" y="937090"/>
                </a:cubicBezTo>
                <a:cubicBezTo>
                  <a:pt x="8243429" y="928180"/>
                  <a:pt x="8236593" y="916973"/>
                  <a:pt x="8234206" y="907237"/>
                </a:cubicBezTo>
                <a:cubicBezTo>
                  <a:pt x="8233250" y="903343"/>
                  <a:pt x="8231611" y="898328"/>
                  <a:pt x="8229149" y="896618"/>
                </a:cubicBezTo>
                <a:cubicBezTo>
                  <a:pt x="8190567" y="865963"/>
                  <a:pt x="8187635" y="850680"/>
                  <a:pt x="8211966" y="814893"/>
                </a:cubicBezTo>
                <a:cubicBezTo>
                  <a:pt x="8211908" y="799666"/>
                  <a:pt x="8218079" y="786499"/>
                  <a:pt x="8221582" y="772449"/>
                </a:cubicBezTo>
                <a:cubicBezTo>
                  <a:pt x="8219279" y="743060"/>
                  <a:pt x="8225187" y="715494"/>
                  <a:pt x="8220899" y="686342"/>
                </a:cubicBezTo>
                <a:cubicBezTo>
                  <a:pt x="8220626" y="683568"/>
                  <a:pt x="8223230" y="680851"/>
                  <a:pt x="8224531" y="679492"/>
                </a:cubicBezTo>
                <a:cubicBezTo>
                  <a:pt x="8243232" y="662419"/>
                  <a:pt x="8249263" y="653679"/>
                  <a:pt x="8237512" y="627426"/>
                </a:cubicBezTo>
                <a:cubicBezTo>
                  <a:pt x="8233138" y="617926"/>
                  <a:pt x="8230066" y="607070"/>
                  <a:pt x="8233429" y="597448"/>
                </a:cubicBezTo>
                <a:cubicBezTo>
                  <a:pt x="8240835" y="579323"/>
                  <a:pt x="8226807" y="573787"/>
                  <a:pt x="8212508" y="565479"/>
                </a:cubicBezTo>
                <a:cubicBezTo>
                  <a:pt x="8201354" y="559999"/>
                  <a:pt x="8195942" y="566261"/>
                  <a:pt x="8187793" y="568039"/>
                </a:cubicBezTo>
                <a:lnTo>
                  <a:pt x="8173831" y="568172"/>
                </a:lnTo>
                <a:lnTo>
                  <a:pt x="8200720" y="582826"/>
                </a:lnTo>
                <a:cubicBezTo>
                  <a:pt x="8206756" y="589519"/>
                  <a:pt x="8209127" y="598354"/>
                  <a:pt x="8206927" y="611046"/>
                </a:cubicBezTo>
                <a:cubicBezTo>
                  <a:pt x="8194332" y="611352"/>
                  <a:pt x="8186727" y="618679"/>
                  <a:pt x="8179123" y="626004"/>
                </a:cubicBezTo>
                <a:cubicBezTo>
                  <a:pt x="8180762" y="631019"/>
                  <a:pt x="8179526" y="635977"/>
                  <a:pt x="8178084" y="641762"/>
                </a:cubicBezTo>
                <a:cubicBezTo>
                  <a:pt x="8172671" y="648023"/>
                  <a:pt x="8174376" y="656637"/>
                  <a:pt x="8165609" y="660895"/>
                </a:cubicBezTo>
                <a:cubicBezTo>
                  <a:pt x="8157135" y="644673"/>
                  <a:pt x="8157417" y="635821"/>
                  <a:pt x="8164542" y="626547"/>
                </a:cubicBezTo>
                <a:cubicBezTo>
                  <a:pt x="8163728" y="618227"/>
                  <a:pt x="8167567" y="610551"/>
                  <a:pt x="8173251" y="607063"/>
                </a:cubicBezTo>
                <a:cubicBezTo>
                  <a:pt x="8190971" y="596822"/>
                  <a:pt x="8191824" y="589053"/>
                  <a:pt x="8183554" y="578769"/>
                </a:cubicBezTo>
                <a:lnTo>
                  <a:pt x="8173227" y="568178"/>
                </a:lnTo>
                <a:lnTo>
                  <a:pt x="8166436" y="568243"/>
                </a:lnTo>
                <a:cubicBezTo>
                  <a:pt x="8160568" y="566189"/>
                  <a:pt x="8156174" y="561605"/>
                  <a:pt x="8153921" y="553255"/>
                </a:cubicBezTo>
                <a:cubicBezTo>
                  <a:pt x="8149418" y="536556"/>
                  <a:pt x="8162912" y="524919"/>
                  <a:pt x="8161283" y="508277"/>
                </a:cubicBezTo>
                <a:cubicBezTo>
                  <a:pt x="8161490" y="507450"/>
                  <a:pt x="8161695" y="506624"/>
                  <a:pt x="8160804" y="506329"/>
                </a:cubicBezTo>
                <a:cubicBezTo>
                  <a:pt x="8159916" y="506035"/>
                  <a:pt x="8158820" y="506566"/>
                  <a:pt x="8157930" y="506273"/>
                </a:cubicBezTo>
                <a:cubicBezTo>
                  <a:pt x="8153276" y="505628"/>
                  <a:pt x="8150129" y="502798"/>
                  <a:pt x="8148283" y="498610"/>
                </a:cubicBezTo>
                <a:cubicBezTo>
                  <a:pt x="8146439" y="494421"/>
                  <a:pt x="8148361" y="490582"/>
                  <a:pt x="8151441" y="489812"/>
                </a:cubicBezTo>
                <a:cubicBezTo>
                  <a:pt x="8154523" y="489042"/>
                  <a:pt x="8153426" y="489576"/>
                  <a:pt x="8155617" y="488510"/>
                </a:cubicBezTo>
                <a:cubicBezTo>
                  <a:pt x="8154868" y="483789"/>
                  <a:pt x="8153436" y="477947"/>
                  <a:pt x="8153576" y="473522"/>
                </a:cubicBezTo>
                <a:cubicBezTo>
                  <a:pt x="8154269" y="463015"/>
                  <a:pt x="8157902" y="456165"/>
                  <a:pt x="8161264" y="446543"/>
                </a:cubicBezTo>
                <a:cubicBezTo>
                  <a:pt x="8162978" y="443531"/>
                  <a:pt x="8165037" y="435267"/>
                  <a:pt x="8166068" y="431135"/>
                </a:cubicBezTo>
                <a:lnTo>
                  <a:pt x="8164017" y="427773"/>
                </a:lnTo>
                <a:cubicBezTo>
                  <a:pt x="8144249" y="410498"/>
                  <a:pt x="8159044" y="397500"/>
                  <a:pt x="8164944" y="381559"/>
                </a:cubicBezTo>
                <a:cubicBezTo>
                  <a:pt x="8170161" y="364498"/>
                  <a:pt x="8167633" y="359188"/>
                  <a:pt x="8157649" y="345151"/>
                </a:cubicBezTo>
                <a:cubicBezTo>
                  <a:pt x="8142470" y="324922"/>
                  <a:pt x="8134819" y="305394"/>
                  <a:pt x="8135933" y="281606"/>
                </a:cubicBezTo>
                <a:cubicBezTo>
                  <a:pt x="8136485" y="275528"/>
                  <a:pt x="8140249" y="275879"/>
                  <a:pt x="8143949" y="272630"/>
                </a:cubicBezTo>
                <a:cubicBezTo>
                  <a:pt x="8167304" y="256201"/>
                  <a:pt x="8169571" y="247111"/>
                  <a:pt x="8160833" y="216488"/>
                </a:cubicBezTo>
                <a:cubicBezTo>
                  <a:pt x="8154756" y="198374"/>
                  <a:pt x="8155253" y="177068"/>
                  <a:pt x="8177231" y="170024"/>
                </a:cubicBezTo>
                <a:cubicBezTo>
                  <a:pt x="8182503" y="168191"/>
                  <a:pt x="8187503" y="163583"/>
                  <a:pt x="8192093" y="160628"/>
                </a:cubicBezTo>
                <a:lnTo>
                  <a:pt x="8197198" y="157339"/>
                </a:lnTo>
                <a:lnTo>
                  <a:pt x="8199759" y="140796"/>
                </a:lnTo>
                <a:lnTo>
                  <a:pt x="8200266" y="138834"/>
                </a:lnTo>
                <a:lnTo>
                  <a:pt x="8195473" y="127751"/>
                </a:lnTo>
                <a:cubicBezTo>
                  <a:pt x="8190415" y="117132"/>
                  <a:pt x="8188918" y="107691"/>
                  <a:pt x="8187419" y="98250"/>
                </a:cubicBezTo>
                <a:cubicBezTo>
                  <a:pt x="8184693" y="82139"/>
                  <a:pt x="8176145" y="73944"/>
                  <a:pt x="8163559" y="62623"/>
                </a:cubicBezTo>
                <a:cubicBezTo>
                  <a:pt x="8145362" y="46764"/>
                  <a:pt x="8126072" y="31436"/>
                  <a:pt x="8106575" y="16934"/>
                </a:cubicBezTo>
                <a:cubicBezTo>
                  <a:pt x="8102814" y="10771"/>
                  <a:pt x="8100063" y="5388"/>
                  <a:pt x="8099528" y="291"/>
                </a:cubicBezTo>
                <a:close/>
                <a:moveTo>
                  <a:pt x="7990475" y="0"/>
                </a:moveTo>
                <a:lnTo>
                  <a:pt x="8075173" y="0"/>
                </a:lnTo>
                <a:lnTo>
                  <a:pt x="8090974" y="9984"/>
                </a:lnTo>
                <a:cubicBezTo>
                  <a:pt x="8094119" y="12814"/>
                  <a:pt x="8093091" y="16946"/>
                  <a:pt x="8094045" y="20840"/>
                </a:cubicBezTo>
                <a:cubicBezTo>
                  <a:pt x="8094761" y="23761"/>
                  <a:pt x="8095462" y="25783"/>
                  <a:pt x="8094955" y="26845"/>
                </a:cubicBezTo>
                <a:cubicBezTo>
                  <a:pt x="8094450" y="27908"/>
                  <a:pt x="8092738" y="28012"/>
                  <a:pt x="8088632" y="27102"/>
                </a:cubicBezTo>
                <a:cubicBezTo>
                  <a:pt x="8084183" y="25631"/>
                  <a:pt x="8077478" y="21624"/>
                  <a:pt x="8076514" y="29355"/>
                </a:cubicBezTo>
                <a:cubicBezTo>
                  <a:pt x="8073227" y="30952"/>
                  <a:pt x="8069669" y="29775"/>
                  <a:pt x="8067206" y="28065"/>
                </a:cubicBezTo>
                <a:cubicBezTo>
                  <a:pt x="8064743" y="26356"/>
                  <a:pt x="8063169" y="24942"/>
                  <a:pt x="8060706" y="23233"/>
                </a:cubicBezTo>
                <a:cubicBezTo>
                  <a:pt x="8053524" y="17278"/>
                  <a:pt x="8044900" y="17108"/>
                  <a:pt x="8037574" y="15580"/>
                </a:cubicBezTo>
                <a:close/>
                <a:moveTo>
                  <a:pt x="7661996" y="0"/>
                </a:moveTo>
                <a:lnTo>
                  <a:pt x="7707371" y="0"/>
                </a:lnTo>
                <a:lnTo>
                  <a:pt x="7714681" y="2254"/>
                </a:lnTo>
                <a:cubicBezTo>
                  <a:pt x="7720035" y="4920"/>
                  <a:pt x="7724755" y="9165"/>
                  <a:pt x="7730772" y="17865"/>
                </a:cubicBezTo>
                <a:cubicBezTo>
                  <a:pt x="7737814" y="28245"/>
                  <a:pt x="7756917" y="21147"/>
                  <a:pt x="7769991" y="22786"/>
                </a:cubicBezTo>
                <a:cubicBezTo>
                  <a:pt x="7793468" y="25185"/>
                  <a:pt x="7820775" y="31535"/>
                  <a:pt x="7845488" y="28974"/>
                </a:cubicBezTo>
                <a:cubicBezTo>
                  <a:pt x="7852334" y="28555"/>
                  <a:pt x="7858562" y="30615"/>
                  <a:pt x="7864788" y="32675"/>
                </a:cubicBezTo>
                <a:cubicBezTo>
                  <a:pt x="7869238" y="34147"/>
                  <a:pt x="7872936" y="30897"/>
                  <a:pt x="7877797" y="30716"/>
                </a:cubicBezTo>
                <a:cubicBezTo>
                  <a:pt x="7882311" y="35788"/>
                  <a:pt x="7886281" y="35312"/>
                  <a:pt x="7893605" y="36839"/>
                </a:cubicBezTo>
                <a:cubicBezTo>
                  <a:pt x="7900037" y="38074"/>
                  <a:pt x="7906743" y="42080"/>
                  <a:pt x="7905778" y="49812"/>
                </a:cubicBezTo>
                <a:cubicBezTo>
                  <a:pt x="7904812" y="57546"/>
                  <a:pt x="7895712" y="55428"/>
                  <a:pt x="7890167" y="54489"/>
                </a:cubicBezTo>
                <a:cubicBezTo>
                  <a:pt x="7839589" y="44916"/>
                  <a:pt x="7792148" y="49797"/>
                  <a:pt x="7741363" y="41050"/>
                </a:cubicBezTo>
                <a:cubicBezTo>
                  <a:pt x="7723842" y="37937"/>
                  <a:pt x="7707416" y="34293"/>
                  <a:pt x="7688658" y="36140"/>
                </a:cubicBezTo>
                <a:cubicBezTo>
                  <a:pt x="7677844" y="37034"/>
                  <a:pt x="7662578" y="36458"/>
                  <a:pt x="7656773" y="21117"/>
                </a:cubicBezTo>
                <a:cubicBezTo>
                  <a:pt x="7654211" y="14008"/>
                  <a:pt x="7655089" y="7589"/>
                  <a:pt x="7658422" y="2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9981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F90EF7ED-908D-4D10-9E82-7614B4A75ADA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9F7AA73-CE45-43ED-A1A0-36D7F6878AA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 rot="20894744">
            <a:off x="4770304" y="529982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F5DCE049-39AE-4802-A877-80E275C3E6C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 rot="1276633">
            <a:off x="6294302" y="1826514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id="{51A8A666-C480-4484-BED4-7486294CA967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 rot="20894744">
            <a:off x="5120140" y="3736096"/>
            <a:ext cx="2541927" cy="2745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183159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BD6D0-0D2E-48B2-9F58-663D08639037}"/>
              </a:ext>
            </a:extLst>
          </p:cNvPr>
          <p:cNvSpPr/>
          <p:nvPr userDrawn="1"/>
        </p:nvSpPr>
        <p:spPr>
          <a:xfrm>
            <a:off x="4330856" y="295934"/>
            <a:ext cx="3616642" cy="3322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4DAF01D7-9BC6-4B2E-BE82-9B82C1FE178F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4509794" y="525883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95FC74-1D32-41A5-B11A-4FBC0439C39E}"/>
              </a:ext>
            </a:extLst>
          </p:cNvPr>
          <p:cNvSpPr/>
          <p:nvPr userDrawn="1"/>
        </p:nvSpPr>
        <p:spPr>
          <a:xfrm>
            <a:off x="8229146" y="295934"/>
            <a:ext cx="3616642" cy="3322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24000" y="295936"/>
            <a:ext cx="3708000" cy="6221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B3B7BDB-47F5-46AD-913E-B12E41F2F518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330856" y="3891065"/>
            <a:ext cx="7519935" cy="2648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E1F17147-D4B6-49A6-A8CB-9CD45A8B0053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408084" y="1080360"/>
            <a:ext cx="3258766" cy="235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8566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4">
            <a:extLst>
              <a:ext uri="{FF2B5EF4-FFF2-40B4-BE49-F238E27FC236}">
                <a16:creationId xmlns:a16="http://schemas.microsoft.com/office/drawing/2014/main" id="{C28117A1-8B5B-408A-8008-B757D685891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79F29E8-53BA-451D-AB51-A20AE905D21B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0" y="2286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6" name="그림 개체 틀 4">
            <a:extLst>
              <a:ext uri="{FF2B5EF4-FFF2-40B4-BE49-F238E27FC236}">
                <a16:creationId xmlns:a16="http://schemas.microsoft.com/office/drawing/2014/main" id="{1B2720F6-2A2A-4472-962D-FCA5E7624EAC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11185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462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158BF6-6E68-949D-0134-9735ECEA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0758-6A48-42AF-AEA6-AAB01AEB2271}" type="datetimeFigureOut">
              <a:rPr lang="en-US" smtClean="0"/>
              <a:t>3/24/2024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1AF3AE-F97A-31E1-50AF-A2837D6FD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B1CF9-297B-406D-C84E-1DF66B355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CBEF-955B-434C-A4E8-C6FABF1AA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2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1F230-9992-4DDA-A546-B3298B24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73A4-E57F-4703-9776-BDDB46EC2528}" type="datetimeFigureOut">
              <a:rPr lang="en-IN" smtClean="0"/>
              <a:t>24-03-2024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33CDB-4265-4CA7-8DFB-4CD4D4E8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EFDEF-C69C-402A-BC90-D6B30DA5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E0313-CF8F-45DD-8F23-0CEEDAF48CB7}" type="slidenum">
              <a:rPr lang="en-IN" smtClean="0"/>
              <a:t>‹#›</a:t>
            </a:fld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CFCA20-BD19-440B-AB2B-FE51555DE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72038" cy="685800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308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50967" y="516133"/>
            <a:ext cx="77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36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54324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6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17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F671CA23-6F2A-4BE8-ACC4-A476AE5E632D}"/>
              </a:ext>
            </a:extLst>
          </p:cNvPr>
          <p:cNvGrpSpPr/>
          <p:nvPr userDrawn="1"/>
        </p:nvGrpSpPr>
        <p:grpSpPr>
          <a:xfrm>
            <a:off x="-34925" y="0"/>
            <a:ext cx="12180888" cy="6864723"/>
            <a:chOff x="-34925" y="0"/>
            <a:chExt cx="12180888" cy="68647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194F9D-92C5-494D-A71F-52F797241779}"/>
                </a:ext>
              </a:extLst>
            </p:cNvPr>
            <p:cNvSpPr/>
            <p:nvPr userDrawn="1"/>
          </p:nvSpPr>
          <p:spPr>
            <a:xfrm>
              <a:off x="0" y="6704518"/>
              <a:ext cx="11161758" cy="1602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784EC291-A9E6-4AC0-AE6B-D0B809275E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33175" y="5991225"/>
              <a:ext cx="498475" cy="808038"/>
            </a:xfrm>
            <a:custGeom>
              <a:avLst/>
              <a:gdLst>
                <a:gd name="T0" fmla="*/ 0 w 131"/>
                <a:gd name="T1" fmla="*/ 36 h 212"/>
                <a:gd name="T2" fmla="*/ 6 w 131"/>
                <a:gd name="T3" fmla="*/ 36 h 212"/>
                <a:gd name="T4" fmla="*/ 16 w 131"/>
                <a:gd name="T5" fmla="*/ 26 h 212"/>
                <a:gd name="T6" fmla="*/ 16 w 131"/>
                <a:gd name="T7" fmla="*/ 12 h 212"/>
                <a:gd name="T8" fmla="*/ 29 w 131"/>
                <a:gd name="T9" fmla="*/ 0 h 212"/>
                <a:gd name="T10" fmla="*/ 101 w 131"/>
                <a:gd name="T11" fmla="*/ 0 h 212"/>
                <a:gd name="T12" fmla="*/ 114 w 131"/>
                <a:gd name="T13" fmla="*/ 13 h 212"/>
                <a:gd name="T14" fmla="*/ 115 w 131"/>
                <a:gd name="T15" fmla="*/ 29 h 212"/>
                <a:gd name="T16" fmla="*/ 121 w 131"/>
                <a:gd name="T17" fmla="*/ 36 h 212"/>
                <a:gd name="T18" fmla="*/ 131 w 131"/>
                <a:gd name="T19" fmla="*/ 36 h 212"/>
                <a:gd name="T20" fmla="*/ 131 w 131"/>
                <a:gd name="T21" fmla="*/ 212 h 212"/>
                <a:gd name="T22" fmla="*/ 0 w 131"/>
                <a:gd name="T23" fmla="*/ 212 h 212"/>
                <a:gd name="T24" fmla="*/ 0 w 131"/>
                <a:gd name="T25" fmla="*/ 36 h 212"/>
                <a:gd name="T26" fmla="*/ 65 w 131"/>
                <a:gd name="T27" fmla="*/ 14 h 212"/>
                <a:gd name="T28" fmla="*/ 45 w 131"/>
                <a:gd name="T29" fmla="*/ 14 h 212"/>
                <a:gd name="T30" fmla="*/ 30 w 131"/>
                <a:gd name="T31" fmla="*/ 29 h 212"/>
                <a:gd name="T32" fmla="*/ 37 w 131"/>
                <a:gd name="T33" fmla="*/ 36 h 212"/>
                <a:gd name="T34" fmla="*/ 85 w 131"/>
                <a:gd name="T35" fmla="*/ 36 h 212"/>
                <a:gd name="T36" fmla="*/ 100 w 131"/>
                <a:gd name="T37" fmla="*/ 19 h 212"/>
                <a:gd name="T38" fmla="*/ 95 w 131"/>
                <a:gd name="T39" fmla="*/ 14 h 212"/>
                <a:gd name="T40" fmla="*/ 65 w 131"/>
                <a:gd name="T41" fmla="*/ 14 h 212"/>
                <a:gd name="T42" fmla="*/ 97 w 131"/>
                <a:gd name="T43" fmla="*/ 63 h 212"/>
                <a:gd name="T44" fmla="*/ 82 w 131"/>
                <a:gd name="T45" fmla="*/ 68 h 212"/>
                <a:gd name="T46" fmla="*/ 71 w 131"/>
                <a:gd name="T47" fmla="*/ 92 h 212"/>
                <a:gd name="T48" fmla="*/ 82 w 131"/>
                <a:gd name="T49" fmla="*/ 97 h 212"/>
                <a:gd name="T50" fmla="*/ 105 w 131"/>
                <a:gd name="T51" fmla="*/ 89 h 212"/>
                <a:gd name="T52" fmla="*/ 109 w 131"/>
                <a:gd name="T53" fmla="*/ 79 h 212"/>
                <a:gd name="T54" fmla="*/ 97 w 131"/>
                <a:gd name="T55" fmla="*/ 63 h 212"/>
                <a:gd name="T56" fmla="*/ 116 w 131"/>
                <a:gd name="T57" fmla="*/ 130 h 212"/>
                <a:gd name="T58" fmla="*/ 83 w 131"/>
                <a:gd name="T59" fmla="*/ 120 h 212"/>
                <a:gd name="T60" fmla="*/ 77 w 131"/>
                <a:gd name="T61" fmla="*/ 139 h 212"/>
                <a:gd name="T62" fmla="*/ 110 w 131"/>
                <a:gd name="T63" fmla="*/ 150 h 212"/>
                <a:gd name="T64" fmla="*/ 116 w 131"/>
                <a:gd name="T65" fmla="*/ 130 h 212"/>
                <a:gd name="T66" fmla="*/ 86 w 131"/>
                <a:gd name="T67" fmla="*/ 181 h 212"/>
                <a:gd name="T68" fmla="*/ 100 w 131"/>
                <a:gd name="T69" fmla="*/ 167 h 212"/>
                <a:gd name="T70" fmla="*/ 86 w 131"/>
                <a:gd name="T71" fmla="*/ 153 h 212"/>
                <a:gd name="T72" fmla="*/ 72 w 131"/>
                <a:gd name="T73" fmla="*/ 167 h 212"/>
                <a:gd name="T74" fmla="*/ 86 w 131"/>
                <a:gd name="T75" fmla="*/ 181 h 212"/>
                <a:gd name="T76" fmla="*/ 42 w 131"/>
                <a:gd name="T77" fmla="*/ 164 h 212"/>
                <a:gd name="T78" fmla="*/ 21 w 131"/>
                <a:gd name="T79" fmla="*/ 164 h 212"/>
                <a:gd name="T80" fmla="*/ 21 w 131"/>
                <a:gd name="T81" fmla="*/ 185 h 212"/>
                <a:gd name="T82" fmla="*/ 42 w 131"/>
                <a:gd name="T83" fmla="*/ 185 h 212"/>
                <a:gd name="T84" fmla="*/ 42 w 131"/>
                <a:gd name="T85" fmla="*/ 164 h 212"/>
                <a:gd name="T86" fmla="*/ 23 w 131"/>
                <a:gd name="T87" fmla="*/ 92 h 212"/>
                <a:gd name="T88" fmla="*/ 33 w 131"/>
                <a:gd name="T89" fmla="*/ 96 h 212"/>
                <a:gd name="T90" fmla="*/ 42 w 131"/>
                <a:gd name="T91" fmla="*/ 89 h 212"/>
                <a:gd name="T92" fmla="*/ 40 w 131"/>
                <a:gd name="T93" fmla="*/ 79 h 212"/>
                <a:gd name="T94" fmla="*/ 30 w 131"/>
                <a:gd name="T95" fmla="*/ 75 h 212"/>
                <a:gd name="T96" fmla="*/ 22 w 131"/>
                <a:gd name="T97" fmla="*/ 82 h 212"/>
                <a:gd name="T98" fmla="*/ 23 w 131"/>
                <a:gd name="T99" fmla="*/ 9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1" h="211">
                  <a:moveTo>
                    <a:pt x="0" y="36"/>
                  </a:moveTo>
                  <a:cubicBezTo>
                    <a:pt x="2" y="36"/>
                    <a:pt x="4" y="36"/>
                    <a:pt x="6" y="36"/>
                  </a:cubicBezTo>
                  <a:cubicBezTo>
                    <a:pt x="16" y="36"/>
                    <a:pt x="16" y="36"/>
                    <a:pt x="16" y="26"/>
                  </a:cubicBezTo>
                  <a:cubicBezTo>
                    <a:pt x="16" y="21"/>
                    <a:pt x="16" y="17"/>
                    <a:pt x="16" y="12"/>
                  </a:cubicBezTo>
                  <a:cubicBezTo>
                    <a:pt x="16" y="4"/>
                    <a:pt x="21" y="0"/>
                    <a:pt x="29" y="0"/>
                  </a:cubicBezTo>
                  <a:cubicBezTo>
                    <a:pt x="53" y="0"/>
                    <a:pt x="77" y="0"/>
                    <a:pt x="101" y="0"/>
                  </a:cubicBezTo>
                  <a:cubicBezTo>
                    <a:pt x="110" y="0"/>
                    <a:pt x="114" y="4"/>
                    <a:pt x="114" y="13"/>
                  </a:cubicBezTo>
                  <a:cubicBezTo>
                    <a:pt x="115" y="18"/>
                    <a:pt x="115" y="24"/>
                    <a:pt x="115" y="29"/>
                  </a:cubicBezTo>
                  <a:cubicBezTo>
                    <a:pt x="114" y="34"/>
                    <a:pt x="116" y="36"/>
                    <a:pt x="121" y="36"/>
                  </a:cubicBezTo>
                  <a:cubicBezTo>
                    <a:pt x="124" y="36"/>
                    <a:pt x="127" y="36"/>
                    <a:pt x="131" y="36"/>
                  </a:cubicBezTo>
                  <a:cubicBezTo>
                    <a:pt x="131" y="95"/>
                    <a:pt x="131" y="153"/>
                    <a:pt x="131" y="212"/>
                  </a:cubicBezTo>
                  <a:cubicBezTo>
                    <a:pt x="87" y="212"/>
                    <a:pt x="44" y="212"/>
                    <a:pt x="0" y="212"/>
                  </a:cubicBezTo>
                  <a:cubicBezTo>
                    <a:pt x="0" y="153"/>
                    <a:pt x="0" y="95"/>
                    <a:pt x="0" y="36"/>
                  </a:cubicBezTo>
                  <a:close/>
                  <a:moveTo>
                    <a:pt x="65" y="14"/>
                  </a:moveTo>
                  <a:cubicBezTo>
                    <a:pt x="59" y="14"/>
                    <a:pt x="52" y="14"/>
                    <a:pt x="45" y="14"/>
                  </a:cubicBezTo>
                  <a:cubicBezTo>
                    <a:pt x="28" y="14"/>
                    <a:pt x="30" y="11"/>
                    <a:pt x="30" y="29"/>
                  </a:cubicBezTo>
                  <a:cubicBezTo>
                    <a:pt x="30" y="34"/>
                    <a:pt x="32" y="36"/>
                    <a:pt x="37" y="36"/>
                  </a:cubicBezTo>
                  <a:cubicBezTo>
                    <a:pt x="53" y="36"/>
                    <a:pt x="69" y="36"/>
                    <a:pt x="85" y="36"/>
                  </a:cubicBezTo>
                  <a:cubicBezTo>
                    <a:pt x="103" y="36"/>
                    <a:pt x="100" y="38"/>
                    <a:pt x="100" y="19"/>
                  </a:cubicBezTo>
                  <a:cubicBezTo>
                    <a:pt x="100" y="15"/>
                    <a:pt x="99" y="14"/>
                    <a:pt x="95" y="14"/>
                  </a:cubicBezTo>
                  <a:cubicBezTo>
                    <a:pt x="85" y="14"/>
                    <a:pt x="75" y="14"/>
                    <a:pt x="65" y="14"/>
                  </a:cubicBezTo>
                  <a:close/>
                  <a:moveTo>
                    <a:pt x="97" y="63"/>
                  </a:moveTo>
                  <a:cubicBezTo>
                    <a:pt x="92" y="64"/>
                    <a:pt x="87" y="66"/>
                    <a:pt x="82" y="68"/>
                  </a:cubicBezTo>
                  <a:cubicBezTo>
                    <a:pt x="65" y="74"/>
                    <a:pt x="64" y="75"/>
                    <a:pt x="71" y="92"/>
                  </a:cubicBezTo>
                  <a:cubicBezTo>
                    <a:pt x="73" y="97"/>
                    <a:pt x="77" y="99"/>
                    <a:pt x="82" y="97"/>
                  </a:cubicBezTo>
                  <a:cubicBezTo>
                    <a:pt x="90" y="95"/>
                    <a:pt x="97" y="92"/>
                    <a:pt x="105" y="89"/>
                  </a:cubicBezTo>
                  <a:cubicBezTo>
                    <a:pt x="109" y="87"/>
                    <a:pt x="111" y="83"/>
                    <a:pt x="109" y="79"/>
                  </a:cubicBezTo>
                  <a:cubicBezTo>
                    <a:pt x="106" y="73"/>
                    <a:pt x="108" y="64"/>
                    <a:pt x="97" y="63"/>
                  </a:cubicBezTo>
                  <a:close/>
                  <a:moveTo>
                    <a:pt x="116" y="130"/>
                  </a:moveTo>
                  <a:cubicBezTo>
                    <a:pt x="105" y="127"/>
                    <a:pt x="94" y="123"/>
                    <a:pt x="83" y="120"/>
                  </a:cubicBezTo>
                  <a:cubicBezTo>
                    <a:pt x="81" y="127"/>
                    <a:pt x="79" y="133"/>
                    <a:pt x="77" y="139"/>
                  </a:cubicBezTo>
                  <a:cubicBezTo>
                    <a:pt x="88" y="143"/>
                    <a:pt x="99" y="146"/>
                    <a:pt x="110" y="150"/>
                  </a:cubicBezTo>
                  <a:cubicBezTo>
                    <a:pt x="112" y="143"/>
                    <a:pt x="114" y="137"/>
                    <a:pt x="116" y="130"/>
                  </a:cubicBezTo>
                  <a:close/>
                  <a:moveTo>
                    <a:pt x="86" y="181"/>
                  </a:moveTo>
                  <a:cubicBezTo>
                    <a:pt x="93" y="181"/>
                    <a:pt x="100" y="174"/>
                    <a:pt x="100" y="167"/>
                  </a:cubicBezTo>
                  <a:cubicBezTo>
                    <a:pt x="100" y="160"/>
                    <a:pt x="94" y="153"/>
                    <a:pt x="86" y="153"/>
                  </a:cubicBezTo>
                  <a:cubicBezTo>
                    <a:pt x="79" y="153"/>
                    <a:pt x="72" y="160"/>
                    <a:pt x="72" y="167"/>
                  </a:cubicBezTo>
                  <a:cubicBezTo>
                    <a:pt x="72" y="174"/>
                    <a:pt x="79" y="181"/>
                    <a:pt x="86" y="181"/>
                  </a:cubicBezTo>
                  <a:close/>
                  <a:moveTo>
                    <a:pt x="42" y="164"/>
                  </a:moveTo>
                  <a:cubicBezTo>
                    <a:pt x="35" y="164"/>
                    <a:pt x="28" y="164"/>
                    <a:pt x="21" y="164"/>
                  </a:cubicBezTo>
                  <a:cubicBezTo>
                    <a:pt x="21" y="171"/>
                    <a:pt x="21" y="178"/>
                    <a:pt x="21" y="185"/>
                  </a:cubicBezTo>
                  <a:cubicBezTo>
                    <a:pt x="28" y="185"/>
                    <a:pt x="35" y="185"/>
                    <a:pt x="42" y="185"/>
                  </a:cubicBezTo>
                  <a:cubicBezTo>
                    <a:pt x="42" y="178"/>
                    <a:pt x="42" y="171"/>
                    <a:pt x="42" y="164"/>
                  </a:cubicBezTo>
                  <a:close/>
                  <a:moveTo>
                    <a:pt x="23" y="92"/>
                  </a:moveTo>
                  <a:cubicBezTo>
                    <a:pt x="26" y="93"/>
                    <a:pt x="30" y="95"/>
                    <a:pt x="33" y="96"/>
                  </a:cubicBezTo>
                  <a:cubicBezTo>
                    <a:pt x="36" y="94"/>
                    <a:pt x="39" y="91"/>
                    <a:pt x="42" y="89"/>
                  </a:cubicBezTo>
                  <a:cubicBezTo>
                    <a:pt x="41" y="86"/>
                    <a:pt x="40" y="82"/>
                    <a:pt x="40" y="79"/>
                  </a:cubicBezTo>
                  <a:cubicBezTo>
                    <a:pt x="36" y="77"/>
                    <a:pt x="33" y="76"/>
                    <a:pt x="30" y="75"/>
                  </a:cubicBezTo>
                  <a:cubicBezTo>
                    <a:pt x="27" y="77"/>
                    <a:pt x="24" y="80"/>
                    <a:pt x="22" y="82"/>
                  </a:cubicBezTo>
                  <a:cubicBezTo>
                    <a:pt x="22" y="85"/>
                    <a:pt x="23" y="89"/>
                    <a:pt x="23" y="92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F47CA1A-7E3E-4366-8385-86041F47851C}"/>
                </a:ext>
              </a:extLst>
            </p:cNvPr>
            <p:cNvSpPr/>
            <p:nvPr userDrawn="1"/>
          </p:nvSpPr>
          <p:spPr bwMode="auto">
            <a:xfrm>
              <a:off x="11220450" y="6124575"/>
              <a:ext cx="120650" cy="682625"/>
            </a:xfrm>
            <a:custGeom>
              <a:avLst/>
              <a:gdLst>
                <a:gd name="T0" fmla="*/ 32 w 32"/>
                <a:gd name="T1" fmla="*/ 2 h 179"/>
                <a:gd name="T2" fmla="*/ 32 w 32"/>
                <a:gd name="T3" fmla="*/ 177 h 179"/>
                <a:gd name="T4" fmla="*/ 12 w 32"/>
                <a:gd name="T5" fmla="*/ 171 h 179"/>
                <a:gd name="T6" fmla="*/ 7 w 32"/>
                <a:gd name="T7" fmla="*/ 166 h 179"/>
                <a:gd name="T8" fmla="*/ 0 w 32"/>
                <a:gd name="T9" fmla="*/ 149 h 179"/>
                <a:gd name="T10" fmla="*/ 0 w 32"/>
                <a:gd name="T11" fmla="*/ 29 h 179"/>
                <a:gd name="T12" fmla="*/ 7 w 32"/>
                <a:gd name="T13" fmla="*/ 12 h 179"/>
                <a:gd name="T14" fmla="*/ 12 w 32"/>
                <a:gd name="T15" fmla="*/ 7 h 179"/>
                <a:gd name="T16" fmla="*/ 32 w 32"/>
                <a:gd name="T17" fmla="*/ 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79">
                  <a:moveTo>
                    <a:pt x="32" y="2"/>
                  </a:moveTo>
                  <a:cubicBezTo>
                    <a:pt x="32" y="60"/>
                    <a:pt x="32" y="118"/>
                    <a:pt x="32" y="177"/>
                  </a:cubicBezTo>
                  <a:cubicBezTo>
                    <a:pt x="25" y="178"/>
                    <a:pt x="17" y="179"/>
                    <a:pt x="12" y="171"/>
                  </a:cubicBezTo>
                  <a:cubicBezTo>
                    <a:pt x="11" y="169"/>
                    <a:pt x="9" y="168"/>
                    <a:pt x="7" y="166"/>
                  </a:cubicBezTo>
                  <a:cubicBezTo>
                    <a:pt x="2" y="162"/>
                    <a:pt x="0" y="156"/>
                    <a:pt x="0" y="149"/>
                  </a:cubicBezTo>
                  <a:cubicBezTo>
                    <a:pt x="0" y="109"/>
                    <a:pt x="0" y="69"/>
                    <a:pt x="0" y="29"/>
                  </a:cubicBezTo>
                  <a:cubicBezTo>
                    <a:pt x="0" y="22"/>
                    <a:pt x="1" y="17"/>
                    <a:pt x="7" y="12"/>
                  </a:cubicBezTo>
                  <a:cubicBezTo>
                    <a:pt x="9" y="11"/>
                    <a:pt x="11" y="9"/>
                    <a:pt x="12" y="7"/>
                  </a:cubicBezTo>
                  <a:cubicBezTo>
                    <a:pt x="17" y="0"/>
                    <a:pt x="24" y="0"/>
                    <a:pt x="32" y="2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6D4CBE4-5B06-4CC7-8A11-B21296F72B9D}"/>
                </a:ext>
              </a:extLst>
            </p:cNvPr>
            <p:cNvSpPr/>
            <p:nvPr userDrawn="1"/>
          </p:nvSpPr>
          <p:spPr bwMode="auto">
            <a:xfrm>
              <a:off x="12020550" y="6124575"/>
              <a:ext cx="125413" cy="682625"/>
            </a:xfrm>
            <a:custGeom>
              <a:avLst/>
              <a:gdLst>
                <a:gd name="T0" fmla="*/ 0 w 33"/>
                <a:gd name="T1" fmla="*/ 179 h 179"/>
                <a:gd name="T2" fmla="*/ 0 w 33"/>
                <a:gd name="T3" fmla="*/ 2 h 179"/>
                <a:gd name="T4" fmla="*/ 20 w 33"/>
                <a:gd name="T5" fmla="*/ 7 h 179"/>
                <a:gd name="T6" fmla="*/ 33 w 33"/>
                <a:gd name="T7" fmla="*/ 37 h 179"/>
                <a:gd name="T8" fmla="*/ 33 w 33"/>
                <a:gd name="T9" fmla="*/ 150 h 179"/>
                <a:gd name="T10" fmla="*/ 27 w 33"/>
                <a:gd name="T11" fmla="*/ 165 h 179"/>
                <a:gd name="T12" fmla="*/ 17 w 33"/>
                <a:gd name="T13" fmla="*/ 174 h 179"/>
                <a:gd name="T14" fmla="*/ 0 w 33"/>
                <a:gd name="T15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79">
                  <a:moveTo>
                    <a:pt x="0" y="179"/>
                  </a:moveTo>
                  <a:cubicBezTo>
                    <a:pt x="0" y="118"/>
                    <a:pt x="0" y="60"/>
                    <a:pt x="0" y="2"/>
                  </a:cubicBezTo>
                  <a:cubicBezTo>
                    <a:pt x="8" y="0"/>
                    <a:pt x="14" y="1"/>
                    <a:pt x="20" y="7"/>
                  </a:cubicBezTo>
                  <a:cubicBezTo>
                    <a:pt x="30" y="15"/>
                    <a:pt x="33" y="24"/>
                    <a:pt x="33" y="37"/>
                  </a:cubicBezTo>
                  <a:cubicBezTo>
                    <a:pt x="32" y="75"/>
                    <a:pt x="33" y="112"/>
                    <a:pt x="33" y="150"/>
                  </a:cubicBezTo>
                  <a:cubicBezTo>
                    <a:pt x="33" y="156"/>
                    <a:pt x="32" y="161"/>
                    <a:pt x="27" y="165"/>
                  </a:cubicBezTo>
                  <a:cubicBezTo>
                    <a:pt x="23" y="168"/>
                    <a:pt x="21" y="172"/>
                    <a:pt x="17" y="174"/>
                  </a:cubicBezTo>
                  <a:cubicBezTo>
                    <a:pt x="12" y="176"/>
                    <a:pt x="7" y="177"/>
                    <a:pt x="0" y="179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292CF1A-336F-46E1-A7CB-791F219BBB61}"/>
                </a:ext>
              </a:extLst>
            </p:cNvPr>
            <p:cNvSpPr/>
            <p:nvPr userDrawn="1"/>
          </p:nvSpPr>
          <p:spPr bwMode="auto">
            <a:xfrm>
              <a:off x="11963400" y="6127750"/>
              <a:ext cx="25400" cy="671513"/>
            </a:xfrm>
            <a:custGeom>
              <a:avLst/>
              <a:gdLst>
                <a:gd name="T0" fmla="*/ 0 w 7"/>
                <a:gd name="T1" fmla="*/ 0 h 176"/>
                <a:gd name="T2" fmla="*/ 7 w 7"/>
                <a:gd name="T3" fmla="*/ 0 h 176"/>
                <a:gd name="T4" fmla="*/ 7 w 7"/>
                <a:gd name="T5" fmla="*/ 176 h 176"/>
                <a:gd name="T6" fmla="*/ 0 w 7"/>
                <a:gd name="T7" fmla="*/ 176 h 176"/>
                <a:gd name="T8" fmla="*/ 0 w 7"/>
                <a:gd name="T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6">
                  <a:moveTo>
                    <a:pt x="0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7" y="59"/>
                    <a:pt x="7" y="117"/>
                    <a:pt x="7" y="176"/>
                  </a:cubicBezTo>
                  <a:cubicBezTo>
                    <a:pt x="5" y="176"/>
                    <a:pt x="3" y="176"/>
                    <a:pt x="0" y="176"/>
                  </a:cubicBezTo>
                  <a:cubicBezTo>
                    <a:pt x="0" y="117"/>
                    <a:pt x="0" y="59"/>
                    <a:pt x="0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29F458-31D7-4700-8860-3B80CF9EF431}"/>
                </a:ext>
              </a:extLst>
            </p:cNvPr>
            <p:cNvSpPr/>
            <p:nvPr userDrawn="1"/>
          </p:nvSpPr>
          <p:spPr bwMode="auto">
            <a:xfrm>
              <a:off x="11372850" y="6127750"/>
              <a:ext cx="25400" cy="671513"/>
            </a:xfrm>
            <a:custGeom>
              <a:avLst/>
              <a:gdLst>
                <a:gd name="T0" fmla="*/ 7 w 7"/>
                <a:gd name="T1" fmla="*/ 176 h 176"/>
                <a:gd name="T2" fmla="*/ 0 w 7"/>
                <a:gd name="T3" fmla="*/ 176 h 176"/>
                <a:gd name="T4" fmla="*/ 0 w 7"/>
                <a:gd name="T5" fmla="*/ 0 h 176"/>
                <a:gd name="T6" fmla="*/ 7 w 7"/>
                <a:gd name="T7" fmla="*/ 0 h 176"/>
                <a:gd name="T8" fmla="*/ 7 w 7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6">
                  <a:moveTo>
                    <a:pt x="7" y="176"/>
                  </a:moveTo>
                  <a:cubicBezTo>
                    <a:pt x="5" y="176"/>
                    <a:pt x="3" y="176"/>
                    <a:pt x="0" y="176"/>
                  </a:cubicBezTo>
                  <a:cubicBezTo>
                    <a:pt x="0" y="117"/>
                    <a:pt x="0" y="59"/>
                    <a:pt x="0" y="0"/>
                  </a:cubicBezTo>
                  <a:cubicBezTo>
                    <a:pt x="2" y="0"/>
                    <a:pt x="5" y="0"/>
                    <a:pt x="7" y="0"/>
                  </a:cubicBezTo>
                  <a:cubicBezTo>
                    <a:pt x="7" y="59"/>
                    <a:pt x="7" y="117"/>
                    <a:pt x="7" y="17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41532A3E-9AA3-4150-BE08-8E7DD154C861}"/>
                </a:ext>
              </a:extLst>
            </p:cNvPr>
            <p:cNvSpPr/>
            <p:nvPr userDrawn="1"/>
          </p:nvSpPr>
          <p:spPr>
            <a:xfrm>
              <a:off x="0" y="0"/>
              <a:ext cx="720000" cy="1782346"/>
            </a:xfrm>
            <a:prstGeom prst="rect">
              <a:avLst/>
            </a:prstGeom>
            <a:solidFill>
              <a:srgbClr val="00BD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800">
                <a:solidFill>
                  <a:srgbClr val="F5679D"/>
                </a:solidFill>
              </a:endParaRPr>
            </a:p>
          </p:txBody>
        </p:sp>
        <p:sp>
          <p:nvSpPr>
            <p:cNvPr id="20" name="Parallelogram 8">
              <a:extLst>
                <a:ext uri="{FF2B5EF4-FFF2-40B4-BE49-F238E27FC236}">
                  <a16:creationId xmlns:a16="http://schemas.microsoft.com/office/drawing/2014/main" id="{C3C31D37-6F6C-4DF6-A4C4-6F7F3F56936C}"/>
                </a:ext>
              </a:extLst>
            </p:cNvPr>
            <p:cNvSpPr/>
            <p:nvPr userDrawn="1"/>
          </p:nvSpPr>
          <p:spPr>
            <a:xfrm>
              <a:off x="-34925" y="0"/>
              <a:ext cx="960108" cy="6858000"/>
            </a:xfrm>
            <a:prstGeom prst="parallelogram">
              <a:avLst>
                <a:gd name="adj" fmla="val 63645"/>
              </a:avLst>
            </a:prstGeom>
            <a:solidFill>
              <a:srgbClr val="00BD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80D13C-0D78-4ADF-A5D5-7867A9125EC7}"/>
              </a:ext>
            </a:extLst>
          </p:cNvPr>
          <p:cNvSpPr/>
          <p:nvPr userDrawn="1"/>
        </p:nvSpPr>
        <p:spPr>
          <a:xfrm>
            <a:off x="0" y="6578220"/>
            <a:ext cx="10733649" cy="2797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08541905-925F-4BE3-A236-1E8025EB39A3}"/>
              </a:ext>
            </a:extLst>
          </p:cNvPr>
          <p:cNvGrpSpPr/>
          <p:nvPr userDrawn="1"/>
        </p:nvGrpSpPr>
        <p:grpSpPr>
          <a:xfrm>
            <a:off x="11107738" y="6121400"/>
            <a:ext cx="952499" cy="666751"/>
            <a:chOff x="11107738" y="6121400"/>
            <a:chExt cx="952499" cy="666751"/>
          </a:xfrm>
          <a:solidFill>
            <a:srgbClr val="00BDFB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B2A0FAA-2811-49C8-BC0E-6151D7BB3F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107738" y="6189663"/>
              <a:ext cx="952499" cy="598488"/>
            </a:xfrm>
            <a:custGeom>
              <a:avLst/>
              <a:gdLst>
                <a:gd name="T0" fmla="*/ 0 w 250"/>
                <a:gd name="T1" fmla="*/ 141 h 156"/>
                <a:gd name="T2" fmla="*/ 34 w 250"/>
                <a:gd name="T3" fmla="*/ 141 h 156"/>
                <a:gd name="T4" fmla="*/ 60 w 250"/>
                <a:gd name="T5" fmla="*/ 116 h 156"/>
                <a:gd name="T6" fmla="*/ 60 w 250"/>
                <a:gd name="T7" fmla="*/ 40 h 156"/>
                <a:gd name="T8" fmla="*/ 37 w 250"/>
                <a:gd name="T9" fmla="*/ 16 h 156"/>
                <a:gd name="T10" fmla="*/ 1 w 250"/>
                <a:gd name="T11" fmla="*/ 15 h 156"/>
                <a:gd name="T12" fmla="*/ 0 w 250"/>
                <a:gd name="T13" fmla="*/ 15 h 156"/>
                <a:gd name="T14" fmla="*/ 18 w 250"/>
                <a:gd name="T15" fmla="*/ 1 h 156"/>
                <a:gd name="T16" fmla="*/ 83 w 250"/>
                <a:gd name="T17" fmla="*/ 1 h 156"/>
                <a:gd name="T18" fmla="*/ 229 w 250"/>
                <a:gd name="T19" fmla="*/ 1 h 156"/>
                <a:gd name="T20" fmla="*/ 250 w 250"/>
                <a:gd name="T21" fmla="*/ 21 h 156"/>
                <a:gd name="T22" fmla="*/ 250 w 250"/>
                <a:gd name="T23" fmla="*/ 136 h 156"/>
                <a:gd name="T24" fmla="*/ 231 w 250"/>
                <a:gd name="T25" fmla="*/ 155 h 156"/>
                <a:gd name="T26" fmla="*/ 18 w 250"/>
                <a:gd name="T27" fmla="*/ 155 h 156"/>
                <a:gd name="T28" fmla="*/ 0 w 250"/>
                <a:gd name="T29" fmla="*/ 141 h 156"/>
                <a:gd name="T30" fmla="*/ 140 w 250"/>
                <a:gd name="T31" fmla="*/ 140 h 156"/>
                <a:gd name="T32" fmla="*/ 193 w 250"/>
                <a:gd name="T33" fmla="*/ 87 h 156"/>
                <a:gd name="T34" fmla="*/ 140 w 250"/>
                <a:gd name="T35" fmla="*/ 33 h 156"/>
                <a:gd name="T36" fmla="*/ 86 w 250"/>
                <a:gd name="T37" fmla="*/ 87 h 156"/>
                <a:gd name="T38" fmla="*/ 140 w 250"/>
                <a:gd name="T39" fmla="*/ 140 h 156"/>
                <a:gd name="T40" fmla="*/ 207 w 250"/>
                <a:gd name="T41" fmla="*/ 32 h 156"/>
                <a:gd name="T42" fmla="*/ 207 w 250"/>
                <a:gd name="T43" fmla="*/ 32 h 156"/>
                <a:gd name="T44" fmla="*/ 224 w 250"/>
                <a:gd name="T45" fmla="*/ 31 h 156"/>
                <a:gd name="T46" fmla="*/ 233 w 250"/>
                <a:gd name="T47" fmla="*/ 23 h 156"/>
                <a:gd name="T48" fmla="*/ 225 w 250"/>
                <a:gd name="T49" fmla="*/ 15 h 156"/>
                <a:gd name="T50" fmla="*/ 189 w 250"/>
                <a:gd name="T51" fmla="*/ 15 h 156"/>
                <a:gd name="T52" fmla="*/ 181 w 250"/>
                <a:gd name="T53" fmla="*/ 24 h 156"/>
                <a:gd name="T54" fmla="*/ 190 w 250"/>
                <a:gd name="T55" fmla="*/ 32 h 156"/>
                <a:gd name="T56" fmla="*/ 207 w 250"/>
                <a:gd name="T57" fmla="*/ 32 h 156"/>
                <a:gd name="T58" fmla="*/ 88 w 250"/>
                <a:gd name="T59" fmla="*/ 32 h 156"/>
                <a:gd name="T60" fmla="*/ 91 w 250"/>
                <a:gd name="T61" fmla="*/ 32 h 156"/>
                <a:gd name="T62" fmla="*/ 95 w 250"/>
                <a:gd name="T63" fmla="*/ 24 h 156"/>
                <a:gd name="T64" fmla="*/ 89 w 250"/>
                <a:gd name="T65" fmla="*/ 17 h 156"/>
                <a:gd name="T66" fmla="*/ 82 w 250"/>
                <a:gd name="T67" fmla="*/ 24 h 156"/>
                <a:gd name="T68" fmla="*/ 88 w 250"/>
                <a:gd name="T69" fmla="*/ 3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0" h="156">
                  <a:moveTo>
                    <a:pt x="0" y="141"/>
                  </a:moveTo>
                  <a:cubicBezTo>
                    <a:pt x="12" y="141"/>
                    <a:pt x="23" y="141"/>
                    <a:pt x="34" y="141"/>
                  </a:cubicBezTo>
                  <a:cubicBezTo>
                    <a:pt x="51" y="141"/>
                    <a:pt x="60" y="132"/>
                    <a:pt x="60" y="116"/>
                  </a:cubicBezTo>
                  <a:cubicBezTo>
                    <a:pt x="60" y="90"/>
                    <a:pt x="60" y="65"/>
                    <a:pt x="60" y="40"/>
                  </a:cubicBezTo>
                  <a:cubicBezTo>
                    <a:pt x="60" y="25"/>
                    <a:pt x="51" y="16"/>
                    <a:pt x="37" y="16"/>
                  </a:cubicBezTo>
                  <a:cubicBezTo>
                    <a:pt x="25" y="15"/>
                    <a:pt x="13" y="16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40" y="1"/>
                    <a:pt x="61" y="1"/>
                    <a:pt x="83" y="1"/>
                  </a:cubicBezTo>
                  <a:cubicBezTo>
                    <a:pt x="132" y="1"/>
                    <a:pt x="180" y="1"/>
                    <a:pt x="229" y="1"/>
                  </a:cubicBezTo>
                  <a:cubicBezTo>
                    <a:pt x="241" y="0"/>
                    <a:pt x="250" y="7"/>
                    <a:pt x="250" y="21"/>
                  </a:cubicBezTo>
                  <a:cubicBezTo>
                    <a:pt x="249" y="60"/>
                    <a:pt x="250" y="98"/>
                    <a:pt x="250" y="136"/>
                  </a:cubicBezTo>
                  <a:cubicBezTo>
                    <a:pt x="250" y="149"/>
                    <a:pt x="244" y="155"/>
                    <a:pt x="231" y="155"/>
                  </a:cubicBezTo>
                  <a:cubicBezTo>
                    <a:pt x="160" y="156"/>
                    <a:pt x="89" y="156"/>
                    <a:pt x="18" y="155"/>
                  </a:cubicBezTo>
                  <a:cubicBezTo>
                    <a:pt x="7" y="155"/>
                    <a:pt x="2" y="151"/>
                    <a:pt x="0" y="141"/>
                  </a:cubicBezTo>
                  <a:close/>
                  <a:moveTo>
                    <a:pt x="140" y="140"/>
                  </a:moveTo>
                  <a:cubicBezTo>
                    <a:pt x="169" y="140"/>
                    <a:pt x="193" y="116"/>
                    <a:pt x="193" y="87"/>
                  </a:cubicBezTo>
                  <a:cubicBezTo>
                    <a:pt x="193" y="57"/>
                    <a:pt x="168" y="33"/>
                    <a:pt x="140" y="33"/>
                  </a:cubicBezTo>
                  <a:cubicBezTo>
                    <a:pt x="110" y="34"/>
                    <a:pt x="86" y="57"/>
                    <a:pt x="86" y="87"/>
                  </a:cubicBezTo>
                  <a:cubicBezTo>
                    <a:pt x="87" y="116"/>
                    <a:pt x="110" y="140"/>
                    <a:pt x="140" y="140"/>
                  </a:cubicBezTo>
                  <a:close/>
                  <a:moveTo>
                    <a:pt x="207" y="32"/>
                  </a:moveTo>
                  <a:cubicBezTo>
                    <a:pt x="207" y="32"/>
                    <a:pt x="207" y="32"/>
                    <a:pt x="207" y="32"/>
                  </a:cubicBezTo>
                  <a:cubicBezTo>
                    <a:pt x="213" y="32"/>
                    <a:pt x="219" y="32"/>
                    <a:pt x="224" y="31"/>
                  </a:cubicBezTo>
                  <a:cubicBezTo>
                    <a:pt x="229" y="31"/>
                    <a:pt x="233" y="29"/>
                    <a:pt x="233" y="23"/>
                  </a:cubicBezTo>
                  <a:cubicBezTo>
                    <a:pt x="233" y="18"/>
                    <a:pt x="229" y="15"/>
                    <a:pt x="225" y="15"/>
                  </a:cubicBezTo>
                  <a:cubicBezTo>
                    <a:pt x="213" y="15"/>
                    <a:pt x="201" y="15"/>
                    <a:pt x="189" y="15"/>
                  </a:cubicBezTo>
                  <a:cubicBezTo>
                    <a:pt x="184" y="15"/>
                    <a:pt x="181" y="18"/>
                    <a:pt x="181" y="24"/>
                  </a:cubicBezTo>
                  <a:cubicBezTo>
                    <a:pt x="181" y="29"/>
                    <a:pt x="185" y="31"/>
                    <a:pt x="190" y="32"/>
                  </a:cubicBezTo>
                  <a:cubicBezTo>
                    <a:pt x="196" y="32"/>
                    <a:pt x="201" y="32"/>
                    <a:pt x="207" y="32"/>
                  </a:cubicBezTo>
                  <a:close/>
                  <a:moveTo>
                    <a:pt x="88" y="32"/>
                  </a:moveTo>
                  <a:cubicBezTo>
                    <a:pt x="89" y="32"/>
                    <a:pt x="90" y="32"/>
                    <a:pt x="91" y="32"/>
                  </a:cubicBezTo>
                  <a:cubicBezTo>
                    <a:pt x="92" y="29"/>
                    <a:pt x="95" y="27"/>
                    <a:pt x="95" y="24"/>
                  </a:cubicBezTo>
                  <a:cubicBezTo>
                    <a:pt x="96" y="20"/>
                    <a:pt x="93" y="17"/>
                    <a:pt x="89" y="17"/>
                  </a:cubicBezTo>
                  <a:cubicBezTo>
                    <a:pt x="85" y="17"/>
                    <a:pt x="82" y="20"/>
                    <a:pt x="82" y="24"/>
                  </a:cubicBezTo>
                  <a:cubicBezTo>
                    <a:pt x="83" y="27"/>
                    <a:pt x="86" y="29"/>
                    <a:pt x="8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9D06210-FDCA-4A05-A850-0F5B40274312}"/>
                </a:ext>
              </a:extLst>
            </p:cNvPr>
            <p:cNvSpPr/>
            <p:nvPr userDrawn="1"/>
          </p:nvSpPr>
          <p:spPr bwMode="auto">
            <a:xfrm>
              <a:off x="11107738" y="6281738"/>
              <a:ext cx="193675" cy="414338"/>
            </a:xfrm>
            <a:custGeom>
              <a:avLst/>
              <a:gdLst>
                <a:gd name="T0" fmla="*/ 0 w 51"/>
                <a:gd name="T1" fmla="*/ 108 h 108"/>
                <a:gd name="T2" fmla="*/ 0 w 51"/>
                <a:gd name="T3" fmla="*/ 0 h 108"/>
                <a:gd name="T4" fmla="*/ 40 w 51"/>
                <a:gd name="T5" fmla="*/ 1 h 108"/>
                <a:gd name="T6" fmla="*/ 51 w 51"/>
                <a:gd name="T7" fmla="*/ 13 h 108"/>
                <a:gd name="T8" fmla="*/ 51 w 51"/>
                <a:gd name="T9" fmla="*/ 96 h 108"/>
                <a:gd name="T10" fmla="*/ 39 w 51"/>
                <a:gd name="T11" fmla="*/ 108 h 108"/>
                <a:gd name="T12" fmla="*/ 7 w 51"/>
                <a:gd name="T13" fmla="*/ 108 h 108"/>
                <a:gd name="T14" fmla="*/ 0 w 51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08">
                  <a:moveTo>
                    <a:pt x="0" y="108"/>
                  </a:moveTo>
                  <a:cubicBezTo>
                    <a:pt x="0" y="72"/>
                    <a:pt x="0" y="36"/>
                    <a:pt x="0" y="0"/>
                  </a:cubicBezTo>
                  <a:cubicBezTo>
                    <a:pt x="13" y="0"/>
                    <a:pt x="27" y="0"/>
                    <a:pt x="40" y="1"/>
                  </a:cubicBezTo>
                  <a:cubicBezTo>
                    <a:pt x="47" y="1"/>
                    <a:pt x="51" y="6"/>
                    <a:pt x="51" y="13"/>
                  </a:cubicBezTo>
                  <a:cubicBezTo>
                    <a:pt x="51" y="41"/>
                    <a:pt x="51" y="68"/>
                    <a:pt x="51" y="96"/>
                  </a:cubicBezTo>
                  <a:cubicBezTo>
                    <a:pt x="51" y="103"/>
                    <a:pt x="46" y="108"/>
                    <a:pt x="39" y="108"/>
                  </a:cubicBezTo>
                  <a:cubicBezTo>
                    <a:pt x="28" y="108"/>
                    <a:pt x="18" y="108"/>
                    <a:pt x="7" y="108"/>
                  </a:cubicBezTo>
                  <a:cubicBezTo>
                    <a:pt x="5" y="108"/>
                    <a:pt x="3" y="108"/>
                    <a:pt x="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B05DB8D-490D-4633-889C-3BA85322AE80}"/>
                </a:ext>
              </a:extLst>
            </p:cNvPr>
            <p:cNvSpPr/>
            <p:nvPr userDrawn="1"/>
          </p:nvSpPr>
          <p:spPr bwMode="auto">
            <a:xfrm>
              <a:off x="11244263" y="6121400"/>
              <a:ext cx="214312" cy="46038"/>
            </a:xfrm>
            <a:custGeom>
              <a:avLst/>
              <a:gdLst>
                <a:gd name="T0" fmla="*/ 56 w 56"/>
                <a:gd name="T1" fmla="*/ 12 h 12"/>
                <a:gd name="T2" fmla="*/ 1 w 56"/>
                <a:gd name="T3" fmla="*/ 12 h 12"/>
                <a:gd name="T4" fmla="*/ 10 w 56"/>
                <a:gd name="T5" fmla="*/ 0 h 12"/>
                <a:gd name="T6" fmla="*/ 46 w 56"/>
                <a:gd name="T7" fmla="*/ 0 h 12"/>
                <a:gd name="T8" fmla="*/ 56 w 5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2">
                  <a:moveTo>
                    <a:pt x="56" y="12"/>
                  </a:moveTo>
                  <a:cubicBezTo>
                    <a:pt x="37" y="12"/>
                    <a:pt x="19" y="12"/>
                    <a:pt x="1" y="12"/>
                  </a:cubicBezTo>
                  <a:cubicBezTo>
                    <a:pt x="0" y="5"/>
                    <a:pt x="3" y="1"/>
                    <a:pt x="10" y="0"/>
                  </a:cubicBezTo>
                  <a:cubicBezTo>
                    <a:pt x="22" y="0"/>
                    <a:pt x="34" y="0"/>
                    <a:pt x="46" y="0"/>
                  </a:cubicBezTo>
                  <a:cubicBezTo>
                    <a:pt x="52" y="0"/>
                    <a:pt x="55" y="4"/>
                    <a:pt x="5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9A78974B-E91B-437E-A906-EA1FB080A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53813" y="6332538"/>
              <a:ext cx="373062" cy="379413"/>
            </a:xfrm>
            <a:custGeom>
              <a:avLst/>
              <a:gdLst>
                <a:gd name="T0" fmla="*/ 0 w 98"/>
                <a:gd name="T1" fmla="*/ 50 h 99"/>
                <a:gd name="T2" fmla="*/ 48 w 98"/>
                <a:gd name="T3" fmla="*/ 1 h 99"/>
                <a:gd name="T4" fmla="*/ 98 w 98"/>
                <a:gd name="T5" fmla="*/ 50 h 99"/>
                <a:gd name="T6" fmla="*/ 48 w 98"/>
                <a:gd name="T7" fmla="*/ 99 h 99"/>
                <a:gd name="T8" fmla="*/ 0 w 98"/>
                <a:gd name="T9" fmla="*/ 50 h 99"/>
                <a:gd name="T10" fmla="*/ 93 w 98"/>
                <a:gd name="T11" fmla="*/ 50 h 99"/>
                <a:gd name="T12" fmla="*/ 48 w 98"/>
                <a:gd name="T13" fmla="*/ 6 h 99"/>
                <a:gd name="T14" fmla="*/ 5 w 98"/>
                <a:gd name="T15" fmla="*/ 50 h 99"/>
                <a:gd name="T16" fmla="*/ 48 w 98"/>
                <a:gd name="T17" fmla="*/ 94 h 99"/>
                <a:gd name="T18" fmla="*/ 93 w 98"/>
                <a:gd name="T1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99">
                  <a:moveTo>
                    <a:pt x="0" y="50"/>
                  </a:moveTo>
                  <a:cubicBezTo>
                    <a:pt x="0" y="23"/>
                    <a:pt x="21" y="1"/>
                    <a:pt x="48" y="1"/>
                  </a:cubicBezTo>
                  <a:cubicBezTo>
                    <a:pt x="75" y="0"/>
                    <a:pt x="98" y="22"/>
                    <a:pt x="98" y="50"/>
                  </a:cubicBezTo>
                  <a:cubicBezTo>
                    <a:pt x="98" y="77"/>
                    <a:pt x="76" y="99"/>
                    <a:pt x="48" y="99"/>
                  </a:cubicBezTo>
                  <a:cubicBezTo>
                    <a:pt x="22" y="99"/>
                    <a:pt x="0" y="77"/>
                    <a:pt x="0" y="50"/>
                  </a:cubicBezTo>
                  <a:close/>
                  <a:moveTo>
                    <a:pt x="93" y="50"/>
                  </a:moveTo>
                  <a:cubicBezTo>
                    <a:pt x="93" y="25"/>
                    <a:pt x="73" y="5"/>
                    <a:pt x="48" y="6"/>
                  </a:cubicBezTo>
                  <a:cubicBezTo>
                    <a:pt x="25" y="6"/>
                    <a:pt x="5" y="26"/>
                    <a:pt x="5" y="50"/>
                  </a:cubicBezTo>
                  <a:cubicBezTo>
                    <a:pt x="5" y="74"/>
                    <a:pt x="24" y="94"/>
                    <a:pt x="48" y="94"/>
                  </a:cubicBezTo>
                  <a:cubicBezTo>
                    <a:pt x="73" y="94"/>
                    <a:pt x="92" y="74"/>
                    <a:pt x="93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0F03ADA-F5A3-4D48-B1EC-321CA62C1B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99850" y="6381750"/>
              <a:ext cx="280987" cy="284163"/>
            </a:xfrm>
            <a:custGeom>
              <a:avLst/>
              <a:gdLst>
                <a:gd name="T0" fmla="*/ 37 w 74"/>
                <a:gd name="T1" fmla="*/ 0 h 74"/>
                <a:gd name="T2" fmla="*/ 74 w 74"/>
                <a:gd name="T3" fmla="*/ 37 h 74"/>
                <a:gd name="T4" fmla="*/ 37 w 74"/>
                <a:gd name="T5" fmla="*/ 74 h 74"/>
                <a:gd name="T6" fmla="*/ 0 w 74"/>
                <a:gd name="T7" fmla="*/ 37 h 74"/>
                <a:gd name="T8" fmla="*/ 37 w 74"/>
                <a:gd name="T9" fmla="*/ 0 h 74"/>
                <a:gd name="T10" fmla="*/ 31 w 74"/>
                <a:gd name="T11" fmla="*/ 8 h 74"/>
                <a:gd name="T12" fmla="*/ 11 w 74"/>
                <a:gd name="T13" fmla="*/ 22 h 74"/>
                <a:gd name="T14" fmla="*/ 11 w 74"/>
                <a:gd name="T15" fmla="*/ 29 h 74"/>
                <a:gd name="T16" fmla="*/ 17 w 74"/>
                <a:gd name="T17" fmla="*/ 27 h 74"/>
                <a:gd name="T18" fmla="*/ 32 w 74"/>
                <a:gd name="T19" fmla="*/ 15 h 74"/>
                <a:gd name="T20" fmla="*/ 35 w 74"/>
                <a:gd name="T21" fmla="*/ 11 h 74"/>
                <a:gd name="T22" fmla="*/ 31 w 74"/>
                <a:gd name="T23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cubicBezTo>
                    <a:pt x="57" y="0"/>
                    <a:pt x="74" y="17"/>
                    <a:pt x="74" y="37"/>
                  </a:cubicBezTo>
                  <a:cubicBezTo>
                    <a:pt x="73" y="57"/>
                    <a:pt x="57" y="74"/>
                    <a:pt x="37" y="74"/>
                  </a:cubicBezTo>
                  <a:cubicBezTo>
                    <a:pt x="16" y="74"/>
                    <a:pt x="0" y="57"/>
                    <a:pt x="0" y="37"/>
                  </a:cubicBezTo>
                  <a:cubicBezTo>
                    <a:pt x="0" y="16"/>
                    <a:pt x="16" y="0"/>
                    <a:pt x="37" y="0"/>
                  </a:cubicBezTo>
                  <a:close/>
                  <a:moveTo>
                    <a:pt x="31" y="8"/>
                  </a:moveTo>
                  <a:cubicBezTo>
                    <a:pt x="22" y="10"/>
                    <a:pt x="16" y="15"/>
                    <a:pt x="11" y="22"/>
                  </a:cubicBezTo>
                  <a:cubicBezTo>
                    <a:pt x="10" y="24"/>
                    <a:pt x="11" y="27"/>
                    <a:pt x="11" y="29"/>
                  </a:cubicBezTo>
                  <a:cubicBezTo>
                    <a:pt x="13" y="28"/>
                    <a:pt x="16" y="28"/>
                    <a:pt x="17" y="27"/>
                  </a:cubicBezTo>
                  <a:cubicBezTo>
                    <a:pt x="22" y="23"/>
                    <a:pt x="27" y="19"/>
                    <a:pt x="32" y="15"/>
                  </a:cubicBezTo>
                  <a:cubicBezTo>
                    <a:pt x="33" y="14"/>
                    <a:pt x="35" y="12"/>
                    <a:pt x="35" y="11"/>
                  </a:cubicBezTo>
                  <a:cubicBezTo>
                    <a:pt x="35" y="10"/>
                    <a:pt x="32" y="9"/>
                    <a:pt x="3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15" name="Rectangle 11">
            <a:extLst>
              <a:ext uri="{FF2B5EF4-FFF2-40B4-BE49-F238E27FC236}">
                <a16:creationId xmlns:a16="http://schemas.microsoft.com/office/drawing/2014/main" id="{B319B11D-16B1-405D-953C-690F15066437}"/>
              </a:ext>
            </a:extLst>
          </p:cNvPr>
          <p:cNvSpPr/>
          <p:nvPr userDrawn="1"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rgbClr val="00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rgbClr val="F5679D"/>
              </a:solidFill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4C5A827-95B8-436A-9CB9-2534F1A77953}"/>
              </a:ext>
            </a:extLst>
          </p:cNvPr>
          <p:cNvCxnSpPr/>
          <p:nvPr userDrawn="1"/>
        </p:nvCxnSpPr>
        <p:spPr>
          <a:xfrm>
            <a:off x="914401" y="1138238"/>
            <a:ext cx="10236200" cy="1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19D118B3-3971-EA74-27D4-1100B6A0A400}"/>
              </a:ext>
            </a:extLst>
          </p:cNvPr>
          <p:cNvGrpSpPr/>
          <p:nvPr userDrawn="1"/>
        </p:nvGrpSpPr>
        <p:grpSpPr>
          <a:xfrm>
            <a:off x="11420475" y="131763"/>
            <a:ext cx="628650" cy="1119188"/>
            <a:chOff x="11420475" y="131763"/>
            <a:chExt cx="628650" cy="111918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E6A33B2-D4B2-4345-95E2-A97AE55BDE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420475" y="131763"/>
              <a:ext cx="628650" cy="1119188"/>
            </a:xfrm>
            <a:custGeom>
              <a:avLst/>
              <a:gdLst>
                <a:gd name="T0" fmla="*/ 31 w 93"/>
                <a:gd name="T1" fmla="*/ 89 h 168"/>
                <a:gd name="T2" fmla="*/ 35 w 93"/>
                <a:gd name="T3" fmla="*/ 105 h 168"/>
                <a:gd name="T4" fmla="*/ 41 w 93"/>
                <a:gd name="T5" fmla="*/ 154 h 168"/>
                <a:gd name="T6" fmla="*/ 27 w 93"/>
                <a:gd name="T7" fmla="*/ 164 h 168"/>
                <a:gd name="T8" fmla="*/ 10 w 93"/>
                <a:gd name="T9" fmla="*/ 166 h 168"/>
                <a:gd name="T10" fmla="*/ 0 w 93"/>
                <a:gd name="T11" fmla="*/ 118 h 168"/>
                <a:gd name="T12" fmla="*/ 9 w 93"/>
                <a:gd name="T13" fmla="*/ 83 h 168"/>
                <a:gd name="T14" fmla="*/ 28 w 93"/>
                <a:gd name="T15" fmla="*/ 70 h 168"/>
                <a:gd name="T16" fmla="*/ 49 w 93"/>
                <a:gd name="T17" fmla="*/ 29 h 168"/>
                <a:gd name="T18" fmla="*/ 80 w 93"/>
                <a:gd name="T19" fmla="*/ 19 h 168"/>
                <a:gd name="T20" fmla="*/ 93 w 93"/>
                <a:gd name="T21" fmla="*/ 66 h 168"/>
                <a:gd name="T22" fmla="*/ 72 w 93"/>
                <a:gd name="T23" fmla="*/ 70 h 168"/>
                <a:gd name="T24" fmla="*/ 68 w 93"/>
                <a:gd name="T25" fmla="*/ 42 h 168"/>
                <a:gd name="T26" fmla="*/ 73 w 93"/>
                <a:gd name="T27" fmla="*/ 33 h 168"/>
                <a:gd name="T28" fmla="*/ 54 w 93"/>
                <a:gd name="T29" fmla="*/ 56 h 168"/>
                <a:gd name="T30" fmla="*/ 52 w 93"/>
                <a:gd name="T31" fmla="*/ 154 h 168"/>
                <a:gd name="T32" fmla="*/ 57 w 93"/>
                <a:gd name="T33" fmla="*/ 162 h 168"/>
                <a:gd name="T34" fmla="*/ 60 w 93"/>
                <a:gd name="T35" fmla="*/ 153 h 168"/>
                <a:gd name="T36" fmla="*/ 64 w 93"/>
                <a:gd name="T37" fmla="*/ 94 h 168"/>
                <a:gd name="T38" fmla="*/ 73 w 93"/>
                <a:gd name="T39" fmla="*/ 153 h 168"/>
                <a:gd name="T40" fmla="*/ 77 w 93"/>
                <a:gd name="T41" fmla="*/ 162 h 168"/>
                <a:gd name="T42" fmla="*/ 81 w 93"/>
                <a:gd name="T43" fmla="*/ 153 h 168"/>
                <a:gd name="T44" fmla="*/ 82 w 93"/>
                <a:gd name="T45" fmla="*/ 82 h 168"/>
                <a:gd name="T46" fmla="*/ 85 w 93"/>
                <a:gd name="T47" fmla="*/ 86 h 168"/>
                <a:gd name="T48" fmla="*/ 77 w 93"/>
                <a:gd name="T49" fmla="*/ 167 h 168"/>
                <a:gd name="T50" fmla="*/ 68 w 93"/>
                <a:gd name="T51" fmla="*/ 105 h 168"/>
                <a:gd name="T52" fmla="*/ 65 w 93"/>
                <a:gd name="T53" fmla="*/ 98 h 168"/>
                <a:gd name="T54" fmla="*/ 65 w 93"/>
                <a:gd name="T55" fmla="*/ 156 h 168"/>
                <a:gd name="T56" fmla="*/ 48 w 93"/>
                <a:gd name="T57" fmla="*/ 156 h 168"/>
                <a:gd name="T58" fmla="*/ 48 w 93"/>
                <a:gd name="T59" fmla="*/ 74 h 168"/>
                <a:gd name="T60" fmla="*/ 4 w 93"/>
                <a:gd name="T61" fmla="*/ 110 h 168"/>
                <a:gd name="T62" fmla="*/ 8 w 93"/>
                <a:gd name="T63" fmla="*/ 156 h 168"/>
                <a:gd name="T64" fmla="*/ 37 w 93"/>
                <a:gd name="T65" fmla="*/ 152 h 168"/>
                <a:gd name="T66" fmla="*/ 75 w 93"/>
                <a:gd name="T67" fmla="*/ 18 h 168"/>
                <a:gd name="T68" fmla="*/ 51 w 93"/>
                <a:gd name="T69" fmla="*/ 19 h 168"/>
                <a:gd name="T70" fmla="*/ 75 w 93"/>
                <a:gd name="T71" fmla="*/ 18 h 168"/>
                <a:gd name="T72" fmla="*/ 49 w 93"/>
                <a:gd name="T73" fmla="*/ 32 h 168"/>
                <a:gd name="T74" fmla="*/ 29 w 93"/>
                <a:gd name="T75" fmla="*/ 76 h 168"/>
                <a:gd name="T76" fmla="*/ 28 w 93"/>
                <a:gd name="T77" fmla="*/ 82 h 168"/>
                <a:gd name="T78" fmla="*/ 49 w 93"/>
                <a:gd name="T79" fmla="*/ 54 h 168"/>
                <a:gd name="T80" fmla="*/ 52 w 93"/>
                <a:gd name="T81" fmla="*/ 33 h 168"/>
                <a:gd name="T82" fmla="*/ 78 w 93"/>
                <a:gd name="T83" fmla="*/ 44 h 168"/>
                <a:gd name="T84" fmla="*/ 82 w 93"/>
                <a:gd name="T85" fmla="*/ 62 h 168"/>
                <a:gd name="T86" fmla="*/ 76 w 93"/>
                <a:gd name="T87" fmla="*/ 48 h 168"/>
                <a:gd name="T88" fmla="*/ 70 w 93"/>
                <a:gd name="T89" fmla="*/ 51 h 168"/>
                <a:gd name="T90" fmla="*/ 83 w 93"/>
                <a:gd name="T91" fmla="*/ 73 h 168"/>
                <a:gd name="T92" fmla="*/ 83 w 93"/>
                <a:gd name="T93" fmla="*/ 40 h 168"/>
                <a:gd name="T94" fmla="*/ 17 w 93"/>
                <a:gd name="T95" fmla="*/ 105 h 168"/>
                <a:gd name="T96" fmla="*/ 25 w 93"/>
                <a:gd name="T97" fmla="*/ 89 h 168"/>
                <a:gd name="T98" fmla="*/ 17 w 93"/>
                <a:gd name="T99" fmla="*/ 89 h 168"/>
                <a:gd name="T100" fmla="*/ 88 w 93"/>
                <a:gd name="T101" fmla="*/ 35 h 168"/>
                <a:gd name="T102" fmla="*/ 86 w 93"/>
                <a:gd name="T103" fmla="*/ 26 h 168"/>
                <a:gd name="T104" fmla="*/ 77 w 93"/>
                <a:gd name="T105" fmla="*/ 2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" h="168">
                  <a:moveTo>
                    <a:pt x="48" y="74"/>
                  </a:moveTo>
                  <a:cubicBezTo>
                    <a:pt x="41" y="79"/>
                    <a:pt x="35" y="83"/>
                    <a:pt x="31" y="89"/>
                  </a:cubicBezTo>
                  <a:cubicBezTo>
                    <a:pt x="28" y="92"/>
                    <a:pt x="30" y="99"/>
                    <a:pt x="29" y="104"/>
                  </a:cubicBezTo>
                  <a:cubicBezTo>
                    <a:pt x="32" y="104"/>
                    <a:pt x="33" y="105"/>
                    <a:pt x="35" y="105"/>
                  </a:cubicBezTo>
                  <a:cubicBezTo>
                    <a:pt x="39" y="105"/>
                    <a:pt x="41" y="107"/>
                    <a:pt x="41" y="111"/>
                  </a:cubicBezTo>
                  <a:cubicBezTo>
                    <a:pt x="41" y="126"/>
                    <a:pt x="42" y="140"/>
                    <a:pt x="41" y="154"/>
                  </a:cubicBezTo>
                  <a:cubicBezTo>
                    <a:pt x="41" y="158"/>
                    <a:pt x="36" y="162"/>
                    <a:pt x="33" y="166"/>
                  </a:cubicBezTo>
                  <a:cubicBezTo>
                    <a:pt x="32" y="167"/>
                    <a:pt x="28" y="166"/>
                    <a:pt x="27" y="164"/>
                  </a:cubicBezTo>
                  <a:cubicBezTo>
                    <a:pt x="22" y="160"/>
                    <a:pt x="20" y="160"/>
                    <a:pt x="15" y="165"/>
                  </a:cubicBezTo>
                  <a:cubicBezTo>
                    <a:pt x="14" y="166"/>
                    <a:pt x="11" y="166"/>
                    <a:pt x="10" y="166"/>
                  </a:cubicBezTo>
                  <a:cubicBezTo>
                    <a:pt x="6" y="166"/>
                    <a:pt x="0" y="157"/>
                    <a:pt x="0" y="153"/>
                  </a:cubicBezTo>
                  <a:cubicBezTo>
                    <a:pt x="0" y="141"/>
                    <a:pt x="0" y="130"/>
                    <a:pt x="0" y="118"/>
                  </a:cubicBezTo>
                  <a:cubicBezTo>
                    <a:pt x="0" y="106"/>
                    <a:pt x="0" y="106"/>
                    <a:pt x="11" y="104"/>
                  </a:cubicBezTo>
                  <a:cubicBezTo>
                    <a:pt x="13" y="95"/>
                    <a:pt x="13" y="88"/>
                    <a:pt x="9" y="83"/>
                  </a:cubicBezTo>
                  <a:cubicBezTo>
                    <a:pt x="9" y="82"/>
                    <a:pt x="10" y="81"/>
                    <a:pt x="10" y="81"/>
                  </a:cubicBezTo>
                  <a:cubicBezTo>
                    <a:pt x="20" y="83"/>
                    <a:pt x="23" y="76"/>
                    <a:pt x="28" y="70"/>
                  </a:cubicBezTo>
                  <a:cubicBezTo>
                    <a:pt x="33" y="64"/>
                    <a:pt x="38" y="58"/>
                    <a:pt x="38" y="50"/>
                  </a:cubicBezTo>
                  <a:cubicBezTo>
                    <a:pt x="39" y="41"/>
                    <a:pt x="39" y="33"/>
                    <a:pt x="49" y="29"/>
                  </a:cubicBezTo>
                  <a:cubicBezTo>
                    <a:pt x="44" y="14"/>
                    <a:pt x="48" y="6"/>
                    <a:pt x="59" y="3"/>
                  </a:cubicBezTo>
                  <a:cubicBezTo>
                    <a:pt x="69" y="0"/>
                    <a:pt x="76" y="6"/>
                    <a:pt x="80" y="19"/>
                  </a:cubicBezTo>
                  <a:cubicBezTo>
                    <a:pt x="92" y="22"/>
                    <a:pt x="93" y="24"/>
                    <a:pt x="93" y="36"/>
                  </a:cubicBezTo>
                  <a:cubicBezTo>
                    <a:pt x="93" y="46"/>
                    <a:pt x="93" y="56"/>
                    <a:pt x="93" y="66"/>
                  </a:cubicBezTo>
                  <a:cubicBezTo>
                    <a:pt x="93" y="72"/>
                    <a:pt x="91" y="76"/>
                    <a:pt x="85" y="77"/>
                  </a:cubicBezTo>
                  <a:cubicBezTo>
                    <a:pt x="79" y="79"/>
                    <a:pt x="74" y="76"/>
                    <a:pt x="72" y="70"/>
                  </a:cubicBezTo>
                  <a:cubicBezTo>
                    <a:pt x="69" y="64"/>
                    <a:pt x="67" y="58"/>
                    <a:pt x="65" y="52"/>
                  </a:cubicBezTo>
                  <a:cubicBezTo>
                    <a:pt x="65" y="49"/>
                    <a:pt x="67" y="45"/>
                    <a:pt x="68" y="42"/>
                  </a:cubicBezTo>
                  <a:cubicBezTo>
                    <a:pt x="70" y="39"/>
                    <a:pt x="72" y="37"/>
                    <a:pt x="74" y="34"/>
                  </a:cubicBezTo>
                  <a:cubicBezTo>
                    <a:pt x="74" y="34"/>
                    <a:pt x="74" y="33"/>
                    <a:pt x="73" y="33"/>
                  </a:cubicBezTo>
                  <a:cubicBezTo>
                    <a:pt x="68" y="34"/>
                    <a:pt x="63" y="34"/>
                    <a:pt x="60" y="35"/>
                  </a:cubicBezTo>
                  <a:cubicBezTo>
                    <a:pt x="58" y="42"/>
                    <a:pt x="55" y="49"/>
                    <a:pt x="54" y="56"/>
                  </a:cubicBezTo>
                  <a:cubicBezTo>
                    <a:pt x="53" y="67"/>
                    <a:pt x="52" y="77"/>
                    <a:pt x="52" y="87"/>
                  </a:cubicBezTo>
                  <a:cubicBezTo>
                    <a:pt x="52" y="110"/>
                    <a:pt x="52" y="132"/>
                    <a:pt x="52" y="154"/>
                  </a:cubicBezTo>
                  <a:cubicBezTo>
                    <a:pt x="52" y="156"/>
                    <a:pt x="52" y="158"/>
                    <a:pt x="53" y="159"/>
                  </a:cubicBezTo>
                  <a:cubicBezTo>
                    <a:pt x="53" y="161"/>
                    <a:pt x="55" y="162"/>
                    <a:pt x="57" y="162"/>
                  </a:cubicBezTo>
                  <a:cubicBezTo>
                    <a:pt x="58" y="162"/>
                    <a:pt x="59" y="161"/>
                    <a:pt x="60" y="159"/>
                  </a:cubicBezTo>
                  <a:cubicBezTo>
                    <a:pt x="61" y="157"/>
                    <a:pt x="60" y="155"/>
                    <a:pt x="60" y="153"/>
                  </a:cubicBezTo>
                  <a:cubicBezTo>
                    <a:pt x="60" y="136"/>
                    <a:pt x="60" y="119"/>
                    <a:pt x="61" y="102"/>
                  </a:cubicBezTo>
                  <a:cubicBezTo>
                    <a:pt x="61" y="99"/>
                    <a:pt x="62" y="95"/>
                    <a:pt x="64" y="94"/>
                  </a:cubicBezTo>
                  <a:cubicBezTo>
                    <a:pt x="68" y="91"/>
                    <a:pt x="72" y="95"/>
                    <a:pt x="72" y="101"/>
                  </a:cubicBezTo>
                  <a:cubicBezTo>
                    <a:pt x="73" y="118"/>
                    <a:pt x="72" y="136"/>
                    <a:pt x="73" y="153"/>
                  </a:cubicBezTo>
                  <a:cubicBezTo>
                    <a:pt x="73" y="155"/>
                    <a:pt x="72" y="157"/>
                    <a:pt x="73" y="159"/>
                  </a:cubicBezTo>
                  <a:cubicBezTo>
                    <a:pt x="74" y="160"/>
                    <a:pt x="75" y="162"/>
                    <a:pt x="77" y="162"/>
                  </a:cubicBezTo>
                  <a:cubicBezTo>
                    <a:pt x="78" y="162"/>
                    <a:pt x="80" y="160"/>
                    <a:pt x="80" y="159"/>
                  </a:cubicBezTo>
                  <a:cubicBezTo>
                    <a:pt x="81" y="157"/>
                    <a:pt x="81" y="155"/>
                    <a:pt x="81" y="153"/>
                  </a:cubicBezTo>
                  <a:cubicBezTo>
                    <a:pt x="81" y="131"/>
                    <a:pt x="81" y="110"/>
                    <a:pt x="81" y="89"/>
                  </a:cubicBezTo>
                  <a:cubicBezTo>
                    <a:pt x="81" y="87"/>
                    <a:pt x="81" y="84"/>
                    <a:pt x="82" y="82"/>
                  </a:cubicBezTo>
                  <a:cubicBezTo>
                    <a:pt x="83" y="82"/>
                    <a:pt x="83" y="81"/>
                    <a:pt x="84" y="81"/>
                  </a:cubicBezTo>
                  <a:cubicBezTo>
                    <a:pt x="84" y="83"/>
                    <a:pt x="85" y="85"/>
                    <a:pt x="85" y="86"/>
                  </a:cubicBezTo>
                  <a:cubicBezTo>
                    <a:pt x="85" y="110"/>
                    <a:pt x="85" y="134"/>
                    <a:pt x="85" y="158"/>
                  </a:cubicBezTo>
                  <a:cubicBezTo>
                    <a:pt x="85" y="164"/>
                    <a:pt x="82" y="167"/>
                    <a:pt x="77" y="167"/>
                  </a:cubicBezTo>
                  <a:cubicBezTo>
                    <a:pt x="72" y="167"/>
                    <a:pt x="68" y="164"/>
                    <a:pt x="68" y="157"/>
                  </a:cubicBezTo>
                  <a:cubicBezTo>
                    <a:pt x="68" y="140"/>
                    <a:pt x="68" y="123"/>
                    <a:pt x="68" y="105"/>
                  </a:cubicBezTo>
                  <a:cubicBezTo>
                    <a:pt x="68" y="103"/>
                    <a:pt x="68" y="100"/>
                    <a:pt x="67" y="98"/>
                  </a:cubicBezTo>
                  <a:cubicBezTo>
                    <a:pt x="67" y="98"/>
                    <a:pt x="66" y="98"/>
                    <a:pt x="65" y="98"/>
                  </a:cubicBezTo>
                  <a:cubicBezTo>
                    <a:pt x="65" y="100"/>
                    <a:pt x="65" y="102"/>
                    <a:pt x="65" y="105"/>
                  </a:cubicBezTo>
                  <a:cubicBezTo>
                    <a:pt x="65" y="122"/>
                    <a:pt x="65" y="139"/>
                    <a:pt x="65" y="156"/>
                  </a:cubicBezTo>
                  <a:cubicBezTo>
                    <a:pt x="65" y="163"/>
                    <a:pt x="62" y="167"/>
                    <a:pt x="57" y="167"/>
                  </a:cubicBezTo>
                  <a:cubicBezTo>
                    <a:pt x="51" y="168"/>
                    <a:pt x="48" y="163"/>
                    <a:pt x="48" y="156"/>
                  </a:cubicBezTo>
                  <a:cubicBezTo>
                    <a:pt x="48" y="131"/>
                    <a:pt x="48" y="106"/>
                    <a:pt x="48" y="81"/>
                  </a:cubicBezTo>
                  <a:cubicBezTo>
                    <a:pt x="48" y="79"/>
                    <a:pt x="48" y="77"/>
                    <a:pt x="48" y="74"/>
                  </a:cubicBezTo>
                  <a:close/>
                  <a:moveTo>
                    <a:pt x="37" y="110"/>
                  </a:moveTo>
                  <a:cubicBezTo>
                    <a:pt x="26" y="110"/>
                    <a:pt x="15" y="110"/>
                    <a:pt x="4" y="110"/>
                  </a:cubicBezTo>
                  <a:cubicBezTo>
                    <a:pt x="4" y="125"/>
                    <a:pt x="4" y="139"/>
                    <a:pt x="5" y="153"/>
                  </a:cubicBezTo>
                  <a:cubicBezTo>
                    <a:pt x="5" y="154"/>
                    <a:pt x="7" y="156"/>
                    <a:pt x="8" y="156"/>
                  </a:cubicBezTo>
                  <a:cubicBezTo>
                    <a:pt x="17" y="157"/>
                    <a:pt x="25" y="157"/>
                    <a:pt x="33" y="156"/>
                  </a:cubicBezTo>
                  <a:cubicBezTo>
                    <a:pt x="34" y="156"/>
                    <a:pt x="37" y="154"/>
                    <a:pt x="37" y="152"/>
                  </a:cubicBezTo>
                  <a:cubicBezTo>
                    <a:pt x="37" y="138"/>
                    <a:pt x="37" y="124"/>
                    <a:pt x="37" y="110"/>
                  </a:cubicBezTo>
                  <a:close/>
                  <a:moveTo>
                    <a:pt x="75" y="18"/>
                  </a:moveTo>
                  <a:cubicBezTo>
                    <a:pt x="75" y="12"/>
                    <a:pt x="69" y="6"/>
                    <a:pt x="63" y="7"/>
                  </a:cubicBezTo>
                  <a:cubicBezTo>
                    <a:pt x="56" y="7"/>
                    <a:pt x="51" y="12"/>
                    <a:pt x="51" y="19"/>
                  </a:cubicBezTo>
                  <a:cubicBezTo>
                    <a:pt x="51" y="25"/>
                    <a:pt x="56" y="30"/>
                    <a:pt x="63" y="30"/>
                  </a:cubicBezTo>
                  <a:cubicBezTo>
                    <a:pt x="69" y="30"/>
                    <a:pt x="75" y="25"/>
                    <a:pt x="75" y="18"/>
                  </a:cubicBezTo>
                  <a:close/>
                  <a:moveTo>
                    <a:pt x="52" y="33"/>
                  </a:moveTo>
                  <a:cubicBezTo>
                    <a:pt x="51" y="33"/>
                    <a:pt x="50" y="33"/>
                    <a:pt x="49" y="32"/>
                  </a:cubicBezTo>
                  <a:cubicBezTo>
                    <a:pt x="48" y="35"/>
                    <a:pt x="45" y="38"/>
                    <a:pt x="44" y="41"/>
                  </a:cubicBezTo>
                  <a:cubicBezTo>
                    <a:pt x="43" y="55"/>
                    <a:pt x="40" y="67"/>
                    <a:pt x="29" y="76"/>
                  </a:cubicBezTo>
                  <a:cubicBezTo>
                    <a:pt x="28" y="76"/>
                    <a:pt x="28" y="77"/>
                    <a:pt x="27" y="78"/>
                  </a:cubicBezTo>
                  <a:cubicBezTo>
                    <a:pt x="27" y="80"/>
                    <a:pt x="27" y="82"/>
                    <a:pt x="28" y="82"/>
                  </a:cubicBezTo>
                  <a:cubicBezTo>
                    <a:pt x="29" y="83"/>
                    <a:pt x="32" y="83"/>
                    <a:pt x="32" y="82"/>
                  </a:cubicBezTo>
                  <a:cubicBezTo>
                    <a:pt x="39" y="74"/>
                    <a:pt x="51" y="68"/>
                    <a:pt x="49" y="54"/>
                  </a:cubicBezTo>
                  <a:cubicBezTo>
                    <a:pt x="49" y="51"/>
                    <a:pt x="49" y="46"/>
                    <a:pt x="50" y="46"/>
                  </a:cubicBezTo>
                  <a:cubicBezTo>
                    <a:pt x="58" y="42"/>
                    <a:pt x="52" y="38"/>
                    <a:pt x="52" y="33"/>
                  </a:cubicBezTo>
                  <a:close/>
                  <a:moveTo>
                    <a:pt x="79" y="32"/>
                  </a:moveTo>
                  <a:cubicBezTo>
                    <a:pt x="77" y="37"/>
                    <a:pt x="76" y="40"/>
                    <a:pt x="78" y="44"/>
                  </a:cubicBezTo>
                  <a:cubicBezTo>
                    <a:pt x="82" y="49"/>
                    <a:pt x="83" y="55"/>
                    <a:pt x="85" y="61"/>
                  </a:cubicBezTo>
                  <a:cubicBezTo>
                    <a:pt x="84" y="61"/>
                    <a:pt x="83" y="62"/>
                    <a:pt x="82" y="62"/>
                  </a:cubicBezTo>
                  <a:cubicBezTo>
                    <a:pt x="81" y="61"/>
                    <a:pt x="80" y="59"/>
                    <a:pt x="79" y="57"/>
                  </a:cubicBezTo>
                  <a:cubicBezTo>
                    <a:pt x="78" y="54"/>
                    <a:pt x="78" y="51"/>
                    <a:pt x="76" y="48"/>
                  </a:cubicBezTo>
                  <a:cubicBezTo>
                    <a:pt x="75" y="47"/>
                    <a:pt x="73" y="47"/>
                    <a:pt x="71" y="46"/>
                  </a:cubicBezTo>
                  <a:cubicBezTo>
                    <a:pt x="71" y="47"/>
                    <a:pt x="69" y="49"/>
                    <a:pt x="70" y="51"/>
                  </a:cubicBezTo>
                  <a:cubicBezTo>
                    <a:pt x="71" y="57"/>
                    <a:pt x="73" y="62"/>
                    <a:pt x="75" y="67"/>
                  </a:cubicBezTo>
                  <a:cubicBezTo>
                    <a:pt x="77" y="71"/>
                    <a:pt x="79" y="74"/>
                    <a:pt x="83" y="73"/>
                  </a:cubicBezTo>
                  <a:cubicBezTo>
                    <a:pt x="88" y="72"/>
                    <a:pt x="89" y="68"/>
                    <a:pt x="88" y="64"/>
                  </a:cubicBezTo>
                  <a:cubicBezTo>
                    <a:pt x="87" y="56"/>
                    <a:pt x="85" y="48"/>
                    <a:pt x="83" y="40"/>
                  </a:cubicBezTo>
                  <a:cubicBezTo>
                    <a:pt x="83" y="38"/>
                    <a:pt x="81" y="35"/>
                    <a:pt x="79" y="32"/>
                  </a:cubicBezTo>
                  <a:close/>
                  <a:moveTo>
                    <a:pt x="17" y="105"/>
                  </a:moveTo>
                  <a:cubicBezTo>
                    <a:pt x="20" y="105"/>
                    <a:pt x="22" y="104"/>
                    <a:pt x="25" y="104"/>
                  </a:cubicBezTo>
                  <a:cubicBezTo>
                    <a:pt x="25" y="99"/>
                    <a:pt x="25" y="94"/>
                    <a:pt x="25" y="89"/>
                  </a:cubicBezTo>
                  <a:cubicBezTo>
                    <a:pt x="25" y="88"/>
                    <a:pt x="22" y="86"/>
                    <a:pt x="21" y="85"/>
                  </a:cubicBezTo>
                  <a:cubicBezTo>
                    <a:pt x="20" y="85"/>
                    <a:pt x="17" y="87"/>
                    <a:pt x="17" y="89"/>
                  </a:cubicBezTo>
                  <a:cubicBezTo>
                    <a:pt x="16" y="94"/>
                    <a:pt x="17" y="99"/>
                    <a:pt x="17" y="105"/>
                  </a:cubicBezTo>
                  <a:close/>
                  <a:moveTo>
                    <a:pt x="88" y="35"/>
                  </a:moveTo>
                  <a:cubicBezTo>
                    <a:pt x="88" y="35"/>
                    <a:pt x="89" y="35"/>
                    <a:pt x="89" y="34"/>
                  </a:cubicBezTo>
                  <a:cubicBezTo>
                    <a:pt x="88" y="32"/>
                    <a:pt x="88" y="28"/>
                    <a:pt x="86" y="26"/>
                  </a:cubicBezTo>
                  <a:cubicBezTo>
                    <a:pt x="84" y="24"/>
                    <a:pt x="81" y="25"/>
                    <a:pt x="78" y="24"/>
                  </a:cubicBezTo>
                  <a:cubicBezTo>
                    <a:pt x="78" y="25"/>
                    <a:pt x="78" y="26"/>
                    <a:pt x="77" y="26"/>
                  </a:cubicBezTo>
                  <a:cubicBezTo>
                    <a:pt x="81" y="29"/>
                    <a:pt x="84" y="32"/>
                    <a:pt x="88" y="3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C1747DF-46FB-4259-90A7-B896B515141A}"/>
                </a:ext>
              </a:extLst>
            </p:cNvPr>
            <p:cNvSpPr/>
            <p:nvPr userDrawn="1"/>
          </p:nvSpPr>
          <p:spPr bwMode="auto">
            <a:xfrm>
              <a:off x="11549063" y="890588"/>
              <a:ext cx="26988" cy="247650"/>
            </a:xfrm>
            <a:custGeom>
              <a:avLst/>
              <a:gdLst>
                <a:gd name="T0" fmla="*/ 2 w 4"/>
                <a:gd name="T1" fmla="*/ 0 h 37"/>
                <a:gd name="T2" fmla="*/ 4 w 4"/>
                <a:gd name="T3" fmla="*/ 3 h 37"/>
                <a:gd name="T4" fmla="*/ 4 w 4"/>
                <a:gd name="T5" fmla="*/ 34 h 37"/>
                <a:gd name="T6" fmla="*/ 2 w 4"/>
                <a:gd name="T7" fmla="*/ 37 h 37"/>
                <a:gd name="T8" fmla="*/ 0 w 4"/>
                <a:gd name="T9" fmla="*/ 34 h 37"/>
                <a:gd name="T10" fmla="*/ 0 w 4"/>
                <a:gd name="T11" fmla="*/ 2 h 37"/>
                <a:gd name="T12" fmla="*/ 2 w 4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7">
                  <a:moveTo>
                    <a:pt x="2" y="0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4" y="13"/>
                    <a:pt x="4" y="24"/>
                    <a:pt x="4" y="34"/>
                  </a:cubicBezTo>
                  <a:cubicBezTo>
                    <a:pt x="4" y="35"/>
                    <a:pt x="3" y="36"/>
                    <a:pt x="2" y="37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24"/>
                    <a:pt x="0" y="1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449A6778-9BAB-4C30-B7F4-FC2CA830B72B}"/>
                </a:ext>
              </a:extLst>
            </p:cNvPr>
            <p:cNvSpPr/>
            <p:nvPr userDrawn="1"/>
          </p:nvSpPr>
          <p:spPr bwMode="auto">
            <a:xfrm>
              <a:off x="11474450" y="898525"/>
              <a:ext cx="41275" cy="246063"/>
            </a:xfrm>
            <a:custGeom>
              <a:avLst/>
              <a:gdLst>
                <a:gd name="T0" fmla="*/ 4 w 6"/>
                <a:gd name="T1" fmla="*/ 0 h 37"/>
                <a:gd name="T2" fmla="*/ 5 w 6"/>
                <a:gd name="T3" fmla="*/ 37 h 37"/>
                <a:gd name="T4" fmla="*/ 4 w 6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7">
                  <a:moveTo>
                    <a:pt x="4" y="0"/>
                  </a:moveTo>
                  <a:cubicBezTo>
                    <a:pt x="5" y="12"/>
                    <a:pt x="6" y="24"/>
                    <a:pt x="5" y="37"/>
                  </a:cubicBezTo>
                  <a:cubicBezTo>
                    <a:pt x="0" y="32"/>
                    <a:pt x="0" y="5"/>
                    <a:pt x="4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0803B929-B91D-44F6-BE0F-5B845C195D1E}"/>
                </a:ext>
              </a:extLst>
            </p:cNvPr>
            <p:cNvSpPr/>
            <p:nvPr userDrawn="1"/>
          </p:nvSpPr>
          <p:spPr bwMode="auto">
            <a:xfrm>
              <a:off x="11603038" y="898525"/>
              <a:ext cx="47625" cy="239713"/>
            </a:xfrm>
            <a:custGeom>
              <a:avLst/>
              <a:gdLst>
                <a:gd name="T0" fmla="*/ 4 w 7"/>
                <a:gd name="T1" fmla="*/ 0 h 36"/>
                <a:gd name="T2" fmla="*/ 4 w 7"/>
                <a:gd name="T3" fmla="*/ 36 h 36"/>
                <a:gd name="T4" fmla="*/ 4 w 7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6">
                  <a:moveTo>
                    <a:pt x="4" y="0"/>
                  </a:moveTo>
                  <a:cubicBezTo>
                    <a:pt x="7" y="4"/>
                    <a:pt x="7" y="31"/>
                    <a:pt x="4" y="36"/>
                  </a:cubicBezTo>
                  <a:cubicBezTo>
                    <a:pt x="0" y="31"/>
                    <a:pt x="0" y="5"/>
                    <a:pt x="4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54" r:id="rId3"/>
    <p:sldLayoutId id="2147483767" r:id="rId4"/>
    <p:sldLayoutId id="2147483768" r:id="rId5"/>
  </p:sldLayoutIdLst>
  <p:transition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2" r:id="rId3"/>
    <p:sldLayoutId id="2147483738" r:id="rId4"/>
    <p:sldLayoutId id="2147483748" r:id="rId5"/>
    <p:sldLayoutId id="2147483751" r:id="rId6"/>
    <p:sldLayoutId id="2147483752" r:id="rId7"/>
    <p:sldLayoutId id="2147483749" r:id="rId8"/>
    <p:sldLayoutId id="2147483750" r:id="rId9"/>
    <p:sldLayoutId id="2147483739" r:id="rId10"/>
    <p:sldLayoutId id="2147483740" r:id="rId11"/>
    <p:sldLayoutId id="2147483741" r:id="rId12"/>
    <p:sldLayoutId id="2147483742" r:id="rId13"/>
    <p:sldLayoutId id="2147483744" r:id="rId14"/>
    <p:sldLayoutId id="2147483745" r:id="rId15"/>
    <p:sldLayoutId id="2147483746" r:id="rId16"/>
    <p:sldLayoutId id="2147483747" r:id="rId17"/>
    <p:sldLayoutId id="2147483759" r:id="rId18"/>
    <p:sldLayoutId id="2147483760" r:id="rId19"/>
    <p:sldLayoutId id="2147483762" r:id="rId20"/>
  </p:sldLayoutIdLst>
  <p:transition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otografía de ángulo bajo de dos hombres jugando junto a dos mujeres">
            <a:extLst>
              <a:ext uri="{FF2B5EF4-FFF2-40B4-BE49-F238E27FC236}">
                <a16:creationId xmlns:a16="http://schemas.microsoft.com/office/drawing/2014/main" id="{7C78BA97-EB48-49A9-8CC8-EEE78D792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29409" cy="68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9795FE2-BFD8-4E04-9295-19FED6F32CD3}"/>
              </a:ext>
            </a:extLst>
          </p:cNvPr>
          <p:cNvSpPr/>
          <p:nvPr/>
        </p:nvSpPr>
        <p:spPr>
          <a:xfrm>
            <a:off x="5809958" y="115873"/>
            <a:ext cx="6153441" cy="6622552"/>
          </a:xfrm>
          <a:prstGeom prst="rect">
            <a:avLst/>
          </a:prstGeom>
          <a:solidFill>
            <a:schemeClr val="bg1"/>
          </a:solidFill>
          <a:ln w="57150">
            <a:solidFill>
              <a:srgbClr val="00BD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cs typeface="B Nazanin" panose="000007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954214" y="412924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5400" dirty="0">
                <a:solidFill>
                  <a:schemeClr val="bg1"/>
                </a:solidFill>
                <a:highlight>
                  <a:srgbClr val="00BDFB"/>
                </a:highlight>
                <a:cs typeface="B Nazanin" panose="00000700000000000000" pitchFamily="2" charset="-78"/>
              </a:rPr>
              <a:t>پایان نامه گردشگری</a:t>
            </a:r>
            <a:endParaRPr lang="ko-KR" altLang="en-US" sz="5400" dirty="0">
              <a:solidFill>
                <a:schemeClr val="bg1"/>
              </a:solidFill>
              <a:highlight>
                <a:srgbClr val="00BDFB"/>
              </a:highlight>
              <a:cs typeface="B Nazanin" panose="000007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2982203" y="6152549"/>
            <a:ext cx="121918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700000000000000" pitchFamily="2" charset="-78"/>
              </a:rPr>
              <a:t>عنوان فرعی ارائه خود را وارد کنید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4C001307-FA29-4861-8B81-D186E6DC9649}"/>
              </a:ext>
            </a:extLst>
          </p:cNvPr>
          <p:cNvSpPr txBox="1"/>
          <p:nvPr/>
        </p:nvSpPr>
        <p:spPr>
          <a:xfrm>
            <a:off x="2982203" y="5578001"/>
            <a:ext cx="1219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2800" dirty="0">
                <a:solidFill>
                  <a:schemeClr val="bg1">
                    <a:lumMod val="50000"/>
                  </a:schemeClr>
                </a:solidFill>
                <a:cs typeface="B Nazanin" panose="00000700000000000000" pitchFamily="2" charset="-78"/>
              </a:rPr>
              <a:t>قالب پاورپوینت گردشگری</a:t>
            </a:r>
            <a:endParaRPr lang="ko-KR" altLang="en-US" sz="2800" dirty="0">
              <a:solidFill>
                <a:schemeClr val="bg1">
                  <a:lumMod val="50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497BA7F-5804-4C2A-EF9C-FC456FE0B9A7}"/>
              </a:ext>
            </a:extLst>
          </p:cNvPr>
          <p:cNvGrpSpPr/>
          <p:nvPr/>
        </p:nvGrpSpPr>
        <p:grpSpPr>
          <a:xfrm>
            <a:off x="7631113" y="779463"/>
            <a:ext cx="2713038" cy="2706688"/>
            <a:chOff x="7631113" y="779463"/>
            <a:chExt cx="2713038" cy="2706688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1F30B501-0F4C-4225-85B7-65FF6CACDC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1113" y="779463"/>
              <a:ext cx="2713038" cy="2706688"/>
            </a:xfrm>
            <a:custGeom>
              <a:avLst/>
              <a:gdLst>
                <a:gd name="T0" fmla="*/ 518 w 1452"/>
                <a:gd name="T1" fmla="*/ 1377 h 1448"/>
                <a:gd name="T2" fmla="*/ 473 w 1452"/>
                <a:gd name="T3" fmla="*/ 1158 h 1448"/>
                <a:gd name="T4" fmla="*/ 757 w 1452"/>
                <a:gd name="T5" fmla="*/ 962 h 1448"/>
                <a:gd name="T6" fmla="*/ 810 w 1452"/>
                <a:gd name="T7" fmla="*/ 1178 h 1448"/>
                <a:gd name="T8" fmla="*/ 851 w 1452"/>
                <a:gd name="T9" fmla="*/ 1364 h 1448"/>
                <a:gd name="T10" fmla="*/ 1003 w 1452"/>
                <a:gd name="T11" fmla="*/ 627 h 1448"/>
                <a:gd name="T12" fmla="*/ 1083 w 1452"/>
                <a:gd name="T13" fmla="*/ 371 h 1448"/>
                <a:gd name="T14" fmla="*/ 958 w 1452"/>
                <a:gd name="T15" fmla="*/ 274 h 1448"/>
                <a:gd name="T16" fmla="*/ 914 w 1452"/>
                <a:gd name="T17" fmla="*/ 529 h 1448"/>
                <a:gd name="T18" fmla="*/ 585 w 1452"/>
                <a:gd name="T19" fmla="*/ 522 h 1448"/>
                <a:gd name="T20" fmla="*/ 535 w 1452"/>
                <a:gd name="T21" fmla="*/ 645 h 1448"/>
                <a:gd name="T22" fmla="*/ 367 w 1452"/>
                <a:gd name="T23" fmla="*/ 593 h 1448"/>
                <a:gd name="T24" fmla="*/ 383 w 1452"/>
                <a:gd name="T25" fmla="*/ 446 h 1448"/>
                <a:gd name="T26" fmla="*/ 584 w 1452"/>
                <a:gd name="T27" fmla="*/ 262 h 1448"/>
                <a:gd name="T28" fmla="*/ 133 w 1452"/>
                <a:gd name="T29" fmla="*/ 514 h 1448"/>
                <a:gd name="T30" fmla="*/ 132 w 1452"/>
                <a:gd name="T31" fmla="*/ 723 h 1448"/>
                <a:gd name="T32" fmla="*/ 188 w 1452"/>
                <a:gd name="T33" fmla="*/ 802 h 1448"/>
                <a:gd name="T34" fmla="*/ 295 w 1452"/>
                <a:gd name="T35" fmla="*/ 1029 h 1448"/>
                <a:gd name="T36" fmla="*/ 248 w 1452"/>
                <a:gd name="T37" fmla="*/ 1294 h 1448"/>
                <a:gd name="T38" fmla="*/ 385 w 1452"/>
                <a:gd name="T39" fmla="*/ 131 h 1448"/>
                <a:gd name="T40" fmla="*/ 741 w 1452"/>
                <a:gd name="T41" fmla="*/ 106 h 1448"/>
                <a:gd name="T42" fmla="*/ 995 w 1452"/>
                <a:gd name="T43" fmla="*/ 240 h 1448"/>
                <a:gd name="T44" fmla="*/ 1189 w 1452"/>
                <a:gd name="T45" fmla="*/ 0 h 1448"/>
                <a:gd name="T46" fmla="*/ 1262 w 1452"/>
                <a:gd name="T47" fmla="*/ 148 h 1448"/>
                <a:gd name="T48" fmla="*/ 1216 w 1452"/>
                <a:gd name="T49" fmla="*/ 271 h 1448"/>
                <a:gd name="T50" fmla="*/ 1379 w 1452"/>
                <a:gd name="T51" fmla="*/ 627 h 1448"/>
                <a:gd name="T52" fmla="*/ 1379 w 1452"/>
                <a:gd name="T53" fmla="*/ 1346 h 1448"/>
                <a:gd name="T54" fmla="*/ 413 w 1452"/>
                <a:gd name="T55" fmla="*/ 1391 h 1448"/>
                <a:gd name="T56" fmla="*/ 1004 w 1452"/>
                <a:gd name="T57" fmla="*/ 675 h 1448"/>
                <a:gd name="T58" fmla="*/ 1370 w 1452"/>
                <a:gd name="T59" fmla="*/ 1298 h 1448"/>
                <a:gd name="T60" fmla="*/ 873 w 1452"/>
                <a:gd name="T61" fmla="*/ 501 h 1448"/>
                <a:gd name="T62" fmla="*/ 867 w 1452"/>
                <a:gd name="T63" fmla="*/ 171 h 1448"/>
                <a:gd name="T64" fmla="*/ 752 w 1452"/>
                <a:gd name="T65" fmla="*/ 165 h 1448"/>
                <a:gd name="T66" fmla="*/ 462 w 1452"/>
                <a:gd name="T67" fmla="*/ 118 h 1448"/>
                <a:gd name="T68" fmla="*/ 495 w 1452"/>
                <a:gd name="T69" fmla="*/ 426 h 1448"/>
                <a:gd name="T70" fmla="*/ 727 w 1452"/>
                <a:gd name="T71" fmla="*/ 312 h 1448"/>
                <a:gd name="T72" fmla="*/ 782 w 1452"/>
                <a:gd name="T73" fmla="*/ 1308 h 1448"/>
                <a:gd name="T74" fmla="*/ 803 w 1452"/>
                <a:gd name="T75" fmla="*/ 1130 h 1448"/>
                <a:gd name="T76" fmla="*/ 762 w 1452"/>
                <a:gd name="T77" fmla="*/ 1011 h 1448"/>
                <a:gd name="T78" fmla="*/ 520 w 1452"/>
                <a:gd name="T79" fmla="*/ 1173 h 1448"/>
                <a:gd name="T80" fmla="*/ 804 w 1452"/>
                <a:gd name="T81" fmla="*/ 1376 h 1448"/>
                <a:gd name="T82" fmla="*/ 184 w 1452"/>
                <a:gd name="T83" fmla="*/ 1107 h 1448"/>
                <a:gd name="T84" fmla="*/ 311 w 1452"/>
                <a:gd name="T85" fmla="*/ 862 h 1448"/>
                <a:gd name="T86" fmla="*/ 69 w 1452"/>
                <a:gd name="T87" fmla="*/ 867 h 1448"/>
                <a:gd name="T88" fmla="*/ 1236 w 1452"/>
                <a:gd name="T89" fmla="*/ 366 h 1448"/>
                <a:gd name="T90" fmla="*/ 1141 w 1452"/>
                <a:gd name="T91" fmla="*/ 626 h 1448"/>
                <a:gd name="T92" fmla="*/ 455 w 1452"/>
                <a:gd name="T93" fmla="*/ 536 h 1448"/>
                <a:gd name="T94" fmla="*/ 320 w 1452"/>
                <a:gd name="T95" fmla="*/ 521 h 1448"/>
                <a:gd name="T96" fmla="*/ 456 w 1452"/>
                <a:gd name="T97" fmla="*/ 657 h 1448"/>
                <a:gd name="T98" fmla="*/ 107 w 1452"/>
                <a:gd name="T99" fmla="*/ 565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52" h="1448">
                  <a:moveTo>
                    <a:pt x="413" y="1391"/>
                  </a:moveTo>
                  <a:cubicBezTo>
                    <a:pt x="418" y="1380"/>
                    <a:pt x="422" y="1370"/>
                    <a:pt x="426" y="1359"/>
                  </a:cubicBezTo>
                  <a:cubicBezTo>
                    <a:pt x="428" y="1356"/>
                    <a:pt x="429" y="1353"/>
                    <a:pt x="431" y="1349"/>
                  </a:cubicBezTo>
                  <a:cubicBezTo>
                    <a:pt x="459" y="1358"/>
                    <a:pt x="487" y="1367"/>
                    <a:pt x="518" y="1377"/>
                  </a:cubicBezTo>
                  <a:cubicBezTo>
                    <a:pt x="518" y="1355"/>
                    <a:pt x="519" y="1335"/>
                    <a:pt x="517" y="1316"/>
                  </a:cubicBezTo>
                  <a:cubicBezTo>
                    <a:pt x="516" y="1309"/>
                    <a:pt x="511" y="1301"/>
                    <a:pt x="505" y="1296"/>
                  </a:cubicBezTo>
                  <a:cubicBezTo>
                    <a:pt x="477" y="1273"/>
                    <a:pt x="466" y="1245"/>
                    <a:pt x="470" y="1209"/>
                  </a:cubicBezTo>
                  <a:cubicBezTo>
                    <a:pt x="472" y="1192"/>
                    <a:pt x="469" y="1175"/>
                    <a:pt x="473" y="1158"/>
                  </a:cubicBezTo>
                  <a:cubicBezTo>
                    <a:pt x="481" y="1126"/>
                    <a:pt x="509" y="1105"/>
                    <a:pt x="541" y="1107"/>
                  </a:cubicBezTo>
                  <a:cubicBezTo>
                    <a:pt x="569" y="1108"/>
                    <a:pt x="588" y="1100"/>
                    <a:pt x="607" y="1080"/>
                  </a:cubicBezTo>
                  <a:cubicBezTo>
                    <a:pt x="636" y="1047"/>
                    <a:pt x="668" y="1017"/>
                    <a:pt x="699" y="986"/>
                  </a:cubicBezTo>
                  <a:cubicBezTo>
                    <a:pt x="715" y="970"/>
                    <a:pt x="734" y="961"/>
                    <a:pt x="757" y="962"/>
                  </a:cubicBezTo>
                  <a:cubicBezTo>
                    <a:pt x="774" y="963"/>
                    <a:pt x="791" y="962"/>
                    <a:pt x="808" y="962"/>
                  </a:cubicBezTo>
                  <a:cubicBezTo>
                    <a:pt x="846" y="963"/>
                    <a:pt x="877" y="994"/>
                    <a:pt x="877" y="1033"/>
                  </a:cubicBezTo>
                  <a:cubicBezTo>
                    <a:pt x="877" y="1058"/>
                    <a:pt x="877" y="1082"/>
                    <a:pt x="877" y="1107"/>
                  </a:cubicBezTo>
                  <a:cubicBezTo>
                    <a:pt x="877" y="1145"/>
                    <a:pt x="848" y="1176"/>
                    <a:pt x="810" y="1178"/>
                  </a:cubicBezTo>
                  <a:cubicBezTo>
                    <a:pt x="790" y="1180"/>
                    <a:pt x="783" y="1188"/>
                    <a:pt x="781" y="1209"/>
                  </a:cubicBezTo>
                  <a:cubicBezTo>
                    <a:pt x="780" y="1230"/>
                    <a:pt x="785" y="1248"/>
                    <a:pt x="803" y="1261"/>
                  </a:cubicBezTo>
                  <a:cubicBezTo>
                    <a:pt x="806" y="1263"/>
                    <a:pt x="808" y="1267"/>
                    <a:pt x="811" y="1269"/>
                  </a:cubicBezTo>
                  <a:cubicBezTo>
                    <a:pt x="838" y="1293"/>
                    <a:pt x="861" y="1320"/>
                    <a:pt x="851" y="1364"/>
                  </a:cubicBezTo>
                  <a:cubicBezTo>
                    <a:pt x="884" y="1350"/>
                    <a:pt x="913" y="1337"/>
                    <a:pt x="945" y="1324"/>
                  </a:cubicBezTo>
                  <a:cubicBezTo>
                    <a:pt x="923" y="1301"/>
                    <a:pt x="925" y="1274"/>
                    <a:pt x="925" y="1248"/>
                  </a:cubicBezTo>
                  <a:cubicBezTo>
                    <a:pt x="925" y="1066"/>
                    <a:pt x="925" y="885"/>
                    <a:pt x="925" y="704"/>
                  </a:cubicBezTo>
                  <a:cubicBezTo>
                    <a:pt x="925" y="656"/>
                    <a:pt x="954" y="627"/>
                    <a:pt x="1003" y="627"/>
                  </a:cubicBezTo>
                  <a:cubicBezTo>
                    <a:pt x="1032" y="627"/>
                    <a:pt x="1061" y="627"/>
                    <a:pt x="1092" y="627"/>
                  </a:cubicBezTo>
                  <a:cubicBezTo>
                    <a:pt x="1092" y="622"/>
                    <a:pt x="1093" y="618"/>
                    <a:pt x="1093" y="614"/>
                  </a:cubicBezTo>
                  <a:cubicBezTo>
                    <a:pt x="1093" y="540"/>
                    <a:pt x="1093" y="466"/>
                    <a:pt x="1092" y="391"/>
                  </a:cubicBezTo>
                  <a:cubicBezTo>
                    <a:pt x="1092" y="384"/>
                    <a:pt x="1088" y="376"/>
                    <a:pt x="1083" y="371"/>
                  </a:cubicBezTo>
                  <a:cubicBezTo>
                    <a:pt x="1058" y="347"/>
                    <a:pt x="1031" y="324"/>
                    <a:pt x="1004" y="301"/>
                  </a:cubicBezTo>
                  <a:cubicBezTo>
                    <a:pt x="988" y="313"/>
                    <a:pt x="974" y="323"/>
                    <a:pt x="959" y="335"/>
                  </a:cubicBezTo>
                  <a:cubicBezTo>
                    <a:pt x="949" y="322"/>
                    <a:pt x="940" y="310"/>
                    <a:pt x="930" y="297"/>
                  </a:cubicBezTo>
                  <a:cubicBezTo>
                    <a:pt x="939" y="289"/>
                    <a:pt x="948" y="282"/>
                    <a:pt x="958" y="274"/>
                  </a:cubicBezTo>
                  <a:cubicBezTo>
                    <a:pt x="929" y="260"/>
                    <a:pt x="902" y="247"/>
                    <a:pt x="875" y="234"/>
                  </a:cubicBezTo>
                  <a:cubicBezTo>
                    <a:pt x="860" y="243"/>
                    <a:pt x="858" y="252"/>
                    <a:pt x="864" y="267"/>
                  </a:cubicBezTo>
                  <a:cubicBezTo>
                    <a:pt x="888" y="323"/>
                    <a:pt x="910" y="380"/>
                    <a:pt x="933" y="437"/>
                  </a:cubicBezTo>
                  <a:cubicBezTo>
                    <a:pt x="947" y="472"/>
                    <a:pt x="942" y="502"/>
                    <a:pt x="914" y="529"/>
                  </a:cubicBezTo>
                  <a:cubicBezTo>
                    <a:pt x="892" y="550"/>
                    <a:pt x="871" y="572"/>
                    <a:pt x="848" y="595"/>
                  </a:cubicBezTo>
                  <a:cubicBezTo>
                    <a:pt x="808" y="523"/>
                    <a:pt x="768" y="452"/>
                    <a:pt x="728" y="380"/>
                  </a:cubicBezTo>
                  <a:cubicBezTo>
                    <a:pt x="723" y="384"/>
                    <a:pt x="719" y="388"/>
                    <a:pt x="716" y="392"/>
                  </a:cubicBezTo>
                  <a:cubicBezTo>
                    <a:pt x="672" y="435"/>
                    <a:pt x="629" y="479"/>
                    <a:pt x="585" y="522"/>
                  </a:cubicBezTo>
                  <a:cubicBezTo>
                    <a:pt x="580" y="527"/>
                    <a:pt x="571" y="530"/>
                    <a:pt x="563" y="531"/>
                  </a:cubicBezTo>
                  <a:cubicBezTo>
                    <a:pt x="545" y="532"/>
                    <a:pt x="526" y="531"/>
                    <a:pt x="506" y="531"/>
                  </a:cubicBezTo>
                  <a:cubicBezTo>
                    <a:pt x="518" y="561"/>
                    <a:pt x="528" y="590"/>
                    <a:pt x="541" y="618"/>
                  </a:cubicBezTo>
                  <a:cubicBezTo>
                    <a:pt x="546" y="629"/>
                    <a:pt x="544" y="636"/>
                    <a:pt x="535" y="645"/>
                  </a:cubicBezTo>
                  <a:cubicBezTo>
                    <a:pt x="503" y="676"/>
                    <a:pt x="471" y="709"/>
                    <a:pt x="437" y="742"/>
                  </a:cubicBezTo>
                  <a:cubicBezTo>
                    <a:pt x="434" y="735"/>
                    <a:pt x="432" y="730"/>
                    <a:pt x="430" y="724"/>
                  </a:cubicBezTo>
                  <a:cubicBezTo>
                    <a:pt x="415" y="686"/>
                    <a:pt x="399" y="648"/>
                    <a:pt x="384" y="609"/>
                  </a:cubicBezTo>
                  <a:cubicBezTo>
                    <a:pt x="381" y="601"/>
                    <a:pt x="376" y="596"/>
                    <a:pt x="367" y="593"/>
                  </a:cubicBezTo>
                  <a:cubicBezTo>
                    <a:pt x="328" y="578"/>
                    <a:pt x="290" y="562"/>
                    <a:pt x="251" y="546"/>
                  </a:cubicBezTo>
                  <a:cubicBezTo>
                    <a:pt x="246" y="544"/>
                    <a:pt x="242" y="542"/>
                    <a:pt x="235" y="540"/>
                  </a:cubicBezTo>
                  <a:cubicBezTo>
                    <a:pt x="263" y="512"/>
                    <a:pt x="289" y="486"/>
                    <a:pt x="316" y="459"/>
                  </a:cubicBezTo>
                  <a:cubicBezTo>
                    <a:pt x="345" y="430"/>
                    <a:pt x="345" y="430"/>
                    <a:pt x="383" y="446"/>
                  </a:cubicBezTo>
                  <a:cubicBezTo>
                    <a:pt x="403" y="454"/>
                    <a:pt x="423" y="462"/>
                    <a:pt x="446" y="471"/>
                  </a:cubicBezTo>
                  <a:cubicBezTo>
                    <a:pt x="446" y="451"/>
                    <a:pt x="445" y="432"/>
                    <a:pt x="446" y="414"/>
                  </a:cubicBezTo>
                  <a:cubicBezTo>
                    <a:pt x="447" y="406"/>
                    <a:pt x="450" y="397"/>
                    <a:pt x="456" y="392"/>
                  </a:cubicBezTo>
                  <a:cubicBezTo>
                    <a:pt x="498" y="348"/>
                    <a:pt x="541" y="305"/>
                    <a:pt x="584" y="262"/>
                  </a:cubicBezTo>
                  <a:cubicBezTo>
                    <a:pt x="588" y="259"/>
                    <a:pt x="593" y="256"/>
                    <a:pt x="600" y="251"/>
                  </a:cubicBezTo>
                  <a:cubicBezTo>
                    <a:pt x="575" y="236"/>
                    <a:pt x="553" y="224"/>
                    <a:pt x="532" y="213"/>
                  </a:cubicBezTo>
                  <a:cubicBezTo>
                    <a:pt x="529" y="211"/>
                    <a:pt x="525" y="212"/>
                    <a:pt x="522" y="213"/>
                  </a:cubicBezTo>
                  <a:cubicBezTo>
                    <a:pt x="349" y="257"/>
                    <a:pt x="219" y="357"/>
                    <a:pt x="133" y="514"/>
                  </a:cubicBezTo>
                  <a:cubicBezTo>
                    <a:pt x="133" y="515"/>
                    <a:pt x="133" y="516"/>
                    <a:pt x="131" y="520"/>
                  </a:cubicBezTo>
                  <a:cubicBezTo>
                    <a:pt x="157" y="545"/>
                    <a:pt x="184" y="569"/>
                    <a:pt x="210" y="596"/>
                  </a:cubicBezTo>
                  <a:cubicBezTo>
                    <a:pt x="251" y="640"/>
                    <a:pt x="229" y="709"/>
                    <a:pt x="171" y="721"/>
                  </a:cubicBezTo>
                  <a:cubicBezTo>
                    <a:pt x="158" y="724"/>
                    <a:pt x="145" y="723"/>
                    <a:pt x="132" y="723"/>
                  </a:cubicBezTo>
                  <a:cubicBezTo>
                    <a:pt x="111" y="723"/>
                    <a:pt x="90" y="723"/>
                    <a:pt x="66" y="723"/>
                  </a:cubicBezTo>
                  <a:cubicBezTo>
                    <a:pt x="65" y="755"/>
                    <a:pt x="63" y="786"/>
                    <a:pt x="62" y="818"/>
                  </a:cubicBezTo>
                  <a:cubicBezTo>
                    <a:pt x="97" y="818"/>
                    <a:pt x="129" y="819"/>
                    <a:pt x="161" y="817"/>
                  </a:cubicBezTo>
                  <a:cubicBezTo>
                    <a:pt x="170" y="816"/>
                    <a:pt x="180" y="809"/>
                    <a:pt x="188" y="802"/>
                  </a:cubicBezTo>
                  <a:cubicBezTo>
                    <a:pt x="230" y="764"/>
                    <a:pt x="282" y="765"/>
                    <a:pt x="323" y="805"/>
                  </a:cubicBezTo>
                  <a:cubicBezTo>
                    <a:pt x="343" y="825"/>
                    <a:pt x="367" y="843"/>
                    <a:pt x="372" y="874"/>
                  </a:cubicBezTo>
                  <a:cubicBezTo>
                    <a:pt x="378" y="914"/>
                    <a:pt x="375" y="951"/>
                    <a:pt x="343" y="980"/>
                  </a:cubicBezTo>
                  <a:cubicBezTo>
                    <a:pt x="326" y="996"/>
                    <a:pt x="309" y="1012"/>
                    <a:pt x="295" y="1029"/>
                  </a:cubicBezTo>
                  <a:cubicBezTo>
                    <a:pt x="287" y="1038"/>
                    <a:pt x="280" y="1050"/>
                    <a:pt x="279" y="1062"/>
                  </a:cubicBezTo>
                  <a:cubicBezTo>
                    <a:pt x="273" y="1118"/>
                    <a:pt x="243" y="1150"/>
                    <a:pt x="184" y="1155"/>
                  </a:cubicBezTo>
                  <a:cubicBezTo>
                    <a:pt x="211" y="1193"/>
                    <a:pt x="245" y="1225"/>
                    <a:pt x="279" y="1256"/>
                  </a:cubicBezTo>
                  <a:cubicBezTo>
                    <a:pt x="269" y="1268"/>
                    <a:pt x="259" y="1280"/>
                    <a:pt x="248" y="1294"/>
                  </a:cubicBezTo>
                  <a:cubicBezTo>
                    <a:pt x="85" y="1150"/>
                    <a:pt x="0" y="970"/>
                    <a:pt x="17" y="754"/>
                  </a:cubicBezTo>
                  <a:cubicBezTo>
                    <a:pt x="39" y="467"/>
                    <a:pt x="198" y="279"/>
                    <a:pt x="464" y="175"/>
                  </a:cubicBezTo>
                  <a:cubicBezTo>
                    <a:pt x="451" y="168"/>
                    <a:pt x="437" y="160"/>
                    <a:pt x="424" y="152"/>
                  </a:cubicBezTo>
                  <a:cubicBezTo>
                    <a:pt x="410" y="145"/>
                    <a:pt x="397" y="137"/>
                    <a:pt x="385" y="131"/>
                  </a:cubicBezTo>
                  <a:cubicBezTo>
                    <a:pt x="411" y="104"/>
                    <a:pt x="435" y="76"/>
                    <a:pt x="462" y="51"/>
                  </a:cubicBezTo>
                  <a:cubicBezTo>
                    <a:pt x="483" y="32"/>
                    <a:pt x="509" y="32"/>
                    <a:pt x="535" y="42"/>
                  </a:cubicBezTo>
                  <a:cubicBezTo>
                    <a:pt x="594" y="66"/>
                    <a:pt x="653" y="89"/>
                    <a:pt x="711" y="113"/>
                  </a:cubicBezTo>
                  <a:cubicBezTo>
                    <a:pt x="724" y="118"/>
                    <a:pt x="732" y="116"/>
                    <a:pt x="741" y="106"/>
                  </a:cubicBezTo>
                  <a:cubicBezTo>
                    <a:pt x="775" y="68"/>
                    <a:pt x="814" y="35"/>
                    <a:pt x="864" y="18"/>
                  </a:cubicBezTo>
                  <a:cubicBezTo>
                    <a:pt x="899" y="6"/>
                    <a:pt x="935" y="2"/>
                    <a:pt x="972" y="4"/>
                  </a:cubicBezTo>
                  <a:cubicBezTo>
                    <a:pt x="978" y="77"/>
                    <a:pt x="957" y="141"/>
                    <a:pt x="911" y="195"/>
                  </a:cubicBezTo>
                  <a:cubicBezTo>
                    <a:pt x="940" y="210"/>
                    <a:pt x="967" y="225"/>
                    <a:pt x="995" y="240"/>
                  </a:cubicBezTo>
                  <a:cubicBezTo>
                    <a:pt x="998" y="241"/>
                    <a:pt x="1004" y="241"/>
                    <a:pt x="1007" y="239"/>
                  </a:cubicBezTo>
                  <a:cubicBezTo>
                    <a:pt x="1088" y="183"/>
                    <a:pt x="1173" y="135"/>
                    <a:pt x="1264" y="93"/>
                  </a:cubicBezTo>
                  <a:cubicBezTo>
                    <a:pt x="1231" y="76"/>
                    <a:pt x="1200" y="60"/>
                    <a:pt x="1167" y="44"/>
                  </a:cubicBezTo>
                  <a:cubicBezTo>
                    <a:pt x="1174" y="29"/>
                    <a:pt x="1181" y="15"/>
                    <a:pt x="1189" y="0"/>
                  </a:cubicBezTo>
                  <a:cubicBezTo>
                    <a:pt x="1243" y="27"/>
                    <a:pt x="1296" y="54"/>
                    <a:pt x="1350" y="81"/>
                  </a:cubicBezTo>
                  <a:cubicBezTo>
                    <a:pt x="1323" y="135"/>
                    <a:pt x="1297" y="188"/>
                    <a:pt x="1269" y="242"/>
                  </a:cubicBezTo>
                  <a:cubicBezTo>
                    <a:pt x="1255" y="235"/>
                    <a:pt x="1241" y="229"/>
                    <a:pt x="1226" y="221"/>
                  </a:cubicBezTo>
                  <a:cubicBezTo>
                    <a:pt x="1238" y="197"/>
                    <a:pt x="1249" y="174"/>
                    <a:pt x="1262" y="148"/>
                  </a:cubicBezTo>
                  <a:cubicBezTo>
                    <a:pt x="1185" y="184"/>
                    <a:pt x="1114" y="225"/>
                    <a:pt x="1045" y="272"/>
                  </a:cubicBezTo>
                  <a:cubicBezTo>
                    <a:pt x="1064" y="288"/>
                    <a:pt x="1082" y="303"/>
                    <a:pt x="1102" y="319"/>
                  </a:cubicBezTo>
                  <a:cubicBezTo>
                    <a:pt x="1105" y="316"/>
                    <a:pt x="1107" y="312"/>
                    <a:pt x="1110" y="309"/>
                  </a:cubicBezTo>
                  <a:cubicBezTo>
                    <a:pt x="1134" y="274"/>
                    <a:pt x="1177" y="259"/>
                    <a:pt x="1216" y="271"/>
                  </a:cubicBezTo>
                  <a:cubicBezTo>
                    <a:pt x="1257" y="284"/>
                    <a:pt x="1284" y="320"/>
                    <a:pt x="1284" y="363"/>
                  </a:cubicBezTo>
                  <a:cubicBezTo>
                    <a:pt x="1284" y="445"/>
                    <a:pt x="1284" y="527"/>
                    <a:pt x="1284" y="609"/>
                  </a:cubicBezTo>
                  <a:cubicBezTo>
                    <a:pt x="1284" y="614"/>
                    <a:pt x="1284" y="620"/>
                    <a:pt x="1284" y="627"/>
                  </a:cubicBezTo>
                  <a:cubicBezTo>
                    <a:pt x="1317" y="627"/>
                    <a:pt x="1348" y="627"/>
                    <a:pt x="1379" y="627"/>
                  </a:cubicBezTo>
                  <a:cubicBezTo>
                    <a:pt x="1414" y="627"/>
                    <a:pt x="1441" y="648"/>
                    <a:pt x="1450" y="682"/>
                  </a:cubicBezTo>
                  <a:cubicBezTo>
                    <a:pt x="1452" y="687"/>
                    <a:pt x="1452" y="693"/>
                    <a:pt x="1452" y="699"/>
                  </a:cubicBezTo>
                  <a:cubicBezTo>
                    <a:pt x="1452" y="891"/>
                    <a:pt x="1452" y="1082"/>
                    <a:pt x="1452" y="1273"/>
                  </a:cubicBezTo>
                  <a:cubicBezTo>
                    <a:pt x="1452" y="1315"/>
                    <a:pt x="1421" y="1346"/>
                    <a:pt x="1379" y="1346"/>
                  </a:cubicBezTo>
                  <a:cubicBezTo>
                    <a:pt x="1258" y="1346"/>
                    <a:pt x="1137" y="1346"/>
                    <a:pt x="1016" y="1346"/>
                  </a:cubicBezTo>
                  <a:cubicBezTo>
                    <a:pt x="1007" y="1346"/>
                    <a:pt x="997" y="1349"/>
                    <a:pt x="989" y="1353"/>
                  </a:cubicBezTo>
                  <a:cubicBezTo>
                    <a:pt x="876" y="1419"/>
                    <a:pt x="753" y="1448"/>
                    <a:pt x="622" y="1441"/>
                  </a:cubicBezTo>
                  <a:cubicBezTo>
                    <a:pt x="554" y="1438"/>
                    <a:pt x="465" y="1417"/>
                    <a:pt x="413" y="1391"/>
                  </a:cubicBezTo>
                  <a:close/>
                  <a:moveTo>
                    <a:pt x="1404" y="986"/>
                  </a:moveTo>
                  <a:cubicBezTo>
                    <a:pt x="1404" y="893"/>
                    <a:pt x="1404" y="799"/>
                    <a:pt x="1404" y="706"/>
                  </a:cubicBezTo>
                  <a:cubicBezTo>
                    <a:pt x="1404" y="684"/>
                    <a:pt x="1395" y="675"/>
                    <a:pt x="1373" y="675"/>
                  </a:cubicBezTo>
                  <a:cubicBezTo>
                    <a:pt x="1250" y="675"/>
                    <a:pt x="1127" y="675"/>
                    <a:pt x="1004" y="675"/>
                  </a:cubicBezTo>
                  <a:cubicBezTo>
                    <a:pt x="982" y="675"/>
                    <a:pt x="973" y="684"/>
                    <a:pt x="973" y="706"/>
                  </a:cubicBezTo>
                  <a:cubicBezTo>
                    <a:pt x="973" y="892"/>
                    <a:pt x="973" y="1077"/>
                    <a:pt x="973" y="1263"/>
                  </a:cubicBezTo>
                  <a:cubicBezTo>
                    <a:pt x="973" y="1291"/>
                    <a:pt x="981" y="1298"/>
                    <a:pt x="1009" y="1298"/>
                  </a:cubicBezTo>
                  <a:cubicBezTo>
                    <a:pt x="1129" y="1298"/>
                    <a:pt x="1249" y="1298"/>
                    <a:pt x="1370" y="1298"/>
                  </a:cubicBezTo>
                  <a:cubicBezTo>
                    <a:pt x="1396" y="1298"/>
                    <a:pt x="1404" y="1290"/>
                    <a:pt x="1404" y="1263"/>
                  </a:cubicBezTo>
                  <a:cubicBezTo>
                    <a:pt x="1404" y="1171"/>
                    <a:pt x="1404" y="1078"/>
                    <a:pt x="1404" y="986"/>
                  </a:cubicBezTo>
                  <a:close/>
                  <a:moveTo>
                    <a:pt x="860" y="517"/>
                  </a:moveTo>
                  <a:cubicBezTo>
                    <a:pt x="865" y="510"/>
                    <a:pt x="869" y="505"/>
                    <a:pt x="873" y="501"/>
                  </a:cubicBezTo>
                  <a:cubicBezTo>
                    <a:pt x="896" y="477"/>
                    <a:pt x="896" y="477"/>
                    <a:pt x="884" y="447"/>
                  </a:cubicBezTo>
                  <a:cubicBezTo>
                    <a:pt x="858" y="381"/>
                    <a:pt x="832" y="316"/>
                    <a:pt x="805" y="250"/>
                  </a:cubicBezTo>
                  <a:cubicBezTo>
                    <a:pt x="802" y="241"/>
                    <a:pt x="803" y="235"/>
                    <a:pt x="810" y="228"/>
                  </a:cubicBezTo>
                  <a:cubicBezTo>
                    <a:pt x="830" y="210"/>
                    <a:pt x="848" y="190"/>
                    <a:pt x="867" y="171"/>
                  </a:cubicBezTo>
                  <a:cubicBezTo>
                    <a:pt x="892" y="145"/>
                    <a:pt x="909" y="114"/>
                    <a:pt x="918" y="79"/>
                  </a:cubicBezTo>
                  <a:cubicBezTo>
                    <a:pt x="920" y="71"/>
                    <a:pt x="921" y="63"/>
                    <a:pt x="923" y="54"/>
                  </a:cubicBezTo>
                  <a:cubicBezTo>
                    <a:pt x="884" y="59"/>
                    <a:pt x="851" y="72"/>
                    <a:pt x="824" y="95"/>
                  </a:cubicBezTo>
                  <a:cubicBezTo>
                    <a:pt x="798" y="117"/>
                    <a:pt x="775" y="141"/>
                    <a:pt x="752" y="165"/>
                  </a:cubicBezTo>
                  <a:cubicBezTo>
                    <a:pt x="742" y="174"/>
                    <a:pt x="735" y="175"/>
                    <a:pt x="723" y="170"/>
                  </a:cubicBezTo>
                  <a:cubicBezTo>
                    <a:pt x="656" y="142"/>
                    <a:pt x="588" y="115"/>
                    <a:pt x="520" y="89"/>
                  </a:cubicBezTo>
                  <a:cubicBezTo>
                    <a:pt x="511" y="86"/>
                    <a:pt x="499" y="86"/>
                    <a:pt x="492" y="90"/>
                  </a:cubicBezTo>
                  <a:cubicBezTo>
                    <a:pt x="481" y="96"/>
                    <a:pt x="472" y="108"/>
                    <a:pt x="462" y="118"/>
                  </a:cubicBezTo>
                  <a:cubicBezTo>
                    <a:pt x="535" y="158"/>
                    <a:pt x="606" y="198"/>
                    <a:pt x="681" y="240"/>
                  </a:cubicBezTo>
                  <a:cubicBezTo>
                    <a:pt x="674" y="244"/>
                    <a:pt x="669" y="247"/>
                    <a:pt x="665" y="251"/>
                  </a:cubicBezTo>
                  <a:cubicBezTo>
                    <a:pt x="611" y="304"/>
                    <a:pt x="557" y="358"/>
                    <a:pt x="503" y="413"/>
                  </a:cubicBezTo>
                  <a:cubicBezTo>
                    <a:pt x="500" y="416"/>
                    <a:pt x="495" y="421"/>
                    <a:pt x="495" y="426"/>
                  </a:cubicBezTo>
                  <a:cubicBezTo>
                    <a:pt x="494" y="444"/>
                    <a:pt x="494" y="463"/>
                    <a:pt x="494" y="483"/>
                  </a:cubicBezTo>
                  <a:cubicBezTo>
                    <a:pt x="511" y="483"/>
                    <a:pt x="526" y="483"/>
                    <a:pt x="542" y="483"/>
                  </a:cubicBezTo>
                  <a:cubicBezTo>
                    <a:pt x="551" y="484"/>
                    <a:pt x="558" y="481"/>
                    <a:pt x="565" y="474"/>
                  </a:cubicBezTo>
                  <a:cubicBezTo>
                    <a:pt x="619" y="419"/>
                    <a:pt x="673" y="366"/>
                    <a:pt x="727" y="312"/>
                  </a:cubicBezTo>
                  <a:cubicBezTo>
                    <a:pt x="731" y="308"/>
                    <a:pt x="734" y="304"/>
                    <a:pt x="739" y="300"/>
                  </a:cubicBezTo>
                  <a:cubicBezTo>
                    <a:pt x="779" y="372"/>
                    <a:pt x="818" y="442"/>
                    <a:pt x="860" y="517"/>
                  </a:cubicBezTo>
                  <a:close/>
                  <a:moveTo>
                    <a:pt x="804" y="1376"/>
                  </a:moveTo>
                  <a:cubicBezTo>
                    <a:pt x="809" y="1348"/>
                    <a:pt x="805" y="1326"/>
                    <a:pt x="782" y="1308"/>
                  </a:cubicBezTo>
                  <a:cubicBezTo>
                    <a:pt x="771" y="1300"/>
                    <a:pt x="762" y="1289"/>
                    <a:pt x="752" y="1279"/>
                  </a:cubicBezTo>
                  <a:cubicBezTo>
                    <a:pt x="740" y="1266"/>
                    <a:pt x="733" y="1250"/>
                    <a:pt x="733" y="1232"/>
                  </a:cubicBezTo>
                  <a:cubicBezTo>
                    <a:pt x="734" y="1223"/>
                    <a:pt x="733" y="1215"/>
                    <a:pt x="733" y="1206"/>
                  </a:cubicBezTo>
                  <a:cubicBezTo>
                    <a:pt x="734" y="1162"/>
                    <a:pt x="760" y="1134"/>
                    <a:pt x="803" y="1130"/>
                  </a:cubicBezTo>
                  <a:cubicBezTo>
                    <a:pt x="820" y="1129"/>
                    <a:pt x="829" y="1120"/>
                    <a:pt x="829" y="1103"/>
                  </a:cubicBezTo>
                  <a:cubicBezTo>
                    <a:pt x="830" y="1082"/>
                    <a:pt x="830" y="1060"/>
                    <a:pt x="829" y="1038"/>
                  </a:cubicBezTo>
                  <a:cubicBezTo>
                    <a:pt x="829" y="1020"/>
                    <a:pt x="819" y="1011"/>
                    <a:pt x="802" y="1010"/>
                  </a:cubicBezTo>
                  <a:cubicBezTo>
                    <a:pt x="789" y="1010"/>
                    <a:pt x="775" y="1009"/>
                    <a:pt x="762" y="1011"/>
                  </a:cubicBezTo>
                  <a:cubicBezTo>
                    <a:pt x="751" y="1013"/>
                    <a:pt x="739" y="1016"/>
                    <a:pt x="732" y="1023"/>
                  </a:cubicBezTo>
                  <a:cubicBezTo>
                    <a:pt x="703" y="1051"/>
                    <a:pt x="674" y="1078"/>
                    <a:pt x="647" y="1108"/>
                  </a:cubicBezTo>
                  <a:cubicBezTo>
                    <a:pt x="619" y="1139"/>
                    <a:pt x="588" y="1161"/>
                    <a:pt x="543" y="1155"/>
                  </a:cubicBezTo>
                  <a:cubicBezTo>
                    <a:pt x="531" y="1153"/>
                    <a:pt x="520" y="1161"/>
                    <a:pt x="520" y="1173"/>
                  </a:cubicBezTo>
                  <a:cubicBezTo>
                    <a:pt x="518" y="1205"/>
                    <a:pt x="508" y="1239"/>
                    <a:pt x="542" y="1264"/>
                  </a:cubicBezTo>
                  <a:cubicBezTo>
                    <a:pt x="560" y="1278"/>
                    <a:pt x="567" y="1298"/>
                    <a:pt x="566" y="1321"/>
                  </a:cubicBezTo>
                  <a:cubicBezTo>
                    <a:pt x="565" y="1342"/>
                    <a:pt x="566" y="1363"/>
                    <a:pt x="566" y="1385"/>
                  </a:cubicBezTo>
                  <a:cubicBezTo>
                    <a:pt x="647" y="1399"/>
                    <a:pt x="726" y="1395"/>
                    <a:pt x="804" y="1376"/>
                  </a:cubicBezTo>
                  <a:close/>
                  <a:moveTo>
                    <a:pt x="69" y="867"/>
                  </a:moveTo>
                  <a:cubicBezTo>
                    <a:pt x="69" y="873"/>
                    <a:pt x="69" y="877"/>
                    <a:pt x="69" y="881"/>
                  </a:cubicBezTo>
                  <a:cubicBezTo>
                    <a:pt x="80" y="950"/>
                    <a:pt x="102" y="1015"/>
                    <a:pt x="133" y="1078"/>
                  </a:cubicBezTo>
                  <a:cubicBezTo>
                    <a:pt x="145" y="1101"/>
                    <a:pt x="158" y="1109"/>
                    <a:pt x="184" y="1107"/>
                  </a:cubicBezTo>
                  <a:cubicBezTo>
                    <a:pt x="211" y="1104"/>
                    <a:pt x="229" y="1088"/>
                    <a:pt x="230" y="1060"/>
                  </a:cubicBezTo>
                  <a:cubicBezTo>
                    <a:pt x="231" y="1034"/>
                    <a:pt x="241" y="1013"/>
                    <a:pt x="259" y="995"/>
                  </a:cubicBezTo>
                  <a:cubicBezTo>
                    <a:pt x="276" y="978"/>
                    <a:pt x="293" y="961"/>
                    <a:pt x="310" y="944"/>
                  </a:cubicBezTo>
                  <a:cubicBezTo>
                    <a:pt x="332" y="921"/>
                    <a:pt x="333" y="885"/>
                    <a:pt x="311" y="862"/>
                  </a:cubicBezTo>
                  <a:cubicBezTo>
                    <a:pt x="304" y="854"/>
                    <a:pt x="296" y="847"/>
                    <a:pt x="289" y="839"/>
                  </a:cubicBezTo>
                  <a:cubicBezTo>
                    <a:pt x="266" y="818"/>
                    <a:pt x="243" y="818"/>
                    <a:pt x="220" y="839"/>
                  </a:cubicBezTo>
                  <a:cubicBezTo>
                    <a:pt x="201" y="858"/>
                    <a:pt x="179" y="867"/>
                    <a:pt x="152" y="867"/>
                  </a:cubicBezTo>
                  <a:cubicBezTo>
                    <a:pt x="124" y="866"/>
                    <a:pt x="97" y="867"/>
                    <a:pt x="69" y="867"/>
                  </a:cubicBezTo>
                  <a:close/>
                  <a:moveTo>
                    <a:pt x="1141" y="626"/>
                  </a:moveTo>
                  <a:cubicBezTo>
                    <a:pt x="1174" y="626"/>
                    <a:pt x="1205" y="626"/>
                    <a:pt x="1237" y="626"/>
                  </a:cubicBezTo>
                  <a:cubicBezTo>
                    <a:pt x="1237" y="604"/>
                    <a:pt x="1237" y="584"/>
                    <a:pt x="1237" y="564"/>
                  </a:cubicBezTo>
                  <a:cubicBezTo>
                    <a:pt x="1237" y="498"/>
                    <a:pt x="1237" y="432"/>
                    <a:pt x="1236" y="366"/>
                  </a:cubicBezTo>
                  <a:cubicBezTo>
                    <a:pt x="1236" y="337"/>
                    <a:pt x="1215" y="315"/>
                    <a:pt x="1189" y="315"/>
                  </a:cubicBezTo>
                  <a:cubicBezTo>
                    <a:pt x="1162" y="315"/>
                    <a:pt x="1141" y="337"/>
                    <a:pt x="1141" y="366"/>
                  </a:cubicBezTo>
                  <a:cubicBezTo>
                    <a:pt x="1141" y="374"/>
                    <a:pt x="1141" y="382"/>
                    <a:pt x="1141" y="390"/>
                  </a:cubicBezTo>
                  <a:cubicBezTo>
                    <a:pt x="1141" y="468"/>
                    <a:pt x="1141" y="547"/>
                    <a:pt x="1141" y="626"/>
                  </a:cubicBezTo>
                  <a:close/>
                  <a:moveTo>
                    <a:pt x="456" y="657"/>
                  </a:moveTo>
                  <a:cubicBezTo>
                    <a:pt x="466" y="646"/>
                    <a:pt x="473" y="637"/>
                    <a:pt x="481" y="630"/>
                  </a:cubicBezTo>
                  <a:cubicBezTo>
                    <a:pt x="488" y="623"/>
                    <a:pt x="489" y="618"/>
                    <a:pt x="485" y="610"/>
                  </a:cubicBezTo>
                  <a:cubicBezTo>
                    <a:pt x="475" y="585"/>
                    <a:pt x="465" y="560"/>
                    <a:pt x="455" y="536"/>
                  </a:cubicBezTo>
                  <a:cubicBezTo>
                    <a:pt x="453" y="531"/>
                    <a:pt x="448" y="525"/>
                    <a:pt x="444" y="523"/>
                  </a:cubicBezTo>
                  <a:cubicBezTo>
                    <a:pt x="417" y="512"/>
                    <a:pt x="391" y="501"/>
                    <a:pt x="364" y="491"/>
                  </a:cubicBezTo>
                  <a:cubicBezTo>
                    <a:pt x="360" y="490"/>
                    <a:pt x="354" y="491"/>
                    <a:pt x="351" y="493"/>
                  </a:cubicBezTo>
                  <a:cubicBezTo>
                    <a:pt x="341" y="501"/>
                    <a:pt x="331" y="510"/>
                    <a:pt x="320" y="521"/>
                  </a:cubicBezTo>
                  <a:cubicBezTo>
                    <a:pt x="327" y="524"/>
                    <a:pt x="331" y="526"/>
                    <a:pt x="335" y="528"/>
                  </a:cubicBezTo>
                  <a:cubicBezTo>
                    <a:pt x="358" y="537"/>
                    <a:pt x="382" y="545"/>
                    <a:pt x="404" y="556"/>
                  </a:cubicBezTo>
                  <a:cubicBezTo>
                    <a:pt x="411" y="559"/>
                    <a:pt x="418" y="566"/>
                    <a:pt x="422" y="573"/>
                  </a:cubicBezTo>
                  <a:cubicBezTo>
                    <a:pt x="433" y="599"/>
                    <a:pt x="443" y="626"/>
                    <a:pt x="456" y="657"/>
                  </a:cubicBezTo>
                  <a:close/>
                  <a:moveTo>
                    <a:pt x="73" y="675"/>
                  </a:moveTo>
                  <a:cubicBezTo>
                    <a:pt x="103" y="675"/>
                    <a:pt x="129" y="676"/>
                    <a:pt x="155" y="675"/>
                  </a:cubicBezTo>
                  <a:cubicBezTo>
                    <a:pt x="178" y="674"/>
                    <a:pt x="191" y="649"/>
                    <a:pt x="177" y="633"/>
                  </a:cubicBezTo>
                  <a:cubicBezTo>
                    <a:pt x="156" y="610"/>
                    <a:pt x="132" y="589"/>
                    <a:pt x="107" y="565"/>
                  </a:cubicBezTo>
                  <a:cubicBezTo>
                    <a:pt x="96" y="601"/>
                    <a:pt x="85" y="637"/>
                    <a:pt x="73" y="67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083C064-8DEB-46B9-A3C3-7AA7F8B24FC4}"/>
                </a:ext>
              </a:extLst>
            </p:cNvPr>
            <p:cNvSpPr/>
            <p:nvPr/>
          </p:nvSpPr>
          <p:spPr bwMode="auto">
            <a:xfrm>
              <a:off x="8197850" y="1708151"/>
              <a:ext cx="838200" cy="1771650"/>
            </a:xfrm>
            <a:custGeom>
              <a:avLst/>
              <a:gdLst>
                <a:gd name="T0" fmla="*/ 412 w 449"/>
                <a:gd name="T1" fmla="*/ 0 h 948"/>
                <a:gd name="T2" fmla="*/ 449 w 449"/>
                <a:gd name="T3" fmla="*/ 32 h 948"/>
                <a:gd name="T4" fmla="*/ 48 w 449"/>
                <a:gd name="T5" fmla="*/ 948 h 948"/>
                <a:gd name="T6" fmla="*/ 0 w 449"/>
                <a:gd name="T7" fmla="*/ 942 h 948"/>
                <a:gd name="T8" fmla="*/ 412 w 449"/>
                <a:gd name="T9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947">
                  <a:moveTo>
                    <a:pt x="412" y="0"/>
                  </a:moveTo>
                  <a:cubicBezTo>
                    <a:pt x="425" y="11"/>
                    <a:pt x="436" y="22"/>
                    <a:pt x="449" y="32"/>
                  </a:cubicBezTo>
                  <a:cubicBezTo>
                    <a:pt x="218" y="295"/>
                    <a:pt x="86" y="600"/>
                    <a:pt x="48" y="948"/>
                  </a:cubicBezTo>
                  <a:cubicBezTo>
                    <a:pt x="31" y="946"/>
                    <a:pt x="16" y="944"/>
                    <a:pt x="0" y="942"/>
                  </a:cubicBezTo>
                  <a:cubicBezTo>
                    <a:pt x="39" y="584"/>
                    <a:pt x="175" y="271"/>
                    <a:pt x="412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AF831590-326E-40BE-9B1C-F2A238876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5700" y="2085976"/>
              <a:ext cx="493713" cy="404813"/>
            </a:xfrm>
            <a:custGeom>
              <a:avLst/>
              <a:gdLst>
                <a:gd name="T0" fmla="*/ 170 w 265"/>
                <a:gd name="T1" fmla="*/ 0 h 217"/>
                <a:gd name="T2" fmla="*/ 218 w 265"/>
                <a:gd name="T3" fmla="*/ 0 h 217"/>
                <a:gd name="T4" fmla="*/ 265 w 265"/>
                <a:gd name="T5" fmla="*/ 47 h 217"/>
                <a:gd name="T6" fmla="*/ 265 w 265"/>
                <a:gd name="T7" fmla="*/ 121 h 217"/>
                <a:gd name="T8" fmla="*/ 219 w 265"/>
                <a:gd name="T9" fmla="*/ 167 h 217"/>
                <a:gd name="T10" fmla="*/ 151 w 265"/>
                <a:gd name="T11" fmla="*/ 196 h 217"/>
                <a:gd name="T12" fmla="*/ 105 w 265"/>
                <a:gd name="T13" fmla="*/ 216 h 217"/>
                <a:gd name="T14" fmla="*/ 51 w 265"/>
                <a:gd name="T15" fmla="*/ 215 h 217"/>
                <a:gd name="T16" fmla="*/ 1 w 265"/>
                <a:gd name="T17" fmla="*/ 167 h 217"/>
                <a:gd name="T18" fmla="*/ 24 w 265"/>
                <a:gd name="T19" fmla="*/ 110 h 217"/>
                <a:gd name="T20" fmla="*/ 54 w 265"/>
                <a:gd name="T21" fmla="*/ 81 h 217"/>
                <a:gd name="T22" fmla="*/ 74 w 265"/>
                <a:gd name="T23" fmla="*/ 40 h 217"/>
                <a:gd name="T24" fmla="*/ 117 w 265"/>
                <a:gd name="T25" fmla="*/ 0 h 217"/>
                <a:gd name="T26" fmla="*/ 120 w 265"/>
                <a:gd name="T27" fmla="*/ 0 h 217"/>
                <a:gd name="T28" fmla="*/ 170 w 265"/>
                <a:gd name="T29" fmla="*/ 0 h 217"/>
                <a:gd name="T30" fmla="*/ 170 w 265"/>
                <a:gd name="T31" fmla="*/ 0 h 217"/>
                <a:gd name="T32" fmla="*/ 46 w 265"/>
                <a:gd name="T33" fmla="*/ 168 h 217"/>
                <a:gd name="T34" fmla="*/ 67 w 265"/>
                <a:gd name="T35" fmla="*/ 168 h 217"/>
                <a:gd name="T36" fmla="*/ 142 w 265"/>
                <a:gd name="T37" fmla="*/ 137 h 217"/>
                <a:gd name="T38" fmla="*/ 184 w 265"/>
                <a:gd name="T39" fmla="*/ 120 h 217"/>
                <a:gd name="T40" fmla="*/ 217 w 265"/>
                <a:gd name="T41" fmla="*/ 120 h 217"/>
                <a:gd name="T42" fmla="*/ 217 w 265"/>
                <a:gd name="T43" fmla="*/ 49 h 217"/>
                <a:gd name="T44" fmla="*/ 121 w 265"/>
                <a:gd name="T45" fmla="*/ 49 h 217"/>
                <a:gd name="T46" fmla="*/ 95 w 265"/>
                <a:gd name="T47" fmla="*/ 109 h 217"/>
                <a:gd name="T48" fmla="*/ 57 w 265"/>
                <a:gd name="T49" fmla="*/ 147 h 217"/>
                <a:gd name="T50" fmla="*/ 46 w 265"/>
                <a:gd name="T51" fmla="*/ 16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216">
                  <a:moveTo>
                    <a:pt x="170" y="0"/>
                  </a:moveTo>
                  <a:cubicBezTo>
                    <a:pt x="186" y="0"/>
                    <a:pt x="202" y="0"/>
                    <a:pt x="218" y="0"/>
                  </a:cubicBezTo>
                  <a:cubicBezTo>
                    <a:pt x="245" y="0"/>
                    <a:pt x="265" y="20"/>
                    <a:pt x="265" y="47"/>
                  </a:cubicBezTo>
                  <a:cubicBezTo>
                    <a:pt x="265" y="72"/>
                    <a:pt x="265" y="96"/>
                    <a:pt x="265" y="121"/>
                  </a:cubicBezTo>
                  <a:cubicBezTo>
                    <a:pt x="265" y="147"/>
                    <a:pt x="244" y="170"/>
                    <a:pt x="219" y="167"/>
                  </a:cubicBezTo>
                  <a:cubicBezTo>
                    <a:pt x="190" y="164"/>
                    <a:pt x="168" y="173"/>
                    <a:pt x="151" y="196"/>
                  </a:cubicBezTo>
                  <a:cubicBezTo>
                    <a:pt x="140" y="211"/>
                    <a:pt x="124" y="217"/>
                    <a:pt x="105" y="216"/>
                  </a:cubicBezTo>
                  <a:cubicBezTo>
                    <a:pt x="87" y="215"/>
                    <a:pt x="69" y="216"/>
                    <a:pt x="51" y="215"/>
                  </a:cubicBezTo>
                  <a:cubicBezTo>
                    <a:pt x="22" y="215"/>
                    <a:pt x="3" y="195"/>
                    <a:pt x="1" y="167"/>
                  </a:cubicBezTo>
                  <a:cubicBezTo>
                    <a:pt x="0" y="144"/>
                    <a:pt x="7" y="125"/>
                    <a:pt x="24" y="110"/>
                  </a:cubicBezTo>
                  <a:cubicBezTo>
                    <a:pt x="35" y="101"/>
                    <a:pt x="44" y="90"/>
                    <a:pt x="54" y="81"/>
                  </a:cubicBezTo>
                  <a:cubicBezTo>
                    <a:pt x="66" y="70"/>
                    <a:pt x="75" y="59"/>
                    <a:pt x="74" y="40"/>
                  </a:cubicBezTo>
                  <a:cubicBezTo>
                    <a:pt x="74" y="19"/>
                    <a:pt x="96" y="1"/>
                    <a:pt x="117" y="0"/>
                  </a:cubicBezTo>
                  <a:cubicBezTo>
                    <a:pt x="118" y="0"/>
                    <a:pt x="119" y="0"/>
                    <a:pt x="120" y="0"/>
                  </a:cubicBezTo>
                  <a:cubicBezTo>
                    <a:pt x="137" y="0"/>
                    <a:pt x="153" y="0"/>
                    <a:pt x="170" y="0"/>
                  </a:cubicBezTo>
                  <a:cubicBezTo>
                    <a:pt x="170" y="0"/>
                    <a:pt x="170" y="0"/>
                    <a:pt x="170" y="0"/>
                  </a:cubicBezTo>
                  <a:close/>
                  <a:moveTo>
                    <a:pt x="46" y="168"/>
                  </a:moveTo>
                  <a:cubicBezTo>
                    <a:pt x="56" y="168"/>
                    <a:pt x="62" y="167"/>
                    <a:pt x="67" y="168"/>
                  </a:cubicBezTo>
                  <a:cubicBezTo>
                    <a:pt x="99" y="173"/>
                    <a:pt x="123" y="163"/>
                    <a:pt x="142" y="137"/>
                  </a:cubicBezTo>
                  <a:cubicBezTo>
                    <a:pt x="152" y="123"/>
                    <a:pt x="167" y="118"/>
                    <a:pt x="184" y="120"/>
                  </a:cubicBezTo>
                  <a:cubicBezTo>
                    <a:pt x="195" y="120"/>
                    <a:pt x="206" y="120"/>
                    <a:pt x="217" y="120"/>
                  </a:cubicBezTo>
                  <a:cubicBezTo>
                    <a:pt x="217" y="95"/>
                    <a:pt x="217" y="72"/>
                    <a:pt x="217" y="49"/>
                  </a:cubicBezTo>
                  <a:cubicBezTo>
                    <a:pt x="185" y="49"/>
                    <a:pt x="154" y="49"/>
                    <a:pt x="121" y="49"/>
                  </a:cubicBezTo>
                  <a:cubicBezTo>
                    <a:pt x="126" y="76"/>
                    <a:pt x="112" y="93"/>
                    <a:pt x="95" y="109"/>
                  </a:cubicBezTo>
                  <a:cubicBezTo>
                    <a:pt x="81" y="121"/>
                    <a:pt x="69" y="134"/>
                    <a:pt x="57" y="147"/>
                  </a:cubicBezTo>
                  <a:cubicBezTo>
                    <a:pt x="52" y="152"/>
                    <a:pt x="51" y="159"/>
                    <a:pt x="46" y="168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CFDECC2-81E6-4F46-80D7-32B30228D874}"/>
                </a:ext>
              </a:extLst>
            </p:cNvPr>
            <p:cNvSpPr/>
            <p:nvPr/>
          </p:nvSpPr>
          <p:spPr bwMode="auto">
            <a:xfrm>
              <a:off x="9539288" y="3386138"/>
              <a:ext cx="133350" cy="85725"/>
            </a:xfrm>
            <a:custGeom>
              <a:avLst/>
              <a:gdLst>
                <a:gd name="T0" fmla="*/ 0 w 71"/>
                <a:gd name="T1" fmla="*/ 46 h 46"/>
                <a:gd name="T2" fmla="*/ 0 w 71"/>
                <a:gd name="T3" fmla="*/ 0 h 46"/>
                <a:gd name="T4" fmla="*/ 71 w 71"/>
                <a:gd name="T5" fmla="*/ 0 h 46"/>
                <a:gd name="T6" fmla="*/ 71 w 71"/>
                <a:gd name="T7" fmla="*/ 46 h 46"/>
                <a:gd name="T8" fmla="*/ 0 w 71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46">
                  <a:moveTo>
                    <a:pt x="0" y="46"/>
                  </a:moveTo>
                  <a:cubicBezTo>
                    <a:pt x="0" y="30"/>
                    <a:pt x="0" y="16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ubicBezTo>
                    <a:pt x="71" y="15"/>
                    <a:pt x="71" y="30"/>
                    <a:pt x="71" y="46"/>
                  </a:cubicBezTo>
                  <a:cubicBezTo>
                    <a:pt x="48" y="46"/>
                    <a:pt x="25" y="46"/>
                    <a:pt x="0" y="4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8E333E2-1D89-4190-8433-75C10BF9F756}"/>
                </a:ext>
              </a:extLst>
            </p:cNvPr>
            <p:cNvSpPr/>
            <p:nvPr/>
          </p:nvSpPr>
          <p:spPr bwMode="auto">
            <a:xfrm>
              <a:off x="10077450" y="3386138"/>
              <a:ext cx="130175" cy="85725"/>
            </a:xfrm>
            <a:custGeom>
              <a:avLst/>
              <a:gdLst>
                <a:gd name="T0" fmla="*/ 70 w 70"/>
                <a:gd name="T1" fmla="*/ 46 h 46"/>
                <a:gd name="T2" fmla="*/ 0 w 70"/>
                <a:gd name="T3" fmla="*/ 46 h 46"/>
                <a:gd name="T4" fmla="*/ 0 w 70"/>
                <a:gd name="T5" fmla="*/ 0 h 46"/>
                <a:gd name="T6" fmla="*/ 70 w 70"/>
                <a:gd name="T7" fmla="*/ 0 h 46"/>
                <a:gd name="T8" fmla="*/ 70 w 70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46">
                  <a:moveTo>
                    <a:pt x="70" y="46"/>
                  </a:moveTo>
                  <a:cubicBezTo>
                    <a:pt x="47" y="46"/>
                    <a:pt x="24" y="46"/>
                    <a:pt x="0" y="46"/>
                  </a:cubicBezTo>
                  <a:cubicBezTo>
                    <a:pt x="0" y="31"/>
                    <a:pt x="0" y="15"/>
                    <a:pt x="0" y="0"/>
                  </a:cubicBezTo>
                  <a:cubicBezTo>
                    <a:pt x="23" y="0"/>
                    <a:pt x="46" y="0"/>
                    <a:pt x="70" y="0"/>
                  </a:cubicBezTo>
                  <a:cubicBezTo>
                    <a:pt x="70" y="14"/>
                    <a:pt x="70" y="30"/>
                    <a:pt x="70" y="4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7D871BA-4C02-43D2-9871-B80CD7471B4D}"/>
                </a:ext>
              </a:extLst>
            </p:cNvPr>
            <p:cNvSpPr/>
            <p:nvPr/>
          </p:nvSpPr>
          <p:spPr bwMode="auto">
            <a:xfrm>
              <a:off x="9585325" y="2132013"/>
              <a:ext cx="87313" cy="981075"/>
            </a:xfrm>
            <a:custGeom>
              <a:avLst/>
              <a:gdLst>
                <a:gd name="T0" fmla="*/ 46 w 46"/>
                <a:gd name="T1" fmla="*/ 0 h 525"/>
                <a:gd name="T2" fmla="*/ 46 w 46"/>
                <a:gd name="T3" fmla="*/ 525 h 525"/>
                <a:gd name="T4" fmla="*/ 0 w 46"/>
                <a:gd name="T5" fmla="*/ 525 h 525"/>
                <a:gd name="T6" fmla="*/ 0 w 46"/>
                <a:gd name="T7" fmla="*/ 0 h 525"/>
                <a:gd name="T8" fmla="*/ 46 w 46"/>
                <a:gd name="T9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5">
                  <a:moveTo>
                    <a:pt x="46" y="0"/>
                  </a:moveTo>
                  <a:cubicBezTo>
                    <a:pt x="46" y="175"/>
                    <a:pt x="46" y="349"/>
                    <a:pt x="46" y="525"/>
                  </a:cubicBezTo>
                  <a:cubicBezTo>
                    <a:pt x="31" y="525"/>
                    <a:pt x="16" y="525"/>
                    <a:pt x="0" y="525"/>
                  </a:cubicBezTo>
                  <a:cubicBezTo>
                    <a:pt x="0" y="350"/>
                    <a:pt x="0" y="175"/>
                    <a:pt x="0" y="0"/>
                  </a:cubicBezTo>
                  <a:cubicBezTo>
                    <a:pt x="15" y="0"/>
                    <a:pt x="30" y="0"/>
                    <a:pt x="46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05980DF-EC5A-4349-9CB0-FF0690AAA0AD}"/>
                </a:ext>
              </a:extLst>
            </p:cNvPr>
            <p:cNvSpPr/>
            <p:nvPr/>
          </p:nvSpPr>
          <p:spPr bwMode="auto">
            <a:xfrm>
              <a:off x="9810750" y="2132013"/>
              <a:ext cx="84138" cy="981075"/>
            </a:xfrm>
            <a:custGeom>
              <a:avLst/>
              <a:gdLst>
                <a:gd name="T0" fmla="*/ 45 w 45"/>
                <a:gd name="T1" fmla="*/ 525 h 525"/>
                <a:gd name="T2" fmla="*/ 0 w 45"/>
                <a:gd name="T3" fmla="*/ 525 h 525"/>
                <a:gd name="T4" fmla="*/ 0 w 45"/>
                <a:gd name="T5" fmla="*/ 0 h 525"/>
                <a:gd name="T6" fmla="*/ 45 w 45"/>
                <a:gd name="T7" fmla="*/ 0 h 525"/>
                <a:gd name="T8" fmla="*/ 45 w 45"/>
                <a:gd name="T9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25">
                  <a:moveTo>
                    <a:pt x="45" y="525"/>
                  </a:moveTo>
                  <a:cubicBezTo>
                    <a:pt x="30" y="525"/>
                    <a:pt x="15" y="525"/>
                    <a:pt x="0" y="525"/>
                  </a:cubicBezTo>
                  <a:cubicBezTo>
                    <a:pt x="0" y="350"/>
                    <a:pt x="0" y="175"/>
                    <a:pt x="0" y="0"/>
                  </a:cubicBezTo>
                  <a:cubicBezTo>
                    <a:pt x="15" y="0"/>
                    <a:pt x="29" y="0"/>
                    <a:pt x="45" y="0"/>
                  </a:cubicBezTo>
                  <a:cubicBezTo>
                    <a:pt x="45" y="174"/>
                    <a:pt x="45" y="349"/>
                    <a:pt x="45" y="52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EDAD2F8-2109-4E78-BF05-24100B1F2C5A}"/>
                </a:ext>
              </a:extLst>
            </p:cNvPr>
            <p:cNvSpPr/>
            <p:nvPr/>
          </p:nvSpPr>
          <p:spPr bwMode="auto">
            <a:xfrm>
              <a:off x="10033000" y="2132013"/>
              <a:ext cx="85725" cy="981075"/>
            </a:xfrm>
            <a:custGeom>
              <a:avLst/>
              <a:gdLst>
                <a:gd name="T0" fmla="*/ 46 w 46"/>
                <a:gd name="T1" fmla="*/ 525 h 525"/>
                <a:gd name="T2" fmla="*/ 0 w 46"/>
                <a:gd name="T3" fmla="*/ 525 h 525"/>
                <a:gd name="T4" fmla="*/ 0 w 46"/>
                <a:gd name="T5" fmla="*/ 0 h 525"/>
                <a:gd name="T6" fmla="*/ 46 w 46"/>
                <a:gd name="T7" fmla="*/ 0 h 525"/>
                <a:gd name="T8" fmla="*/ 46 w 46"/>
                <a:gd name="T9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25">
                  <a:moveTo>
                    <a:pt x="46" y="525"/>
                  </a:moveTo>
                  <a:cubicBezTo>
                    <a:pt x="30" y="525"/>
                    <a:pt x="16" y="525"/>
                    <a:pt x="0" y="525"/>
                  </a:cubicBezTo>
                  <a:cubicBezTo>
                    <a:pt x="0" y="350"/>
                    <a:pt x="0" y="176"/>
                    <a:pt x="0" y="0"/>
                  </a:cubicBezTo>
                  <a:cubicBezTo>
                    <a:pt x="15" y="0"/>
                    <a:pt x="30" y="0"/>
                    <a:pt x="46" y="0"/>
                  </a:cubicBezTo>
                  <a:cubicBezTo>
                    <a:pt x="46" y="174"/>
                    <a:pt x="46" y="349"/>
                    <a:pt x="46" y="52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</p:grpSp>
      <p:sp>
        <p:nvSpPr>
          <p:cNvPr id="32" name="TextBox 59">
            <a:extLst>
              <a:ext uri="{FF2B5EF4-FFF2-40B4-BE49-F238E27FC236}">
                <a16:creationId xmlns:a16="http://schemas.microsoft.com/office/drawing/2014/main" id="{4F238C0C-426D-48FB-BDE0-04B7220ADAF6}"/>
              </a:ext>
            </a:extLst>
          </p:cNvPr>
          <p:cNvSpPr txBox="1"/>
          <p:nvPr/>
        </p:nvSpPr>
        <p:spPr>
          <a:xfrm>
            <a:off x="7975625" y="6391532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rgbClr val="00BDFB"/>
                </a:solidFill>
                <a:latin typeface="Arial" panose="020B0604020202020204" pitchFamily="34" charset="0"/>
                <a:cs typeface="B Nazanin" panose="00000700000000000000" pitchFamily="2" charset="-78"/>
              </a:rPr>
              <a:t>20begir.com</a:t>
            </a:r>
            <a:endParaRPr lang="ko-KR" altLang="en-US" sz="1400" dirty="0">
              <a:solidFill>
                <a:srgbClr val="00BDFB"/>
              </a:solidFill>
              <a:latin typeface="Arial" panose="020B0604020202020204" pitchFamily="34" charset="0"/>
              <a:cs typeface="B Nazanin" panose="00000700000000000000" pitchFamily="2" charset="-78"/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A0EC9ABB-A632-4DA9-BDB1-89CA1AD7541B}"/>
              </a:ext>
            </a:extLst>
          </p:cNvPr>
          <p:cNvGrpSpPr/>
          <p:nvPr/>
        </p:nvGrpSpPr>
        <p:grpSpPr>
          <a:xfrm>
            <a:off x="182562" y="115888"/>
            <a:ext cx="885826" cy="955674"/>
            <a:chOff x="182562" y="115888"/>
            <a:chExt cx="885826" cy="955674"/>
          </a:xfrm>
        </p:grpSpPr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2FEF49FC-3498-473D-A250-CF6F00FC9B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562" y="250825"/>
              <a:ext cx="885826" cy="820737"/>
            </a:xfrm>
            <a:custGeom>
              <a:avLst/>
              <a:gdLst>
                <a:gd name="T0" fmla="*/ 94 w 150"/>
                <a:gd name="T1" fmla="*/ 136 h 139"/>
                <a:gd name="T2" fmla="*/ 92 w 150"/>
                <a:gd name="T3" fmla="*/ 103 h 139"/>
                <a:gd name="T4" fmla="*/ 119 w 150"/>
                <a:gd name="T5" fmla="*/ 112 h 139"/>
                <a:gd name="T6" fmla="*/ 85 w 150"/>
                <a:gd name="T7" fmla="*/ 76 h 139"/>
                <a:gd name="T8" fmla="*/ 36 w 150"/>
                <a:gd name="T9" fmla="*/ 128 h 139"/>
                <a:gd name="T10" fmla="*/ 2 w 150"/>
                <a:gd name="T11" fmla="*/ 116 h 139"/>
                <a:gd name="T12" fmla="*/ 31 w 150"/>
                <a:gd name="T13" fmla="*/ 53 h 139"/>
                <a:gd name="T14" fmla="*/ 36 w 150"/>
                <a:gd name="T15" fmla="*/ 26 h 139"/>
                <a:gd name="T16" fmla="*/ 91 w 150"/>
                <a:gd name="T17" fmla="*/ 25 h 139"/>
                <a:gd name="T18" fmla="*/ 114 w 150"/>
                <a:gd name="T19" fmla="*/ 47 h 139"/>
                <a:gd name="T20" fmla="*/ 124 w 150"/>
                <a:gd name="T21" fmla="*/ 64 h 139"/>
                <a:gd name="T22" fmla="*/ 145 w 150"/>
                <a:gd name="T23" fmla="*/ 121 h 139"/>
                <a:gd name="T24" fmla="*/ 96 w 150"/>
                <a:gd name="T25" fmla="*/ 109 h 139"/>
                <a:gd name="T26" fmla="*/ 57 w 150"/>
                <a:gd name="T27" fmla="*/ 43 h 139"/>
                <a:gd name="T28" fmla="*/ 86 w 150"/>
                <a:gd name="T29" fmla="*/ 35 h 139"/>
                <a:gd name="T30" fmla="*/ 40 w 150"/>
                <a:gd name="T31" fmla="*/ 30 h 139"/>
                <a:gd name="T32" fmla="*/ 45 w 150"/>
                <a:gd name="T33" fmla="*/ 58 h 139"/>
                <a:gd name="T34" fmla="*/ 37 w 150"/>
                <a:gd name="T35" fmla="*/ 55 h 139"/>
                <a:gd name="T36" fmla="*/ 6 w 150"/>
                <a:gd name="T37" fmla="*/ 117 h 139"/>
                <a:gd name="T38" fmla="*/ 32 w 150"/>
                <a:gd name="T39" fmla="*/ 126 h 139"/>
                <a:gd name="T40" fmla="*/ 67 w 150"/>
                <a:gd name="T41" fmla="*/ 68 h 139"/>
                <a:gd name="T42" fmla="*/ 49 w 150"/>
                <a:gd name="T43" fmla="*/ 65 h 139"/>
                <a:gd name="T44" fmla="*/ 19 w 150"/>
                <a:gd name="T45" fmla="*/ 107 h 139"/>
                <a:gd name="T46" fmla="*/ 25 w 150"/>
                <a:gd name="T47" fmla="*/ 93 h 139"/>
                <a:gd name="T48" fmla="*/ 48 w 150"/>
                <a:gd name="T49" fmla="*/ 41 h 139"/>
                <a:gd name="T50" fmla="*/ 145 w 150"/>
                <a:gd name="T51" fmla="*/ 109 h 139"/>
                <a:gd name="T52" fmla="*/ 119 w 150"/>
                <a:gd name="T53" fmla="*/ 64 h 139"/>
                <a:gd name="T54" fmla="*/ 103 w 150"/>
                <a:gd name="T55" fmla="*/ 68 h 139"/>
                <a:gd name="T56" fmla="*/ 113 w 150"/>
                <a:gd name="T57" fmla="*/ 93 h 139"/>
                <a:gd name="T58" fmla="*/ 137 w 150"/>
                <a:gd name="T59" fmla="*/ 120 h 139"/>
                <a:gd name="T60" fmla="*/ 109 w 150"/>
                <a:gd name="T61" fmla="*/ 39 h 139"/>
                <a:gd name="T62" fmla="*/ 62 w 150"/>
                <a:gd name="T63" fmla="*/ 41 h 139"/>
                <a:gd name="T64" fmla="*/ 72 w 150"/>
                <a:gd name="T65" fmla="*/ 68 h 139"/>
                <a:gd name="T66" fmla="*/ 87 w 150"/>
                <a:gd name="T67" fmla="*/ 72 h 139"/>
                <a:gd name="T68" fmla="*/ 98 w 150"/>
                <a:gd name="T69" fmla="*/ 43 h 139"/>
                <a:gd name="T70" fmla="*/ 109 w 150"/>
                <a:gd name="T71" fmla="*/ 39 h 139"/>
                <a:gd name="T72" fmla="*/ 104 w 150"/>
                <a:gd name="T73" fmla="*/ 56 h 139"/>
                <a:gd name="T74" fmla="*/ 83 w 150"/>
                <a:gd name="T75" fmla="*/ 5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0" h="139">
                  <a:moveTo>
                    <a:pt x="96" y="109"/>
                  </a:moveTo>
                  <a:cubicBezTo>
                    <a:pt x="94" y="119"/>
                    <a:pt x="96" y="128"/>
                    <a:pt x="94" y="136"/>
                  </a:cubicBezTo>
                  <a:cubicBezTo>
                    <a:pt x="94" y="136"/>
                    <a:pt x="93" y="136"/>
                    <a:pt x="92" y="136"/>
                  </a:cubicBezTo>
                  <a:cubicBezTo>
                    <a:pt x="92" y="126"/>
                    <a:pt x="92" y="115"/>
                    <a:pt x="92" y="103"/>
                  </a:cubicBezTo>
                  <a:cubicBezTo>
                    <a:pt x="101" y="107"/>
                    <a:pt x="109" y="110"/>
                    <a:pt x="118" y="113"/>
                  </a:cubicBezTo>
                  <a:cubicBezTo>
                    <a:pt x="118" y="113"/>
                    <a:pt x="118" y="113"/>
                    <a:pt x="119" y="112"/>
                  </a:cubicBezTo>
                  <a:cubicBezTo>
                    <a:pt x="114" y="104"/>
                    <a:pt x="108" y="96"/>
                    <a:pt x="105" y="88"/>
                  </a:cubicBezTo>
                  <a:cubicBezTo>
                    <a:pt x="101" y="79"/>
                    <a:pt x="95" y="76"/>
                    <a:pt x="85" y="76"/>
                  </a:cubicBezTo>
                  <a:cubicBezTo>
                    <a:pt x="74" y="76"/>
                    <a:pt x="68" y="79"/>
                    <a:pt x="62" y="89"/>
                  </a:cubicBezTo>
                  <a:cubicBezTo>
                    <a:pt x="54" y="102"/>
                    <a:pt x="45" y="115"/>
                    <a:pt x="36" y="128"/>
                  </a:cubicBezTo>
                  <a:cubicBezTo>
                    <a:pt x="31" y="137"/>
                    <a:pt x="23" y="139"/>
                    <a:pt x="14" y="136"/>
                  </a:cubicBezTo>
                  <a:cubicBezTo>
                    <a:pt x="6" y="133"/>
                    <a:pt x="0" y="126"/>
                    <a:pt x="2" y="116"/>
                  </a:cubicBezTo>
                  <a:cubicBezTo>
                    <a:pt x="5" y="99"/>
                    <a:pt x="10" y="82"/>
                    <a:pt x="15" y="66"/>
                  </a:cubicBezTo>
                  <a:cubicBezTo>
                    <a:pt x="17" y="58"/>
                    <a:pt x="24" y="56"/>
                    <a:pt x="31" y="53"/>
                  </a:cubicBezTo>
                  <a:cubicBezTo>
                    <a:pt x="35" y="51"/>
                    <a:pt x="37" y="49"/>
                    <a:pt x="36" y="44"/>
                  </a:cubicBezTo>
                  <a:cubicBezTo>
                    <a:pt x="35" y="38"/>
                    <a:pt x="35" y="32"/>
                    <a:pt x="36" y="26"/>
                  </a:cubicBezTo>
                  <a:cubicBezTo>
                    <a:pt x="36" y="12"/>
                    <a:pt x="49" y="0"/>
                    <a:pt x="63" y="0"/>
                  </a:cubicBezTo>
                  <a:cubicBezTo>
                    <a:pt x="77" y="0"/>
                    <a:pt x="90" y="11"/>
                    <a:pt x="91" y="25"/>
                  </a:cubicBezTo>
                  <a:cubicBezTo>
                    <a:pt x="92" y="35"/>
                    <a:pt x="92" y="35"/>
                    <a:pt x="102" y="35"/>
                  </a:cubicBezTo>
                  <a:cubicBezTo>
                    <a:pt x="115" y="35"/>
                    <a:pt x="114" y="32"/>
                    <a:pt x="114" y="47"/>
                  </a:cubicBezTo>
                  <a:cubicBezTo>
                    <a:pt x="114" y="51"/>
                    <a:pt x="114" y="55"/>
                    <a:pt x="119" y="57"/>
                  </a:cubicBezTo>
                  <a:cubicBezTo>
                    <a:pt x="121" y="58"/>
                    <a:pt x="123" y="61"/>
                    <a:pt x="124" y="64"/>
                  </a:cubicBezTo>
                  <a:cubicBezTo>
                    <a:pt x="132" y="76"/>
                    <a:pt x="139" y="89"/>
                    <a:pt x="146" y="102"/>
                  </a:cubicBezTo>
                  <a:cubicBezTo>
                    <a:pt x="150" y="109"/>
                    <a:pt x="150" y="116"/>
                    <a:pt x="145" y="121"/>
                  </a:cubicBezTo>
                  <a:cubicBezTo>
                    <a:pt x="140" y="126"/>
                    <a:pt x="134" y="126"/>
                    <a:pt x="126" y="122"/>
                  </a:cubicBezTo>
                  <a:cubicBezTo>
                    <a:pt x="116" y="118"/>
                    <a:pt x="106" y="114"/>
                    <a:pt x="96" y="109"/>
                  </a:cubicBezTo>
                  <a:close/>
                  <a:moveTo>
                    <a:pt x="56" y="47"/>
                  </a:moveTo>
                  <a:cubicBezTo>
                    <a:pt x="57" y="45"/>
                    <a:pt x="57" y="44"/>
                    <a:pt x="57" y="43"/>
                  </a:cubicBezTo>
                  <a:cubicBezTo>
                    <a:pt x="56" y="36"/>
                    <a:pt x="59" y="34"/>
                    <a:pt x="66" y="35"/>
                  </a:cubicBezTo>
                  <a:cubicBezTo>
                    <a:pt x="73" y="35"/>
                    <a:pt x="79" y="35"/>
                    <a:pt x="86" y="35"/>
                  </a:cubicBezTo>
                  <a:cubicBezTo>
                    <a:pt x="88" y="18"/>
                    <a:pt x="80" y="5"/>
                    <a:pt x="65" y="4"/>
                  </a:cubicBezTo>
                  <a:cubicBezTo>
                    <a:pt x="51" y="3"/>
                    <a:pt x="40" y="14"/>
                    <a:pt x="40" y="30"/>
                  </a:cubicBezTo>
                  <a:cubicBezTo>
                    <a:pt x="40" y="38"/>
                    <a:pt x="39" y="47"/>
                    <a:pt x="45" y="55"/>
                  </a:cubicBezTo>
                  <a:cubicBezTo>
                    <a:pt x="45" y="56"/>
                    <a:pt x="45" y="57"/>
                    <a:pt x="45" y="58"/>
                  </a:cubicBezTo>
                  <a:cubicBezTo>
                    <a:pt x="44" y="58"/>
                    <a:pt x="42" y="58"/>
                    <a:pt x="41" y="58"/>
                  </a:cubicBezTo>
                  <a:cubicBezTo>
                    <a:pt x="40" y="57"/>
                    <a:pt x="38" y="55"/>
                    <a:pt x="37" y="55"/>
                  </a:cubicBezTo>
                  <a:cubicBezTo>
                    <a:pt x="30" y="58"/>
                    <a:pt x="21" y="60"/>
                    <a:pt x="19" y="68"/>
                  </a:cubicBezTo>
                  <a:cubicBezTo>
                    <a:pt x="14" y="84"/>
                    <a:pt x="10" y="101"/>
                    <a:pt x="6" y="117"/>
                  </a:cubicBezTo>
                  <a:cubicBezTo>
                    <a:pt x="5" y="124"/>
                    <a:pt x="9" y="129"/>
                    <a:pt x="16" y="132"/>
                  </a:cubicBezTo>
                  <a:cubicBezTo>
                    <a:pt x="23" y="134"/>
                    <a:pt x="28" y="132"/>
                    <a:pt x="32" y="126"/>
                  </a:cubicBezTo>
                  <a:cubicBezTo>
                    <a:pt x="43" y="110"/>
                    <a:pt x="54" y="93"/>
                    <a:pt x="65" y="76"/>
                  </a:cubicBezTo>
                  <a:cubicBezTo>
                    <a:pt x="67" y="74"/>
                    <a:pt x="68" y="70"/>
                    <a:pt x="67" y="68"/>
                  </a:cubicBezTo>
                  <a:cubicBezTo>
                    <a:pt x="66" y="65"/>
                    <a:pt x="63" y="62"/>
                    <a:pt x="59" y="60"/>
                  </a:cubicBezTo>
                  <a:cubicBezTo>
                    <a:pt x="55" y="58"/>
                    <a:pt x="51" y="61"/>
                    <a:pt x="49" y="65"/>
                  </a:cubicBezTo>
                  <a:cubicBezTo>
                    <a:pt x="40" y="77"/>
                    <a:pt x="32" y="90"/>
                    <a:pt x="24" y="102"/>
                  </a:cubicBezTo>
                  <a:cubicBezTo>
                    <a:pt x="23" y="104"/>
                    <a:pt x="21" y="105"/>
                    <a:pt x="19" y="107"/>
                  </a:cubicBezTo>
                  <a:cubicBezTo>
                    <a:pt x="18" y="106"/>
                    <a:pt x="18" y="106"/>
                    <a:pt x="17" y="105"/>
                  </a:cubicBezTo>
                  <a:cubicBezTo>
                    <a:pt x="20" y="101"/>
                    <a:pt x="22" y="96"/>
                    <a:pt x="25" y="93"/>
                  </a:cubicBezTo>
                  <a:cubicBezTo>
                    <a:pt x="36" y="79"/>
                    <a:pt x="40" y="62"/>
                    <a:pt x="57" y="54"/>
                  </a:cubicBezTo>
                  <a:cubicBezTo>
                    <a:pt x="48" y="45"/>
                    <a:pt x="48" y="45"/>
                    <a:pt x="48" y="41"/>
                  </a:cubicBezTo>
                  <a:cubicBezTo>
                    <a:pt x="51" y="43"/>
                    <a:pt x="53" y="45"/>
                    <a:pt x="56" y="47"/>
                  </a:cubicBezTo>
                  <a:close/>
                  <a:moveTo>
                    <a:pt x="145" y="109"/>
                  </a:moveTo>
                  <a:cubicBezTo>
                    <a:pt x="143" y="106"/>
                    <a:pt x="141" y="102"/>
                    <a:pt x="139" y="98"/>
                  </a:cubicBezTo>
                  <a:cubicBezTo>
                    <a:pt x="132" y="87"/>
                    <a:pt x="126" y="75"/>
                    <a:pt x="119" y="64"/>
                  </a:cubicBezTo>
                  <a:cubicBezTo>
                    <a:pt x="115" y="57"/>
                    <a:pt x="110" y="57"/>
                    <a:pt x="106" y="64"/>
                  </a:cubicBezTo>
                  <a:cubicBezTo>
                    <a:pt x="105" y="65"/>
                    <a:pt x="104" y="67"/>
                    <a:pt x="103" y="68"/>
                  </a:cubicBezTo>
                  <a:cubicBezTo>
                    <a:pt x="100" y="70"/>
                    <a:pt x="101" y="72"/>
                    <a:pt x="102" y="75"/>
                  </a:cubicBezTo>
                  <a:cubicBezTo>
                    <a:pt x="106" y="81"/>
                    <a:pt x="109" y="87"/>
                    <a:pt x="113" y="93"/>
                  </a:cubicBezTo>
                  <a:cubicBezTo>
                    <a:pt x="117" y="101"/>
                    <a:pt x="121" y="108"/>
                    <a:pt x="126" y="116"/>
                  </a:cubicBezTo>
                  <a:cubicBezTo>
                    <a:pt x="128" y="120"/>
                    <a:pt x="132" y="122"/>
                    <a:pt x="137" y="120"/>
                  </a:cubicBezTo>
                  <a:cubicBezTo>
                    <a:pt x="141" y="119"/>
                    <a:pt x="144" y="116"/>
                    <a:pt x="145" y="109"/>
                  </a:cubicBezTo>
                  <a:close/>
                  <a:moveTo>
                    <a:pt x="109" y="39"/>
                  </a:moveTo>
                  <a:cubicBezTo>
                    <a:pt x="94" y="39"/>
                    <a:pt x="80" y="39"/>
                    <a:pt x="65" y="39"/>
                  </a:cubicBezTo>
                  <a:cubicBezTo>
                    <a:pt x="64" y="39"/>
                    <a:pt x="63" y="40"/>
                    <a:pt x="62" y="41"/>
                  </a:cubicBezTo>
                  <a:cubicBezTo>
                    <a:pt x="60" y="43"/>
                    <a:pt x="62" y="55"/>
                    <a:pt x="65" y="57"/>
                  </a:cubicBezTo>
                  <a:cubicBezTo>
                    <a:pt x="68" y="60"/>
                    <a:pt x="69" y="64"/>
                    <a:pt x="72" y="68"/>
                  </a:cubicBezTo>
                  <a:cubicBezTo>
                    <a:pt x="73" y="69"/>
                    <a:pt x="74" y="72"/>
                    <a:pt x="75" y="72"/>
                  </a:cubicBezTo>
                  <a:cubicBezTo>
                    <a:pt x="79" y="72"/>
                    <a:pt x="82" y="72"/>
                    <a:pt x="87" y="72"/>
                  </a:cubicBezTo>
                  <a:cubicBezTo>
                    <a:pt x="77" y="59"/>
                    <a:pt x="75" y="51"/>
                    <a:pt x="84" y="46"/>
                  </a:cubicBezTo>
                  <a:cubicBezTo>
                    <a:pt x="88" y="43"/>
                    <a:pt x="94" y="42"/>
                    <a:pt x="98" y="43"/>
                  </a:cubicBezTo>
                  <a:cubicBezTo>
                    <a:pt x="102" y="44"/>
                    <a:pt x="106" y="49"/>
                    <a:pt x="109" y="52"/>
                  </a:cubicBezTo>
                  <a:cubicBezTo>
                    <a:pt x="109" y="48"/>
                    <a:pt x="109" y="44"/>
                    <a:pt x="109" y="39"/>
                  </a:cubicBezTo>
                  <a:close/>
                  <a:moveTo>
                    <a:pt x="93" y="67"/>
                  </a:moveTo>
                  <a:cubicBezTo>
                    <a:pt x="99" y="67"/>
                    <a:pt x="104" y="62"/>
                    <a:pt x="104" y="56"/>
                  </a:cubicBezTo>
                  <a:cubicBezTo>
                    <a:pt x="103" y="51"/>
                    <a:pt x="98" y="46"/>
                    <a:pt x="93" y="46"/>
                  </a:cubicBezTo>
                  <a:cubicBezTo>
                    <a:pt x="87" y="46"/>
                    <a:pt x="83" y="51"/>
                    <a:pt x="83" y="57"/>
                  </a:cubicBezTo>
                  <a:cubicBezTo>
                    <a:pt x="83" y="63"/>
                    <a:pt x="87" y="67"/>
                    <a:pt x="93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A3AC4008-9C8D-4410-9F25-31B44CF95D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0738" y="180975"/>
              <a:ext cx="169863" cy="188912"/>
            </a:xfrm>
            <a:custGeom>
              <a:avLst/>
              <a:gdLst>
                <a:gd name="T0" fmla="*/ 13 w 29"/>
                <a:gd name="T1" fmla="*/ 30 h 32"/>
                <a:gd name="T2" fmla="*/ 10 w 29"/>
                <a:gd name="T3" fmla="*/ 25 h 32"/>
                <a:gd name="T4" fmla="*/ 4 w 29"/>
                <a:gd name="T5" fmla="*/ 19 h 32"/>
                <a:gd name="T6" fmla="*/ 0 w 29"/>
                <a:gd name="T7" fmla="*/ 15 h 32"/>
                <a:gd name="T8" fmla="*/ 4 w 29"/>
                <a:gd name="T9" fmla="*/ 10 h 32"/>
                <a:gd name="T10" fmla="*/ 10 w 29"/>
                <a:gd name="T11" fmla="*/ 4 h 32"/>
                <a:gd name="T12" fmla="*/ 14 w 29"/>
                <a:gd name="T13" fmla="*/ 0 h 32"/>
                <a:gd name="T14" fmla="*/ 19 w 29"/>
                <a:gd name="T15" fmla="*/ 4 h 32"/>
                <a:gd name="T16" fmla="*/ 25 w 29"/>
                <a:gd name="T17" fmla="*/ 11 h 32"/>
                <a:gd name="T18" fmla="*/ 29 w 29"/>
                <a:gd name="T19" fmla="*/ 15 h 32"/>
                <a:gd name="T20" fmla="*/ 26 w 29"/>
                <a:gd name="T21" fmla="*/ 19 h 32"/>
                <a:gd name="T22" fmla="*/ 18 w 29"/>
                <a:gd name="T23" fmla="*/ 26 h 32"/>
                <a:gd name="T24" fmla="*/ 16 w 29"/>
                <a:gd name="T25" fmla="*/ 32 h 32"/>
                <a:gd name="T26" fmla="*/ 13 w 29"/>
                <a:gd name="T27" fmla="*/ 30 h 32"/>
                <a:gd name="T28" fmla="*/ 15 w 29"/>
                <a:gd name="T29" fmla="*/ 11 h 32"/>
                <a:gd name="T30" fmla="*/ 10 w 29"/>
                <a:gd name="T31" fmla="*/ 16 h 32"/>
                <a:gd name="T32" fmla="*/ 11 w 29"/>
                <a:gd name="T33" fmla="*/ 12 h 32"/>
                <a:gd name="T34" fmla="*/ 15 w 29"/>
                <a:gd name="T35" fmla="*/ 20 h 32"/>
                <a:gd name="T36" fmla="*/ 13 w 29"/>
                <a:gd name="T37" fmla="*/ 19 h 32"/>
                <a:gd name="T38" fmla="*/ 19 w 29"/>
                <a:gd name="T39" fmla="*/ 13 h 32"/>
                <a:gd name="T40" fmla="*/ 20 w 29"/>
                <a:gd name="T41" fmla="*/ 16 h 32"/>
                <a:gd name="T42" fmla="*/ 15 w 29"/>
                <a:gd name="T43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32">
                  <a:moveTo>
                    <a:pt x="13" y="30"/>
                  </a:moveTo>
                  <a:cubicBezTo>
                    <a:pt x="12" y="28"/>
                    <a:pt x="11" y="27"/>
                    <a:pt x="10" y="25"/>
                  </a:cubicBezTo>
                  <a:cubicBezTo>
                    <a:pt x="8" y="23"/>
                    <a:pt x="6" y="21"/>
                    <a:pt x="4" y="19"/>
                  </a:cubicBezTo>
                  <a:cubicBezTo>
                    <a:pt x="2" y="18"/>
                    <a:pt x="0" y="16"/>
                    <a:pt x="0" y="15"/>
                  </a:cubicBezTo>
                  <a:cubicBezTo>
                    <a:pt x="0" y="13"/>
                    <a:pt x="3" y="12"/>
                    <a:pt x="4" y="10"/>
                  </a:cubicBezTo>
                  <a:cubicBezTo>
                    <a:pt x="6" y="8"/>
                    <a:pt x="8" y="6"/>
                    <a:pt x="10" y="4"/>
                  </a:cubicBezTo>
                  <a:cubicBezTo>
                    <a:pt x="12" y="3"/>
                    <a:pt x="13" y="0"/>
                    <a:pt x="14" y="0"/>
                  </a:cubicBezTo>
                  <a:cubicBezTo>
                    <a:pt x="16" y="0"/>
                    <a:pt x="18" y="2"/>
                    <a:pt x="19" y="4"/>
                  </a:cubicBezTo>
                  <a:cubicBezTo>
                    <a:pt x="19" y="8"/>
                    <a:pt x="22" y="9"/>
                    <a:pt x="25" y="11"/>
                  </a:cubicBezTo>
                  <a:cubicBezTo>
                    <a:pt x="27" y="11"/>
                    <a:pt x="29" y="13"/>
                    <a:pt x="29" y="15"/>
                  </a:cubicBezTo>
                  <a:cubicBezTo>
                    <a:pt x="29" y="16"/>
                    <a:pt x="27" y="18"/>
                    <a:pt x="26" y="19"/>
                  </a:cubicBezTo>
                  <a:cubicBezTo>
                    <a:pt x="21" y="19"/>
                    <a:pt x="19" y="22"/>
                    <a:pt x="18" y="26"/>
                  </a:cubicBezTo>
                  <a:cubicBezTo>
                    <a:pt x="18" y="28"/>
                    <a:pt x="17" y="30"/>
                    <a:pt x="16" y="32"/>
                  </a:cubicBezTo>
                  <a:cubicBezTo>
                    <a:pt x="15" y="31"/>
                    <a:pt x="14" y="31"/>
                    <a:pt x="13" y="30"/>
                  </a:cubicBezTo>
                  <a:close/>
                  <a:moveTo>
                    <a:pt x="15" y="11"/>
                  </a:moveTo>
                  <a:cubicBezTo>
                    <a:pt x="14" y="12"/>
                    <a:pt x="12" y="14"/>
                    <a:pt x="10" y="16"/>
                  </a:cubicBezTo>
                  <a:cubicBezTo>
                    <a:pt x="10" y="15"/>
                    <a:pt x="11" y="13"/>
                    <a:pt x="11" y="12"/>
                  </a:cubicBezTo>
                  <a:cubicBezTo>
                    <a:pt x="13" y="15"/>
                    <a:pt x="14" y="17"/>
                    <a:pt x="15" y="20"/>
                  </a:cubicBezTo>
                  <a:cubicBezTo>
                    <a:pt x="14" y="20"/>
                    <a:pt x="14" y="19"/>
                    <a:pt x="13" y="19"/>
                  </a:cubicBezTo>
                  <a:cubicBezTo>
                    <a:pt x="15" y="17"/>
                    <a:pt x="17" y="15"/>
                    <a:pt x="19" y="13"/>
                  </a:cubicBezTo>
                  <a:cubicBezTo>
                    <a:pt x="19" y="14"/>
                    <a:pt x="20" y="15"/>
                    <a:pt x="20" y="16"/>
                  </a:cubicBezTo>
                  <a:cubicBezTo>
                    <a:pt x="18" y="14"/>
                    <a:pt x="16" y="12"/>
                    <a:pt x="15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8F0A1737-B010-4E9B-B566-D8172885E94D}"/>
                </a:ext>
              </a:extLst>
            </p:cNvPr>
            <p:cNvSpPr/>
            <p:nvPr/>
          </p:nvSpPr>
          <p:spPr bwMode="auto">
            <a:xfrm>
              <a:off x="914400" y="374650"/>
              <a:ext cx="100013" cy="42862"/>
            </a:xfrm>
            <a:custGeom>
              <a:avLst/>
              <a:gdLst>
                <a:gd name="T0" fmla="*/ 0 w 17"/>
                <a:gd name="T1" fmla="*/ 6 h 7"/>
                <a:gd name="T2" fmla="*/ 17 w 17"/>
                <a:gd name="T3" fmla="*/ 2 h 7"/>
                <a:gd name="T4" fmla="*/ 0 w 17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7">
                  <a:moveTo>
                    <a:pt x="0" y="6"/>
                  </a:moveTo>
                  <a:cubicBezTo>
                    <a:pt x="2" y="2"/>
                    <a:pt x="10" y="0"/>
                    <a:pt x="17" y="2"/>
                  </a:cubicBezTo>
                  <a:cubicBezTo>
                    <a:pt x="12" y="7"/>
                    <a:pt x="6" y="6"/>
                    <a:pt x="0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FDA2DC08-CAD9-4F3D-9600-B8C8EAD0DDF3}"/>
                </a:ext>
              </a:extLst>
            </p:cNvPr>
            <p:cNvSpPr/>
            <p:nvPr/>
          </p:nvSpPr>
          <p:spPr bwMode="auto">
            <a:xfrm>
              <a:off x="660400" y="115888"/>
              <a:ext cx="30163" cy="88900"/>
            </a:xfrm>
            <a:custGeom>
              <a:avLst/>
              <a:gdLst>
                <a:gd name="T0" fmla="*/ 5 w 5"/>
                <a:gd name="T1" fmla="*/ 0 h 15"/>
                <a:gd name="T2" fmla="*/ 5 w 5"/>
                <a:gd name="T3" fmla="*/ 15 h 15"/>
                <a:gd name="T4" fmla="*/ 5 w 5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5">
                  <a:moveTo>
                    <a:pt x="5" y="0"/>
                  </a:moveTo>
                  <a:cubicBezTo>
                    <a:pt x="5" y="5"/>
                    <a:pt x="5" y="9"/>
                    <a:pt x="5" y="15"/>
                  </a:cubicBezTo>
                  <a:cubicBezTo>
                    <a:pt x="0" y="11"/>
                    <a:pt x="0" y="4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A0ACF7F5-A9AA-43F4-A50B-1A64177D54C1}"/>
                </a:ext>
              </a:extLst>
            </p:cNvPr>
            <p:cNvSpPr/>
            <p:nvPr/>
          </p:nvSpPr>
          <p:spPr bwMode="auto">
            <a:xfrm>
              <a:off x="766763" y="139700"/>
              <a:ext cx="58738" cy="88900"/>
            </a:xfrm>
            <a:custGeom>
              <a:avLst/>
              <a:gdLst>
                <a:gd name="T0" fmla="*/ 10 w 10"/>
                <a:gd name="T1" fmla="*/ 2 h 15"/>
                <a:gd name="T2" fmla="*/ 3 w 10"/>
                <a:gd name="T3" fmla="*/ 14 h 15"/>
                <a:gd name="T4" fmla="*/ 1 w 10"/>
                <a:gd name="T5" fmla="*/ 14 h 15"/>
                <a:gd name="T6" fmla="*/ 0 w 10"/>
                <a:gd name="T7" fmla="*/ 12 h 15"/>
                <a:gd name="T8" fmla="*/ 7 w 10"/>
                <a:gd name="T9" fmla="*/ 0 h 15"/>
                <a:gd name="T10" fmla="*/ 10 w 10"/>
                <a:gd name="T11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5">
                  <a:moveTo>
                    <a:pt x="10" y="2"/>
                  </a:moveTo>
                  <a:cubicBezTo>
                    <a:pt x="8" y="6"/>
                    <a:pt x="6" y="10"/>
                    <a:pt x="3" y="14"/>
                  </a:cubicBezTo>
                  <a:cubicBezTo>
                    <a:pt x="3" y="14"/>
                    <a:pt x="1" y="15"/>
                    <a:pt x="1" y="14"/>
                  </a:cubicBezTo>
                  <a:cubicBezTo>
                    <a:pt x="0" y="14"/>
                    <a:pt x="0" y="12"/>
                    <a:pt x="0" y="12"/>
                  </a:cubicBezTo>
                  <a:cubicBezTo>
                    <a:pt x="2" y="8"/>
                    <a:pt x="4" y="4"/>
                    <a:pt x="7" y="0"/>
                  </a:cubicBezTo>
                  <a:cubicBezTo>
                    <a:pt x="8" y="0"/>
                    <a:pt x="9" y="1"/>
                    <a:pt x="1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ED72D1D0-74CD-4986-A931-C16C8C8C0CA4}"/>
                </a:ext>
              </a:extLst>
            </p:cNvPr>
            <p:cNvSpPr/>
            <p:nvPr/>
          </p:nvSpPr>
          <p:spPr bwMode="auto">
            <a:xfrm>
              <a:off x="927100" y="487363"/>
              <a:ext cx="100013" cy="17462"/>
            </a:xfrm>
            <a:custGeom>
              <a:avLst/>
              <a:gdLst>
                <a:gd name="T0" fmla="*/ 0 w 17"/>
                <a:gd name="T1" fmla="*/ 0 h 3"/>
                <a:gd name="T2" fmla="*/ 17 w 17"/>
                <a:gd name="T3" fmla="*/ 0 h 3"/>
                <a:gd name="T4" fmla="*/ 17 w 17"/>
                <a:gd name="T5" fmla="*/ 3 h 3"/>
                <a:gd name="T6" fmla="*/ 0 w 17"/>
                <a:gd name="T7" fmla="*/ 3 h 3"/>
                <a:gd name="T8" fmla="*/ 0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cubicBezTo>
                    <a:pt x="5" y="0"/>
                    <a:pt x="11" y="0"/>
                    <a:pt x="17" y="0"/>
                  </a:cubicBezTo>
                  <a:cubicBezTo>
                    <a:pt x="17" y="1"/>
                    <a:pt x="17" y="2"/>
                    <a:pt x="17" y="3"/>
                  </a:cubicBezTo>
                  <a:cubicBezTo>
                    <a:pt x="11" y="3"/>
                    <a:pt x="5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51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4C88CE28-3B28-4D72-93D2-78B54C174861}"/>
              </a:ext>
            </a:extLst>
          </p:cNvPr>
          <p:cNvSpPr txBox="1"/>
          <p:nvPr/>
        </p:nvSpPr>
        <p:spPr>
          <a:xfrm>
            <a:off x="939441" y="1808423"/>
            <a:ext cx="9148141" cy="557245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ko-KR" alt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dirty="0">
                <a:cs typeface="B Nazanin" panose="00000400000000000000" pitchFamily="2" charset="-78"/>
              </a:rPr>
              <a:t>ارائه پاورپوینت مدرنی را دریافت کنید که به زیبایی طراحی شده است. من امیدوارم و معتقدم که این الگو زمان، پول و اعتبار شما را جلب کند. شما به سادگی می توانید مخاطبان خود را تحت تاثیر قرار دهید و به ارائه های خود جذابیت و زیبایی بی نظیری اضافه کنید.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4FB78DB-ED5F-4E8D-B114-3A80F385EF2A}"/>
              </a:ext>
            </a:extLst>
          </p:cNvPr>
          <p:cNvSpPr txBox="1"/>
          <p:nvPr/>
        </p:nvSpPr>
        <p:spPr>
          <a:xfrm>
            <a:off x="939442" y="1442423"/>
            <a:ext cx="7992888" cy="32867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altLang="ko-KR" sz="1800" dirty="0">
                <a:cs typeface="B Nazanin" panose="00000400000000000000" pitchFamily="2" charset="-78"/>
              </a:rPr>
              <a:t>مطالب در اینجا</a:t>
            </a:r>
            <a:endParaRPr lang="en-US" sz="1800" dirty="0">
              <a:cs typeface="B Nazanin" panose="00000400000000000000" pitchFamily="2" charset="-78"/>
            </a:endParaRPr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058FE623-E263-47F6-B4F0-284CDBD0A636}"/>
              </a:ext>
            </a:extLst>
          </p:cNvPr>
          <p:cNvGrpSpPr/>
          <p:nvPr/>
        </p:nvGrpSpPr>
        <p:grpSpPr>
          <a:xfrm>
            <a:off x="2775667" y="2626568"/>
            <a:ext cx="1444945" cy="1268248"/>
            <a:chOff x="2775666" y="2626568"/>
            <a:chExt cx="1444945" cy="1268248"/>
          </a:xfrm>
        </p:grpSpPr>
        <p:sp>
          <p:nvSpPr>
            <p:cNvPr id="9" name="직사각형 1">
              <a:extLst>
                <a:ext uri="{FF2B5EF4-FFF2-40B4-BE49-F238E27FC236}">
                  <a16:creationId xmlns:a16="http://schemas.microsoft.com/office/drawing/2014/main" id="{07502157-ECF1-49C7-AF37-EAE9CB43DCD2}"/>
                </a:ext>
              </a:extLst>
            </p:cNvPr>
            <p:cNvSpPr/>
            <p:nvPr/>
          </p:nvSpPr>
          <p:spPr>
            <a:xfrm>
              <a:off x="2775666" y="3248485"/>
              <a:ext cx="1444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직사각형 2">
              <a:extLst>
                <a:ext uri="{FF2B5EF4-FFF2-40B4-BE49-F238E27FC236}">
                  <a16:creationId xmlns:a16="http://schemas.microsoft.com/office/drawing/2014/main" id="{08B57AC6-EA8D-4EF3-9FBC-CB45B2AE255E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dirty="0">
                  <a:solidFill>
                    <a:schemeClr val="bg1"/>
                  </a:solidFill>
                  <a:cs typeface="B Nazanin" panose="00000400000000000000" pitchFamily="2" charset="-78"/>
                </a:rPr>
                <a:t>کارگردان</a:t>
              </a:r>
              <a:endParaRPr lang="en-US" altLang="ko-KR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직사각형 3">
              <a:extLst>
                <a:ext uri="{FF2B5EF4-FFF2-40B4-BE49-F238E27FC236}">
                  <a16:creationId xmlns:a16="http://schemas.microsoft.com/office/drawing/2014/main" id="{7A24AEDC-4FF0-4280-8625-8FDF490FD824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نام عضو</a:t>
              </a:r>
              <a:endParaRPr lang="en-US" altLang="ko-KR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" name="그룹 28">
            <a:extLst>
              <a:ext uri="{FF2B5EF4-FFF2-40B4-BE49-F238E27FC236}">
                <a16:creationId xmlns:a16="http://schemas.microsoft.com/office/drawing/2014/main" id="{F39C66E0-F551-4227-A392-A393A52E2BDF}"/>
              </a:ext>
            </a:extLst>
          </p:cNvPr>
          <p:cNvGrpSpPr/>
          <p:nvPr/>
        </p:nvGrpSpPr>
        <p:grpSpPr>
          <a:xfrm>
            <a:off x="6232047" y="2632907"/>
            <a:ext cx="1444945" cy="1268248"/>
            <a:chOff x="2775666" y="2626568"/>
            <a:chExt cx="1444945" cy="1268248"/>
          </a:xfrm>
        </p:grpSpPr>
        <p:sp>
          <p:nvSpPr>
            <p:cNvPr id="13" name="직사각형 29">
              <a:extLst>
                <a:ext uri="{FF2B5EF4-FFF2-40B4-BE49-F238E27FC236}">
                  <a16:creationId xmlns:a16="http://schemas.microsoft.com/office/drawing/2014/main" id="{C720E264-4AD0-481F-852C-E82BAB59F488}"/>
                </a:ext>
              </a:extLst>
            </p:cNvPr>
            <p:cNvSpPr/>
            <p:nvPr/>
          </p:nvSpPr>
          <p:spPr>
            <a:xfrm>
              <a:off x="2775666" y="3248485"/>
              <a:ext cx="1444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직사각형 30">
              <a:extLst>
                <a:ext uri="{FF2B5EF4-FFF2-40B4-BE49-F238E27FC236}">
                  <a16:creationId xmlns:a16="http://schemas.microsoft.com/office/drawing/2014/main" id="{8456C3C7-5804-40F6-B02A-82968BD2D266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dirty="0">
                  <a:solidFill>
                    <a:schemeClr val="bg1"/>
                  </a:solidFill>
                  <a:cs typeface="B Nazanin" panose="00000400000000000000" pitchFamily="2" charset="-78"/>
                </a:rPr>
                <a:t>بازار یابی</a:t>
              </a:r>
              <a:endParaRPr lang="en-US" altLang="ko-KR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직사각형 31">
              <a:extLst>
                <a:ext uri="{FF2B5EF4-FFF2-40B4-BE49-F238E27FC236}">
                  <a16:creationId xmlns:a16="http://schemas.microsoft.com/office/drawing/2014/main" id="{574F92C3-A5D6-4DD3-8F3F-C61C6CF55388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نام عضو</a:t>
              </a:r>
              <a:endParaRPr lang="en-US" altLang="ko-KR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그룹 32">
            <a:extLst>
              <a:ext uri="{FF2B5EF4-FFF2-40B4-BE49-F238E27FC236}">
                <a16:creationId xmlns:a16="http://schemas.microsoft.com/office/drawing/2014/main" id="{13C011E6-3B80-4DDB-9512-34CC6083CAA2}"/>
              </a:ext>
            </a:extLst>
          </p:cNvPr>
          <p:cNvGrpSpPr/>
          <p:nvPr/>
        </p:nvGrpSpPr>
        <p:grpSpPr>
          <a:xfrm>
            <a:off x="9688427" y="2639246"/>
            <a:ext cx="1444945" cy="1268248"/>
            <a:chOff x="2775666" y="2626568"/>
            <a:chExt cx="1444945" cy="1268248"/>
          </a:xfrm>
        </p:grpSpPr>
        <p:sp>
          <p:nvSpPr>
            <p:cNvPr id="17" name="직사각형 33">
              <a:extLst>
                <a:ext uri="{FF2B5EF4-FFF2-40B4-BE49-F238E27FC236}">
                  <a16:creationId xmlns:a16="http://schemas.microsoft.com/office/drawing/2014/main" id="{CC68B148-608A-4917-8079-86443717A4EB}"/>
                </a:ext>
              </a:extLst>
            </p:cNvPr>
            <p:cNvSpPr/>
            <p:nvPr/>
          </p:nvSpPr>
          <p:spPr>
            <a:xfrm>
              <a:off x="2775666" y="3248485"/>
              <a:ext cx="14449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</a:t>
              </a:r>
              <a:endParaRPr lang="en-US" altLang="ko-KR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직사각형 34">
              <a:extLst>
                <a:ext uri="{FF2B5EF4-FFF2-40B4-BE49-F238E27FC236}">
                  <a16:creationId xmlns:a16="http://schemas.microsoft.com/office/drawing/2014/main" id="{86C21DC0-0228-41D5-B763-D96D61ACCF29}"/>
                </a:ext>
              </a:extLst>
            </p:cNvPr>
            <p:cNvSpPr/>
            <p:nvPr/>
          </p:nvSpPr>
          <p:spPr>
            <a:xfrm>
              <a:off x="2775666" y="2952916"/>
              <a:ext cx="14366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dirty="0">
                  <a:solidFill>
                    <a:schemeClr val="bg1"/>
                  </a:solidFill>
                  <a:cs typeface="B Nazanin" panose="00000400000000000000" pitchFamily="2" charset="-78"/>
                </a:rPr>
                <a:t>طرح</a:t>
              </a:r>
              <a:endParaRPr lang="en-US" altLang="ko-KR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직사각형 35">
              <a:extLst>
                <a:ext uri="{FF2B5EF4-FFF2-40B4-BE49-F238E27FC236}">
                  <a16:creationId xmlns:a16="http://schemas.microsoft.com/office/drawing/2014/main" id="{619A296D-CE1B-4E96-A9B7-EF934CB7955A}"/>
                </a:ext>
              </a:extLst>
            </p:cNvPr>
            <p:cNvSpPr/>
            <p:nvPr/>
          </p:nvSpPr>
          <p:spPr>
            <a:xfrm>
              <a:off x="2775666" y="2626568"/>
              <a:ext cx="144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نام عضو</a:t>
              </a:r>
              <a:endParaRPr lang="en-US" altLang="ko-KR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그룹 8">
            <a:extLst>
              <a:ext uri="{FF2B5EF4-FFF2-40B4-BE49-F238E27FC236}">
                <a16:creationId xmlns:a16="http://schemas.microsoft.com/office/drawing/2014/main" id="{61CF73E5-F489-46A9-B3AB-9D04A6CEFF50}"/>
              </a:ext>
            </a:extLst>
          </p:cNvPr>
          <p:cNvGrpSpPr/>
          <p:nvPr/>
        </p:nvGrpSpPr>
        <p:grpSpPr>
          <a:xfrm>
            <a:off x="999000" y="4886308"/>
            <a:ext cx="3150969" cy="1485022"/>
            <a:chOff x="963831" y="4706784"/>
            <a:chExt cx="2802673" cy="1485022"/>
          </a:xfrm>
        </p:grpSpPr>
        <p:sp>
          <p:nvSpPr>
            <p:cNvPr id="21" name="직사각형 6">
              <a:extLst>
                <a:ext uri="{FF2B5EF4-FFF2-40B4-BE49-F238E27FC236}">
                  <a16:creationId xmlns:a16="http://schemas.microsoft.com/office/drawing/2014/main" id="{06512AAE-7DAF-43CE-BDB3-CD89579CE637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직사각형 7">
              <a:extLst>
                <a:ext uri="{FF2B5EF4-FFF2-40B4-BE49-F238E27FC236}">
                  <a16:creationId xmlns:a16="http://schemas.microsoft.com/office/drawing/2014/main" id="{8125B774-52EA-4C66-9EBF-86CEA0E06F87}"/>
                </a:ext>
              </a:extLst>
            </p:cNvPr>
            <p:cNvSpPr/>
            <p:nvPr/>
          </p:nvSpPr>
          <p:spPr>
            <a:xfrm>
              <a:off x="963831" y="5014561"/>
              <a:ext cx="2802673" cy="1177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3" name="그룹 39">
            <a:extLst>
              <a:ext uri="{FF2B5EF4-FFF2-40B4-BE49-F238E27FC236}">
                <a16:creationId xmlns:a16="http://schemas.microsoft.com/office/drawing/2014/main" id="{D5148786-4A9E-467F-B3C9-6454627CA405}"/>
              </a:ext>
            </a:extLst>
          </p:cNvPr>
          <p:cNvGrpSpPr/>
          <p:nvPr/>
        </p:nvGrpSpPr>
        <p:grpSpPr>
          <a:xfrm>
            <a:off x="4454513" y="4886308"/>
            <a:ext cx="3150969" cy="1485022"/>
            <a:chOff x="963831" y="4706784"/>
            <a:chExt cx="2802673" cy="1485022"/>
          </a:xfrm>
        </p:grpSpPr>
        <p:sp>
          <p:nvSpPr>
            <p:cNvPr id="24" name="직사각형 47">
              <a:extLst>
                <a:ext uri="{FF2B5EF4-FFF2-40B4-BE49-F238E27FC236}">
                  <a16:creationId xmlns:a16="http://schemas.microsoft.com/office/drawing/2014/main" id="{61A1E256-BBFB-4114-982A-9245F60A34AD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5" name="직사각형 48">
              <a:extLst>
                <a:ext uri="{FF2B5EF4-FFF2-40B4-BE49-F238E27FC236}">
                  <a16:creationId xmlns:a16="http://schemas.microsoft.com/office/drawing/2014/main" id="{39E4DF8B-9BF7-4DEB-A54F-511FF8FC828D}"/>
                </a:ext>
              </a:extLst>
            </p:cNvPr>
            <p:cNvSpPr/>
            <p:nvPr/>
          </p:nvSpPr>
          <p:spPr>
            <a:xfrm>
              <a:off x="963831" y="5014561"/>
              <a:ext cx="2802673" cy="1177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6" name="그룹 49">
            <a:extLst>
              <a:ext uri="{FF2B5EF4-FFF2-40B4-BE49-F238E27FC236}">
                <a16:creationId xmlns:a16="http://schemas.microsoft.com/office/drawing/2014/main" id="{51FDCC20-4E93-4F0C-BF70-36CA0FCFA150}"/>
              </a:ext>
            </a:extLst>
          </p:cNvPr>
          <p:cNvGrpSpPr/>
          <p:nvPr/>
        </p:nvGrpSpPr>
        <p:grpSpPr>
          <a:xfrm>
            <a:off x="7910025" y="4886308"/>
            <a:ext cx="3150969" cy="1485022"/>
            <a:chOff x="963831" y="4706784"/>
            <a:chExt cx="2802673" cy="1485022"/>
          </a:xfrm>
        </p:grpSpPr>
        <p:sp>
          <p:nvSpPr>
            <p:cNvPr id="27" name="직사각형 50">
              <a:extLst>
                <a:ext uri="{FF2B5EF4-FFF2-40B4-BE49-F238E27FC236}">
                  <a16:creationId xmlns:a16="http://schemas.microsoft.com/office/drawing/2014/main" id="{9456CEB3-8554-4658-9C4F-91D55FD8AA90}"/>
                </a:ext>
              </a:extLst>
            </p:cNvPr>
            <p:cNvSpPr/>
            <p:nvPr/>
          </p:nvSpPr>
          <p:spPr>
            <a:xfrm>
              <a:off x="963831" y="4706784"/>
              <a:ext cx="280267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مطالب در اینجا</a:t>
              </a:r>
              <a:endPara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직사각형 51">
              <a:extLst>
                <a:ext uri="{FF2B5EF4-FFF2-40B4-BE49-F238E27FC236}">
                  <a16:creationId xmlns:a16="http://schemas.microsoft.com/office/drawing/2014/main" id="{93137CF5-F538-41D7-A6A3-360B0A1C8261}"/>
                </a:ext>
              </a:extLst>
            </p:cNvPr>
            <p:cNvSpPr/>
            <p:nvPr/>
          </p:nvSpPr>
          <p:spPr>
            <a:xfrm>
              <a:off x="963831" y="5014561"/>
              <a:ext cx="2802673" cy="1177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BE69C80-FBEE-14F7-0C31-B644D489C4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5" name="Picture Placeholder 34">
            <a:extLst>
              <a:ext uri="{FF2B5EF4-FFF2-40B4-BE49-F238E27FC236}">
                <a16:creationId xmlns:a16="http://schemas.microsoft.com/office/drawing/2014/main" id="{C99A7CB3-CA63-F09B-0906-DB32372E466E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2E6E8D9D-E9F6-EB69-E0DC-23EBD0124419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0" name="Rectangle 11">
            <a:extLst>
              <a:ext uri="{FF2B5EF4-FFF2-40B4-BE49-F238E27FC236}">
                <a16:creationId xmlns:a16="http://schemas.microsoft.com/office/drawing/2014/main" id="{AFC447A9-8DA4-41A4-8D95-E6E1C81D975A}"/>
              </a:ext>
            </a:extLst>
          </p:cNvPr>
          <p:cNvSpPr/>
          <p:nvPr/>
        </p:nvSpPr>
        <p:spPr>
          <a:xfrm>
            <a:off x="0" y="908720"/>
            <a:ext cx="720000" cy="1782346"/>
          </a:xfrm>
          <a:prstGeom prst="rect">
            <a:avLst/>
          </a:prstGeom>
          <a:solidFill>
            <a:srgbClr val="00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1800">
              <a:solidFill>
                <a:srgbClr val="F5679D"/>
              </a:solidFill>
              <a:cs typeface="B Nazanin" panose="00000400000000000000" pitchFamily="2" charset="-78"/>
            </a:endParaRP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8F5E57AB-0D61-4888-B3AB-F27279BD50F4}"/>
              </a:ext>
            </a:extLst>
          </p:cNvPr>
          <p:cNvCxnSpPr/>
          <p:nvPr/>
        </p:nvCxnSpPr>
        <p:spPr>
          <a:xfrm>
            <a:off x="914401" y="1138238"/>
            <a:ext cx="10236200" cy="13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5">
            <a:extLst>
              <a:ext uri="{FF2B5EF4-FFF2-40B4-BE49-F238E27FC236}">
                <a16:creationId xmlns:a16="http://schemas.microsoft.com/office/drawing/2014/main" id="{3868FAE3-5B70-4862-B4CC-41E58EA93044}"/>
              </a:ext>
            </a:extLst>
          </p:cNvPr>
          <p:cNvSpPr>
            <a:spLocks noEditPoints="1"/>
          </p:cNvSpPr>
          <p:nvPr/>
        </p:nvSpPr>
        <p:spPr bwMode="auto">
          <a:xfrm>
            <a:off x="11420475" y="131763"/>
            <a:ext cx="628650" cy="1119188"/>
          </a:xfrm>
          <a:custGeom>
            <a:avLst/>
            <a:gdLst>
              <a:gd name="T0" fmla="*/ 31 w 93"/>
              <a:gd name="T1" fmla="*/ 89 h 168"/>
              <a:gd name="T2" fmla="*/ 35 w 93"/>
              <a:gd name="T3" fmla="*/ 105 h 168"/>
              <a:gd name="T4" fmla="*/ 41 w 93"/>
              <a:gd name="T5" fmla="*/ 154 h 168"/>
              <a:gd name="T6" fmla="*/ 27 w 93"/>
              <a:gd name="T7" fmla="*/ 164 h 168"/>
              <a:gd name="T8" fmla="*/ 10 w 93"/>
              <a:gd name="T9" fmla="*/ 166 h 168"/>
              <a:gd name="T10" fmla="*/ 0 w 93"/>
              <a:gd name="T11" fmla="*/ 118 h 168"/>
              <a:gd name="T12" fmla="*/ 9 w 93"/>
              <a:gd name="T13" fmla="*/ 83 h 168"/>
              <a:gd name="T14" fmla="*/ 28 w 93"/>
              <a:gd name="T15" fmla="*/ 70 h 168"/>
              <a:gd name="T16" fmla="*/ 49 w 93"/>
              <a:gd name="T17" fmla="*/ 29 h 168"/>
              <a:gd name="T18" fmla="*/ 80 w 93"/>
              <a:gd name="T19" fmla="*/ 19 h 168"/>
              <a:gd name="T20" fmla="*/ 93 w 93"/>
              <a:gd name="T21" fmla="*/ 66 h 168"/>
              <a:gd name="T22" fmla="*/ 72 w 93"/>
              <a:gd name="T23" fmla="*/ 70 h 168"/>
              <a:gd name="T24" fmla="*/ 68 w 93"/>
              <a:gd name="T25" fmla="*/ 42 h 168"/>
              <a:gd name="T26" fmla="*/ 73 w 93"/>
              <a:gd name="T27" fmla="*/ 33 h 168"/>
              <a:gd name="T28" fmla="*/ 54 w 93"/>
              <a:gd name="T29" fmla="*/ 56 h 168"/>
              <a:gd name="T30" fmla="*/ 52 w 93"/>
              <a:gd name="T31" fmla="*/ 154 h 168"/>
              <a:gd name="T32" fmla="*/ 57 w 93"/>
              <a:gd name="T33" fmla="*/ 162 h 168"/>
              <a:gd name="T34" fmla="*/ 60 w 93"/>
              <a:gd name="T35" fmla="*/ 153 h 168"/>
              <a:gd name="T36" fmla="*/ 64 w 93"/>
              <a:gd name="T37" fmla="*/ 94 h 168"/>
              <a:gd name="T38" fmla="*/ 73 w 93"/>
              <a:gd name="T39" fmla="*/ 153 h 168"/>
              <a:gd name="T40" fmla="*/ 77 w 93"/>
              <a:gd name="T41" fmla="*/ 162 h 168"/>
              <a:gd name="T42" fmla="*/ 81 w 93"/>
              <a:gd name="T43" fmla="*/ 153 h 168"/>
              <a:gd name="T44" fmla="*/ 82 w 93"/>
              <a:gd name="T45" fmla="*/ 82 h 168"/>
              <a:gd name="T46" fmla="*/ 85 w 93"/>
              <a:gd name="T47" fmla="*/ 86 h 168"/>
              <a:gd name="T48" fmla="*/ 77 w 93"/>
              <a:gd name="T49" fmla="*/ 167 h 168"/>
              <a:gd name="T50" fmla="*/ 68 w 93"/>
              <a:gd name="T51" fmla="*/ 105 h 168"/>
              <a:gd name="T52" fmla="*/ 65 w 93"/>
              <a:gd name="T53" fmla="*/ 98 h 168"/>
              <a:gd name="T54" fmla="*/ 65 w 93"/>
              <a:gd name="T55" fmla="*/ 156 h 168"/>
              <a:gd name="T56" fmla="*/ 48 w 93"/>
              <a:gd name="T57" fmla="*/ 156 h 168"/>
              <a:gd name="T58" fmla="*/ 48 w 93"/>
              <a:gd name="T59" fmla="*/ 74 h 168"/>
              <a:gd name="T60" fmla="*/ 4 w 93"/>
              <a:gd name="T61" fmla="*/ 110 h 168"/>
              <a:gd name="T62" fmla="*/ 8 w 93"/>
              <a:gd name="T63" fmla="*/ 156 h 168"/>
              <a:gd name="T64" fmla="*/ 37 w 93"/>
              <a:gd name="T65" fmla="*/ 152 h 168"/>
              <a:gd name="T66" fmla="*/ 75 w 93"/>
              <a:gd name="T67" fmla="*/ 18 h 168"/>
              <a:gd name="T68" fmla="*/ 51 w 93"/>
              <a:gd name="T69" fmla="*/ 19 h 168"/>
              <a:gd name="T70" fmla="*/ 75 w 93"/>
              <a:gd name="T71" fmla="*/ 18 h 168"/>
              <a:gd name="T72" fmla="*/ 49 w 93"/>
              <a:gd name="T73" fmla="*/ 32 h 168"/>
              <a:gd name="T74" fmla="*/ 29 w 93"/>
              <a:gd name="T75" fmla="*/ 76 h 168"/>
              <a:gd name="T76" fmla="*/ 28 w 93"/>
              <a:gd name="T77" fmla="*/ 82 h 168"/>
              <a:gd name="T78" fmla="*/ 49 w 93"/>
              <a:gd name="T79" fmla="*/ 54 h 168"/>
              <a:gd name="T80" fmla="*/ 52 w 93"/>
              <a:gd name="T81" fmla="*/ 33 h 168"/>
              <a:gd name="T82" fmla="*/ 78 w 93"/>
              <a:gd name="T83" fmla="*/ 44 h 168"/>
              <a:gd name="T84" fmla="*/ 82 w 93"/>
              <a:gd name="T85" fmla="*/ 62 h 168"/>
              <a:gd name="T86" fmla="*/ 76 w 93"/>
              <a:gd name="T87" fmla="*/ 48 h 168"/>
              <a:gd name="T88" fmla="*/ 70 w 93"/>
              <a:gd name="T89" fmla="*/ 51 h 168"/>
              <a:gd name="T90" fmla="*/ 83 w 93"/>
              <a:gd name="T91" fmla="*/ 73 h 168"/>
              <a:gd name="T92" fmla="*/ 83 w 93"/>
              <a:gd name="T93" fmla="*/ 40 h 168"/>
              <a:gd name="T94" fmla="*/ 17 w 93"/>
              <a:gd name="T95" fmla="*/ 105 h 168"/>
              <a:gd name="T96" fmla="*/ 25 w 93"/>
              <a:gd name="T97" fmla="*/ 89 h 168"/>
              <a:gd name="T98" fmla="*/ 17 w 93"/>
              <a:gd name="T99" fmla="*/ 89 h 168"/>
              <a:gd name="T100" fmla="*/ 88 w 93"/>
              <a:gd name="T101" fmla="*/ 35 h 168"/>
              <a:gd name="T102" fmla="*/ 86 w 93"/>
              <a:gd name="T103" fmla="*/ 26 h 168"/>
              <a:gd name="T104" fmla="*/ 77 w 93"/>
              <a:gd name="T105" fmla="*/ 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3" h="168">
                <a:moveTo>
                  <a:pt x="48" y="74"/>
                </a:moveTo>
                <a:cubicBezTo>
                  <a:pt x="41" y="79"/>
                  <a:pt x="35" y="83"/>
                  <a:pt x="31" y="89"/>
                </a:cubicBezTo>
                <a:cubicBezTo>
                  <a:pt x="28" y="92"/>
                  <a:pt x="30" y="99"/>
                  <a:pt x="29" y="104"/>
                </a:cubicBezTo>
                <a:cubicBezTo>
                  <a:pt x="32" y="104"/>
                  <a:pt x="33" y="105"/>
                  <a:pt x="35" y="105"/>
                </a:cubicBezTo>
                <a:cubicBezTo>
                  <a:pt x="39" y="105"/>
                  <a:pt x="41" y="107"/>
                  <a:pt x="41" y="111"/>
                </a:cubicBezTo>
                <a:cubicBezTo>
                  <a:pt x="41" y="126"/>
                  <a:pt x="42" y="140"/>
                  <a:pt x="41" y="154"/>
                </a:cubicBezTo>
                <a:cubicBezTo>
                  <a:pt x="41" y="158"/>
                  <a:pt x="36" y="162"/>
                  <a:pt x="33" y="166"/>
                </a:cubicBezTo>
                <a:cubicBezTo>
                  <a:pt x="32" y="167"/>
                  <a:pt x="28" y="166"/>
                  <a:pt x="27" y="164"/>
                </a:cubicBezTo>
                <a:cubicBezTo>
                  <a:pt x="22" y="160"/>
                  <a:pt x="20" y="160"/>
                  <a:pt x="15" y="165"/>
                </a:cubicBezTo>
                <a:cubicBezTo>
                  <a:pt x="14" y="166"/>
                  <a:pt x="11" y="166"/>
                  <a:pt x="10" y="166"/>
                </a:cubicBezTo>
                <a:cubicBezTo>
                  <a:pt x="6" y="166"/>
                  <a:pt x="0" y="157"/>
                  <a:pt x="0" y="153"/>
                </a:cubicBezTo>
                <a:cubicBezTo>
                  <a:pt x="0" y="141"/>
                  <a:pt x="0" y="130"/>
                  <a:pt x="0" y="118"/>
                </a:cubicBezTo>
                <a:cubicBezTo>
                  <a:pt x="0" y="106"/>
                  <a:pt x="0" y="106"/>
                  <a:pt x="11" y="104"/>
                </a:cubicBezTo>
                <a:cubicBezTo>
                  <a:pt x="13" y="95"/>
                  <a:pt x="13" y="88"/>
                  <a:pt x="9" y="83"/>
                </a:cubicBezTo>
                <a:cubicBezTo>
                  <a:pt x="9" y="82"/>
                  <a:pt x="10" y="81"/>
                  <a:pt x="10" y="81"/>
                </a:cubicBezTo>
                <a:cubicBezTo>
                  <a:pt x="20" y="83"/>
                  <a:pt x="23" y="76"/>
                  <a:pt x="28" y="70"/>
                </a:cubicBezTo>
                <a:cubicBezTo>
                  <a:pt x="33" y="64"/>
                  <a:pt x="38" y="58"/>
                  <a:pt x="38" y="50"/>
                </a:cubicBezTo>
                <a:cubicBezTo>
                  <a:pt x="39" y="41"/>
                  <a:pt x="39" y="33"/>
                  <a:pt x="49" y="29"/>
                </a:cubicBezTo>
                <a:cubicBezTo>
                  <a:pt x="44" y="14"/>
                  <a:pt x="48" y="6"/>
                  <a:pt x="59" y="3"/>
                </a:cubicBezTo>
                <a:cubicBezTo>
                  <a:pt x="69" y="0"/>
                  <a:pt x="76" y="6"/>
                  <a:pt x="80" y="19"/>
                </a:cubicBezTo>
                <a:cubicBezTo>
                  <a:pt x="92" y="22"/>
                  <a:pt x="93" y="24"/>
                  <a:pt x="93" y="36"/>
                </a:cubicBezTo>
                <a:cubicBezTo>
                  <a:pt x="93" y="46"/>
                  <a:pt x="93" y="56"/>
                  <a:pt x="93" y="66"/>
                </a:cubicBezTo>
                <a:cubicBezTo>
                  <a:pt x="93" y="72"/>
                  <a:pt x="91" y="76"/>
                  <a:pt x="85" y="77"/>
                </a:cubicBezTo>
                <a:cubicBezTo>
                  <a:pt x="79" y="79"/>
                  <a:pt x="74" y="76"/>
                  <a:pt x="72" y="70"/>
                </a:cubicBezTo>
                <a:cubicBezTo>
                  <a:pt x="69" y="64"/>
                  <a:pt x="67" y="58"/>
                  <a:pt x="65" y="52"/>
                </a:cubicBezTo>
                <a:cubicBezTo>
                  <a:pt x="65" y="49"/>
                  <a:pt x="67" y="45"/>
                  <a:pt x="68" y="42"/>
                </a:cubicBezTo>
                <a:cubicBezTo>
                  <a:pt x="70" y="39"/>
                  <a:pt x="72" y="37"/>
                  <a:pt x="74" y="34"/>
                </a:cubicBezTo>
                <a:cubicBezTo>
                  <a:pt x="74" y="34"/>
                  <a:pt x="74" y="33"/>
                  <a:pt x="73" y="33"/>
                </a:cubicBezTo>
                <a:cubicBezTo>
                  <a:pt x="68" y="34"/>
                  <a:pt x="63" y="34"/>
                  <a:pt x="60" y="35"/>
                </a:cubicBezTo>
                <a:cubicBezTo>
                  <a:pt x="58" y="42"/>
                  <a:pt x="55" y="49"/>
                  <a:pt x="54" y="56"/>
                </a:cubicBezTo>
                <a:cubicBezTo>
                  <a:pt x="53" y="67"/>
                  <a:pt x="52" y="77"/>
                  <a:pt x="52" y="87"/>
                </a:cubicBezTo>
                <a:cubicBezTo>
                  <a:pt x="52" y="110"/>
                  <a:pt x="52" y="132"/>
                  <a:pt x="52" y="154"/>
                </a:cubicBezTo>
                <a:cubicBezTo>
                  <a:pt x="52" y="156"/>
                  <a:pt x="52" y="158"/>
                  <a:pt x="53" y="159"/>
                </a:cubicBezTo>
                <a:cubicBezTo>
                  <a:pt x="53" y="161"/>
                  <a:pt x="55" y="162"/>
                  <a:pt x="57" y="162"/>
                </a:cubicBezTo>
                <a:cubicBezTo>
                  <a:pt x="58" y="162"/>
                  <a:pt x="59" y="161"/>
                  <a:pt x="60" y="159"/>
                </a:cubicBezTo>
                <a:cubicBezTo>
                  <a:pt x="61" y="157"/>
                  <a:pt x="60" y="155"/>
                  <a:pt x="60" y="153"/>
                </a:cubicBezTo>
                <a:cubicBezTo>
                  <a:pt x="60" y="136"/>
                  <a:pt x="60" y="119"/>
                  <a:pt x="61" y="102"/>
                </a:cubicBezTo>
                <a:cubicBezTo>
                  <a:pt x="61" y="99"/>
                  <a:pt x="62" y="95"/>
                  <a:pt x="64" y="94"/>
                </a:cubicBezTo>
                <a:cubicBezTo>
                  <a:pt x="68" y="91"/>
                  <a:pt x="72" y="95"/>
                  <a:pt x="72" y="101"/>
                </a:cubicBezTo>
                <a:cubicBezTo>
                  <a:pt x="73" y="118"/>
                  <a:pt x="72" y="136"/>
                  <a:pt x="73" y="153"/>
                </a:cubicBezTo>
                <a:cubicBezTo>
                  <a:pt x="73" y="155"/>
                  <a:pt x="72" y="157"/>
                  <a:pt x="73" y="159"/>
                </a:cubicBezTo>
                <a:cubicBezTo>
                  <a:pt x="74" y="160"/>
                  <a:pt x="75" y="162"/>
                  <a:pt x="77" y="162"/>
                </a:cubicBezTo>
                <a:cubicBezTo>
                  <a:pt x="78" y="162"/>
                  <a:pt x="80" y="160"/>
                  <a:pt x="80" y="159"/>
                </a:cubicBezTo>
                <a:cubicBezTo>
                  <a:pt x="81" y="157"/>
                  <a:pt x="81" y="155"/>
                  <a:pt x="81" y="153"/>
                </a:cubicBezTo>
                <a:cubicBezTo>
                  <a:pt x="81" y="131"/>
                  <a:pt x="81" y="110"/>
                  <a:pt x="81" y="89"/>
                </a:cubicBezTo>
                <a:cubicBezTo>
                  <a:pt x="81" y="87"/>
                  <a:pt x="81" y="84"/>
                  <a:pt x="82" y="82"/>
                </a:cubicBezTo>
                <a:cubicBezTo>
                  <a:pt x="83" y="82"/>
                  <a:pt x="83" y="81"/>
                  <a:pt x="84" y="81"/>
                </a:cubicBezTo>
                <a:cubicBezTo>
                  <a:pt x="84" y="83"/>
                  <a:pt x="85" y="85"/>
                  <a:pt x="85" y="86"/>
                </a:cubicBezTo>
                <a:cubicBezTo>
                  <a:pt x="85" y="110"/>
                  <a:pt x="85" y="134"/>
                  <a:pt x="85" y="158"/>
                </a:cubicBezTo>
                <a:cubicBezTo>
                  <a:pt x="85" y="164"/>
                  <a:pt x="82" y="167"/>
                  <a:pt x="77" y="167"/>
                </a:cubicBezTo>
                <a:cubicBezTo>
                  <a:pt x="72" y="167"/>
                  <a:pt x="68" y="164"/>
                  <a:pt x="68" y="157"/>
                </a:cubicBezTo>
                <a:cubicBezTo>
                  <a:pt x="68" y="140"/>
                  <a:pt x="68" y="123"/>
                  <a:pt x="68" y="105"/>
                </a:cubicBezTo>
                <a:cubicBezTo>
                  <a:pt x="68" y="103"/>
                  <a:pt x="68" y="100"/>
                  <a:pt x="67" y="98"/>
                </a:cubicBezTo>
                <a:cubicBezTo>
                  <a:pt x="67" y="98"/>
                  <a:pt x="66" y="98"/>
                  <a:pt x="65" y="98"/>
                </a:cubicBezTo>
                <a:cubicBezTo>
                  <a:pt x="65" y="100"/>
                  <a:pt x="65" y="102"/>
                  <a:pt x="65" y="105"/>
                </a:cubicBezTo>
                <a:cubicBezTo>
                  <a:pt x="65" y="122"/>
                  <a:pt x="65" y="139"/>
                  <a:pt x="65" y="156"/>
                </a:cubicBezTo>
                <a:cubicBezTo>
                  <a:pt x="65" y="163"/>
                  <a:pt x="62" y="167"/>
                  <a:pt x="57" y="167"/>
                </a:cubicBezTo>
                <a:cubicBezTo>
                  <a:pt x="51" y="168"/>
                  <a:pt x="48" y="163"/>
                  <a:pt x="48" y="156"/>
                </a:cubicBezTo>
                <a:cubicBezTo>
                  <a:pt x="48" y="131"/>
                  <a:pt x="48" y="106"/>
                  <a:pt x="48" y="81"/>
                </a:cubicBezTo>
                <a:cubicBezTo>
                  <a:pt x="48" y="79"/>
                  <a:pt x="48" y="77"/>
                  <a:pt x="48" y="74"/>
                </a:cubicBezTo>
                <a:close/>
                <a:moveTo>
                  <a:pt x="37" y="110"/>
                </a:moveTo>
                <a:cubicBezTo>
                  <a:pt x="26" y="110"/>
                  <a:pt x="15" y="110"/>
                  <a:pt x="4" y="110"/>
                </a:cubicBezTo>
                <a:cubicBezTo>
                  <a:pt x="4" y="125"/>
                  <a:pt x="4" y="139"/>
                  <a:pt x="5" y="153"/>
                </a:cubicBezTo>
                <a:cubicBezTo>
                  <a:pt x="5" y="154"/>
                  <a:pt x="7" y="156"/>
                  <a:pt x="8" y="156"/>
                </a:cubicBezTo>
                <a:cubicBezTo>
                  <a:pt x="17" y="157"/>
                  <a:pt x="25" y="157"/>
                  <a:pt x="33" y="156"/>
                </a:cubicBezTo>
                <a:cubicBezTo>
                  <a:pt x="34" y="156"/>
                  <a:pt x="37" y="154"/>
                  <a:pt x="37" y="152"/>
                </a:cubicBezTo>
                <a:cubicBezTo>
                  <a:pt x="37" y="138"/>
                  <a:pt x="37" y="124"/>
                  <a:pt x="37" y="110"/>
                </a:cubicBezTo>
                <a:close/>
                <a:moveTo>
                  <a:pt x="75" y="18"/>
                </a:moveTo>
                <a:cubicBezTo>
                  <a:pt x="75" y="12"/>
                  <a:pt x="69" y="6"/>
                  <a:pt x="63" y="7"/>
                </a:cubicBezTo>
                <a:cubicBezTo>
                  <a:pt x="56" y="7"/>
                  <a:pt x="51" y="12"/>
                  <a:pt x="51" y="19"/>
                </a:cubicBezTo>
                <a:cubicBezTo>
                  <a:pt x="51" y="25"/>
                  <a:pt x="56" y="30"/>
                  <a:pt x="63" y="30"/>
                </a:cubicBezTo>
                <a:cubicBezTo>
                  <a:pt x="69" y="30"/>
                  <a:pt x="75" y="25"/>
                  <a:pt x="75" y="18"/>
                </a:cubicBezTo>
                <a:close/>
                <a:moveTo>
                  <a:pt x="52" y="33"/>
                </a:moveTo>
                <a:cubicBezTo>
                  <a:pt x="51" y="33"/>
                  <a:pt x="50" y="33"/>
                  <a:pt x="49" y="32"/>
                </a:cubicBezTo>
                <a:cubicBezTo>
                  <a:pt x="48" y="35"/>
                  <a:pt x="45" y="38"/>
                  <a:pt x="44" y="41"/>
                </a:cubicBezTo>
                <a:cubicBezTo>
                  <a:pt x="43" y="55"/>
                  <a:pt x="40" y="67"/>
                  <a:pt x="29" y="76"/>
                </a:cubicBezTo>
                <a:cubicBezTo>
                  <a:pt x="28" y="76"/>
                  <a:pt x="28" y="77"/>
                  <a:pt x="27" y="78"/>
                </a:cubicBezTo>
                <a:cubicBezTo>
                  <a:pt x="27" y="80"/>
                  <a:pt x="27" y="82"/>
                  <a:pt x="28" y="82"/>
                </a:cubicBezTo>
                <a:cubicBezTo>
                  <a:pt x="29" y="83"/>
                  <a:pt x="32" y="83"/>
                  <a:pt x="32" y="82"/>
                </a:cubicBezTo>
                <a:cubicBezTo>
                  <a:pt x="39" y="74"/>
                  <a:pt x="51" y="68"/>
                  <a:pt x="49" y="54"/>
                </a:cubicBezTo>
                <a:cubicBezTo>
                  <a:pt x="49" y="51"/>
                  <a:pt x="49" y="46"/>
                  <a:pt x="50" y="46"/>
                </a:cubicBezTo>
                <a:cubicBezTo>
                  <a:pt x="58" y="42"/>
                  <a:pt x="52" y="38"/>
                  <a:pt x="52" y="33"/>
                </a:cubicBezTo>
                <a:close/>
                <a:moveTo>
                  <a:pt x="79" y="32"/>
                </a:moveTo>
                <a:cubicBezTo>
                  <a:pt x="77" y="37"/>
                  <a:pt x="76" y="40"/>
                  <a:pt x="78" y="44"/>
                </a:cubicBezTo>
                <a:cubicBezTo>
                  <a:pt x="82" y="49"/>
                  <a:pt x="83" y="55"/>
                  <a:pt x="85" y="61"/>
                </a:cubicBezTo>
                <a:cubicBezTo>
                  <a:pt x="84" y="61"/>
                  <a:pt x="83" y="62"/>
                  <a:pt x="82" y="62"/>
                </a:cubicBezTo>
                <a:cubicBezTo>
                  <a:pt x="81" y="61"/>
                  <a:pt x="80" y="59"/>
                  <a:pt x="79" y="57"/>
                </a:cubicBezTo>
                <a:cubicBezTo>
                  <a:pt x="78" y="54"/>
                  <a:pt x="78" y="51"/>
                  <a:pt x="76" y="48"/>
                </a:cubicBezTo>
                <a:cubicBezTo>
                  <a:pt x="75" y="47"/>
                  <a:pt x="73" y="47"/>
                  <a:pt x="71" y="46"/>
                </a:cubicBezTo>
                <a:cubicBezTo>
                  <a:pt x="71" y="47"/>
                  <a:pt x="69" y="49"/>
                  <a:pt x="70" y="51"/>
                </a:cubicBezTo>
                <a:cubicBezTo>
                  <a:pt x="71" y="57"/>
                  <a:pt x="73" y="62"/>
                  <a:pt x="75" y="67"/>
                </a:cubicBezTo>
                <a:cubicBezTo>
                  <a:pt x="77" y="71"/>
                  <a:pt x="79" y="74"/>
                  <a:pt x="83" y="73"/>
                </a:cubicBezTo>
                <a:cubicBezTo>
                  <a:pt x="88" y="72"/>
                  <a:pt x="89" y="68"/>
                  <a:pt x="88" y="64"/>
                </a:cubicBezTo>
                <a:cubicBezTo>
                  <a:pt x="87" y="56"/>
                  <a:pt x="85" y="48"/>
                  <a:pt x="83" y="40"/>
                </a:cubicBezTo>
                <a:cubicBezTo>
                  <a:pt x="83" y="38"/>
                  <a:pt x="81" y="35"/>
                  <a:pt x="79" y="32"/>
                </a:cubicBezTo>
                <a:close/>
                <a:moveTo>
                  <a:pt x="17" y="105"/>
                </a:moveTo>
                <a:cubicBezTo>
                  <a:pt x="20" y="105"/>
                  <a:pt x="22" y="104"/>
                  <a:pt x="25" y="104"/>
                </a:cubicBezTo>
                <a:cubicBezTo>
                  <a:pt x="25" y="99"/>
                  <a:pt x="25" y="94"/>
                  <a:pt x="25" y="89"/>
                </a:cubicBezTo>
                <a:cubicBezTo>
                  <a:pt x="25" y="88"/>
                  <a:pt x="22" y="86"/>
                  <a:pt x="21" y="85"/>
                </a:cubicBezTo>
                <a:cubicBezTo>
                  <a:pt x="20" y="85"/>
                  <a:pt x="17" y="87"/>
                  <a:pt x="17" y="89"/>
                </a:cubicBezTo>
                <a:cubicBezTo>
                  <a:pt x="16" y="94"/>
                  <a:pt x="17" y="99"/>
                  <a:pt x="17" y="105"/>
                </a:cubicBezTo>
                <a:close/>
                <a:moveTo>
                  <a:pt x="88" y="35"/>
                </a:moveTo>
                <a:cubicBezTo>
                  <a:pt x="88" y="35"/>
                  <a:pt x="89" y="35"/>
                  <a:pt x="89" y="34"/>
                </a:cubicBezTo>
                <a:cubicBezTo>
                  <a:pt x="88" y="32"/>
                  <a:pt x="88" y="28"/>
                  <a:pt x="86" y="26"/>
                </a:cubicBezTo>
                <a:cubicBezTo>
                  <a:pt x="84" y="24"/>
                  <a:pt x="81" y="25"/>
                  <a:pt x="78" y="24"/>
                </a:cubicBezTo>
                <a:cubicBezTo>
                  <a:pt x="78" y="25"/>
                  <a:pt x="78" y="26"/>
                  <a:pt x="77" y="26"/>
                </a:cubicBezTo>
                <a:cubicBezTo>
                  <a:pt x="81" y="29"/>
                  <a:pt x="84" y="32"/>
                  <a:pt x="88" y="35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es-E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9441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8661706-0B85-4760-99F9-444D20A22D44}"/>
              </a:ext>
            </a:extLst>
          </p:cNvPr>
          <p:cNvSpPr/>
          <p:nvPr/>
        </p:nvSpPr>
        <p:spPr>
          <a:xfrm>
            <a:off x="7061816" y="827115"/>
            <a:ext cx="5130185" cy="962387"/>
          </a:xfrm>
          <a:custGeom>
            <a:avLst/>
            <a:gdLst>
              <a:gd name="connsiteX0" fmla="*/ 160401 w 5130185"/>
              <a:gd name="connsiteY0" fmla="*/ 0 h 962387"/>
              <a:gd name="connsiteX1" fmla="*/ 5130185 w 5130185"/>
              <a:gd name="connsiteY1" fmla="*/ 0 h 962387"/>
              <a:gd name="connsiteX2" fmla="*/ 5130185 w 5130185"/>
              <a:gd name="connsiteY2" fmla="*/ 962387 h 962387"/>
              <a:gd name="connsiteX3" fmla="*/ 160401 w 5130185"/>
              <a:gd name="connsiteY3" fmla="*/ 962387 h 962387"/>
              <a:gd name="connsiteX4" fmla="*/ 0 w 5130185"/>
              <a:gd name="connsiteY4" fmla="*/ 801986 h 962387"/>
              <a:gd name="connsiteX5" fmla="*/ 0 w 5130185"/>
              <a:gd name="connsiteY5" fmla="*/ 160401 h 962387"/>
              <a:gd name="connsiteX6" fmla="*/ 160401 w 5130185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0185" h="962386">
                <a:moveTo>
                  <a:pt x="160401" y="0"/>
                </a:moveTo>
                <a:lnTo>
                  <a:pt x="5130185" y="0"/>
                </a:lnTo>
                <a:lnTo>
                  <a:pt x="5130185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CE1D73A-847B-4B73-9C6B-356363404E01}"/>
              </a:ext>
            </a:extLst>
          </p:cNvPr>
          <p:cNvSpPr/>
          <p:nvPr/>
        </p:nvSpPr>
        <p:spPr>
          <a:xfrm>
            <a:off x="8015146" y="5019410"/>
            <a:ext cx="4176854" cy="962387"/>
          </a:xfrm>
          <a:custGeom>
            <a:avLst/>
            <a:gdLst>
              <a:gd name="connsiteX0" fmla="*/ 160401 w 4176854"/>
              <a:gd name="connsiteY0" fmla="*/ 0 h 962387"/>
              <a:gd name="connsiteX1" fmla="*/ 4176854 w 4176854"/>
              <a:gd name="connsiteY1" fmla="*/ 0 h 962387"/>
              <a:gd name="connsiteX2" fmla="*/ 4176854 w 4176854"/>
              <a:gd name="connsiteY2" fmla="*/ 962387 h 962387"/>
              <a:gd name="connsiteX3" fmla="*/ 160401 w 4176854"/>
              <a:gd name="connsiteY3" fmla="*/ 962387 h 962387"/>
              <a:gd name="connsiteX4" fmla="*/ 0 w 4176854"/>
              <a:gd name="connsiteY4" fmla="*/ 801986 h 962387"/>
              <a:gd name="connsiteX5" fmla="*/ 0 w 4176854"/>
              <a:gd name="connsiteY5" fmla="*/ 160401 h 962387"/>
              <a:gd name="connsiteX6" fmla="*/ 160401 w 4176854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6854" h="962386">
                <a:moveTo>
                  <a:pt x="160401" y="0"/>
                </a:moveTo>
                <a:lnTo>
                  <a:pt x="4176854" y="0"/>
                </a:lnTo>
                <a:lnTo>
                  <a:pt x="4176854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2EF7D7-01F1-41A2-A67D-E9CBF2924568}"/>
              </a:ext>
            </a:extLst>
          </p:cNvPr>
          <p:cNvGrpSpPr/>
          <p:nvPr/>
        </p:nvGrpSpPr>
        <p:grpSpPr>
          <a:xfrm>
            <a:off x="8011561" y="953067"/>
            <a:ext cx="3625632" cy="710483"/>
            <a:chOff x="6210998" y="1433695"/>
            <a:chExt cx="2688349" cy="71048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9BD064-FA83-46A1-9D87-4B992D2D2381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E811F5-416C-4FFD-BAD4-333F0CE51A28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DC76B39-56EC-4509-99AD-93598D5CF9B4}"/>
              </a:ext>
            </a:extLst>
          </p:cNvPr>
          <p:cNvGrpSpPr/>
          <p:nvPr/>
        </p:nvGrpSpPr>
        <p:grpSpPr>
          <a:xfrm>
            <a:off x="8914650" y="5145362"/>
            <a:ext cx="3022792" cy="710483"/>
            <a:chOff x="6210998" y="1433695"/>
            <a:chExt cx="2688349" cy="71048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6E0491-0D2A-460D-82C6-20263D0273D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45A688-E0B8-4323-A3E9-427269032863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یک زین منحصر به فرد اضافه کنید.</a:t>
              </a:r>
              <a:endPara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24" name="Rectangle 9">
            <a:extLst>
              <a:ext uri="{FF2B5EF4-FFF2-40B4-BE49-F238E27FC236}">
                <a16:creationId xmlns:a16="http://schemas.microsoft.com/office/drawing/2014/main" id="{BB527F3A-8638-4F62-B353-84E53BE0816A}"/>
              </a:ext>
            </a:extLst>
          </p:cNvPr>
          <p:cNvSpPr/>
          <p:nvPr/>
        </p:nvSpPr>
        <p:spPr>
          <a:xfrm>
            <a:off x="8344092" y="5346400"/>
            <a:ext cx="329463" cy="308407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6A437A95-2853-4359-A481-0A6A7937CF34}"/>
              </a:ext>
            </a:extLst>
          </p:cNvPr>
          <p:cNvSpPr/>
          <p:nvPr/>
        </p:nvSpPr>
        <p:spPr>
          <a:xfrm>
            <a:off x="7432535" y="117526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6" name="Freeform 53">
            <a:extLst>
              <a:ext uri="{FF2B5EF4-FFF2-40B4-BE49-F238E27FC236}">
                <a16:creationId xmlns:a16="http://schemas.microsoft.com/office/drawing/2014/main" id="{65760221-80E9-4AA3-8143-4815E2160006}"/>
              </a:ext>
            </a:extLst>
          </p:cNvPr>
          <p:cNvSpPr/>
          <p:nvPr/>
        </p:nvSpPr>
        <p:spPr>
          <a:xfrm rot="18900000">
            <a:off x="5648600" y="856283"/>
            <a:ext cx="881736" cy="904051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A66C883-BB95-40D6-85DE-20F492ABE5B9}"/>
              </a:ext>
            </a:extLst>
          </p:cNvPr>
          <p:cNvSpPr/>
          <p:nvPr/>
        </p:nvSpPr>
        <p:spPr>
          <a:xfrm>
            <a:off x="6432833" y="1169142"/>
            <a:ext cx="713465" cy="320332"/>
          </a:xfrm>
          <a:custGeom>
            <a:avLst/>
            <a:gdLst>
              <a:gd name="connsiteX0" fmla="*/ 713465 w 713465"/>
              <a:gd name="connsiteY0" fmla="*/ 0 h 320332"/>
              <a:gd name="connsiteX1" fmla="*/ 0 w 713465"/>
              <a:gd name="connsiteY1" fmla="*/ 165990 h 320332"/>
              <a:gd name="connsiteX2" fmla="*/ 713465 w 713465"/>
              <a:gd name="connsiteY2" fmla="*/ 320332 h 32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65" h="320332">
                <a:moveTo>
                  <a:pt x="713465" y="0"/>
                </a:moveTo>
                <a:lnTo>
                  <a:pt x="0" y="165990"/>
                </a:lnTo>
                <a:lnTo>
                  <a:pt x="713465" y="320332"/>
                </a:ln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AF60C0-5541-4847-ACA3-7D060F351356}"/>
              </a:ext>
            </a:extLst>
          </p:cNvPr>
          <p:cNvSpPr/>
          <p:nvPr/>
        </p:nvSpPr>
        <p:spPr>
          <a:xfrm>
            <a:off x="6314468" y="2224547"/>
            <a:ext cx="5877532" cy="962387"/>
          </a:xfrm>
          <a:custGeom>
            <a:avLst/>
            <a:gdLst>
              <a:gd name="connsiteX0" fmla="*/ 160401 w 5877532"/>
              <a:gd name="connsiteY0" fmla="*/ 0 h 962387"/>
              <a:gd name="connsiteX1" fmla="*/ 5877532 w 5877532"/>
              <a:gd name="connsiteY1" fmla="*/ 0 h 962387"/>
              <a:gd name="connsiteX2" fmla="*/ 5877532 w 5877532"/>
              <a:gd name="connsiteY2" fmla="*/ 962387 h 962387"/>
              <a:gd name="connsiteX3" fmla="*/ 160401 w 5877532"/>
              <a:gd name="connsiteY3" fmla="*/ 962387 h 962387"/>
              <a:gd name="connsiteX4" fmla="*/ 0 w 5877532"/>
              <a:gd name="connsiteY4" fmla="*/ 801986 h 962387"/>
              <a:gd name="connsiteX5" fmla="*/ 0 w 5877532"/>
              <a:gd name="connsiteY5" fmla="*/ 160401 h 962387"/>
              <a:gd name="connsiteX6" fmla="*/ 160401 w 5877532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77532" h="962386">
                <a:moveTo>
                  <a:pt x="160401" y="0"/>
                </a:moveTo>
                <a:lnTo>
                  <a:pt x="5877532" y="0"/>
                </a:lnTo>
                <a:lnTo>
                  <a:pt x="5877532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61EA0FA-F95F-4946-96C6-EC49EEF6D7C4}"/>
              </a:ext>
            </a:extLst>
          </p:cNvPr>
          <p:cNvGrpSpPr/>
          <p:nvPr/>
        </p:nvGrpSpPr>
        <p:grpSpPr>
          <a:xfrm>
            <a:off x="7264214" y="2350499"/>
            <a:ext cx="3648296" cy="710483"/>
            <a:chOff x="6210998" y="1433695"/>
            <a:chExt cx="2688349" cy="71048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B67C90-C993-4F67-B711-9D4D423623CC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99D958-EC78-4C94-BD04-8AA84BA4F946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6" name="Round Same Side Corner Rectangle 11">
            <a:extLst>
              <a:ext uri="{FF2B5EF4-FFF2-40B4-BE49-F238E27FC236}">
                <a16:creationId xmlns:a16="http://schemas.microsoft.com/office/drawing/2014/main" id="{EEAB273A-5A4D-46F8-BD41-97650E2213A3}"/>
              </a:ext>
            </a:extLst>
          </p:cNvPr>
          <p:cNvSpPr>
            <a:spLocks noChangeAspect="1"/>
          </p:cNvSpPr>
          <p:nvPr/>
        </p:nvSpPr>
        <p:spPr>
          <a:xfrm rot="9900000">
            <a:off x="6660386" y="253757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9D38237D-3CAC-4896-B4AE-D945151E1A36}"/>
              </a:ext>
            </a:extLst>
          </p:cNvPr>
          <p:cNvSpPr/>
          <p:nvPr/>
        </p:nvSpPr>
        <p:spPr>
          <a:xfrm rot="18900000">
            <a:off x="4897725" y="2253715"/>
            <a:ext cx="881736" cy="904051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FE68199-A222-46B6-9DE9-018F1D400133}"/>
              </a:ext>
            </a:extLst>
          </p:cNvPr>
          <p:cNvSpPr/>
          <p:nvPr/>
        </p:nvSpPr>
        <p:spPr>
          <a:xfrm>
            <a:off x="5679569" y="2561959"/>
            <a:ext cx="713465" cy="320332"/>
          </a:xfrm>
          <a:custGeom>
            <a:avLst/>
            <a:gdLst>
              <a:gd name="connsiteX0" fmla="*/ 713465 w 713465"/>
              <a:gd name="connsiteY0" fmla="*/ 0 h 320332"/>
              <a:gd name="connsiteX1" fmla="*/ 0 w 713465"/>
              <a:gd name="connsiteY1" fmla="*/ 165990 h 320332"/>
              <a:gd name="connsiteX2" fmla="*/ 713465 w 713465"/>
              <a:gd name="connsiteY2" fmla="*/ 320332 h 32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65" h="320332">
                <a:moveTo>
                  <a:pt x="713465" y="0"/>
                </a:moveTo>
                <a:lnTo>
                  <a:pt x="0" y="165990"/>
                </a:lnTo>
                <a:lnTo>
                  <a:pt x="713465" y="320332"/>
                </a:lnTo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9F2B3C9-655B-4209-9CBC-A9C5408CC81A}"/>
              </a:ext>
            </a:extLst>
          </p:cNvPr>
          <p:cNvSpPr/>
          <p:nvPr/>
        </p:nvSpPr>
        <p:spPr>
          <a:xfrm>
            <a:off x="7483843" y="3621979"/>
            <a:ext cx="4708157" cy="962387"/>
          </a:xfrm>
          <a:custGeom>
            <a:avLst/>
            <a:gdLst>
              <a:gd name="connsiteX0" fmla="*/ 160401 w 4708157"/>
              <a:gd name="connsiteY0" fmla="*/ 0 h 962387"/>
              <a:gd name="connsiteX1" fmla="*/ 4708157 w 4708157"/>
              <a:gd name="connsiteY1" fmla="*/ 0 h 962387"/>
              <a:gd name="connsiteX2" fmla="*/ 4708157 w 4708157"/>
              <a:gd name="connsiteY2" fmla="*/ 962387 h 962387"/>
              <a:gd name="connsiteX3" fmla="*/ 160401 w 4708157"/>
              <a:gd name="connsiteY3" fmla="*/ 962387 h 962387"/>
              <a:gd name="connsiteX4" fmla="*/ 0 w 4708157"/>
              <a:gd name="connsiteY4" fmla="*/ 801986 h 962387"/>
              <a:gd name="connsiteX5" fmla="*/ 0 w 4708157"/>
              <a:gd name="connsiteY5" fmla="*/ 160401 h 962387"/>
              <a:gd name="connsiteX6" fmla="*/ 160401 w 4708157"/>
              <a:gd name="connsiteY6" fmla="*/ 0 h 96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157" h="962386">
                <a:moveTo>
                  <a:pt x="160401" y="0"/>
                </a:moveTo>
                <a:lnTo>
                  <a:pt x="4708157" y="0"/>
                </a:lnTo>
                <a:lnTo>
                  <a:pt x="4708157" y="962387"/>
                </a:lnTo>
                <a:lnTo>
                  <a:pt x="160401" y="962387"/>
                </a:lnTo>
                <a:cubicBezTo>
                  <a:pt x="71814" y="962387"/>
                  <a:pt x="0" y="890573"/>
                  <a:pt x="0" y="801986"/>
                </a:cubicBezTo>
                <a:lnTo>
                  <a:pt x="0" y="160401"/>
                </a:lnTo>
                <a:cubicBezTo>
                  <a:pt x="0" y="71814"/>
                  <a:pt x="71814" y="0"/>
                  <a:pt x="1604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CBBE43-3622-47AD-81C8-9DC0023229FA}"/>
              </a:ext>
            </a:extLst>
          </p:cNvPr>
          <p:cNvGrpSpPr/>
          <p:nvPr/>
        </p:nvGrpSpPr>
        <p:grpSpPr>
          <a:xfrm>
            <a:off x="8433589" y="3747931"/>
            <a:ext cx="3292837" cy="710483"/>
            <a:chOff x="6210998" y="1433695"/>
            <a:chExt cx="2688349" cy="71048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07B754-5583-42AC-99BD-517DFF85755A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CFB904B-A12D-4380-A3DE-1F076CAB4546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شما به سادگی می توانید مخاطبان خود را تحت تاثیر قرار دهید و یک زین منحصر به فرد اضافه کنید.</a:t>
              </a:r>
              <a:endParaRPr lang="ko-KR" altLang="en-US" sz="1200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23AAD15A-29D5-49CB-B676-1B7973C0BC04}"/>
              </a:ext>
            </a:extLst>
          </p:cNvPr>
          <p:cNvSpPr/>
          <p:nvPr/>
        </p:nvSpPr>
        <p:spPr>
          <a:xfrm flipH="1">
            <a:off x="7831921" y="3941615"/>
            <a:ext cx="391682" cy="323114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37" name="Freeform 53">
            <a:extLst>
              <a:ext uri="{FF2B5EF4-FFF2-40B4-BE49-F238E27FC236}">
                <a16:creationId xmlns:a16="http://schemas.microsoft.com/office/drawing/2014/main" id="{82E46362-6F60-4605-869A-1C5D13CDCFD2}"/>
              </a:ext>
            </a:extLst>
          </p:cNvPr>
          <p:cNvSpPr/>
          <p:nvPr/>
        </p:nvSpPr>
        <p:spPr>
          <a:xfrm rot="18900000">
            <a:off x="6102476" y="3651147"/>
            <a:ext cx="881736" cy="904051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18CED3C-8522-4376-8453-E6E363772E3D}"/>
              </a:ext>
            </a:extLst>
          </p:cNvPr>
          <p:cNvSpPr/>
          <p:nvPr/>
        </p:nvSpPr>
        <p:spPr>
          <a:xfrm>
            <a:off x="6880353" y="3969978"/>
            <a:ext cx="713465" cy="320332"/>
          </a:xfrm>
          <a:custGeom>
            <a:avLst/>
            <a:gdLst>
              <a:gd name="connsiteX0" fmla="*/ 713465 w 713465"/>
              <a:gd name="connsiteY0" fmla="*/ 0 h 320332"/>
              <a:gd name="connsiteX1" fmla="*/ 0 w 713465"/>
              <a:gd name="connsiteY1" fmla="*/ 165990 h 320332"/>
              <a:gd name="connsiteX2" fmla="*/ 713465 w 713465"/>
              <a:gd name="connsiteY2" fmla="*/ 320332 h 32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65" h="320332">
                <a:moveTo>
                  <a:pt x="713465" y="0"/>
                </a:moveTo>
                <a:lnTo>
                  <a:pt x="0" y="165990"/>
                </a:lnTo>
                <a:lnTo>
                  <a:pt x="713465" y="320332"/>
                </a:ln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1C87101B-7C5E-42BC-AF1E-1A9DCAFB9A32}"/>
              </a:ext>
            </a:extLst>
          </p:cNvPr>
          <p:cNvSpPr/>
          <p:nvPr/>
        </p:nvSpPr>
        <p:spPr>
          <a:xfrm rot="18900000">
            <a:off x="6566295" y="5048578"/>
            <a:ext cx="881736" cy="904051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55C950C-F34D-44F3-B28B-7CB96DACA2EE}"/>
              </a:ext>
            </a:extLst>
          </p:cNvPr>
          <p:cNvSpPr/>
          <p:nvPr/>
        </p:nvSpPr>
        <p:spPr>
          <a:xfrm>
            <a:off x="7358576" y="5360710"/>
            <a:ext cx="713465" cy="320332"/>
          </a:xfrm>
          <a:custGeom>
            <a:avLst/>
            <a:gdLst>
              <a:gd name="connsiteX0" fmla="*/ 713465 w 713465"/>
              <a:gd name="connsiteY0" fmla="*/ 0 h 320332"/>
              <a:gd name="connsiteX1" fmla="*/ 0 w 713465"/>
              <a:gd name="connsiteY1" fmla="*/ 165990 h 320332"/>
              <a:gd name="connsiteX2" fmla="*/ 713465 w 713465"/>
              <a:gd name="connsiteY2" fmla="*/ 320332 h 32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3465" h="320332">
                <a:moveTo>
                  <a:pt x="713465" y="0"/>
                </a:moveTo>
                <a:lnTo>
                  <a:pt x="0" y="165990"/>
                </a:lnTo>
                <a:lnTo>
                  <a:pt x="713465" y="320332"/>
                </a:ln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23A75D-4A90-4A10-BF62-5559A0C79C81}"/>
              </a:ext>
            </a:extLst>
          </p:cNvPr>
          <p:cNvSpPr txBox="1"/>
          <p:nvPr/>
        </p:nvSpPr>
        <p:spPr>
          <a:xfrm>
            <a:off x="574650" y="470221"/>
            <a:ext cx="358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B Nazanin" panose="00000400000000000000" pitchFamily="2" charset="-78"/>
              </a:rPr>
              <a:t>ارائه </a:t>
            </a:r>
          </a:p>
          <a:p>
            <a:pPr algn="r" rtl="1"/>
            <a:r>
              <a:rPr lang="fa-IR" altLang="ko-KR" sz="3600" b="1" dirty="0">
                <a:solidFill>
                  <a:srgbClr val="0070C0"/>
                </a:solidFill>
                <a:latin typeface="+mj-lt"/>
                <a:cs typeface="B Nazanin" panose="00000400000000000000" pitchFamily="2" charset="-78"/>
              </a:rPr>
              <a:t>پاورپوینت</a:t>
            </a:r>
          </a:p>
          <a:p>
            <a:pPr algn="r" rtl="1"/>
            <a:r>
              <a:rPr lang="fa-IR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B Nazanin" panose="00000400000000000000" pitchFamily="2" charset="-78"/>
              </a:rPr>
              <a:t> ساده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B Nazanin" panose="00000400000000000000" pitchFamily="2" charset="-78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F85E8E4-B46E-4CC8-BCAE-5F776EE13473}"/>
              </a:ext>
            </a:extLst>
          </p:cNvPr>
          <p:cNvGrpSpPr/>
          <p:nvPr/>
        </p:nvGrpSpPr>
        <p:grpSpPr>
          <a:xfrm>
            <a:off x="720634" y="2408397"/>
            <a:ext cx="3521013" cy="3018378"/>
            <a:chOff x="720634" y="2408397"/>
            <a:chExt cx="4752883" cy="3018378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B4AD0C1-E707-4E40-B5DB-B2DA95FD96CC}"/>
                </a:ext>
              </a:extLst>
            </p:cNvPr>
            <p:cNvSpPr txBox="1"/>
            <p:nvPr/>
          </p:nvSpPr>
          <p:spPr>
            <a:xfrm>
              <a:off x="720635" y="2864535"/>
              <a:ext cx="4752882" cy="2562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آسان برای تغییر رنگ، عکس و متن.</a:t>
              </a:r>
            </a:p>
            <a:p>
              <a:pPr algn="r" rtl="1">
                <a:lnSpc>
                  <a:spcPct val="150000"/>
                </a:lnSpc>
              </a:pPr>
              <a:endPara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6E4D67-BD33-45D9-B95B-F4F2C81337DB}"/>
                </a:ext>
              </a:extLst>
            </p:cNvPr>
            <p:cNvSpPr txBox="1"/>
            <p:nvPr/>
          </p:nvSpPr>
          <p:spPr>
            <a:xfrm>
              <a:off x="720634" y="2408397"/>
              <a:ext cx="47528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7EF7E65B-E051-4D29-BD45-B07BA638F2EC}"/>
              </a:ext>
            </a:extLst>
          </p:cNvPr>
          <p:cNvSpPr/>
          <p:nvPr/>
        </p:nvSpPr>
        <p:spPr>
          <a:xfrm>
            <a:off x="0" y="2268584"/>
            <a:ext cx="3749040" cy="45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736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24BB8C-D85E-4B9D-B8A4-5C287E3AB4F4}"/>
              </a:ext>
            </a:extLst>
          </p:cNvPr>
          <p:cNvGrpSpPr/>
          <p:nvPr/>
        </p:nvGrpSpPr>
        <p:grpSpPr>
          <a:xfrm>
            <a:off x="416243" y="2879214"/>
            <a:ext cx="1080051" cy="1452483"/>
            <a:chOff x="5823708" y="3105088"/>
            <a:chExt cx="1330902" cy="1789834"/>
          </a:xfrm>
        </p:grpSpPr>
        <p:sp>
          <p:nvSpPr>
            <p:cNvPr id="24" name="Graphic 22">
              <a:extLst>
                <a:ext uri="{FF2B5EF4-FFF2-40B4-BE49-F238E27FC236}">
                  <a16:creationId xmlns:a16="http://schemas.microsoft.com/office/drawing/2014/main" id="{34325894-2DFB-41DD-9774-D9FCAFF3D61F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04855AE-6B21-4AB0-B6AD-E1C8C0F48B36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89CAF6F-934D-4F54-BAC2-A8457BB901E6}"/>
              </a:ext>
            </a:extLst>
          </p:cNvPr>
          <p:cNvGrpSpPr/>
          <p:nvPr/>
        </p:nvGrpSpPr>
        <p:grpSpPr>
          <a:xfrm>
            <a:off x="1399466" y="1829866"/>
            <a:ext cx="1080051" cy="1452483"/>
            <a:chOff x="5823708" y="3105088"/>
            <a:chExt cx="1330902" cy="1789834"/>
          </a:xfrm>
        </p:grpSpPr>
        <p:sp>
          <p:nvSpPr>
            <p:cNvPr id="29" name="Graphic 22">
              <a:extLst>
                <a:ext uri="{FF2B5EF4-FFF2-40B4-BE49-F238E27FC236}">
                  <a16:creationId xmlns:a16="http://schemas.microsoft.com/office/drawing/2014/main" id="{0D4A20BD-03A0-4DD0-ADDB-32B06B372CBE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DAF1C06-6AB1-44BC-AFB6-85AE353523F0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2B613E3-D81E-4C49-9F3A-33ECBB8325C2}"/>
              </a:ext>
            </a:extLst>
          </p:cNvPr>
          <p:cNvGrpSpPr/>
          <p:nvPr/>
        </p:nvGrpSpPr>
        <p:grpSpPr>
          <a:xfrm>
            <a:off x="2382689" y="1294868"/>
            <a:ext cx="1080051" cy="1452483"/>
            <a:chOff x="5823708" y="3105088"/>
            <a:chExt cx="1330902" cy="1789834"/>
          </a:xfrm>
        </p:grpSpPr>
        <p:sp>
          <p:nvSpPr>
            <p:cNvPr id="32" name="Graphic 22">
              <a:extLst>
                <a:ext uri="{FF2B5EF4-FFF2-40B4-BE49-F238E27FC236}">
                  <a16:creationId xmlns:a16="http://schemas.microsoft.com/office/drawing/2014/main" id="{AC4A0506-A3E9-4F2D-B6F4-5B54516BA806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DBC383B-7137-4538-AFEC-2C7D78D3F153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0B37147-E412-4416-9BB6-C09F86AE8A89}"/>
              </a:ext>
            </a:extLst>
          </p:cNvPr>
          <p:cNvGrpSpPr/>
          <p:nvPr/>
        </p:nvGrpSpPr>
        <p:grpSpPr>
          <a:xfrm>
            <a:off x="3365911" y="1829866"/>
            <a:ext cx="1080051" cy="1452483"/>
            <a:chOff x="5823708" y="3105088"/>
            <a:chExt cx="1330902" cy="1789834"/>
          </a:xfrm>
        </p:grpSpPr>
        <p:sp>
          <p:nvSpPr>
            <p:cNvPr id="35" name="Graphic 22">
              <a:extLst>
                <a:ext uri="{FF2B5EF4-FFF2-40B4-BE49-F238E27FC236}">
                  <a16:creationId xmlns:a16="http://schemas.microsoft.com/office/drawing/2014/main" id="{53DF9C08-C89C-4817-B264-6F671C741664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3039FB4-9942-4FE2-A14A-A9389CE79C7C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5E8301C-B88D-40AC-93C3-EEF7EB79AF85}"/>
              </a:ext>
            </a:extLst>
          </p:cNvPr>
          <p:cNvGrpSpPr/>
          <p:nvPr/>
        </p:nvGrpSpPr>
        <p:grpSpPr>
          <a:xfrm>
            <a:off x="4349133" y="2879214"/>
            <a:ext cx="1080051" cy="1452483"/>
            <a:chOff x="5823708" y="3105088"/>
            <a:chExt cx="1330902" cy="1789834"/>
          </a:xfrm>
        </p:grpSpPr>
        <p:sp>
          <p:nvSpPr>
            <p:cNvPr id="38" name="Graphic 22">
              <a:extLst>
                <a:ext uri="{FF2B5EF4-FFF2-40B4-BE49-F238E27FC236}">
                  <a16:creationId xmlns:a16="http://schemas.microsoft.com/office/drawing/2014/main" id="{6F519202-3A85-455A-8843-2A2007096EC1}"/>
                </a:ext>
              </a:extLst>
            </p:cNvPr>
            <p:cNvSpPr/>
            <p:nvPr/>
          </p:nvSpPr>
          <p:spPr>
            <a:xfrm>
              <a:off x="5823708" y="3105088"/>
              <a:ext cx="1330902" cy="1789834"/>
            </a:xfrm>
            <a:custGeom>
              <a:avLst/>
              <a:gdLst>
                <a:gd name="connsiteX0" fmla="*/ 667752 w 1330902"/>
                <a:gd name="connsiteY0" fmla="*/ 1662867 h 1789834"/>
                <a:gd name="connsiteX1" fmla="*/ 213410 w 1330902"/>
                <a:gd name="connsiteY1" fmla="*/ 855147 h 1789834"/>
                <a:gd name="connsiteX2" fmla="*/ 369447 w 1330902"/>
                <a:gd name="connsiteY2" fmla="*/ 263125 h 1789834"/>
                <a:gd name="connsiteX3" fmla="*/ 989005 w 1330902"/>
                <a:gd name="connsiteY3" fmla="*/ 286072 h 1789834"/>
                <a:gd name="connsiteX4" fmla="*/ 1108327 w 1330902"/>
                <a:gd name="connsiteY4" fmla="*/ 882683 h 1789834"/>
                <a:gd name="connsiteX5" fmla="*/ 667752 w 1330902"/>
                <a:gd name="connsiteY5" fmla="*/ 1662867 h 178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902" h="1789834">
                  <a:moveTo>
                    <a:pt x="667752" y="1662867"/>
                  </a:moveTo>
                  <a:cubicBezTo>
                    <a:pt x="507126" y="1382919"/>
                    <a:pt x="351089" y="1121328"/>
                    <a:pt x="213410" y="855147"/>
                  </a:cubicBezTo>
                  <a:cubicBezTo>
                    <a:pt x="107855" y="653217"/>
                    <a:pt x="185874" y="400805"/>
                    <a:pt x="369447" y="263125"/>
                  </a:cubicBezTo>
                  <a:cubicBezTo>
                    <a:pt x="557609" y="125446"/>
                    <a:pt x="810021" y="134624"/>
                    <a:pt x="989005" y="286072"/>
                  </a:cubicBezTo>
                  <a:cubicBezTo>
                    <a:pt x="1163399" y="437519"/>
                    <a:pt x="1218470" y="680753"/>
                    <a:pt x="1108327" y="882683"/>
                  </a:cubicBezTo>
                  <a:cubicBezTo>
                    <a:pt x="966058" y="1139685"/>
                    <a:pt x="819200" y="1392098"/>
                    <a:pt x="667752" y="166286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458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r" rtl="1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2BBDD33-502F-4A39-9369-BC0A0F2D5473}"/>
                </a:ext>
              </a:extLst>
            </p:cNvPr>
            <p:cNvSpPr/>
            <p:nvPr/>
          </p:nvSpPr>
          <p:spPr>
            <a:xfrm>
              <a:off x="6051009" y="3319815"/>
              <a:ext cx="876300" cy="87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40" name="Isosceles Triangle 51">
            <a:extLst>
              <a:ext uri="{FF2B5EF4-FFF2-40B4-BE49-F238E27FC236}">
                <a16:creationId xmlns:a16="http://schemas.microsoft.com/office/drawing/2014/main" id="{5EEF83C9-F72A-4A55-97C0-BCBCCF98EC59}"/>
              </a:ext>
            </a:extLst>
          </p:cNvPr>
          <p:cNvSpPr/>
          <p:nvPr/>
        </p:nvSpPr>
        <p:spPr>
          <a:xfrm>
            <a:off x="813128" y="3297822"/>
            <a:ext cx="303320" cy="2224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1" name="Rounded Rectangle 27">
            <a:extLst>
              <a:ext uri="{FF2B5EF4-FFF2-40B4-BE49-F238E27FC236}">
                <a16:creationId xmlns:a16="http://schemas.microsoft.com/office/drawing/2014/main" id="{1DDD29EF-6977-46A7-BDCE-8BFA17685F03}"/>
              </a:ext>
            </a:extLst>
          </p:cNvPr>
          <p:cNvSpPr/>
          <p:nvPr/>
        </p:nvSpPr>
        <p:spPr>
          <a:xfrm>
            <a:off x="1790172" y="2216013"/>
            <a:ext cx="315482" cy="24233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CAD8E48C-DF86-4323-9E6A-10FE3F06ADB7}"/>
              </a:ext>
            </a:extLst>
          </p:cNvPr>
          <p:cNvSpPr/>
          <p:nvPr/>
        </p:nvSpPr>
        <p:spPr>
          <a:xfrm>
            <a:off x="3765941" y="2180257"/>
            <a:ext cx="320746" cy="27680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3" name="Round Same Side Corner Rectangle 36">
            <a:extLst>
              <a:ext uri="{FF2B5EF4-FFF2-40B4-BE49-F238E27FC236}">
                <a16:creationId xmlns:a16="http://schemas.microsoft.com/office/drawing/2014/main" id="{3280D11E-E404-495D-BF9C-C1EBC8710D08}"/>
              </a:ext>
            </a:extLst>
          </p:cNvPr>
          <p:cNvSpPr/>
          <p:nvPr/>
        </p:nvSpPr>
        <p:spPr>
          <a:xfrm>
            <a:off x="2768000" y="1673770"/>
            <a:ext cx="325903" cy="25766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90EAEB01-E958-4FCE-92C4-FF4F4FD33476}"/>
              </a:ext>
            </a:extLst>
          </p:cNvPr>
          <p:cNvSpPr/>
          <p:nvPr/>
        </p:nvSpPr>
        <p:spPr>
          <a:xfrm>
            <a:off x="4764180" y="3259728"/>
            <a:ext cx="323283" cy="302622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99571E-EC93-48F0-8BD2-AD703385BB5C}"/>
              </a:ext>
            </a:extLst>
          </p:cNvPr>
          <p:cNvSpPr txBox="1"/>
          <p:nvPr/>
        </p:nvSpPr>
        <p:spPr>
          <a:xfrm>
            <a:off x="6312801" y="1725110"/>
            <a:ext cx="4856474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F239F5-F7C0-416B-875F-3728FE9BBD4C}"/>
              </a:ext>
            </a:extLst>
          </p:cNvPr>
          <p:cNvSpPr txBox="1"/>
          <p:nvPr/>
        </p:nvSpPr>
        <p:spPr>
          <a:xfrm>
            <a:off x="6312801" y="1143053"/>
            <a:ext cx="48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accent2"/>
                </a:solidFill>
                <a:cs typeface="B Nazanin" panose="00000400000000000000" pitchFamily="2" charset="-78"/>
              </a:rPr>
              <a:t>ارائه پاورپوینت ساده</a:t>
            </a:r>
            <a:endParaRPr lang="ko-KR" altLang="en-US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597165-A477-4F89-B172-E3848ABF14FF}"/>
              </a:ext>
            </a:extLst>
          </p:cNvPr>
          <p:cNvSpPr txBox="1"/>
          <p:nvPr/>
        </p:nvSpPr>
        <p:spPr>
          <a:xfrm>
            <a:off x="6312801" y="3680619"/>
            <a:ext cx="4856474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cs typeface="B Nazanin" panose="000004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 آسان برای تغییر رنگ، عکس و متن.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1B52DF-2D09-445E-81C8-0E16DCC32985}"/>
              </a:ext>
            </a:extLst>
          </p:cNvPr>
          <p:cNvSpPr txBox="1"/>
          <p:nvPr/>
        </p:nvSpPr>
        <p:spPr>
          <a:xfrm>
            <a:off x="6312801" y="3246785"/>
            <a:ext cx="485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accent1"/>
                </a:solidFill>
                <a:cs typeface="B Nazanin" panose="00000400000000000000" pitchFamily="2" charset="-78"/>
              </a:rPr>
              <a:t>ارائه پاورپوینت ساده</a:t>
            </a:r>
            <a:endParaRPr lang="ko-KR" altLang="en-US" b="1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DAECF79E-6718-4675-BCA3-70CD8781630E}"/>
              </a:ext>
            </a:extLst>
          </p:cNvPr>
          <p:cNvSpPr txBox="1"/>
          <p:nvPr/>
        </p:nvSpPr>
        <p:spPr>
          <a:xfrm>
            <a:off x="6435587" y="5441593"/>
            <a:ext cx="2117864" cy="393777"/>
          </a:xfrm>
          <a:prstGeom prst="rect">
            <a:avLst/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altLang="ko-KR" sz="1800" b="0" dirty="0">
                <a:cs typeface="B Nazanin" panose="00000400000000000000" pitchFamily="2" charset="-78"/>
              </a:rPr>
              <a:t>اینفوگرافیک</a:t>
            </a:r>
            <a:endParaRPr lang="en-US" altLang="ko-KR" sz="1800" b="0" dirty="0">
              <a:cs typeface="B Nazanin" panose="00000400000000000000" pitchFamily="2" charset="-78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E232EF3-A394-E875-C460-584777A09F4F}"/>
              </a:ext>
            </a:extLst>
          </p:cNvPr>
          <p:cNvGrpSpPr/>
          <p:nvPr/>
        </p:nvGrpSpPr>
        <p:grpSpPr>
          <a:xfrm>
            <a:off x="1301750" y="3233738"/>
            <a:ext cx="3425825" cy="3209925"/>
            <a:chOff x="1301750" y="3233738"/>
            <a:chExt cx="3425825" cy="3209925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D17E6C83-0E54-4A23-BEF4-FEA3FFDC55C7}"/>
                </a:ext>
              </a:extLst>
            </p:cNvPr>
            <p:cNvSpPr/>
            <p:nvPr/>
          </p:nvSpPr>
          <p:spPr bwMode="auto">
            <a:xfrm>
              <a:off x="1301750" y="3736975"/>
              <a:ext cx="1509712" cy="1412875"/>
            </a:xfrm>
            <a:custGeom>
              <a:avLst/>
              <a:gdLst>
                <a:gd name="T0" fmla="*/ 0 w 676"/>
                <a:gd name="T1" fmla="*/ 58 h 633"/>
                <a:gd name="T2" fmla="*/ 24 w 676"/>
                <a:gd name="T3" fmla="*/ 50 h 633"/>
                <a:gd name="T4" fmla="*/ 343 w 676"/>
                <a:gd name="T5" fmla="*/ 25 h 633"/>
                <a:gd name="T6" fmla="*/ 644 w 676"/>
                <a:gd name="T7" fmla="*/ 1 h 633"/>
                <a:gd name="T8" fmla="*/ 667 w 676"/>
                <a:gd name="T9" fmla="*/ 16 h 633"/>
                <a:gd name="T10" fmla="*/ 676 w 676"/>
                <a:gd name="T11" fmla="*/ 129 h 633"/>
                <a:gd name="T12" fmla="*/ 625 w 676"/>
                <a:gd name="T13" fmla="*/ 140 h 633"/>
                <a:gd name="T14" fmla="*/ 619 w 676"/>
                <a:gd name="T15" fmla="*/ 65 h 633"/>
                <a:gd name="T16" fmla="*/ 66 w 676"/>
                <a:gd name="T17" fmla="*/ 109 h 633"/>
                <a:gd name="T18" fmla="*/ 95 w 676"/>
                <a:gd name="T19" fmla="*/ 471 h 633"/>
                <a:gd name="T20" fmla="*/ 188 w 676"/>
                <a:gd name="T21" fmla="*/ 464 h 633"/>
                <a:gd name="T22" fmla="*/ 222 w 676"/>
                <a:gd name="T23" fmla="*/ 339 h 633"/>
                <a:gd name="T24" fmla="*/ 260 w 676"/>
                <a:gd name="T25" fmla="*/ 257 h 633"/>
                <a:gd name="T26" fmla="*/ 325 w 676"/>
                <a:gd name="T27" fmla="*/ 251 h 633"/>
                <a:gd name="T28" fmla="*/ 375 w 676"/>
                <a:gd name="T29" fmla="*/ 314 h 633"/>
                <a:gd name="T30" fmla="*/ 376 w 676"/>
                <a:gd name="T31" fmla="*/ 332 h 633"/>
                <a:gd name="T32" fmla="*/ 319 w 676"/>
                <a:gd name="T33" fmla="*/ 519 h 633"/>
                <a:gd name="T34" fmla="*/ 321 w 676"/>
                <a:gd name="T35" fmla="*/ 598 h 633"/>
                <a:gd name="T36" fmla="*/ 323 w 676"/>
                <a:gd name="T37" fmla="*/ 611 h 633"/>
                <a:gd name="T38" fmla="*/ 236 w 676"/>
                <a:gd name="T39" fmla="*/ 618 h 633"/>
                <a:gd name="T40" fmla="*/ 69 w 676"/>
                <a:gd name="T41" fmla="*/ 631 h 633"/>
                <a:gd name="T42" fmla="*/ 43 w 676"/>
                <a:gd name="T43" fmla="*/ 611 h 633"/>
                <a:gd name="T44" fmla="*/ 33 w 676"/>
                <a:gd name="T45" fmla="*/ 486 h 633"/>
                <a:gd name="T46" fmla="*/ 16 w 676"/>
                <a:gd name="T47" fmla="*/ 275 h 633"/>
                <a:gd name="T48" fmla="*/ 3 w 676"/>
                <a:gd name="T49" fmla="*/ 108 h 633"/>
                <a:gd name="T50" fmla="*/ 0 w 676"/>
                <a:gd name="T51" fmla="*/ 91 h 633"/>
                <a:gd name="T52" fmla="*/ 0 w 676"/>
                <a:gd name="T53" fmla="*/ 58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6" h="633">
                  <a:moveTo>
                    <a:pt x="0" y="58"/>
                  </a:moveTo>
                  <a:cubicBezTo>
                    <a:pt x="8" y="55"/>
                    <a:pt x="16" y="51"/>
                    <a:pt x="24" y="50"/>
                  </a:cubicBezTo>
                  <a:cubicBezTo>
                    <a:pt x="131" y="41"/>
                    <a:pt x="237" y="33"/>
                    <a:pt x="343" y="25"/>
                  </a:cubicBezTo>
                  <a:cubicBezTo>
                    <a:pt x="444" y="17"/>
                    <a:pt x="544" y="9"/>
                    <a:pt x="644" y="1"/>
                  </a:cubicBezTo>
                  <a:cubicBezTo>
                    <a:pt x="657" y="0"/>
                    <a:pt x="666" y="2"/>
                    <a:pt x="667" y="16"/>
                  </a:cubicBezTo>
                  <a:cubicBezTo>
                    <a:pt x="670" y="53"/>
                    <a:pt x="673" y="90"/>
                    <a:pt x="676" y="129"/>
                  </a:cubicBezTo>
                  <a:cubicBezTo>
                    <a:pt x="659" y="133"/>
                    <a:pt x="643" y="136"/>
                    <a:pt x="625" y="140"/>
                  </a:cubicBezTo>
                  <a:cubicBezTo>
                    <a:pt x="623" y="114"/>
                    <a:pt x="621" y="90"/>
                    <a:pt x="619" y="65"/>
                  </a:cubicBezTo>
                  <a:cubicBezTo>
                    <a:pt x="434" y="80"/>
                    <a:pt x="250" y="95"/>
                    <a:pt x="66" y="109"/>
                  </a:cubicBezTo>
                  <a:cubicBezTo>
                    <a:pt x="75" y="230"/>
                    <a:pt x="85" y="350"/>
                    <a:pt x="95" y="471"/>
                  </a:cubicBezTo>
                  <a:cubicBezTo>
                    <a:pt x="127" y="469"/>
                    <a:pt x="158" y="466"/>
                    <a:pt x="188" y="464"/>
                  </a:cubicBezTo>
                  <a:cubicBezTo>
                    <a:pt x="199" y="421"/>
                    <a:pt x="208" y="379"/>
                    <a:pt x="222" y="339"/>
                  </a:cubicBezTo>
                  <a:cubicBezTo>
                    <a:pt x="231" y="310"/>
                    <a:pt x="244" y="282"/>
                    <a:pt x="260" y="257"/>
                  </a:cubicBezTo>
                  <a:cubicBezTo>
                    <a:pt x="279" y="226"/>
                    <a:pt x="300" y="225"/>
                    <a:pt x="325" y="251"/>
                  </a:cubicBezTo>
                  <a:cubicBezTo>
                    <a:pt x="344" y="270"/>
                    <a:pt x="360" y="292"/>
                    <a:pt x="375" y="314"/>
                  </a:cubicBezTo>
                  <a:cubicBezTo>
                    <a:pt x="378" y="318"/>
                    <a:pt x="378" y="328"/>
                    <a:pt x="376" y="332"/>
                  </a:cubicBezTo>
                  <a:cubicBezTo>
                    <a:pt x="342" y="390"/>
                    <a:pt x="322" y="452"/>
                    <a:pt x="319" y="519"/>
                  </a:cubicBezTo>
                  <a:cubicBezTo>
                    <a:pt x="318" y="545"/>
                    <a:pt x="320" y="572"/>
                    <a:pt x="321" y="598"/>
                  </a:cubicBezTo>
                  <a:cubicBezTo>
                    <a:pt x="322" y="602"/>
                    <a:pt x="322" y="606"/>
                    <a:pt x="323" y="611"/>
                  </a:cubicBezTo>
                  <a:cubicBezTo>
                    <a:pt x="293" y="613"/>
                    <a:pt x="264" y="616"/>
                    <a:pt x="236" y="618"/>
                  </a:cubicBezTo>
                  <a:cubicBezTo>
                    <a:pt x="180" y="622"/>
                    <a:pt x="124" y="627"/>
                    <a:pt x="69" y="631"/>
                  </a:cubicBezTo>
                  <a:cubicBezTo>
                    <a:pt x="49" y="633"/>
                    <a:pt x="44" y="630"/>
                    <a:pt x="43" y="611"/>
                  </a:cubicBezTo>
                  <a:cubicBezTo>
                    <a:pt x="39" y="569"/>
                    <a:pt x="36" y="527"/>
                    <a:pt x="33" y="486"/>
                  </a:cubicBezTo>
                  <a:cubicBezTo>
                    <a:pt x="27" y="415"/>
                    <a:pt x="21" y="345"/>
                    <a:pt x="16" y="275"/>
                  </a:cubicBezTo>
                  <a:cubicBezTo>
                    <a:pt x="11" y="220"/>
                    <a:pt x="7" y="164"/>
                    <a:pt x="3" y="108"/>
                  </a:cubicBezTo>
                  <a:cubicBezTo>
                    <a:pt x="2" y="103"/>
                    <a:pt x="1" y="97"/>
                    <a:pt x="0" y="91"/>
                  </a:cubicBezTo>
                  <a:cubicBezTo>
                    <a:pt x="0" y="80"/>
                    <a:pt x="0" y="69"/>
                    <a:pt x="0" y="58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059BAAB-643B-4D53-A664-E82BCD01A1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6700" y="5118100"/>
              <a:ext cx="1757362" cy="1319213"/>
            </a:xfrm>
            <a:custGeom>
              <a:avLst/>
              <a:gdLst>
                <a:gd name="T0" fmla="*/ 788 w 788"/>
                <a:gd name="T1" fmla="*/ 54 h 591"/>
                <a:gd name="T2" fmla="*/ 788 w 788"/>
                <a:gd name="T3" fmla="*/ 591 h 591"/>
                <a:gd name="T4" fmla="*/ 0 w 788"/>
                <a:gd name="T5" fmla="*/ 591 h 591"/>
                <a:gd name="T6" fmla="*/ 0 w 788"/>
                <a:gd name="T7" fmla="*/ 54 h 591"/>
                <a:gd name="T8" fmla="*/ 75 w 788"/>
                <a:gd name="T9" fmla="*/ 54 h 591"/>
                <a:gd name="T10" fmla="*/ 75 w 788"/>
                <a:gd name="T11" fmla="*/ 0 h 591"/>
                <a:gd name="T12" fmla="*/ 238 w 788"/>
                <a:gd name="T13" fmla="*/ 0 h 591"/>
                <a:gd name="T14" fmla="*/ 238 w 788"/>
                <a:gd name="T15" fmla="*/ 54 h 591"/>
                <a:gd name="T16" fmla="*/ 788 w 788"/>
                <a:gd name="T17" fmla="*/ 54 h 591"/>
                <a:gd name="T18" fmla="*/ 283 w 788"/>
                <a:gd name="T19" fmla="*/ 115 h 591"/>
                <a:gd name="T20" fmla="*/ 70 w 788"/>
                <a:gd name="T21" fmla="*/ 328 h 591"/>
                <a:gd name="T22" fmla="*/ 283 w 788"/>
                <a:gd name="T23" fmla="*/ 541 h 591"/>
                <a:gd name="T24" fmla="*/ 496 w 788"/>
                <a:gd name="T25" fmla="*/ 328 h 591"/>
                <a:gd name="T26" fmla="*/ 283 w 788"/>
                <a:gd name="T27" fmla="*/ 115 h 591"/>
                <a:gd name="T28" fmla="*/ 665 w 788"/>
                <a:gd name="T29" fmla="*/ 166 h 591"/>
                <a:gd name="T30" fmla="*/ 698 w 788"/>
                <a:gd name="T31" fmla="*/ 166 h 591"/>
                <a:gd name="T32" fmla="*/ 736 w 788"/>
                <a:gd name="T33" fmla="*/ 129 h 591"/>
                <a:gd name="T34" fmla="*/ 698 w 788"/>
                <a:gd name="T35" fmla="*/ 93 h 591"/>
                <a:gd name="T36" fmla="*/ 634 w 788"/>
                <a:gd name="T37" fmla="*/ 93 h 591"/>
                <a:gd name="T38" fmla="*/ 595 w 788"/>
                <a:gd name="T39" fmla="*/ 130 h 591"/>
                <a:gd name="T40" fmla="*/ 633 w 788"/>
                <a:gd name="T41" fmla="*/ 166 h 591"/>
                <a:gd name="T42" fmla="*/ 665 w 788"/>
                <a:gd name="T43" fmla="*/ 16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88" h="591">
                  <a:moveTo>
                    <a:pt x="788" y="54"/>
                  </a:moveTo>
                  <a:cubicBezTo>
                    <a:pt x="788" y="234"/>
                    <a:pt x="788" y="412"/>
                    <a:pt x="788" y="591"/>
                  </a:cubicBezTo>
                  <a:cubicBezTo>
                    <a:pt x="523" y="591"/>
                    <a:pt x="261" y="591"/>
                    <a:pt x="0" y="591"/>
                  </a:cubicBezTo>
                  <a:cubicBezTo>
                    <a:pt x="0" y="413"/>
                    <a:pt x="0" y="234"/>
                    <a:pt x="0" y="54"/>
                  </a:cubicBezTo>
                  <a:cubicBezTo>
                    <a:pt x="26" y="54"/>
                    <a:pt x="50" y="54"/>
                    <a:pt x="75" y="54"/>
                  </a:cubicBezTo>
                  <a:cubicBezTo>
                    <a:pt x="75" y="35"/>
                    <a:pt x="75" y="18"/>
                    <a:pt x="75" y="0"/>
                  </a:cubicBezTo>
                  <a:cubicBezTo>
                    <a:pt x="130" y="0"/>
                    <a:pt x="183" y="0"/>
                    <a:pt x="238" y="0"/>
                  </a:cubicBezTo>
                  <a:cubicBezTo>
                    <a:pt x="238" y="18"/>
                    <a:pt x="238" y="35"/>
                    <a:pt x="238" y="54"/>
                  </a:cubicBezTo>
                  <a:cubicBezTo>
                    <a:pt x="422" y="54"/>
                    <a:pt x="605" y="54"/>
                    <a:pt x="788" y="54"/>
                  </a:cubicBezTo>
                  <a:close/>
                  <a:moveTo>
                    <a:pt x="283" y="115"/>
                  </a:moveTo>
                  <a:cubicBezTo>
                    <a:pt x="165" y="115"/>
                    <a:pt x="70" y="210"/>
                    <a:pt x="70" y="328"/>
                  </a:cubicBezTo>
                  <a:cubicBezTo>
                    <a:pt x="70" y="446"/>
                    <a:pt x="165" y="541"/>
                    <a:pt x="283" y="541"/>
                  </a:cubicBezTo>
                  <a:cubicBezTo>
                    <a:pt x="400" y="541"/>
                    <a:pt x="496" y="445"/>
                    <a:pt x="496" y="328"/>
                  </a:cubicBezTo>
                  <a:cubicBezTo>
                    <a:pt x="496" y="211"/>
                    <a:pt x="400" y="115"/>
                    <a:pt x="283" y="115"/>
                  </a:cubicBezTo>
                  <a:close/>
                  <a:moveTo>
                    <a:pt x="665" y="166"/>
                  </a:moveTo>
                  <a:cubicBezTo>
                    <a:pt x="676" y="166"/>
                    <a:pt x="687" y="167"/>
                    <a:pt x="698" y="166"/>
                  </a:cubicBezTo>
                  <a:cubicBezTo>
                    <a:pt x="721" y="165"/>
                    <a:pt x="736" y="150"/>
                    <a:pt x="736" y="129"/>
                  </a:cubicBezTo>
                  <a:cubicBezTo>
                    <a:pt x="736" y="109"/>
                    <a:pt x="721" y="93"/>
                    <a:pt x="698" y="93"/>
                  </a:cubicBezTo>
                  <a:cubicBezTo>
                    <a:pt x="677" y="92"/>
                    <a:pt x="655" y="92"/>
                    <a:pt x="634" y="93"/>
                  </a:cubicBezTo>
                  <a:cubicBezTo>
                    <a:pt x="611" y="93"/>
                    <a:pt x="595" y="110"/>
                    <a:pt x="595" y="130"/>
                  </a:cubicBezTo>
                  <a:cubicBezTo>
                    <a:pt x="595" y="149"/>
                    <a:pt x="611" y="165"/>
                    <a:pt x="633" y="166"/>
                  </a:cubicBezTo>
                  <a:cubicBezTo>
                    <a:pt x="644" y="167"/>
                    <a:pt x="654" y="166"/>
                    <a:pt x="665" y="16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1D25E5F1-63A5-49FA-8E29-45BA241551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3900" y="4003675"/>
              <a:ext cx="1865312" cy="1752600"/>
            </a:xfrm>
            <a:custGeom>
              <a:avLst/>
              <a:gdLst>
                <a:gd name="T0" fmla="*/ 768 w 836"/>
                <a:gd name="T1" fmla="*/ 471 h 786"/>
                <a:gd name="T2" fmla="*/ 650 w 836"/>
                <a:gd name="T3" fmla="*/ 395 h 786"/>
                <a:gd name="T4" fmla="*/ 522 w 836"/>
                <a:gd name="T5" fmla="*/ 447 h 786"/>
                <a:gd name="T6" fmla="*/ 344 w 836"/>
                <a:gd name="T7" fmla="*/ 361 h 786"/>
                <a:gd name="T8" fmla="*/ 312 w 836"/>
                <a:gd name="T9" fmla="*/ 363 h 786"/>
                <a:gd name="T10" fmla="*/ 193 w 836"/>
                <a:gd name="T11" fmla="*/ 476 h 786"/>
                <a:gd name="T12" fmla="*/ 293 w 836"/>
                <a:gd name="T13" fmla="*/ 533 h 786"/>
                <a:gd name="T14" fmla="*/ 230 w 836"/>
                <a:gd name="T15" fmla="*/ 634 h 786"/>
                <a:gd name="T16" fmla="*/ 293 w 836"/>
                <a:gd name="T17" fmla="*/ 681 h 786"/>
                <a:gd name="T18" fmla="*/ 290 w 836"/>
                <a:gd name="T19" fmla="*/ 754 h 786"/>
                <a:gd name="T20" fmla="*/ 508 w 836"/>
                <a:gd name="T21" fmla="*/ 51 h 786"/>
                <a:gd name="T22" fmla="*/ 467 w 836"/>
                <a:gd name="T23" fmla="*/ 209 h 786"/>
                <a:gd name="T24" fmla="*/ 363 w 836"/>
                <a:gd name="T25" fmla="*/ 212 h 786"/>
                <a:gd name="T26" fmla="*/ 645 w 836"/>
                <a:gd name="T27" fmla="*/ 348 h 786"/>
                <a:gd name="T28" fmla="*/ 620 w 836"/>
                <a:gd name="T29" fmla="*/ 227 h 786"/>
                <a:gd name="T30" fmla="*/ 645 w 836"/>
                <a:gd name="T31" fmla="*/ 348 h 786"/>
                <a:gd name="T32" fmla="*/ 301 w 836"/>
                <a:gd name="T33" fmla="*/ 334 h 786"/>
                <a:gd name="T34" fmla="*/ 332 w 836"/>
                <a:gd name="T35" fmla="*/ 201 h 786"/>
                <a:gd name="T36" fmla="*/ 191 w 836"/>
                <a:gd name="T37" fmla="*/ 349 h 786"/>
                <a:gd name="T38" fmla="*/ 560 w 836"/>
                <a:gd name="T39" fmla="*/ 102 h 786"/>
                <a:gd name="T40" fmla="*/ 528 w 836"/>
                <a:gd name="T41" fmla="*/ 174 h 786"/>
                <a:gd name="T42" fmla="*/ 177 w 836"/>
                <a:gd name="T43" fmla="*/ 238 h 786"/>
                <a:gd name="T44" fmla="*/ 75 w 836"/>
                <a:gd name="T45" fmla="*/ 353 h 786"/>
                <a:gd name="T46" fmla="*/ 161 w 836"/>
                <a:gd name="T47" fmla="*/ 353 h 786"/>
                <a:gd name="T48" fmla="*/ 679 w 836"/>
                <a:gd name="T49" fmla="*/ 350 h 786"/>
                <a:gd name="T50" fmla="*/ 748 w 836"/>
                <a:gd name="T51" fmla="*/ 297 h 786"/>
                <a:gd name="T52" fmla="*/ 373 w 836"/>
                <a:gd name="T53" fmla="*/ 73 h 786"/>
                <a:gd name="T54" fmla="*/ 232 w 836"/>
                <a:gd name="T55" fmla="*/ 187 h 786"/>
                <a:gd name="T56" fmla="*/ 373 w 836"/>
                <a:gd name="T57" fmla="*/ 73 h 786"/>
                <a:gd name="T58" fmla="*/ 162 w 836"/>
                <a:gd name="T59" fmla="*/ 513 h 786"/>
                <a:gd name="T60" fmla="*/ 98 w 836"/>
                <a:gd name="T61" fmla="*/ 569 h 786"/>
                <a:gd name="T62" fmla="*/ 458 w 836"/>
                <a:gd name="T63" fmla="*/ 167 h 786"/>
                <a:gd name="T64" fmla="*/ 373 w 836"/>
                <a:gd name="T65" fmla="*/ 167 h 786"/>
                <a:gd name="T66" fmla="*/ 67 w 836"/>
                <a:gd name="T67" fmla="*/ 432 h 786"/>
                <a:gd name="T68" fmla="*/ 158 w 836"/>
                <a:gd name="T69" fmla="*/ 393 h 786"/>
                <a:gd name="T70" fmla="*/ 770 w 836"/>
                <a:gd name="T71" fmla="*/ 429 h 786"/>
                <a:gd name="T72" fmla="*/ 216 w 836"/>
                <a:gd name="T73" fmla="*/ 137 h 786"/>
                <a:gd name="T74" fmla="*/ 193 w 836"/>
                <a:gd name="T75" fmla="*/ 194 h 786"/>
                <a:gd name="T76" fmla="*/ 628 w 836"/>
                <a:gd name="T77" fmla="*/ 143 h 786"/>
                <a:gd name="T78" fmla="*/ 708 w 836"/>
                <a:gd name="T79" fmla="*/ 226 h 786"/>
                <a:gd name="T80" fmla="*/ 214 w 836"/>
                <a:gd name="T81" fmla="*/ 714 h 786"/>
                <a:gd name="T82" fmla="*/ 192 w 836"/>
                <a:gd name="T83" fmla="*/ 656 h 786"/>
                <a:gd name="T84" fmla="*/ 214 w 836"/>
                <a:gd name="T85" fmla="*/ 714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36" h="786">
                  <a:moveTo>
                    <a:pt x="796" y="498"/>
                  </a:moveTo>
                  <a:cubicBezTo>
                    <a:pt x="785" y="498"/>
                    <a:pt x="776" y="498"/>
                    <a:pt x="765" y="498"/>
                  </a:cubicBezTo>
                  <a:cubicBezTo>
                    <a:pt x="766" y="490"/>
                    <a:pt x="767" y="482"/>
                    <a:pt x="768" y="471"/>
                  </a:cubicBezTo>
                  <a:cubicBezTo>
                    <a:pt x="732" y="489"/>
                    <a:pt x="697" y="507"/>
                    <a:pt x="654" y="497"/>
                  </a:cubicBezTo>
                  <a:cubicBezTo>
                    <a:pt x="654" y="494"/>
                    <a:pt x="653" y="490"/>
                    <a:pt x="653" y="486"/>
                  </a:cubicBezTo>
                  <a:cubicBezTo>
                    <a:pt x="652" y="455"/>
                    <a:pt x="651" y="425"/>
                    <a:pt x="650" y="395"/>
                  </a:cubicBezTo>
                  <a:cubicBezTo>
                    <a:pt x="650" y="387"/>
                    <a:pt x="648" y="383"/>
                    <a:pt x="638" y="381"/>
                  </a:cubicBezTo>
                  <a:cubicBezTo>
                    <a:pt x="600" y="375"/>
                    <a:pt x="562" y="368"/>
                    <a:pt x="522" y="361"/>
                  </a:cubicBezTo>
                  <a:cubicBezTo>
                    <a:pt x="522" y="392"/>
                    <a:pt x="522" y="419"/>
                    <a:pt x="522" y="447"/>
                  </a:cubicBezTo>
                  <a:cubicBezTo>
                    <a:pt x="512" y="447"/>
                    <a:pt x="502" y="447"/>
                    <a:pt x="490" y="447"/>
                  </a:cubicBezTo>
                  <a:cubicBezTo>
                    <a:pt x="490" y="419"/>
                    <a:pt x="490" y="391"/>
                    <a:pt x="490" y="361"/>
                  </a:cubicBezTo>
                  <a:cubicBezTo>
                    <a:pt x="440" y="361"/>
                    <a:pt x="393" y="361"/>
                    <a:pt x="344" y="361"/>
                  </a:cubicBezTo>
                  <a:cubicBezTo>
                    <a:pt x="344" y="407"/>
                    <a:pt x="344" y="452"/>
                    <a:pt x="344" y="498"/>
                  </a:cubicBezTo>
                  <a:cubicBezTo>
                    <a:pt x="334" y="498"/>
                    <a:pt x="324" y="498"/>
                    <a:pt x="312" y="498"/>
                  </a:cubicBezTo>
                  <a:cubicBezTo>
                    <a:pt x="312" y="454"/>
                    <a:pt x="312" y="410"/>
                    <a:pt x="312" y="363"/>
                  </a:cubicBezTo>
                  <a:cubicBezTo>
                    <a:pt x="272" y="370"/>
                    <a:pt x="236" y="377"/>
                    <a:pt x="199" y="384"/>
                  </a:cubicBezTo>
                  <a:cubicBezTo>
                    <a:pt x="196" y="385"/>
                    <a:pt x="191" y="390"/>
                    <a:pt x="191" y="394"/>
                  </a:cubicBezTo>
                  <a:cubicBezTo>
                    <a:pt x="191" y="421"/>
                    <a:pt x="192" y="449"/>
                    <a:pt x="193" y="476"/>
                  </a:cubicBezTo>
                  <a:cubicBezTo>
                    <a:pt x="193" y="479"/>
                    <a:pt x="199" y="483"/>
                    <a:pt x="202" y="484"/>
                  </a:cubicBezTo>
                  <a:cubicBezTo>
                    <a:pt x="232" y="490"/>
                    <a:pt x="262" y="495"/>
                    <a:pt x="293" y="501"/>
                  </a:cubicBezTo>
                  <a:cubicBezTo>
                    <a:pt x="293" y="511"/>
                    <a:pt x="293" y="521"/>
                    <a:pt x="293" y="533"/>
                  </a:cubicBezTo>
                  <a:cubicBezTo>
                    <a:pt x="260" y="528"/>
                    <a:pt x="229" y="523"/>
                    <a:pt x="193" y="517"/>
                  </a:cubicBezTo>
                  <a:cubicBezTo>
                    <a:pt x="202" y="554"/>
                    <a:pt x="210" y="589"/>
                    <a:pt x="219" y="624"/>
                  </a:cubicBezTo>
                  <a:cubicBezTo>
                    <a:pt x="220" y="628"/>
                    <a:pt x="226" y="632"/>
                    <a:pt x="230" y="634"/>
                  </a:cubicBezTo>
                  <a:cubicBezTo>
                    <a:pt x="245" y="638"/>
                    <a:pt x="261" y="643"/>
                    <a:pt x="276" y="645"/>
                  </a:cubicBezTo>
                  <a:cubicBezTo>
                    <a:pt x="292" y="646"/>
                    <a:pt x="296" y="653"/>
                    <a:pt x="294" y="667"/>
                  </a:cubicBezTo>
                  <a:cubicBezTo>
                    <a:pt x="293" y="671"/>
                    <a:pt x="293" y="675"/>
                    <a:pt x="293" y="681"/>
                  </a:cubicBezTo>
                  <a:cubicBezTo>
                    <a:pt x="274" y="677"/>
                    <a:pt x="256" y="674"/>
                    <a:pt x="234" y="669"/>
                  </a:cubicBezTo>
                  <a:cubicBezTo>
                    <a:pt x="245" y="689"/>
                    <a:pt x="253" y="708"/>
                    <a:pt x="264" y="724"/>
                  </a:cubicBezTo>
                  <a:cubicBezTo>
                    <a:pt x="271" y="735"/>
                    <a:pt x="284" y="742"/>
                    <a:pt x="290" y="754"/>
                  </a:cubicBezTo>
                  <a:cubicBezTo>
                    <a:pt x="295" y="762"/>
                    <a:pt x="294" y="775"/>
                    <a:pt x="295" y="786"/>
                  </a:cubicBezTo>
                  <a:cubicBezTo>
                    <a:pt x="144" y="742"/>
                    <a:pt x="0" y="567"/>
                    <a:pt x="42" y="353"/>
                  </a:cubicBezTo>
                  <a:cubicBezTo>
                    <a:pt x="84" y="133"/>
                    <a:pt x="297" y="0"/>
                    <a:pt x="508" y="51"/>
                  </a:cubicBezTo>
                  <a:cubicBezTo>
                    <a:pt x="732" y="104"/>
                    <a:pt x="836" y="322"/>
                    <a:pt x="796" y="498"/>
                  </a:cubicBezTo>
                  <a:close/>
                  <a:moveTo>
                    <a:pt x="488" y="327"/>
                  </a:moveTo>
                  <a:cubicBezTo>
                    <a:pt x="481" y="287"/>
                    <a:pt x="474" y="248"/>
                    <a:pt x="467" y="209"/>
                  </a:cubicBezTo>
                  <a:cubicBezTo>
                    <a:pt x="466" y="205"/>
                    <a:pt x="460" y="200"/>
                    <a:pt x="456" y="200"/>
                  </a:cubicBezTo>
                  <a:cubicBezTo>
                    <a:pt x="430" y="200"/>
                    <a:pt x="403" y="200"/>
                    <a:pt x="377" y="200"/>
                  </a:cubicBezTo>
                  <a:cubicBezTo>
                    <a:pt x="368" y="200"/>
                    <a:pt x="364" y="204"/>
                    <a:pt x="363" y="212"/>
                  </a:cubicBezTo>
                  <a:cubicBezTo>
                    <a:pt x="357" y="250"/>
                    <a:pt x="351" y="289"/>
                    <a:pt x="345" y="327"/>
                  </a:cubicBezTo>
                  <a:cubicBezTo>
                    <a:pt x="393" y="327"/>
                    <a:pt x="439" y="327"/>
                    <a:pt x="488" y="327"/>
                  </a:cubicBezTo>
                  <a:close/>
                  <a:moveTo>
                    <a:pt x="645" y="348"/>
                  </a:moveTo>
                  <a:cubicBezTo>
                    <a:pt x="645" y="348"/>
                    <a:pt x="646" y="347"/>
                    <a:pt x="646" y="346"/>
                  </a:cubicBezTo>
                  <a:cubicBezTo>
                    <a:pt x="640" y="309"/>
                    <a:pt x="633" y="272"/>
                    <a:pt x="626" y="235"/>
                  </a:cubicBezTo>
                  <a:cubicBezTo>
                    <a:pt x="626" y="232"/>
                    <a:pt x="623" y="228"/>
                    <a:pt x="620" y="227"/>
                  </a:cubicBezTo>
                  <a:cubicBezTo>
                    <a:pt x="582" y="216"/>
                    <a:pt x="542" y="207"/>
                    <a:pt x="501" y="204"/>
                  </a:cubicBezTo>
                  <a:cubicBezTo>
                    <a:pt x="507" y="247"/>
                    <a:pt x="514" y="289"/>
                    <a:pt x="520" y="329"/>
                  </a:cubicBezTo>
                  <a:cubicBezTo>
                    <a:pt x="562" y="335"/>
                    <a:pt x="604" y="342"/>
                    <a:pt x="645" y="348"/>
                  </a:cubicBezTo>
                  <a:close/>
                  <a:moveTo>
                    <a:pt x="191" y="349"/>
                  </a:moveTo>
                  <a:cubicBezTo>
                    <a:pt x="198" y="349"/>
                    <a:pt x="200" y="350"/>
                    <a:pt x="202" y="349"/>
                  </a:cubicBezTo>
                  <a:cubicBezTo>
                    <a:pt x="235" y="344"/>
                    <a:pt x="268" y="338"/>
                    <a:pt x="301" y="334"/>
                  </a:cubicBezTo>
                  <a:cubicBezTo>
                    <a:pt x="313" y="332"/>
                    <a:pt x="314" y="324"/>
                    <a:pt x="315" y="315"/>
                  </a:cubicBezTo>
                  <a:cubicBezTo>
                    <a:pt x="318" y="291"/>
                    <a:pt x="321" y="267"/>
                    <a:pt x="325" y="243"/>
                  </a:cubicBezTo>
                  <a:cubicBezTo>
                    <a:pt x="326" y="231"/>
                    <a:pt x="329" y="219"/>
                    <a:pt x="332" y="201"/>
                  </a:cubicBezTo>
                  <a:cubicBezTo>
                    <a:pt x="293" y="210"/>
                    <a:pt x="257" y="218"/>
                    <a:pt x="221" y="226"/>
                  </a:cubicBezTo>
                  <a:cubicBezTo>
                    <a:pt x="219" y="227"/>
                    <a:pt x="216" y="231"/>
                    <a:pt x="216" y="234"/>
                  </a:cubicBezTo>
                  <a:cubicBezTo>
                    <a:pt x="207" y="271"/>
                    <a:pt x="200" y="309"/>
                    <a:pt x="191" y="349"/>
                  </a:cubicBezTo>
                  <a:close/>
                  <a:moveTo>
                    <a:pt x="615" y="190"/>
                  </a:moveTo>
                  <a:cubicBezTo>
                    <a:pt x="599" y="161"/>
                    <a:pt x="584" y="135"/>
                    <a:pt x="569" y="109"/>
                  </a:cubicBezTo>
                  <a:cubicBezTo>
                    <a:pt x="567" y="106"/>
                    <a:pt x="564" y="103"/>
                    <a:pt x="560" y="102"/>
                  </a:cubicBezTo>
                  <a:cubicBezTo>
                    <a:pt x="527" y="87"/>
                    <a:pt x="493" y="78"/>
                    <a:pt x="456" y="74"/>
                  </a:cubicBezTo>
                  <a:cubicBezTo>
                    <a:pt x="464" y="95"/>
                    <a:pt x="474" y="113"/>
                    <a:pt x="479" y="133"/>
                  </a:cubicBezTo>
                  <a:cubicBezTo>
                    <a:pt x="485" y="160"/>
                    <a:pt x="496" y="178"/>
                    <a:pt x="528" y="174"/>
                  </a:cubicBezTo>
                  <a:cubicBezTo>
                    <a:pt x="528" y="174"/>
                    <a:pt x="529" y="174"/>
                    <a:pt x="530" y="175"/>
                  </a:cubicBezTo>
                  <a:cubicBezTo>
                    <a:pt x="557" y="180"/>
                    <a:pt x="584" y="184"/>
                    <a:pt x="615" y="190"/>
                  </a:cubicBezTo>
                  <a:close/>
                  <a:moveTo>
                    <a:pt x="177" y="238"/>
                  </a:moveTo>
                  <a:cubicBezTo>
                    <a:pt x="150" y="255"/>
                    <a:pt x="125" y="269"/>
                    <a:pt x="100" y="285"/>
                  </a:cubicBezTo>
                  <a:cubicBezTo>
                    <a:pt x="96" y="287"/>
                    <a:pt x="93" y="293"/>
                    <a:pt x="91" y="298"/>
                  </a:cubicBezTo>
                  <a:cubicBezTo>
                    <a:pt x="85" y="316"/>
                    <a:pt x="80" y="334"/>
                    <a:pt x="75" y="353"/>
                  </a:cubicBezTo>
                  <a:cubicBezTo>
                    <a:pt x="72" y="366"/>
                    <a:pt x="71" y="380"/>
                    <a:pt x="68" y="393"/>
                  </a:cubicBezTo>
                  <a:cubicBezTo>
                    <a:pt x="99" y="382"/>
                    <a:pt x="126" y="372"/>
                    <a:pt x="153" y="362"/>
                  </a:cubicBezTo>
                  <a:cubicBezTo>
                    <a:pt x="157" y="360"/>
                    <a:pt x="161" y="356"/>
                    <a:pt x="161" y="353"/>
                  </a:cubicBezTo>
                  <a:cubicBezTo>
                    <a:pt x="167" y="317"/>
                    <a:pt x="172" y="280"/>
                    <a:pt x="177" y="238"/>
                  </a:cubicBezTo>
                  <a:close/>
                  <a:moveTo>
                    <a:pt x="664" y="239"/>
                  </a:moveTo>
                  <a:cubicBezTo>
                    <a:pt x="669" y="279"/>
                    <a:pt x="674" y="315"/>
                    <a:pt x="679" y="350"/>
                  </a:cubicBezTo>
                  <a:cubicBezTo>
                    <a:pt x="680" y="353"/>
                    <a:pt x="682" y="358"/>
                    <a:pt x="685" y="359"/>
                  </a:cubicBezTo>
                  <a:cubicBezTo>
                    <a:pt x="713" y="370"/>
                    <a:pt x="741" y="381"/>
                    <a:pt x="774" y="393"/>
                  </a:cubicBezTo>
                  <a:cubicBezTo>
                    <a:pt x="765" y="359"/>
                    <a:pt x="757" y="328"/>
                    <a:pt x="748" y="297"/>
                  </a:cubicBezTo>
                  <a:cubicBezTo>
                    <a:pt x="747" y="293"/>
                    <a:pt x="745" y="288"/>
                    <a:pt x="742" y="286"/>
                  </a:cubicBezTo>
                  <a:cubicBezTo>
                    <a:pt x="716" y="271"/>
                    <a:pt x="691" y="256"/>
                    <a:pt x="664" y="239"/>
                  </a:cubicBezTo>
                  <a:close/>
                  <a:moveTo>
                    <a:pt x="373" y="73"/>
                  </a:moveTo>
                  <a:cubicBezTo>
                    <a:pt x="344" y="81"/>
                    <a:pt x="318" y="89"/>
                    <a:pt x="292" y="96"/>
                  </a:cubicBezTo>
                  <a:cubicBezTo>
                    <a:pt x="287" y="98"/>
                    <a:pt x="280" y="100"/>
                    <a:pt x="277" y="104"/>
                  </a:cubicBezTo>
                  <a:cubicBezTo>
                    <a:pt x="257" y="129"/>
                    <a:pt x="243" y="157"/>
                    <a:pt x="232" y="187"/>
                  </a:cubicBezTo>
                  <a:cubicBezTo>
                    <a:pt x="266" y="182"/>
                    <a:pt x="299" y="177"/>
                    <a:pt x="332" y="171"/>
                  </a:cubicBezTo>
                  <a:cubicBezTo>
                    <a:pt x="335" y="171"/>
                    <a:pt x="340" y="167"/>
                    <a:pt x="342" y="164"/>
                  </a:cubicBezTo>
                  <a:cubicBezTo>
                    <a:pt x="352" y="136"/>
                    <a:pt x="361" y="107"/>
                    <a:pt x="373" y="73"/>
                  </a:cubicBezTo>
                  <a:close/>
                  <a:moveTo>
                    <a:pt x="178" y="618"/>
                  </a:moveTo>
                  <a:cubicBezTo>
                    <a:pt x="180" y="615"/>
                    <a:pt x="180" y="614"/>
                    <a:pt x="180" y="614"/>
                  </a:cubicBezTo>
                  <a:cubicBezTo>
                    <a:pt x="174" y="580"/>
                    <a:pt x="169" y="546"/>
                    <a:pt x="162" y="513"/>
                  </a:cubicBezTo>
                  <a:cubicBezTo>
                    <a:pt x="162" y="510"/>
                    <a:pt x="159" y="507"/>
                    <a:pt x="157" y="507"/>
                  </a:cubicBezTo>
                  <a:cubicBezTo>
                    <a:pt x="129" y="496"/>
                    <a:pt x="101" y="487"/>
                    <a:pt x="67" y="475"/>
                  </a:cubicBezTo>
                  <a:cubicBezTo>
                    <a:pt x="78" y="509"/>
                    <a:pt x="88" y="539"/>
                    <a:pt x="98" y="569"/>
                  </a:cubicBezTo>
                  <a:cubicBezTo>
                    <a:pt x="99" y="571"/>
                    <a:pt x="101" y="574"/>
                    <a:pt x="104" y="575"/>
                  </a:cubicBezTo>
                  <a:cubicBezTo>
                    <a:pt x="128" y="590"/>
                    <a:pt x="153" y="604"/>
                    <a:pt x="178" y="618"/>
                  </a:cubicBezTo>
                  <a:close/>
                  <a:moveTo>
                    <a:pt x="458" y="167"/>
                  </a:moveTo>
                  <a:cubicBezTo>
                    <a:pt x="444" y="133"/>
                    <a:pt x="431" y="102"/>
                    <a:pt x="418" y="71"/>
                  </a:cubicBezTo>
                  <a:cubicBezTo>
                    <a:pt x="416" y="72"/>
                    <a:pt x="413" y="72"/>
                    <a:pt x="411" y="72"/>
                  </a:cubicBezTo>
                  <a:cubicBezTo>
                    <a:pt x="399" y="103"/>
                    <a:pt x="386" y="134"/>
                    <a:pt x="373" y="167"/>
                  </a:cubicBezTo>
                  <a:cubicBezTo>
                    <a:pt x="403" y="167"/>
                    <a:pt x="429" y="167"/>
                    <a:pt x="458" y="167"/>
                  </a:cubicBezTo>
                  <a:close/>
                  <a:moveTo>
                    <a:pt x="158" y="393"/>
                  </a:moveTo>
                  <a:cubicBezTo>
                    <a:pt x="126" y="407"/>
                    <a:pt x="96" y="419"/>
                    <a:pt x="67" y="432"/>
                  </a:cubicBezTo>
                  <a:cubicBezTo>
                    <a:pt x="67" y="434"/>
                    <a:pt x="67" y="436"/>
                    <a:pt x="67" y="437"/>
                  </a:cubicBezTo>
                  <a:cubicBezTo>
                    <a:pt x="97" y="450"/>
                    <a:pt x="127" y="462"/>
                    <a:pt x="158" y="474"/>
                  </a:cubicBezTo>
                  <a:cubicBezTo>
                    <a:pt x="158" y="447"/>
                    <a:pt x="158" y="422"/>
                    <a:pt x="158" y="393"/>
                  </a:cubicBezTo>
                  <a:close/>
                  <a:moveTo>
                    <a:pt x="682" y="473"/>
                  </a:moveTo>
                  <a:cubicBezTo>
                    <a:pt x="712" y="460"/>
                    <a:pt x="741" y="447"/>
                    <a:pt x="770" y="434"/>
                  </a:cubicBezTo>
                  <a:cubicBezTo>
                    <a:pt x="770" y="433"/>
                    <a:pt x="770" y="431"/>
                    <a:pt x="770" y="429"/>
                  </a:cubicBezTo>
                  <a:cubicBezTo>
                    <a:pt x="741" y="417"/>
                    <a:pt x="713" y="405"/>
                    <a:pt x="682" y="391"/>
                  </a:cubicBezTo>
                  <a:cubicBezTo>
                    <a:pt x="682" y="420"/>
                    <a:pt x="682" y="445"/>
                    <a:pt x="682" y="473"/>
                  </a:cubicBezTo>
                  <a:close/>
                  <a:moveTo>
                    <a:pt x="216" y="137"/>
                  </a:moveTo>
                  <a:cubicBezTo>
                    <a:pt x="181" y="163"/>
                    <a:pt x="153" y="191"/>
                    <a:pt x="129" y="227"/>
                  </a:cubicBezTo>
                  <a:cubicBezTo>
                    <a:pt x="149" y="218"/>
                    <a:pt x="167" y="211"/>
                    <a:pt x="185" y="203"/>
                  </a:cubicBezTo>
                  <a:cubicBezTo>
                    <a:pt x="188" y="202"/>
                    <a:pt x="192" y="198"/>
                    <a:pt x="193" y="194"/>
                  </a:cubicBezTo>
                  <a:cubicBezTo>
                    <a:pt x="201" y="177"/>
                    <a:pt x="208" y="159"/>
                    <a:pt x="216" y="137"/>
                  </a:cubicBezTo>
                  <a:close/>
                  <a:moveTo>
                    <a:pt x="632" y="140"/>
                  </a:moveTo>
                  <a:cubicBezTo>
                    <a:pt x="631" y="141"/>
                    <a:pt x="629" y="142"/>
                    <a:pt x="628" y="143"/>
                  </a:cubicBezTo>
                  <a:cubicBezTo>
                    <a:pt x="635" y="161"/>
                    <a:pt x="641" y="178"/>
                    <a:pt x="648" y="196"/>
                  </a:cubicBezTo>
                  <a:cubicBezTo>
                    <a:pt x="650" y="199"/>
                    <a:pt x="652" y="202"/>
                    <a:pt x="654" y="203"/>
                  </a:cubicBezTo>
                  <a:cubicBezTo>
                    <a:pt x="672" y="211"/>
                    <a:pt x="690" y="219"/>
                    <a:pt x="708" y="226"/>
                  </a:cubicBezTo>
                  <a:cubicBezTo>
                    <a:pt x="710" y="225"/>
                    <a:pt x="711" y="224"/>
                    <a:pt x="712" y="222"/>
                  </a:cubicBezTo>
                  <a:cubicBezTo>
                    <a:pt x="685" y="195"/>
                    <a:pt x="658" y="167"/>
                    <a:pt x="632" y="140"/>
                  </a:cubicBezTo>
                  <a:close/>
                  <a:moveTo>
                    <a:pt x="214" y="714"/>
                  </a:moveTo>
                  <a:cubicBezTo>
                    <a:pt x="216" y="713"/>
                    <a:pt x="217" y="712"/>
                    <a:pt x="218" y="711"/>
                  </a:cubicBezTo>
                  <a:cubicBezTo>
                    <a:pt x="211" y="696"/>
                    <a:pt x="205" y="680"/>
                    <a:pt x="198" y="666"/>
                  </a:cubicBezTo>
                  <a:cubicBezTo>
                    <a:pt x="197" y="662"/>
                    <a:pt x="195" y="658"/>
                    <a:pt x="192" y="656"/>
                  </a:cubicBezTo>
                  <a:cubicBezTo>
                    <a:pt x="175" y="649"/>
                    <a:pt x="157" y="643"/>
                    <a:pt x="140" y="636"/>
                  </a:cubicBezTo>
                  <a:cubicBezTo>
                    <a:pt x="139" y="637"/>
                    <a:pt x="138" y="639"/>
                    <a:pt x="137" y="640"/>
                  </a:cubicBezTo>
                  <a:cubicBezTo>
                    <a:pt x="163" y="665"/>
                    <a:pt x="189" y="690"/>
                    <a:pt x="214" y="714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0" name="Freeform 8">
              <a:extLst>
                <a:ext uri="{FF2B5EF4-FFF2-40B4-BE49-F238E27FC236}">
                  <a16:creationId xmlns:a16="http://schemas.microsoft.com/office/drawing/2014/main" id="{DBBA70F5-3D0E-467F-9996-29B17D470C03}"/>
                </a:ext>
              </a:extLst>
            </p:cNvPr>
            <p:cNvSpPr/>
            <p:nvPr/>
          </p:nvSpPr>
          <p:spPr bwMode="auto">
            <a:xfrm>
              <a:off x="3370263" y="3233738"/>
              <a:ext cx="1357312" cy="1343025"/>
            </a:xfrm>
            <a:custGeom>
              <a:avLst/>
              <a:gdLst>
                <a:gd name="T0" fmla="*/ 156 w 608"/>
                <a:gd name="T1" fmla="*/ 0 h 602"/>
                <a:gd name="T2" fmla="*/ 252 w 608"/>
                <a:gd name="T3" fmla="*/ 98 h 602"/>
                <a:gd name="T4" fmla="*/ 278 w 608"/>
                <a:gd name="T5" fmla="*/ 229 h 602"/>
                <a:gd name="T6" fmla="*/ 282 w 608"/>
                <a:gd name="T7" fmla="*/ 291 h 602"/>
                <a:gd name="T8" fmla="*/ 289 w 608"/>
                <a:gd name="T9" fmla="*/ 306 h 602"/>
                <a:gd name="T10" fmla="*/ 305 w 608"/>
                <a:gd name="T11" fmla="*/ 277 h 602"/>
                <a:gd name="T12" fmla="*/ 318 w 608"/>
                <a:gd name="T13" fmla="*/ 249 h 602"/>
                <a:gd name="T14" fmla="*/ 306 w 608"/>
                <a:gd name="T15" fmla="*/ 296 h 602"/>
                <a:gd name="T16" fmla="*/ 355 w 608"/>
                <a:gd name="T17" fmla="*/ 281 h 602"/>
                <a:gd name="T18" fmla="*/ 356 w 608"/>
                <a:gd name="T19" fmla="*/ 282 h 602"/>
                <a:gd name="T20" fmla="*/ 299 w 608"/>
                <a:gd name="T21" fmla="*/ 309 h 602"/>
                <a:gd name="T22" fmla="*/ 300 w 608"/>
                <a:gd name="T23" fmla="*/ 317 h 602"/>
                <a:gd name="T24" fmla="*/ 343 w 608"/>
                <a:gd name="T25" fmla="*/ 323 h 602"/>
                <a:gd name="T26" fmla="*/ 426 w 608"/>
                <a:gd name="T27" fmla="*/ 320 h 602"/>
                <a:gd name="T28" fmla="*/ 608 w 608"/>
                <a:gd name="T29" fmla="*/ 437 h 602"/>
                <a:gd name="T30" fmla="*/ 437 w 608"/>
                <a:gd name="T31" fmla="*/ 500 h 602"/>
                <a:gd name="T32" fmla="*/ 396 w 608"/>
                <a:gd name="T33" fmla="*/ 495 h 602"/>
                <a:gd name="T34" fmla="*/ 335 w 608"/>
                <a:gd name="T35" fmla="*/ 466 h 602"/>
                <a:gd name="T36" fmla="*/ 330 w 608"/>
                <a:gd name="T37" fmla="*/ 523 h 602"/>
                <a:gd name="T38" fmla="*/ 253 w 608"/>
                <a:gd name="T39" fmla="*/ 597 h 602"/>
                <a:gd name="T40" fmla="*/ 204 w 608"/>
                <a:gd name="T41" fmla="*/ 584 h 602"/>
                <a:gd name="T42" fmla="*/ 176 w 608"/>
                <a:gd name="T43" fmla="*/ 486 h 602"/>
                <a:gd name="T44" fmla="*/ 187 w 608"/>
                <a:gd name="T45" fmla="*/ 436 h 602"/>
                <a:gd name="T46" fmla="*/ 168 w 608"/>
                <a:gd name="T47" fmla="*/ 456 h 602"/>
                <a:gd name="T48" fmla="*/ 133 w 608"/>
                <a:gd name="T49" fmla="*/ 488 h 602"/>
                <a:gd name="T50" fmla="*/ 121 w 608"/>
                <a:gd name="T51" fmla="*/ 488 h 602"/>
                <a:gd name="T52" fmla="*/ 119 w 608"/>
                <a:gd name="T53" fmla="*/ 475 h 602"/>
                <a:gd name="T54" fmla="*/ 144 w 608"/>
                <a:gd name="T55" fmla="*/ 444 h 602"/>
                <a:gd name="T56" fmla="*/ 168 w 608"/>
                <a:gd name="T57" fmla="*/ 416 h 602"/>
                <a:gd name="T58" fmla="*/ 112 w 608"/>
                <a:gd name="T59" fmla="*/ 434 h 602"/>
                <a:gd name="T60" fmla="*/ 57 w 608"/>
                <a:gd name="T61" fmla="*/ 429 h 602"/>
                <a:gd name="T62" fmla="*/ 29 w 608"/>
                <a:gd name="T63" fmla="*/ 411 h 602"/>
                <a:gd name="T64" fmla="*/ 11 w 608"/>
                <a:gd name="T65" fmla="*/ 343 h 602"/>
                <a:gd name="T66" fmla="*/ 104 w 608"/>
                <a:gd name="T67" fmla="*/ 275 h 602"/>
                <a:gd name="T68" fmla="*/ 135 w 608"/>
                <a:gd name="T69" fmla="*/ 273 h 602"/>
                <a:gd name="T70" fmla="*/ 105 w 608"/>
                <a:gd name="T71" fmla="*/ 214 h 602"/>
                <a:gd name="T72" fmla="*/ 100 w 608"/>
                <a:gd name="T73" fmla="*/ 159 h 602"/>
                <a:gd name="T74" fmla="*/ 156 w 608"/>
                <a:gd name="T7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8" h="602">
                  <a:moveTo>
                    <a:pt x="156" y="0"/>
                  </a:moveTo>
                  <a:cubicBezTo>
                    <a:pt x="201" y="22"/>
                    <a:pt x="230" y="57"/>
                    <a:pt x="252" y="98"/>
                  </a:cubicBezTo>
                  <a:cubicBezTo>
                    <a:pt x="275" y="138"/>
                    <a:pt x="284" y="182"/>
                    <a:pt x="278" y="229"/>
                  </a:cubicBezTo>
                  <a:cubicBezTo>
                    <a:pt x="275" y="249"/>
                    <a:pt x="280" y="270"/>
                    <a:pt x="282" y="291"/>
                  </a:cubicBezTo>
                  <a:cubicBezTo>
                    <a:pt x="282" y="294"/>
                    <a:pt x="285" y="298"/>
                    <a:pt x="289" y="306"/>
                  </a:cubicBezTo>
                  <a:cubicBezTo>
                    <a:pt x="296" y="294"/>
                    <a:pt x="301" y="286"/>
                    <a:pt x="305" y="277"/>
                  </a:cubicBezTo>
                  <a:cubicBezTo>
                    <a:pt x="310" y="267"/>
                    <a:pt x="313" y="258"/>
                    <a:pt x="318" y="249"/>
                  </a:cubicBezTo>
                  <a:cubicBezTo>
                    <a:pt x="314" y="264"/>
                    <a:pt x="310" y="279"/>
                    <a:pt x="306" y="296"/>
                  </a:cubicBezTo>
                  <a:cubicBezTo>
                    <a:pt x="323" y="291"/>
                    <a:pt x="339" y="286"/>
                    <a:pt x="355" y="281"/>
                  </a:cubicBezTo>
                  <a:cubicBezTo>
                    <a:pt x="355" y="282"/>
                    <a:pt x="355" y="282"/>
                    <a:pt x="356" y="282"/>
                  </a:cubicBezTo>
                  <a:cubicBezTo>
                    <a:pt x="337" y="291"/>
                    <a:pt x="318" y="300"/>
                    <a:pt x="299" y="309"/>
                  </a:cubicBezTo>
                  <a:cubicBezTo>
                    <a:pt x="300" y="312"/>
                    <a:pt x="300" y="315"/>
                    <a:pt x="300" y="317"/>
                  </a:cubicBezTo>
                  <a:cubicBezTo>
                    <a:pt x="314" y="319"/>
                    <a:pt x="329" y="323"/>
                    <a:pt x="343" y="323"/>
                  </a:cubicBezTo>
                  <a:cubicBezTo>
                    <a:pt x="370" y="323"/>
                    <a:pt x="399" y="317"/>
                    <a:pt x="426" y="320"/>
                  </a:cubicBezTo>
                  <a:cubicBezTo>
                    <a:pt x="504" y="329"/>
                    <a:pt x="564" y="368"/>
                    <a:pt x="608" y="437"/>
                  </a:cubicBezTo>
                  <a:cubicBezTo>
                    <a:pt x="549" y="459"/>
                    <a:pt x="493" y="481"/>
                    <a:pt x="437" y="500"/>
                  </a:cubicBezTo>
                  <a:cubicBezTo>
                    <a:pt x="425" y="504"/>
                    <a:pt x="409" y="500"/>
                    <a:pt x="396" y="495"/>
                  </a:cubicBezTo>
                  <a:cubicBezTo>
                    <a:pt x="375" y="487"/>
                    <a:pt x="355" y="476"/>
                    <a:pt x="335" y="466"/>
                  </a:cubicBezTo>
                  <a:cubicBezTo>
                    <a:pt x="333" y="485"/>
                    <a:pt x="334" y="505"/>
                    <a:pt x="330" y="523"/>
                  </a:cubicBezTo>
                  <a:cubicBezTo>
                    <a:pt x="321" y="565"/>
                    <a:pt x="291" y="586"/>
                    <a:pt x="253" y="597"/>
                  </a:cubicBezTo>
                  <a:cubicBezTo>
                    <a:pt x="235" y="602"/>
                    <a:pt x="218" y="597"/>
                    <a:pt x="204" y="584"/>
                  </a:cubicBezTo>
                  <a:cubicBezTo>
                    <a:pt x="176" y="557"/>
                    <a:pt x="161" y="526"/>
                    <a:pt x="176" y="486"/>
                  </a:cubicBezTo>
                  <a:cubicBezTo>
                    <a:pt x="181" y="470"/>
                    <a:pt x="185" y="454"/>
                    <a:pt x="187" y="436"/>
                  </a:cubicBezTo>
                  <a:cubicBezTo>
                    <a:pt x="180" y="443"/>
                    <a:pt x="175" y="450"/>
                    <a:pt x="168" y="456"/>
                  </a:cubicBezTo>
                  <a:cubicBezTo>
                    <a:pt x="156" y="467"/>
                    <a:pt x="145" y="478"/>
                    <a:pt x="133" y="488"/>
                  </a:cubicBezTo>
                  <a:cubicBezTo>
                    <a:pt x="130" y="490"/>
                    <a:pt x="122" y="490"/>
                    <a:pt x="121" y="488"/>
                  </a:cubicBezTo>
                  <a:cubicBezTo>
                    <a:pt x="118" y="485"/>
                    <a:pt x="117" y="478"/>
                    <a:pt x="119" y="475"/>
                  </a:cubicBezTo>
                  <a:cubicBezTo>
                    <a:pt x="126" y="464"/>
                    <a:pt x="135" y="454"/>
                    <a:pt x="144" y="444"/>
                  </a:cubicBezTo>
                  <a:cubicBezTo>
                    <a:pt x="152" y="435"/>
                    <a:pt x="161" y="427"/>
                    <a:pt x="168" y="416"/>
                  </a:cubicBezTo>
                  <a:cubicBezTo>
                    <a:pt x="149" y="422"/>
                    <a:pt x="130" y="428"/>
                    <a:pt x="112" y="434"/>
                  </a:cubicBezTo>
                  <a:cubicBezTo>
                    <a:pt x="93" y="441"/>
                    <a:pt x="74" y="439"/>
                    <a:pt x="57" y="429"/>
                  </a:cubicBezTo>
                  <a:cubicBezTo>
                    <a:pt x="48" y="423"/>
                    <a:pt x="39" y="417"/>
                    <a:pt x="29" y="411"/>
                  </a:cubicBezTo>
                  <a:cubicBezTo>
                    <a:pt x="0" y="395"/>
                    <a:pt x="2" y="364"/>
                    <a:pt x="11" y="343"/>
                  </a:cubicBezTo>
                  <a:cubicBezTo>
                    <a:pt x="27" y="302"/>
                    <a:pt x="57" y="275"/>
                    <a:pt x="104" y="275"/>
                  </a:cubicBezTo>
                  <a:cubicBezTo>
                    <a:pt x="114" y="275"/>
                    <a:pt x="124" y="274"/>
                    <a:pt x="135" y="273"/>
                  </a:cubicBezTo>
                  <a:cubicBezTo>
                    <a:pt x="125" y="253"/>
                    <a:pt x="115" y="233"/>
                    <a:pt x="105" y="214"/>
                  </a:cubicBezTo>
                  <a:cubicBezTo>
                    <a:pt x="96" y="196"/>
                    <a:pt x="93" y="178"/>
                    <a:pt x="100" y="159"/>
                  </a:cubicBezTo>
                  <a:cubicBezTo>
                    <a:pt x="118" y="106"/>
                    <a:pt x="137" y="53"/>
                    <a:pt x="156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1" name="Freeform 9">
              <a:extLst>
                <a:ext uri="{FF2B5EF4-FFF2-40B4-BE49-F238E27FC236}">
                  <a16:creationId xmlns:a16="http://schemas.microsoft.com/office/drawing/2014/main" id="{73CEFAF2-E6F4-40A2-A41D-24182F51E5B8}"/>
                </a:ext>
              </a:extLst>
            </p:cNvPr>
            <p:cNvSpPr/>
            <p:nvPr/>
          </p:nvSpPr>
          <p:spPr bwMode="auto">
            <a:xfrm>
              <a:off x="1546225" y="5187950"/>
              <a:ext cx="1177925" cy="1255713"/>
            </a:xfrm>
            <a:custGeom>
              <a:avLst/>
              <a:gdLst>
                <a:gd name="T0" fmla="*/ 528 w 528"/>
                <a:gd name="T1" fmla="*/ 436 h 563"/>
                <a:gd name="T2" fmla="*/ 528 w 528"/>
                <a:gd name="T3" fmla="*/ 563 h 563"/>
                <a:gd name="T4" fmla="*/ 392 w 528"/>
                <a:gd name="T5" fmla="*/ 533 h 563"/>
                <a:gd name="T6" fmla="*/ 186 w 528"/>
                <a:gd name="T7" fmla="*/ 428 h 563"/>
                <a:gd name="T8" fmla="*/ 96 w 528"/>
                <a:gd name="T9" fmla="*/ 295 h 563"/>
                <a:gd name="T10" fmla="*/ 0 w 528"/>
                <a:gd name="T11" fmla="*/ 295 h 563"/>
                <a:gd name="T12" fmla="*/ 164 w 528"/>
                <a:gd name="T13" fmla="*/ 0 h 563"/>
                <a:gd name="T14" fmla="*/ 308 w 528"/>
                <a:gd name="T15" fmla="*/ 297 h 563"/>
                <a:gd name="T16" fmla="*/ 233 w 528"/>
                <a:gd name="T17" fmla="*/ 297 h 563"/>
                <a:gd name="T18" fmla="*/ 368 w 528"/>
                <a:gd name="T19" fmla="*/ 394 h 563"/>
                <a:gd name="T20" fmla="*/ 528 w 528"/>
                <a:gd name="T21" fmla="*/ 436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8" h="563">
                  <a:moveTo>
                    <a:pt x="528" y="436"/>
                  </a:moveTo>
                  <a:cubicBezTo>
                    <a:pt x="528" y="478"/>
                    <a:pt x="528" y="518"/>
                    <a:pt x="528" y="563"/>
                  </a:cubicBezTo>
                  <a:cubicBezTo>
                    <a:pt x="481" y="553"/>
                    <a:pt x="436" y="546"/>
                    <a:pt x="392" y="533"/>
                  </a:cubicBezTo>
                  <a:cubicBezTo>
                    <a:pt x="316" y="512"/>
                    <a:pt x="246" y="479"/>
                    <a:pt x="186" y="428"/>
                  </a:cubicBezTo>
                  <a:cubicBezTo>
                    <a:pt x="144" y="392"/>
                    <a:pt x="112" y="350"/>
                    <a:pt x="96" y="295"/>
                  </a:cubicBezTo>
                  <a:cubicBezTo>
                    <a:pt x="66" y="295"/>
                    <a:pt x="35" y="295"/>
                    <a:pt x="0" y="295"/>
                  </a:cubicBezTo>
                  <a:cubicBezTo>
                    <a:pt x="53" y="195"/>
                    <a:pt x="98" y="94"/>
                    <a:pt x="164" y="0"/>
                  </a:cubicBezTo>
                  <a:cubicBezTo>
                    <a:pt x="196" y="110"/>
                    <a:pt x="257" y="200"/>
                    <a:pt x="308" y="297"/>
                  </a:cubicBezTo>
                  <a:cubicBezTo>
                    <a:pt x="283" y="297"/>
                    <a:pt x="259" y="297"/>
                    <a:pt x="233" y="297"/>
                  </a:cubicBezTo>
                  <a:cubicBezTo>
                    <a:pt x="270" y="345"/>
                    <a:pt x="317" y="372"/>
                    <a:pt x="368" y="394"/>
                  </a:cubicBezTo>
                  <a:cubicBezTo>
                    <a:pt x="419" y="416"/>
                    <a:pt x="472" y="428"/>
                    <a:pt x="528" y="43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2" name="Freeform 10">
              <a:extLst>
                <a:ext uri="{FF2B5EF4-FFF2-40B4-BE49-F238E27FC236}">
                  <a16:creationId xmlns:a16="http://schemas.microsoft.com/office/drawing/2014/main" id="{B6F880F2-0717-4FEA-895A-443F0F67EEFD}"/>
                </a:ext>
              </a:extLst>
            </p:cNvPr>
            <p:cNvSpPr/>
            <p:nvPr/>
          </p:nvSpPr>
          <p:spPr bwMode="auto">
            <a:xfrm>
              <a:off x="3889375" y="4813300"/>
              <a:ext cx="330200" cy="334963"/>
            </a:xfrm>
            <a:custGeom>
              <a:avLst/>
              <a:gdLst>
                <a:gd name="T0" fmla="*/ 148 w 148"/>
                <a:gd name="T1" fmla="*/ 150 h 150"/>
                <a:gd name="T2" fmla="*/ 25 w 148"/>
                <a:gd name="T3" fmla="*/ 150 h 150"/>
                <a:gd name="T4" fmla="*/ 0 w 148"/>
                <a:gd name="T5" fmla="*/ 124 h 150"/>
                <a:gd name="T6" fmla="*/ 0 w 148"/>
                <a:gd name="T7" fmla="*/ 3 h 150"/>
                <a:gd name="T8" fmla="*/ 148 w 148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50">
                  <a:moveTo>
                    <a:pt x="148" y="150"/>
                  </a:moveTo>
                  <a:cubicBezTo>
                    <a:pt x="106" y="150"/>
                    <a:pt x="66" y="150"/>
                    <a:pt x="25" y="150"/>
                  </a:cubicBezTo>
                  <a:cubicBezTo>
                    <a:pt x="22" y="137"/>
                    <a:pt x="17" y="125"/>
                    <a:pt x="0" y="124"/>
                  </a:cubicBezTo>
                  <a:cubicBezTo>
                    <a:pt x="0" y="83"/>
                    <a:pt x="0" y="43"/>
                    <a:pt x="0" y="3"/>
                  </a:cubicBezTo>
                  <a:cubicBezTo>
                    <a:pt x="74" y="0"/>
                    <a:pt x="142" y="54"/>
                    <a:pt x="148" y="15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3" name="Freeform 11">
              <a:extLst>
                <a:ext uri="{FF2B5EF4-FFF2-40B4-BE49-F238E27FC236}">
                  <a16:creationId xmlns:a16="http://schemas.microsoft.com/office/drawing/2014/main" id="{E9936C94-1CC6-4C2D-8D11-167519E5EFB8}"/>
                </a:ext>
              </a:extLst>
            </p:cNvPr>
            <p:cNvSpPr/>
            <p:nvPr/>
          </p:nvSpPr>
          <p:spPr bwMode="auto">
            <a:xfrm>
              <a:off x="2103438" y="4022725"/>
              <a:ext cx="350837" cy="201613"/>
            </a:xfrm>
            <a:custGeom>
              <a:avLst/>
              <a:gdLst>
                <a:gd name="T0" fmla="*/ 76 w 157"/>
                <a:gd name="T1" fmla="*/ 89 h 90"/>
                <a:gd name="T2" fmla="*/ 41 w 157"/>
                <a:gd name="T3" fmla="*/ 89 h 90"/>
                <a:gd name="T4" fmla="*/ 22 w 157"/>
                <a:gd name="T5" fmla="*/ 86 h 90"/>
                <a:gd name="T6" fmla="*/ 0 w 157"/>
                <a:gd name="T7" fmla="*/ 61 h 90"/>
                <a:gd name="T8" fmla="*/ 24 w 157"/>
                <a:gd name="T9" fmla="*/ 36 h 90"/>
                <a:gd name="T10" fmla="*/ 42 w 157"/>
                <a:gd name="T11" fmla="*/ 23 h 90"/>
                <a:gd name="T12" fmla="*/ 115 w 157"/>
                <a:gd name="T13" fmla="*/ 23 h 90"/>
                <a:gd name="T14" fmla="*/ 130 w 157"/>
                <a:gd name="T15" fmla="*/ 34 h 90"/>
                <a:gd name="T16" fmla="*/ 156 w 157"/>
                <a:gd name="T17" fmla="*/ 60 h 90"/>
                <a:gd name="T18" fmla="*/ 130 w 157"/>
                <a:gd name="T19" fmla="*/ 86 h 90"/>
                <a:gd name="T20" fmla="*/ 77 w 157"/>
                <a:gd name="T21" fmla="*/ 90 h 90"/>
                <a:gd name="T22" fmla="*/ 76 w 157"/>
                <a:gd name="T23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90">
                  <a:moveTo>
                    <a:pt x="76" y="89"/>
                  </a:moveTo>
                  <a:cubicBezTo>
                    <a:pt x="65" y="89"/>
                    <a:pt x="53" y="89"/>
                    <a:pt x="41" y="89"/>
                  </a:cubicBezTo>
                  <a:cubicBezTo>
                    <a:pt x="34" y="88"/>
                    <a:pt x="28" y="88"/>
                    <a:pt x="22" y="86"/>
                  </a:cubicBezTo>
                  <a:cubicBezTo>
                    <a:pt x="10" y="81"/>
                    <a:pt x="0" y="75"/>
                    <a:pt x="0" y="61"/>
                  </a:cubicBezTo>
                  <a:cubicBezTo>
                    <a:pt x="0" y="46"/>
                    <a:pt x="12" y="39"/>
                    <a:pt x="24" y="36"/>
                  </a:cubicBezTo>
                  <a:cubicBezTo>
                    <a:pt x="32" y="34"/>
                    <a:pt x="37" y="31"/>
                    <a:pt x="42" y="23"/>
                  </a:cubicBezTo>
                  <a:cubicBezTo>
                    <a:pt x="56" y="0"/>
                    <a:pt x="100" y="1"/>
                    <a:pt x="115" y="23"/>
                  </a:cubicBezTo>
                  <a:cubicBezTo>
                    <a:pt x="118" y="28"/>
                    <a:pt x="124" y="33"/>
                    <a:pt x="130" y="34"/>
                  </a:cubicBezTo>
                  <a:cubicBezTo>
                    <a:pt x="146" y="39"/>
                    <a:pt x="157" y="49"/>
                    <a:pt x="156" y="60"/>
                  </a:cubicBezTo>
                  <a:cubicBezTo>
                    <a:pt x="155" y="76"/>
                    <a:pt x="144" y="84"/>
                    <a:pt x="130" y="86"/>
                  </a:cubicBezTo>
                  <a:cubicBezTo>
                    <a:pt x="112" y="88"/>
                    <a:pt x="94" y="89"/>
                    <a:pt x="77" y="90"/>
                  </a:cubicBezTo>
                  <a:cubicBezTo>
                    <a:pt x="77" y="89"/>
                    <a:pt x="76" y="89"/>
                    <a:pt x="76" y="89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4" name="Freeform 12">
              <a:extLst>
                <a:ext uri="{FF2B5EF4-FFF2-40B4-BE49-F238E27FC236}">
                  <a16:creationId xmlns:a16="http://schemas.microsoft.com/office/drawing/2014/main" id="{57B607B8-36CF-42BA-B2E7-FC22F610DC10}"/>
                </a:ext>
              </a:extLst>
            </p:cNvPr>
            <p:cNvSpPr/>
            <p:nvPr/>
          </p:nvSpPr>
          <p:spPr bwMode="auto">
            <a:xfrm>
              <a:off x="1574800" y="4021138"/>
              <a:ext cx="358775" cy="203200"/>
            </a:xfrm>
            <a:custGeom>
              <a:avLst/>
              <a:gdLst>
                <a:gd name="T0" fmla="*/ 78 w 161"/>
                <a:gd name="T1" fmla="*/ 90 h 91"/>
                <a:gd name="T2" fmla="*/ 42 w 161"/>
                <a:gd name="T3" fmla="*/ 90 h 91"/>
                <a:gd name="T4" fmla="*/ 23 w 161"/>
                <a:gd name="T5" fmla="*/ 87 h 91"/>
                <a:gd name="T6" fmla="*/ 0 w 161"/>
                <a:gd name="T7" fmla="*/ 61 h 91"/>
                <a:gd name="T8" fmla="*/ 25 w 161"/>
                <a:gd name="T9" fmla="*/ 37 h 91"/>
                <a:gd name="T10" fmla="*/ 42 w 161"/>
                <a:gd name="T11" fmla="*/ 24 h 91"/>
                <a:gd name="T12" fmla="*/ 116 w 161"/>
                <a:gd name="T13" fmla="*/ 25 h 91"/>
                <a:gd name="T14" fmla="*/ 129 w 161"/>
                <a:gd name="T15" fmla="*/ 36 h 91"/>
                <a:gd name="T16" fmla="*/ 147 w 161"/>
                <a:gd name="T17" fmla="*/ 43 h 91"/>
                <a:gd name="T18" fmla="*/ 146 w 161"/>
                <a:gd name="T19" fmla="*/ 80 h 91"/>
                <a:gd name="T20" fmla="*/ 116 w 161"/>
                <a:gd name="T21" fmla="*/ 89 h 91"/>
                <a:gd name="T22" fmla="*/ 78 w 161"/>
                <a:gd name="T23" fmla="*/ 90 h 91"/>
                <a:gd name="T24" fmla="*/ 78 w 161"/>
                <a:gd name="T25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91">
                  <a:moveTo>
                    <a:pt x="78" y="90"/>
                  </a:moveTo>
                  <a:cubicBezTo>
                    <a:pt x="66" y="90"/>
                    <a:pt x="54" y="90"/>
                    <a:pt x="42" y="90"/>
                  </a:cubicBezTo>
                  <a:cubicBezTo>
                    <a:pt x="35" y="89"/>
                    <a:pt x="29" y="89"/>
                    <a:pt x="23" y="87"/>
                  </a:cubicBezTo>
                  <a:cubicBezTo>
                    <a:pt x="11" y="83"/>
                    <a:pt x="0" y="76"/>
                    <a:pt x="0" y="61"/>
                  </a:cubicBezTo>
                  <a:cubicBezTo>
                    <a:pt x="1" y="46"/>
                    <a:pt x="13" y="40"/>
                    <a:pt x="25" y="37"/>
                  </a:cubicBezTo>
                  <a:cubicBezTo>
                    <a:pt x="33" y="35"/>
                    <a:pt x="38" y="32"/>
                    <a:pt x="42" y="24"/>
                  </a:cubicBezTo>
                  <a:cubicBezTo>
                    <a:pt x="56" y="0"/>
                    <a:pt x="101" y="2"/>
                    <a:pt x="116" y="25"/>
                  </a:cubicBezTo>
                  <a:cubicBezTo>
                    <a:pt x="119" y="30"/>
                    <a:pt x="124" y="33"/>
                    <a:pt x="129" y="36"/>
                  </a:cubicBezTo>
                  <a:cubicBezTo>
                    <a:pt x="135" y="39"/>
                    <a:pt x="142" y="40"/>
                    <a:pt x="147" y="43"/>
                  </a:cubicBezTo>
                  <a:cubicBezTo>
                    <a:pt x="161" y="54"/>
                    <a:pt x="161" y="71"/>
                    <a:pt x="146" y="80"/>
                  </a:cubicBezTo>
                  <a:cubicBezTo>
                    <a:pt x="137" y="86"/>
                    <a:pt x="126" y="88"/>
                    <a:pt x="116" y="89"/>
                  </a:cubicBezTo>
                  <a:cubicBezTo>
                    <a:pt x="104" y="91"/>
                    <a:pt x="90" y="90"/>
                    <a:pt x="78" y="90"/>
                  </a:cubicBezTo>
                  <a:cubicBezTo>
                    <a:pt x="78" y="90"/>
                    <a:pt x="78" y="90"/>
                    <a:pt x="78" y="9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5" name="Freeform 13">
              <a:extLst>
                <a:ext uri="{FF2B5EF4-FFF2-40B4-BE49-F238E27FC236}">
                  <a16:creationId xmlns:a16="http://schemas.microsoft.com/office/drawing/2014/main" id="{F0C9E005-C9E4-491C-8AC8-1A9B55C2E29E}"/>
                </a:ext>
              </a:extLst>
            </p:cNvPr>
            <p:cNvSpPr/>
            <p:nvPr/>
          </p:nvSpPr>
          <p:spPr bwMode="auto">
            <a:xfrm>
              <a:off x="4197350" y="3830638"/>
              <a:ext cx="144462" cy="22225"/>
            </a:xfrm>
            <a:custGeom>
              <a:avLst/>
              <a:gdLst>
                <a:gd name="T0" fmla="*/ 0 w 65"/>
                <a:gd name="T1" fmla="*/ 10 h 10"/>
                <a:gd name="T2" fmla="*/ 65 w 65"/>
                <a:gd name="T3" fmla="*/ 10 h 10"/>
                <a:gd name="T4" fmla="*/ 0 w 65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0">
                  <a:moveTo>
                    <a:pt x="0" y="10"/>
                  </a:moveTo>
                  <a:cubicBezTo>
                    <a:pt x="26" y="0"/>
                    <a:pt x="49" y="0"/>
                    <a:pt x="65" y="10"/>
                  </a:cubicBezTo>
                  <a:cubicBezTo>
                    <a:pt x="42" y="10"/>
                    <a:pt x="22" y="10"/>
                    <a:pt x="0" y="1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C0B047C1-1EBD-467F-BBFC-65676531E5CC}"/>
                </a:ext>
              </a:extLst>
            </p:cNvPr>
            <p:cNvSpPr/>
            <p:nvPr/>
          </p:nvSpPr>
          <p:spPr bwMode="auto">
            <a:xfrm>
              <a:off x="4079875" y="3614738"/>
              <a:ext cx="31750" cy="131763"/>
            </a:xfrm>
            <a:custGeom>
              <a:avLst/>
              <a:gdLst>
                <a:gd name="T0" fmla="*/ 4 w 14"/>
                <a:gd name="T1" fmla="*/ 59 h 59"/>
                <a:gd name="T2" fmla="*/ 0 w 14"/>
                <a:gd name="T3" fmla="*/ 0 h 59"/>
                <a:gd name="T4" fmla="*/ 6 w 14"/>
                <a:gd name="T5" fmla="*/ 0 h 59"/>
                <a:gd name="T6" fmla="*/ 4 w 14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59">
                  <a:moveTo>
                    <a:pt x="4" y="59"/>
                  </a:moveTo>
                  <a:cubicBezTo>
                    <a:pt x="3" y="39"/>
                    <a:pt x="2" y="20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14" y="19"/>
                    <a:pt x="8" y="39"/>
                    <a:pt x="4" y="59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DC5935BA-C271-44E6-8DC2-E06D916D8E44}"/>
                </a:ext>
              </a:extLst>
            </p:cNvPr>
            <p:cNvSpPr/>
            <p:nvPr/>
          </p:nvSpPr>
          <p:spPr bwMode="auto">
            <a:xfrm>
              <a:off x="3103563" y="5522913"/>
              <a:ext cx="655637" cy="655638"/>
            </a:xfrm>
            <a:custGeom>
              <a:avLst/>
              <a:gdLst>
                <a:gd name="T0" fmla="*/ 1 w 294"/>
                <a:gd name="T1" fmla="*/ 148 h 294"/>
                <a:gd name="T2" fmla="*/ 148 w 294"/>
                <a:gd name="T3" fmla="*/ 0 h 294"/>
                <a:gd name="T4" fmla="*/ 294 w 294"/>
                <a:gd name="T5" fmla="*/ 146 h 294"/>
                <a:gd name="T6" fmla="*/ 149 w 294"/>
                <a:gd name="T7" fmla="*/ 294 h 294"/>
                <a:gd name="T8" fmla="*/ 1 w 294"/>
                <a:gd name="T9" fmla="*/ 14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294">
                  <a:moveTo>
                    <a:pt x="1" y="148"/>
                  </a:moveTo>
                  <a:cubicBezTo>
                    <a:pt x="0" y="66"/>
                    <a:pt x="66" y="0"/>
                    <a:pt x="148" y="0"/>
                  </a:cubicBezTo>
                  <a:cubicBezTo>
                    <a:pt x="228" y="0"/>
                    <a:pt x="294" y="66"/>
                    <a:pt x="294" y="146"/>
                  </a:cubicBezTo>
                  <a:cubicBezTo>
                    <a:pt x="294" y="227"/>
                    <a:pt x="228" y="294"/>
                    <a:pt x="149" y="294"/>
                  </a:cubicBezTo>
                  <a:cubicBezTo>
                    <a:pt x="67" y="294"/>
                    <a:pt x="1" y="229"/>
                    <a:pt x="1" y="148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es-E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8648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262799-9D3F-4AFD-868D-AD59FE977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Rounded Rectangle 101">
            <a:extLst>
              <a:ext uri="{FF2B5EF4-FFF2-40B4-BE49-F238E27FC236}">
                <a16:creationId xmlns:a16="http://schemas.microsoft.com/office/drawing/2014/main" id="{65B60E7D-CDB1-4CFD-BED7-A0A5EF290B0A}"/>
              </a:ext>
            </a:extLst>
          </p:cNvPr>
          <p:cNvSpPr/>
          <p:nvPr/>
        </p:nvSpPr>
        <p:spPr>
          <a:xfrm rot="18900000">
            <a:off x="5488406" y="3279951"/>
            <a:ext cx="1183827" cy="1183827"/>
          </a:xfrm>
          <a:prstGeom prst="roundRect">
            <a:avLst>
              <a:gd name="adj" fmla="val 1561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44EDF5-5540-4971-A968-76122F9AEC2B}"/>
              </a:ext>
            </a:extLst>
          </p:cNvPr>
          <p:cNvGrpSpPr/>
          <p:nvPr/>
        </p:nvGrpSpPr>
        <p:grpSpPr>
          <a:xfrm>
            <a:off x="6246118" y="2032400"/>
            <a:ext cx="1980000" cy="1811627"/>
            <a:chOff x="4678493" y="1987706"/>
            <a:chExt cx="2712942" cy="1811627"/>
          </a:xfrm>
        </p:grpSpPr>
        <p:sp>
          <p:nvSpPr>
            <p:cNvPr id="5" name="Right Arrow 51">
              <a:extLst>
                <a:ext uri="{FF2B5EF4-FFF2-40B4-BE49-F238E27FC236}">
                  <a16:creationId xmlns:a16="http://schemas.microsoft.com/office/drawing/2014/main" id="{1C8C60E0-C002-4582-B01B-31EA578FABB5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Isosceles Triangle 29">
              <a:extLst>
                <a:ext uri="{FF2B5EF4-FFF2-40B4-BE49-F238E27FC236}">
                  <a16:creationId xmlns:a16="http://schemas.microsoft.com/office/drawing/2014/main" id="{FC1E121B-CF5F-4136-BFE9-4D500C60097F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2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sp>
        <p:nvSpPr>
          <p:cNvPr id="11" name="Right Arrow 47">
            <a:extLst>
              <a:ext uri="{FF2B5EF4-FFF2-40B4-BE49-F238E27FC236}">
                <a16:creationId xmlns:a16="http://schemas.microsoft.com/office/drawing/2014/main" id="{638C7192-3679-457E-8A90-6E4F1CC3833F}"/>
              </a:ext>
            </a:extLst>
          </p:cNvPr>
          <p:cNvSpPr/>
          <p:nvPr/>
        </p:nvSpPr>
        <p:spPr>
          <a:xfrm>
            <a:off x="7115445" y="3494965"/>
            <a:ext cx="1110674" cy="75379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Isosceles Triangle 29">
            <a:extLst>
              <a:ext uri="{FF2B5EF4-FFF2-40B4-BE49-F238E27FC236}">
                <a16:creationId xmlns:a16="http://schemas.microsoft.com/office/drawing/2014/main" id="{D987B50D-6D45-4864-9D1A-94F672C5969A}"/>
              </a:ext>
            </a:extLst>
          </p:cNvPr>
          <p:cNvSpPr/>
          <p:nvPr/>
        </p:nvSpPr>
        <p:spPr>
          <a:xfrm rot="16200000">
            <a:off x="6513715" y="3451307"/>
            <a:ext cx="372495" cy="838171"/>
          </a:xfrm>
          <a:custGeom>
            <a:avLst/>
            <a:gdLst>
              <a:gd name="connsiteX0" fmla="*/ 0 w 392965"/>
              <a:gd name="connsiteY0" fmla="*/ 1148439 h 1148439"/>
              <a:gd name="connsiteX1" fmla="*/ 148430 w 392965"/>
              <a:gd name="connsiteY1" fmla="*/ 0 h 1148439"/>
              <a:gd name="connsiteX2" fmla="*/ 392965 w 392965"/>
              <a:gd name="connsiteY2" fmla="*/ 1148133 h 1148439"/>
              <a:gd name="connsiteX3" fmla="*/ 0 w 392965"/>
              <a:gd name="connsiteY3" fmla="*/ 1148439 h 1148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65" h="1148439">
                <a:moveTo>
                  <a:pt x="0" y="1148439"/>
                </a:moveTo>
                <a:lnTo>
                  <a:pt x="148430" y="0"/>
                </a:lnTo>
                <a:lnTo>
                  <a:pt x="392965" y="1148133"/>
                </a:lnTo>
                <a:lnTo>
                  <a:pt x="0" y="1148439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>
                  <a:lumMod val="10000"/>
                </a:schemeClr>
              </a:gs>
              <a:gs pos="100000">
                <a:schemeClr val="accent5">
                  <a:lumMod val="10000"/>
                </a:schemeClr>
              </a:gs>
            </a:gsLst>
            <a:lin ang="162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4836F3-AF72-40B6-9B1C-F20537F368ED}"/>
              </a:ext>
            </a:extLst>
          </p:cNvPr>
          <p:cNvGrpSpPr/>
          <p:nvPr/>
        </p:nvGrpSpPr>
        <p:grpSpPr>
          <a:xfrm flipH="1">
            <a:off x="3978909" y="2073295"/>
            <a:ext cx="1966097" cy="1754475"/>
            <a:chOff x="4697542" y="1987706"/>
            <a:chExt cx="2693893" cy="1754475"/>
          </a:xfrm>
        </p:grpSpPr>
        <p:sp>
          <p:nvSpPr>
            <p:cNvPr id="8" name="Right Arrow 49">
              <a:extLst>
                <a:ext uri="{FF2B5EF4-FFF2-40B4-BE49-F238E27FC236}">
                  <a16:creationId xmlns:a16="http://schemas.microsoft.com/office/drawing/2014/main" id="{690A92B7-504E-4676-B8B5-87885866BE2F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" name="Isosceles Triangle 29">
              <a:extLst>
                <a:ext uri="{FF2B5EF4-FFF2-40B4-BE49-F238E27FC236}">
                  <a16:creationId xmlns:a16="http://schemas.microsoft.com/office/drawing/2014/main" id="{7285006A-F07B-4373-AAD6-48B6938F3E81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6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D2768D-6885-4715-B052-5E0E0A91ACFC}"/>
              </a:ext>
            </a:extLst>
          </p:cNvPr>
          <p:cNvGrpSpPr/>
          <p:nvPr/>
        </p:nvGrpSpPr>
        <p:grpSpPr>
          <a:xfrm flipV="1">
            <a:off x="6257082" y="3870305"/>
            <a:ext cx="1980000" cy="1811627"/>
            <a:chOff x="4678493" y="1987706"/>
            <a:chExt cx="2712942" cy="1811627"/>
          </a:xfrm>
        </p:grpSpPr>
        <p:sp>
          <p:nvSpPr>
            <p:cNvPr id="14" name="Right Arrow 61">
              <a:extLst>
                <a:ext uri="{FF2B5EF4-FFF2-40B4-BE49-F238E27FC236}">
                  <a16:creationId xmlns:a16="http://schemas.microsoft.com/office/drawing/2014/main" id="{672455B4-DC91-41E7-8ED0-D370D4980354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5" name="Isosceles Triangle 29">
              <a:extLst>
                <a:ext uri="{FF2B5EF4-FFF2-40B4-BE49-F238E27FC236}">
                  <a16:creationId xmlns:a16="http://schemas.microsoft.com/office/drawing/2014/main" id="{5B0A2B59-5FAA-4245-A05B-45D0210DABA5}"/>
                </a:ext>
              </a:extLst>
            </p:cNvPr>
            <p:cNvSpPr/>
            <p:nvPr/>
          </p:nvSpPr>
          <p:spPr>
            <a:xfrm rot="16200000">
              <a:off x="4465302" y="2390078"/>
              <a:ext cx="1622446" cy="1196064"/>
            </a:xfrm>
            <a:custGeom>
              <a:avLst/>
              <a:gdLst>
                <a:gd name="connsiteX0" fmla="*/ 1318642 w 1711607"/>
                <a:gd name="connsiteY0" fmla="*/ 1196064 h 1196064"/>
                <a:gd name="connsiteX1" fmla="*/ 0 w 1711607"/>
                <a:gd name="connsiteY1" fmla="*/ 0 h 1196064"/>
                <a:gd name="connsiteX2" fmla="*/ 1711607 w 1711607"/>
                <a:gd name="connsiteY2" fmla="*/ 1195758 h 1196064"/>
                <a:gd name="connsiteX3" fmla="*/ 1318642 w 1711607"/>
                <a:gd name="connsiteY3" fmla="*/ 1196064 h 119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607" h="1196064">
                  <a:moveTo>
                    <a:pt x="1318642" y="1196064"/>
                  </a:moveTo>
                  <a:lnTo>
                    <a:pt x="0" y="0"/>
                  </a:lnTo>
                  <a:lnTo>
                    <a:pt x="1711607" y="1195758"/>
                  </a:lnTo>
                  <a:lnTo>
                    <a:pt x="1318642" y="11960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0B9D7D-4DE9-4BF6-BE08-F8C3E8A30D6D}"/>
              </a:ext>
            </a:extLst>
          </p:cNvPr>
          <p:cNvGrpSpPr/>
          <p:nvPr/>
        </p:nvGrpSpPr>
        <p:grpSpPr>
          <a:xfrm flipH="1" flipV="1">
            <a:off x="3967947" y="3886562"/>
            <a:ext cx="1966097" cy="1754475"/>
            <a:chOff x="4697542" y="1987706"/>
            <a:chExt cx="2693893" cy="1754475"/>
          </a:xfrm>
        </p:grpSpPr>
        <p:sp>
          <p:nvSpPr>
            <p:cNvPr id="17" name="Right Arrow 59">
              <a:extLst>
                <a:ext uri="{FF2B5EF4-FFF2-40B4-BE49-F238E27FC236}">
                  <a16:creationId xmlns:a16="http://schemas.microsoft.com/office/drawing/2014/main" id="{1717902D-1C8A-488D-B601-4983D524612B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8" name="Isosceles Triangle 29">
              <a:extLst>
                <a:ext uri="{FF2B5EF4-FFF2-40B4-BE49-F238E27FC236}">
                  <a16:creationId xmlns:a16="http://schemas.microsoft.com/office/drawing/2014/main" id="{853FF501-A466-4EA7-9C33-89A69D8FA20E}"/>
                </a:ext>
              </a:extLst>
            </p:cNvPr>
            <p:cNvSpPr/>
            <p:nvPr/>
          </p:nvSpPr>
          <p:spPr>
            <a:xfrm rot="16200000">
              <a:off x="4503403" y="2371026"/>
              <a:ext cx="1565294" cy="1177015"/>
            </a:xfrm>
            <a:custGeom>
              <a:avLst/>
              <a:gdLst>
                <a:gd name="connsiteX0" fmla="*/ 1258349 w 1651314"/>
                <a:gd name="connsiteY0" fmla="*/ 1177015 h 1177015"/>
                <a:gd name="connsiteX1" fmla="*/ 0 w 1651314"/>
                <a:gd name="connsiteY1" fmla="*/ 0 h 1177015"/>
                <a:gd name="connsiteX2" fmla="*/ 1651314 w 1651314"/>
                <a:gd name="connsiteY2" fmla="*/ 1176709 h 1177015"/>
                <a:gd name="connsiteX3" fmla="*/ 1258349 w 1651314"/>
                <a:gd name="connsiteY3" fmla="*/ 1177015 h 11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314" h="1177015">
                  <a:moveTo>
                    <a:pt x="1258349" y="1177015"/>
                  </a:moveTo>
                  <a:lnTo>
                    <a:pt x="0" y="0"/>
                  </a:lnTo>
                  <a:lnTo>
                    <a:pt x="1651314" y="1176709"/>
                  </a:lnTo>
                  <a:lnTo>
                    <a:pt x="1258349" y="117701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D54D3B-4B53-433A-B2E1-E923C952FA0B}"/>
              </a:ext>
            </a:extLst>
          </p:cNvPr>
          <p:cNvGrpSpPr/>
          <p:nvPr/>
        </p:nvGrpSpPr>
        <p:grpSpPr>
          <a:xfrm flipH="1">
            <a:off x="3967947" y="3494965"/>
            <a:ext cx="1945242" cy="753796"/>
            <a:chOff x="4726118" y="1987706"/>
            <a:chExt cx="2665317" cy="753796"/>
          </a:xfrm>
        </p:grpSpPr>
        <p:sp>
          <p:nvSpPr>
            <p:cNvPr id="20" name="Right Arrow 57">
              <a:extLst>
                <a:ext uri="{FF2B5EF4-FFF2-40B4-BE49-F238E27FC236}">
                  <a16:creationId xmlns:a16="http://schemas.microsoft.com/office/drawing/2014/main" id="{D77EC948-D109-416A-936C-9895CDBFA537}"/>
                </a:ext>
              </a:extLst>
            </p:cNvPr>
            <p:cNvSpPr/>
            <p:nvPr/>
          </p:nvSpPr>
          <p:spPr>
            <a:xfrm>
              <a:off x="5869620" y="1987706"/>
              <a:ext cx="1521815" cy="753796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Isosceles Triangle 29">
              <a:extLst>
                <a:ext uri="{FF2B5EF4-FFF2-40B4-BE49-F238E27FC236}">
                  <a16:creationId xmlns:a16="http://schemas.microsoft.com/office/drawing/2014/main" id="{0621B3B6-16BB-482E-BA03-90EA925E2C92}"/>
                </a:ext>
              </a:extLst>
            </p:cNvPr>
            <p:cNvSpPr/>
            <p:nvPr/>
          </p:nvSpPr>
          <p:spPr>
            <a:xfrm rot="16200000">
              <a:off x="5114090" y="1788914"/>
              <a:ext cx="372495" cy="1148439"/>
            </a:xfrm>
            <a:custGeom>
              <a:avLst/>
              <a:gdLst>
                <a:gd name="connsiteX0" fmla="*/ 0 w 392965"/>
                <a:gd name="connsiteY0" fmla="*/ 1148439 h 1148439"/>
                <a:gd name="connsiteX1" fmla="*/ 148430 w 392965"/>
                <a:gd name="connsiteY1" fmla="*/ 0 h 1148439"/>
                <a:gd name="connsiteX2" fmla="*/ 392965 w 392965"/>
                <a:gd name="connsiteY2" fmla="*/ 1148133 h 1148439"/>
                <a:gd name="connsiteX3" fmla="*/ 0 w 392965"/>
                <a:gd name="connsiteY3" fmla="*/ 1148439 h 114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965" h="1148439">
                  <a:moveTo>
                    <a:pt x="0" y="1148439"/>
                  </a:moveTo>
                  <a:lnTo>
                    <a:pt x="148430" y="0"/>
                  </a:lnTo>
                  <a:lnTo>
                    <a:pt x="392965" y="1148133"/>
                  </a:lnTo>
                  <a:lnTo>
                    <a:pt x="0" y="114843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>
                    <a:lumMod val="10000"/>
                  </a:schemeClr>
                </a:gs>
                <a:gs pos="100000">
                  <a:schemeClr val="accent5">
                    <a:lumMod val="10000"/>
                  </a:schemeClr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21F7E5-3961-464C-AEB2-A8CAF75843BE}"/>
              </a:ext>
            </a:extLst>
          </p:cNvPr>
          <p:cNvGrpSpPr/>
          <p:nvPr/>
        </p:nvGrpSpPr>
        <p:grpSpPr>
          <a:xfrm>
            <a:off x="9077338" y="1879724"/>
            <a:ext cx="2319700" cy="1177245"/>
            <a:chOff x="3324740" y="1715063"/>
            <a:chExt cx="1260140" cy="11772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F644A0-BC03-4FFA-A01E-F903DC23AAE3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11475E-4B1A-4CB6-A731-0F35C1AD6C43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D6B928-FC22-4ADF-A300-63A4150C72CB}"/>
              </a:ext>
            </a:extLst>
          </p:cNvPr>
          <p:cNvGrpSpPr/>
          <p:nvPr/>
        </p:nvGrpSpPr>
        <p:grpSpPr>
          <a:xfrm>
            <a:off x="9077338" y="3313720"/>
            <a:ext cx="2319700" cy="1177245"/>
            <a:chOff x="3324740" y="1715063"/>
            <a:chExt cx="1260140" cy="117724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2887299-71E9-4377-BFE8-CCE89C567D0C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645A75-7AC7-4D83-910C-109F81DED0B2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2A123BD-1EED-4D18-ABB8-C18360078BFF}"/>
              </a:ext>
            </a:extLst>
          </p:cNvPr>
          <p:cNvGrpSpPr/>
          <p:nvPr/>
        </p:nvGrpSpPr>
        <p:grpSpPr>
          <a:xfrm>
            <a:off x="9077338" y="4747714"/>
            <a:ext cx="2319700" cy="1177245"/>
            <a:chOff x="3324740" y="1715063"/>
            <a:chExt cx="1260140" cy="11772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E37B8AA-DD1C-4369-87E8-9F36BAA78CF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775B570-7C1B-4262-B23B-977032412C28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F2A935-29F4-41FD-AA46-376626D68DB6}"/>
              </a:ext>
            </a:extLst>
          </p:cNvPr>
          <p:cNvGrpSpPr/>
          <p:nvPr/>
        </p:nvGrpSpPr>
        <p:grpSpPr>
          <a:xfrm>
            <a:off x="909985" y="1879724"/>
            <a:ext cx="2215330" cy="1177245"/>
            <a:chOff x="3324740" y="1715063"/>
            <a:chExt cx="1260140" cy="11772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BA20EDE-D3BA-4C46-8436-A6DC70FF6688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697C871-A970-475D-8EA0-2AA9F28CEF46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298A69-E62E-415E-AD65-1D3D07E0434D}"/>
              </a:ext>
            </a:extLst>
          </p:cNvPr>
          <p:cNvGrpSpPr/>
          <p:nvPr/>
        </p:nvGrpSpPr>
        <p:grpSpPr>
          <a:xfrm>
            <a:off x="909985" y="3313720"/>
            <a:ext cx="2215330" cy="1177245"/>
            <a:chOff x="3324740" y="1715063"/>
            <a:chExt cx="1260140" cy="117724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AAE34F-49A9-4432-95DE-92FE2274DE4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6887C53-4260-49E5-8F5A-12D32351DECA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97974B-0267-4C2C-B827-338D96375272}"/>
              </a:ext>
            </a:extLst>
          </p:cNvPr>
          <p:cNvGrpSpPr/>
          <p:nvPr/>
        </p:nvGrpSpPr>
        <p:grpSpPr>
          <a:xfrm>
            <a:off x="909985" y="4747714"/>
            <a:ext cx="2215330" cy="1177245"/>
            <a:chOff x="3324740" y="1715063"/>
            <a:chExt cx="1260140" cy="117724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982F59B-47BA-47C7-B5B8-800097C77B6A}"/>
                </a:ext>
              </a:extLst>
            </p:cNvPr>
            <p:cNvSpPr txBox="1"/>
            <p:nvPr/>
          </p:nvSpPr>
          <p:spPr>
            <a:xfrm>
              <a:off x="3324740" y="1715063"/>
              <a:ext cx="12601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9438D6-A628-4177-B352-3E39564F3C94}"/>
                </a:ext>
              </a:extLst>
            </p:cNvPr>
            <p:cNvSpPr txBox="1"/>
            <p:nvPr/>
          </p:nvSpPr>
          <p:spPr>
            <a:xfrm>
              <a:off x="3324740" y="1992062"/>
              <a:ext cx="126014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ارائه پاورپوینت مدرنی را دریافت کنید که به زیبایی طراحی شده است. آسان برای تغییر رنگ، عکس و متن.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C142501-30CD-4453-950B-4991A93D3207}"/>
              </a:ext>
            </a:extLst>
          </p:cNvPr>
          <p:cNvGrpSpPr/>
          <p:nvPr/>
        </p:nvGrpSpPr>
        <p:grpSpPr>
          <a:xfrm>
            <a:off x="5293175" y="1765518"/>
            <a:ext cx="1601067" cy="493983"/>
            <a:chOff x="3233964" y="1954419"/>
            <a:chExt cx="1601067" cy="4939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3E2CB9-39C9-4E4A-87F6-20D253F3F805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B4AC694-6A1F-491F-8D0D-B8CE3669E013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ارائه پاورپوینت ساده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0DFA3C3-DB9B-4DC6-8F97-0B3F1B0CBF54}"/>
              </a:ext>
            </a:extLst>
          </p:cNvPr>
          <p:cNvGrpSpPr/>
          <p:nvPr/>
        </p:nvGrpSpPr>
        <p:grpSpPr>
          <a:xfrm>
            <a:off x="5302700" y="5301712"/>
            <a:ext cx="1601067" cy="493983"/>
            <a:chOff x="3233964" y="1954419"/>
            <a:chExt cx="1601067" cy="4939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D0EC3A2-C203-4680-BED6-F04AB7F5B9AF}"/>
                </a:ext>
              </a:extLst>
            </p:cNvPr>
            <p:cNvSpPr txBox="1"/>
            <p:nvPr/>
          </p:nvSpPr>
          <p:spPr>
            <a:xfrm>
              <a:off x="3233964" y="1954419"/>
              <a:ext cx="15915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اضافه کردن متن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4E8CA99-AFD7-443F-89E9-C8D9C1CE07B4}"/>
                </a:ext>
              </a:extLst>
            </p:cNvPr>
            <p:cNvSpPr txBox="1"/>
            <p:nvPr/>
          </p:nvSpPr>
          <p:spPr>
            <a:xfrm>
              <a:off x="3243489" y="2171403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anose="00000400000000000000" pitchFamily="2" charset="-78"/>
                </a:rPr>
                <a:t>ارائه پاورپوینت ساده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46" name="Rounded Rectangle 102">
            <a:extLst>
              <a:ext uri="{FF2B5EF4-FFF2-40B4-BE49-F238E27FC236}">
                <a16:creationId xmlns:a16="http://schemas.microsoft.com/office/drawing/2014/main" id="{5BBA4220-9FCE-4889-AD90-7BD8BDE44ED9}"/>
              </a:ext>
            </a:extLst>
          </p:cNvPr>
          <p:cNvSpPr/>
          <p:nvPr/>
        </p:nvSpPr>
        <p:spPr>
          <a:xfrm rot="18900000">
            <a:off x="5575108" y="3366653"/>
            <a:ext cx="1010420" cy="1010420"/>
          </a:xfrm>
          <a:prstGeom prst="roundRect">
            <a:avLst>
              <a:gd name="adj" fmla="val 156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47" name="Rounded Rectangle 10">
            <a:extLst>
              <a:ext uri="{FF2B5EF4-FFF2-40B4-BE49-F238E27FC236}">
                <a16:creationId xmlns:a16="http://schemas.microsoft.com/office/drawing/2014/main" id="{3C5660C5-8A4E-4694-9A8F-9AD40FD09618}"/>
              </a:ext>
            </a:extLst>
          </p:cNvPr>
          <p:cNvSpPr/>
          <p:nvPr/>
        </p:nvSpPr>
        <p:spPr>
          <a:xfrm>
            <a:off x="8555359" y="2206262"/>
            <a:ext cx="301634" cy="39917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id="{2C8775E9-E6B8-4FE5-9444-BC69BEFC0573}"/>
              </a:ext>
            </a:extLst>
          </p:cNvPr>
          <p:cNvSpPr/>
          <p:nvPr/>
        </p:nvSpPr>
        <p:spPr>
          <a:xfrm>
            <a:off x="3344410" y="2237320"/>
            <a:ext cx="410625" cy="41747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9" name="Rectangle 16">
            <a:extLst>
              <a:ext uri="{FF2B5EF4-FFF2-40B4-BE49-F238E27FC236}">
                <a16:creationId xmlns:a16="http://schemas.microsoft.com/office/drawing/2014/main" id="{DE69FA14-24E8-467C-9AD0-228FB21D71A3}"/>
              </a:ext>
            </a:extLst>
          </p:cNvPr>
          <p:cNvSpPr/>
          <p:nvPr/>
        </p:nvSpPr>
        <p:spPr>
          <a:xfrm rot="2700000">
            <a:off x="3411889" y="4981240"/>
            <a:ext cx="315590" cy="56579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3A51FBAC-57E9-49B7-82FC-9BF23189D6EF}"/>
              </a:ext>
            </a:extLst>
          </p:cNvPr>
          <p:cNvSpPr/>
          <p:nvPr/>
        </p:nvSpPr>
        <p:spPr>
          <a:xfrm flipH="1">
            <a:off x="8473754" y="3694828"/>
            <a:ext cx="464843" cy="383467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1" name="Teardrop 1">
            <a:extLst>
              <a:ext uri="{FF2B5EF4-FFF2-40B4-BE49-F238E27FC236}">
                <a16:creationId xmlns:a16="http://schemas.microsoft.com/office/drawing/2014/main" id="{29414EF5-5338-43AA-B313-F5BD5B4BE10C}"/>
              </a:ext>
            </a:extLst>
          </p:cNvPr>
          <p:cNvSpPr/>
          <p:nvPr/>
        </p:nvSpPr>
        <p:spPr>
          <a:xfrm rot="18805992">
            <a:off x="8482548" y="5045761"/>
            <a:ext cx="447253" cy="442587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2" name="Rectangle 36">
            <a:extLst>
              <a:ext uri="{FF2B5EF4-FFF2-40B4-BE49-F238E27FC236}">
                <a16:creationId xmlns:a16="http://schemas.microsoft.com/office/drawing/2014/main" id="{339A561D-147C-4213-B4B3-E151886B8100}"/>
              </a:ext>
            </a:extLst>
          </p:cNvPr>
          <p:cNvSpPr/>
          <p:nvPr/>
        </p:nvSpPr>
        <p:spPr>
          <a:xfrm>
            <a:off x="3332433" y="3697660"/>
            <a:ext cx="462098" cy="3862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53" name="Left Arrow 1">
            <a:extLst>
              <a:ext uri="{FF2B5EF4-FFF2-40B4-BE49-F238E27FC236}">
                <a16:creationId xmlns:a16="http://schemas.microsoft.com/office/drawing/2014/main" id="{3E2C8FB5-E2B4-4417-B823-26DA25DD625B}"/>
              </a:ext>
            </a:extLst>
          </p:cNvPr>
          <p:cNvSpPr>
            <a:spLocks noChangeAspect="1"/>
          </p:cNvSpPr>
          <p:nvPr/>
        </p:nvSpPr>
        <p:spPr>
          <a:xfrm>
            <a:off x="5750618" y="3529783"/>
            <a:ext cx="645721" cy="628487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7172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56F16F6-8914-4EE1-97DF-669CCB3A6AE0}"/>
              </a:ext>
            </a:extLst>
          </p:cNvPr>
          <p:cNvGrpSpPr/>
          <p:nvPr/>
        </p:nvGrpSpPr>
        <p:grpSpPr>
          <a:xfrm>
            <a:off x="7082055" y="1487000"/>
            <a:ext cx="3987976" cy="775862"/>
            <a:chOff x="6324699" y="2356411"/>
            <a:chExt cx="2736305" cy="77586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0C202F8-0AD9-4A81-8505-A86A83BC8761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400" b="1" dirty="0">
                  <a:cs typeface="B Nazanin" panose="00000400000000000000" pitchFamily="2" charset="-78"/>
                </a:rPr>
                <a:t>ارائه ساده</a:t>
              </a:r>
              <a:endParaRPr lang="ko-KR" altLang="en-US" sz="2400" b="1" dirty="0">
                <a:cs typeface="B Nazanin" panose="00000400000000000000" pitchFamily="2" charset="-78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A4D8B6B-341E-48B9-AB2C-E695532B9761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2400" b="1" dirty="0">
                  <a:cs typeface="B Nazanin" panose="00000400000000000000" pitchFamily="2" charset="-78"/>
                </a:rPr>
                <a:t>عنوان محتوا را</a:t>
              </a:r>
              <a:r>
                <a:rPr lang="fa-IR" altLang="ko-KR" sz="2400" b="1" dirty="0">
                  <a:solidFill>
                    <a:srgbClr val="0070C0"/>
                  </a:solidFill>
                  <a:cs typeface="B Nazanin" panose="00000400000000000000" pitchFamily="2" charset="-78"/>
                </a:rPr>
                <a:t> اضافه کنید</a:t>
              </a:r>
              <a:endParaRPr lang="ko-KR" altLang="en-US" sz="2400" b="1" dirty="0">
                <a:solidFill>
                  <a:srgbClr val="0070C0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3497D4-8B8C-4541-9599-5F992AF2FAAC}"/>
              </a:ext>
            </a:extLst>
          </p:cNvPr>
          <p:cNvGrpSpPr/>
          <p:nvPr/>
        </p:nvGrpSpPr>
        <p:grpSpPr>
          <a:xfrm>
            <a:off x="7082058" y="2292282"/>
            <a:ext cx="4524486" cy="952052"/>
            <a:chOff x="4932040" y="3944245"/>
            <a:chExt cx="3456384" cy="95205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69265E8-D8A6-4382-8E02-A78C852D116D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 ارائه پاورپوینت مدرنی را دریافت کنید که به زیبایی طراحی شده است.</a:t>
              </a:r>
              <a:endParaRPr lang="ko-KR" altLang="en-US" sz="1200" dirty="0">
                <a:cs typeface="B Nazanin" panose="00000400000000000000" pitchFamily="2" charset="-78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193CE32-C168-4DF3-8157-CEE1563E959A}"/>
                </a:ext>
              </a:extLst>
            </p:cNvPr>
            <p:cNvSpPr txBox="1"/>
            <p:nvPr/>
          </p:nvSpPr>
          <p:spPr>
            <a:xfrm>
              <a:off x="4932040" y="3944245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4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B852C119-B843-48D8-B288-591785381C47}"/>
              </a:ext>
            </a:extLst>
          </p:cNvPr>
          <p:cNvSpPr/>
          <p:nvPr/>
        </p:nvSpPr>
        <p:spPr>
          <a:xfrm>
            <a:off x="7193805" y="3863142"/>
            <a:ext cx="452898" cy="452898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E5FF48A-F71D-4BAF-9DD9-11263CF7F6C0}"/>
              </a:ext>
            </a:extLst>
          </p:cNvPr>
          <p:cNvSpPr/>
          <p:nvPr/>
        </p:nvSpPr>
        <p:spPr>
          <a:xfrm>
            <a:off x="9398370" y="3834270"/>
            <a:ext cx="452898" cy="452898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7B62109-10E2-4FA1-ABE1-14F44D75FCA3}"/>
              </a:ext>
            </a:extLst>
          </p:cNvPr>
          <p:cNvGrpSpPr/>
          <p:nvPr/>
        </p:nvGrpSpPr>
        <p:grpSpPr>
          <a:xfrm>
            <a:off x="7862307" y="3722062"/>
            <a:ext cx="1392013" cy="2218401"/>
            <a:chOff x="-475010" y="1129567"/>
            <a:chExt cx="3859356" cy="2218401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F703153-CFA0-49A4-A22B-32E95543694A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1A477DD-6197-484B-B632-305DAD06311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2008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 آسان برای تغییر رنگ، عکس و متن.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39F86A-8D28-435E-A67E-7123942AE05A}"/>
              </a:ext>
            </a:extLst>
          </p:cNvPr>
          <p:cNvGrpSpPr/>
          <p:nvPr/>
        </p:nvGrpSpPr>
        <p:grpSpPr>
          <a:xfrm>
            <a:off x="9989857" y="3702237"/>
            <a:ext cx="1501690" cy="1664403"/>
            <a:chOff x="-475010" y="1129567"/>
            <a:chExt cx="3859356" cy="166440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D7D5724-9EEB-47E1-89A0-1E56F73C6E12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200" b="1" dirty="0">
                  <a:cs typeface="B Nazanin" panose="00000400000000000000" pitchFamily="2" charset="-78"/>
                </a:rPr>
                <a:t>محتوا در اینجا</a:t>
              </a:r>
              <a:endParaRPr lang="ko-KR" altLang="en-US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623DC34-977E-4E6A-AF2F-605197929399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altLang="ko-KR" sz="1200" dirty="0">
                  <a:cs typeface="B Nazanin" panose="000004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79" name="Freeform 53">
            <a:extLst>
              <a:ext uri="{FF2B5EF4-FFF2-40B4-BE49-F238E27FC236}">
                <a16:creationId xmlns:a16="http://schemas.microsoft.com/office/drawing/2014/main" id="{EA760AB0-33D2-48F7-A773-4BD333BA76A6}"/>
              </a:ext>
            </a:extLst>
          </p:cNvPr>
          <p:cNvSpPr/>
          <p:nvPr/>
        </p:nvSpPr>
        <p:spPr>
          <a:xfrm>
            <a:off x="7280176" y="3956324"/>
            <a:ext cx="276302" cy="283295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C67B9D1-FAF6-4D2B-8F20-C1796ED3511D}"/>
              </a:ext>
            </a:extLst>
          </p:cNvPr>
          <p:cNvSpPr/>
          <p:nvPr/>
        </p:nvSpPr>
        <p:spPr>
          <a:xfrm>
            <a:off x="9466345" y="3903348"/>
            <a:ext cx="327480" cy="329256"/>
          </a:xfrm>
          <a:custGeom>
            <a:avLst/>
            <a:gdLst>
              <a:gd name="connsiteX0" fmla="*/ 195824 w 389804"/>
              <a:gd name="connsiteY0" fmla="*/ 283130 h 391918"/>
              <a:gd name="connsiteX1" fmla="*/ 256546 w 389804"/>
              <a:gd name="connsiteY1" fmla="*/ 299085 h 391918"/>
              <a:gd name="connsiteX2" fmla="*/ 348938 w 389804"/>
              <a:gd name="connsiteY2" fmla="*/ 361950 h 391918"/>
              <a:gd name="connsiteX3" fmla="*/ 354653 w 389804"/>
              <a:gd name="connsiteY3" fmla="*/ 367665 h 391918"/>
              <a:gd name="connsiteX4" fmla="*/ 333698 w 389804"/>
              <a:gd name="connsiteY4" fmla="*/ 391477 h 391918"/>
              <a:gd name="connsiteX5" fmla="*/ 324173 w 389804"/>
              <a:gd name="connsiteY5" fmla="*/ 386715 h 391918"/>
              <a:gd name="connsiteX6" fmla="*/ 249878 w 389804"/>
              <a:gd name="connsiteY6" fmla="*/ 335280 h 391918"/>
              <a:gd name="connsiteX7" fmla="*/ 137483 w 389804"/>
              <a:gd name="connsiteY7" fmla="*/ 330517 h 391918"/>
              <a:gd name="connsiteX8" fmla="*/ 44138 w 389804"/>
              <a:gd name="connsiteY8" fmla="*/ 387667 h 391918"/>
              <a:gd name="connsiteX9" fmla="*/ 28898 w 389804"/>
              <a:gd name="connsiteY9" fmla="*/ 384810 h 391918"/>
              <a:gd name="connsiteX10" fmla="*/ 34613 w 389804"/>
              <a:gd name="connsiteY10" fmla="*/ 351472 h 391918"/>
              <a:gd name="connsiteX11" fmla="*/ 133673 w 389804"/>
              <a:gd name="connsiteY11" fmla="*/ 294322 h 391918"/>
              <a:gd name="connsiteX12" fmla="*/ 195824 w 389804"/>
              <a:gd name="connsiteY12" fmla="*/ 283130 h 391918"/>
              <a:gd name="connsiteX13" fmla="*/ 108908 w 389804"/>
              <a:gd name="connsiteY13" fmla="*/ 74295 h 391918"/>
              <a:gd name="connsiteX14" fmla="*/ 98431 w 389804"/>
              <a:gd name="connsiteY14" fmla="*/ 80962 h 391918"/>
              <a:gd name="connsiteX15" fmla="*/ 99383 w 389804"/>
              <a:gd name="connsiteY15" fmla="*/ 141922 h 391918"/>
              <a:gd name="connsiteX16" fmla="*/ 165106 w 389804"/>
              <a:gd name="connsiteY16" fmla="*/ 114300 h 391918"/>
              <a:gd name="connsiteX17" fmla="*/ 223208 w 389804"/>
              <a:gd name="connsiteY17" fmla="*/ 114300 h 391918"/>
              <a:gd name="connsiteX18" fmla="*/ 287978 w 389804"/>
              <a:gd name="connsiteY18" fmla="*/ 140970 h 391918"/>
              <a:gd name="connsiteX19" fmla="*/ 287978 w 389804"/>
              <a:gd name="connsiteY19" fmla="*/ 102870 h 391918"/>
              <a:gd name="connsiteX20" fmla="*/ 260356 w 389804"/>
              <a:gd name="connsiteY20" fmla="*/ 74295 h 391918"/>
              <a:gd name="connsiteX21" fmla="*/ 108908 w 389804"/>
              <a:gd name="connsiteY21" fmla="*/ 74295 h 391918"/>
              <a:gd name="connsiteX22" fmla="*/ 141293 w 389804"/>
              <a:gd name="connsiteY22" fmla="*/ 0 h 391918"/>
              <a:gd name="connsiteX23" fmla="*/ 248926 w 389804"/>
              <a:gd name="connsiteY23" fmla="*/ 0 h 391918"/>
              <a:gd name="connsiteX24" fmla="*/ 259403 w 389804"/>
              <a:gd name="connsiteY24" fmla="*/ 13335 h 391918"/>
              <a:gd name="connsiteX25" fmla="*/ 282263 w 389804"/>
              <a:gd name="connsiteY25" fmla="*/ 34290 h 391918"/>
              <a:gd name="connsiteX26" fmla="*/ 317506 w 389804"/>
              <a:gd name="connsiteY26" fmla="*/ 69532 h 391918"/>
              <a:gd name="connsiteX27" fmla="*/ 318458 w 389804"/>
              <a:gd name="connsiteY27" fmla="*/ 104775 h 391918"/>
              <a:gd name="connsiteX28" fmla="*/ 318458 w 389804"/>
              <a:gd name="connsiteY28" fmla="*/ 146685 h 391918"/>
              <a:gd name="connsiteX29" fmla="*/ 326078 w 389804"/>
              <a:gd name="connsiteY29" fmla="*/ 157162 h 391918"/>
              <a:gd name="connsiteX30" fmla="*/ 384181 w 389804"/>
              <a:gd name="connsiteY30" fmla="*/ 180022 h 391918"/>
              <a:gd name="connsiteX31" fmla="*/ 387991 w 389804"/>
              <a:gd name="connsiteY31" fmla="*/ 190500 h 391918"/>
              <a:gd name="connsiteX32" fmla="*/ 326078 w 389804"/>
              <a:gd name="connsiteY32" fmla="*/ 298132 h 391918"/>
              <a:gd name="connsiteX33" fmla="*/ 313696 w 389804"/>
              <a:gd name="connsiteY33" fmla="*/ 300990 h 391918"/>
              <a:gd name="connsiteX34" fmla="*/ 223208 w 389804"/>
              <a:gd name="connsiteY34" fmla="*/ 254317 h 391918"/>
              <a:gd name="connsiteX35" fmla="*/ 128911 w 389804"/>
              <a:gd name="connsiteY35" fmla="*/ 264795 h 391918"/>
              <a:gd name="connsiteX36" fmla="*/ 73666 w 389804"/>
              <a:gd name="connsiteY36" fmla="*/ 295275 h 391918"/>
              <a:gd name="connsiteX37" fmla="*/ 61283 w 389804"/>
              <a:gd name="connsiteY37" fmla="*/ 292417 h 391918"/>
              <a:gd name="connsiteX38" fmla="*/ 2228 w 389804"/>
              <a:gd name="connsiteY38" fmla="*/ 190500 h 391918"/>
              <a:gd name="connsiteX39" fmla="*/ 6038 w 389804"/>
              <a:gd name="connsiteY39" fmla="*/ 180022 h 391918"/>
              <a:gd name="connsiteX40" fmla="*/ 64141 w 389804"/>
              <a:gd name="connsiteY40" fmla="*/ 157162 h 391918"/>
              <a:gd name="connsiteX41" fmla="*/ 68903 w 389804"/>
              <a:gd name="connsiteY41" fmla="*/ 145732 h 391918"/>
              <a:gd name="connsiteX42" fmla="*/ 68903 w 389804"/>
              <a:gd name="connsiteY42" fmla="*/ 68580 h 391918"/>
              <a:gd name="connsiteX43" fmla="*/ 102241 w 389804"/>
              <a:gd name="connsiteY43" fmla="*/ 34290 h 391918"/>
              <a:gd name="connsiteX44" fmla="*/ 104146 w 389804"/>
              <a:gd name="connsiteY44" fmla="*/ 34290 h 391918"/>
              <a:gd name="connsiteX45" fmla="*/ 128911 w 389804"/>
              <a:gd name="connsiteY45" fmla="*/ 33337 h 391918"/>
              <a:gd name="connsiteX46" fmla="*/ 131768 w 389804"/>
              <a:gd name="connsiteY46" fmla="*/ 9525 h 391918"/>
              <a:gd name="connsiteX47" fmla="*/ 141293 w 389804"/>
              <a:gd name="connsiteY47" fmla="*/ 0 h 391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89804" h="391918">
                <a:moveTo>
                  <a:pt x="195824" y="283130"/>
                </a:moveTo>
                <a:cubicBezTo>
                  <a:pt x="216303" y="283845"/>
                  <a:pt x="236543" y="289084"/>
                  <a:pt x="256546" y="299085"/>
                </a:cubicBezTo>
                <a:cubicBezTo>
                  <a:pt x="290836" y="315277"/>
                  <a:pt x="319411" y="338137"/>
                  <a:pt x="348938" y="361950"/>
                </a:cubicBezTo>
                <a:cubicBezTo>
                  <a:pt x="350843" y="363855"/>
                  <a:pt x="352748" y="365760"/>
                  <a:pt x="354653" y="367665"/>
                </a:cubicBezTo>
                <a:cubicBezTo>
                  <a:pt x="347986" y="376237"/>
                  <a:pt x="341318" y="384810"/>
                  <a:pt x="333698" y="391477"/>
                </a:cubicBezTo>
                <a:cubicBezTo>
                  <a:pt x="330841" y="393382"/>
                  <a:pt x="327031" y="388620"/>
                  <a:pt x="324173" y="386715"/>
                </a:cubicBezTo>
                <a:cubicBezTo>
                  <a:pt x="300361" y="368617"/>
                  <a:pt x="276548" y="350520"/>
                  <a:pt x="249878" y="335280"/>
                </a:cubicBezTo>
                <a:cubicBezTo>
                  <a:pt x="212730" y="314325"/>
                  <a:pt x="175583" y="313372"/>
                  <a:pt x="137483" y="330517"/>
                </a:cubicBezTo>
                <a:cubicBezTo>
                  <a:pt x="104145" y="345757"/>
                  <a:pt x="73665" y="366712"/>
                  <a:pt x="44138" y="387667"/>
                </a:cubicBezTo>
                <a:cubicBezTo>
                  <a:pt x="37470" y="392430"/>
                  <a:pt x="34613" y="392430"/>
                  <a:pt x="28898" y="384810"/>
                </a:cubicBezTo>
                <a:cubicBezTo>
                  <a:pt x="15563" y="364807"/>
                  <a:pt x="14610" y="364807"/>
                  <a:pt x="34613" y="351472"/>
                </a:cubicBezTo>
                <a:cubicBezTo>
                  <a:pt x="66045" y="329565"/>
                  <a:pt x="97478" y="308610"/>
                  <a:pt x="133673" y="294322"/>
                </a:cubicBezTo>
                <a:cubicBezTo>
                  <a:pt x="154628" y="286226"/>
                  <a:pt x="175345" y="282416"/>
                  <a:pt x="195824" y="283130"/>
                </a:cubicBezTo>
                <a:close/>
                <a:moveTo>
                  <a:pt x="108908" y="74295"/>
                </a:moveTo>
                <a:cubicBezTo>
                  <a:pt x="104146" y="74295"/>
                  <a:pt x="98431" y="72390"/>
                  <a:pt x="98431" y="80962"/>
                </a:cubicBezTo>
                <a:cubicBezTo>
                  <a:pt x="99383" y="100965"/>
                  <a:pt x="99383" y="120967"/>
                  <a:pt x="99383" y="141922"/>
                </a:cubicBezTo>
                <a:cubicBezTo>
                  <a:pt x="122243" y="132397"/>
                  <a:pt x="144151" y="124777"/>
                  <a:pt x="165106" y="114300"/>
                </a:cubicBezTo>
                <a:cubicBezTo>
                  <a:pt x="185108" y="103822"/>
                  <a:pt x="203206" y="103822"/>
                  <a:pt x="223208" y="114300"/>
                </a:cubicBezTo>
                <a:cubicBezTo>
                  <a:pt x="244163" y="124777"/>
                  <a:pt x="266071" y="132397"/>
                  <a:pt x="287978" y="140970"/>
                </a:cubicBezTo>
                <a:cubicBezTo>
                  <a:pt x="287978" y="126682"/>
                  <a:pt x="287978" y="115252"/>
                  <a:pt x="287978" y="102870"/>
                </a:cubicBezTo>
                <a:cubicBezTo>
                  <a:pt x="287978" y="74295"/>
                  <a:pt x="287978" y="74295"/>
                  <a:pt x="260356" y="74295"/>
                </a:cubicBezTo>
                <a:cubicBezTo>
                  <a:pt x="209873" y="74295"/>
                  <a:pt x="159391" y="74295"/>
                  <a:pt x="108908" y="74295"/>
                </a:cubicBezTo>
                <a:close/>
                <a:moveTo>
                  <a:pt x="141293" y="0"/>
                </a:moveTo>
                <a:cubicBezTo>
                  <a:pt x="177488" y="0"/>
                  <a:pt x="212731" y="0"/>
                  <a:pt x="248926" y="0"/>
                </a:cubicBezTo>
                <a:cubicBezTo>
                  <a:pt x="257498" y="0"/>
                  <a:pt x="259403" y="6667"/>
                  <a:pt x="259403" y="13335"/>
                </a:cubicBezTo>
                <a:cubicBezTo>
                  <a:pt x="260356" y="34290"/>
                  <a:pt x="260356" y="34290"/>
                  <a:pt x="282263" y="34290"/>
                </a:cubicBezTo>
                <a:cubicBezTo>
                  <a:pt x="310838" y="34290"/>
                  <a:pt x="317506" y="40957"/>
                  <a:pt x="317506" y="69532"/>
                </a:cubicBezTo>
                <a:cubicBezTo>
                  <a:pt x="318458" y="81915"/>
                  <a:pt x="318458" y="93345"/>
                  <a:pt x="318458" y="104775"/>
                </a:cubicBezTo>
                <a:cubicBezTo>
                  <a:pt x="318458" y="119062"/>
                  <a:pt x="318458" y="132397"/>
                  <a:pt x="318458" y="146685"/>
                </a:cubicBezTo>
                <a:cubicBezTo>
                  <a:pt x="318458" y="152400"/>
                  <a:pt x="320363" y="155257"/>
                  <a:pt x="326078" y="157162"/>
                </a:cubicBezTo>
                <a:cubicBezTo>
                  <a:pt x="345128" y="164782"/>
                  <a:pt x="364178" y="173355"/>
                  <a:pt x="384181" y="180022"/>
                </a:cubicBezTo>
                <a:cubicBezTo>
                  <a:pt x="390848" y="182880"/>
                  <a:pt x="390848" y="184785"/>
                  <a:pt x="387991" y="190500"/>
                </a:cubicBezTo>
                <a:cubicBezTo>
                  <a:pt x="367036" y="226695"/>
                  <a:pt x="346081" y="261937"/>
                  <a:pt x="326078" y="298132"/>
                </a:cubicBezTo>
                <a:cubicBezTo>
                  <a:pt x="322268" y="304800"/>
                  <a:pt x="319411" y="305752"/>
                  <a:pt x="313696" y="300990"/>
                </a:cubicBezTo>
                <a:cubicBezTo>
                  <a:pt x="286073" y="280987"/>
                  <a:pt x="257498" y="262890"/>
                  <a:pt x="223208" y="254317"/>
                </a:cubicBezTo>
                <a:cubicBezTo>
                  <a:pt x="189871" y="245745"/>
                  <a:pt x="159391" y="252412"/>
                  <a:pt x="128911" y="264795"/>
                </a:cubicBezTo>
                <a:cubicBezTo>
                  <a:pt x="108908" y="273367"/>
                  <a:pt x="90811" y="283845"/>
                  <a:pt x="73666" y="295275"/>
                </a:cubicBezTo>
                <a:cubicBezTo>
                  <a:pt x="67951" y="299085"/>
                  <a:pt x="65093" y="299085"/>
                  <a:pt x="61283" y="292417"/>
                </a:cubicBezTo>
                <a:cubicBezTo>
                  <a:pt x="42233" y="258127"/>
                  <a:pt x="22231" y="223837"/>
                  <a:pt x="2228" y="190500"/>
                </a:cubicBezTo>
                <a:cubicBezTo>
                  <a:pt x="-1582" y="184785"/>
                  <a:pt x="-629" y="181927"/>
                  <a:pt x="6038" y="180022"/>
                </a:cubicBezTo>
                <a:cubicBezTo>
                  <a:pt x="25088" y="172402"/>
                  <a:pt x="44138" y="163830"/>
                  <a:pt x="64141" y="157162"/>
                </a:cubicBezTo>
                <a:cubicBezTo>
                  <a:pt x="66998" y="155257"/>
                  <a:pt x="68903" y="152400"/>
                  <a:pt x="68903" y="145732"/>
                </a:cubicBezTo>
                <a:cubicBezTo>
                  <a:pt x="68903" y="120015"/>
                  <a:pt x="68903" y="94297"/>
                  <a:pt x="68903" y="68580"/>
                </a:cubicBezTo>
                <a:cubicBezTo>
                  <a:pt x="68903" y="42862"/>
                  <a:pt x="76523" y="34290"/>
                  <a:pt x="102241" y="34290"/>
                </a:cubicBezTo>
                <a:cubicBezTo>
                  <a:pt x="103193" y="34290"/>
                  <a:pt x="104146" y="34290"/>
                  <a:pt x="104146" y="34290"/>
                </a:cubicBezTo>
                <a:cubicBezTo>
                  <a:pt x="112718" y="34290"/>
                  <a:pt x="123196" y="37147"/>
                  <a:pt x="128911" y="33337"/>
                </a:cubicBezTo>
                <a:cubicBezTo>
                  <a:pt x="135578" y="28575"/>
                  <a:pt x="130816" y="18097"/>
                  <a:pt x="131768" y="9525"/>
                </a:cubicBezTo>
                <a:cubicBezTo>
                  <a:pt x="132721" y="2857"/>
                  <a:pt x="135578" y="0"/>
                  <a:pt x="14129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r" rtl="1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D337FDC-3917-42A7-A236-C7D90347C0F9}"/>
              </a:ext>
            </a:extLst>
          </p:cNvPr>
          <p:cNvSpPr txBox="1"/>
          <p:nvPr/>
        </p:nvSpPr>
        <p:spPr>
          <a:xfrm>
            <a:off x="774385" y="4137821"/>
            <a:ext cx="3287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cs typeface="B Nazanin" panose="00000400000000000000" pitchFamily="2" charset="-78"/>
              </a:rPr>
              <a:t>شما به سادگی می توانید مخاطبان خود را تحت تاثیر قرار دهید و به ارائه های خود جذابیت و زیبایی بی نظیری اضافه کنید. ارائه پاورپوینت مدرنی را دریافت کنید که به زیبایی طراحی شده است. من امیدوارم و معتقدم که این الگو زمان، پول و اعتبار شما را جلب کند. آسان برای تغییر رنگ، عکس و متن.</a:t>
            </a:r>
            <a:endParaRPr lang="en-US" altLang="ko-KR" sz="1200" dirty="0">
              <a:cs typeface="B Nazanin" panose="00000400000000000000" pitchFamily="2" charset="-78"/>
            </a:endParaRPr>
          </a:p>
        </p:txBody>
      </p:sp>
      <p:sp>
        <p:nvSpPr>
          <p:cNvPr id="82" name="Text Placeholder 27">
            <a:extLst>
              <a:ext uri="{FF2B5EF4-FFF2-40B4-BE49-F238E27FC236}">
                <a16:creationId xmlns:a16="http://schemas.microsoft.com/office/drawing/2014/main" id="{606F424A-39B7-4F42-93D4-ADC6FB1C847F}"/>
              </a:ext>
            </a:extLst>
          </p:cNvPr>
          <p:cNvSpPr txBox="1"/>
          <p:nvPr/>
        </p:nvSpPr>
        <p:spPr>
          <a:xfrm>
            <a:off x="774385" y="5676511"/>
            <a:ext cx="2597428" cy="432048"/>
          </a:xfrm>
          <a:prstGeom prst="roundRect">
            <a:avLst>
              <a:gd name="adj" fmla="val 22953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rtl="1"/>
            <a:r>
              <a:rPr lang="fa-IR" altLang="ko-KR" sz="1800" dirty="0">
                <a:cs typeface="B Nazanin" panose="00000400000000000000" pitchFamily="2" charset="-78"/>
              </a:rPr>
              <a:t>اینفوگرافیک</a:t>
            </a:r>
            <a:endParaRPr lang="en-US" altLang="ko-KR" sz="1800" dirty="0">
              <a:cs typeface="B Nazanin" panose="00000400000000000000" pitchFamily="2" charset="-78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B0BB273-4D27-41E1-A155-8EADE0312017}"/>
              </a:ext>
            </a:extLst>
          </p:cNvPr>
          <p:cNvSpPr txBox="1"/>
          <p:nvPr/>
        </p:nvSpPr>
        <p:spPr>
          <a:xfrm>
            <a:off x="774385" y="1728810"/>
            <a:ext cx="284077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3200" dirty="0">
                <a:cs typeface="B Nazanin" panose="00000400000000000000" pitchFamily="2" charset="-78"/>
              </a:rPr>
              <a:t>طرح بندی</a:t>
            </a:r>
            <a:r>
              <a:rPr lang="fa-IR" altLang="ko-KR" sz="3200" dirty="0">
                <a:solidFill>
                  <a:schemeClr val="accent2"/>
                </a:solidFill>
                <a:cs typeface="B Nazanin" panose="00000400000000000000" pitchFamily="2" charset="-78"/>
              </a:rPr>
              <a:t> </a:t>
            </a:r>
            <a:r>
              <a:rPr lang="en-GB" altLang="ko-KR" sz="3200" dirty="0">
                <a:solidFill>
                  <a:schemeClr val="accent2"/>
                </a:solidFill>
                <a:cs typeface="B Nazanin" panose="00000400000000000000" pitchFamily="2" charset="-78"/>
              </a:rPr>
              <a:t>ALLPPT</a:t>
            </a:r>
          </a:p>
          <a:p>
            <a:pPr algn="r" rtl="1"/>
            <a:r>
              <a:rPr lang="fa-IR" altLang="ko-KR" sz="3200" dirty="0">
                <a:cs typeface="B Nazanin" panose="00000400000000000000" pitchFamily="2" charset="-78"/>
              </a:rPr>
              <a:t>اسلاید متنی را برای ارائه خود تمیز کنید</a:t>
            </a:r>
            <a:endParaRPr lang="ko-KR" altLang="en-US" sz="3200" dirty="0">
              <a:cs typeface="B Nazanin" panose="00000400000000000000" pitchFamily="2" charset="-78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35C7AD4-DAEF-4A54-973B-F07E1531CA9A}"/>
              </a:ext>
            </a:extLst>
          </p:cNvPr>
          <p:cNvSpPr/>
          <p:nvPr/>
        </p:nvSpPr>
        <p:spPr>
          <a:xfrm>
            <a:off x="3740380" y="1570620"/>
            <a:ext cx="3859518" cy="4321915"/>
          </a:xfrm>
          <a:custGeom>
            <a:avLst/>
            <a:gdLst>
              <a:gd name="connsiteX0" fmla="*/ 1780251 w 3859518"/>
              <a:gd name="connsiteY0" fmla="*/ 2575504 h 4739950"/>
              <a:gd name="connsiteX1" fmla="*/ 1770476 w 3859518"/>
              <a:gd name="connsiteY1" fmla="*/ 2578338 h 4739950"/>
              <a:gd name="connsiteX2" fmla="*/ 1773303 w 3859518"/>
              <a:gd name="connsiteY2" fmla="*/ 2597915 h 4739950"/>
              <a:gd name="connsiteX3" fmla="*/ 1978704 w 3859518"/>
              <a:gd name="connsiteY3" fmla="*/ 2861690 h 4739950"/>
              <a:gd name="connsiteX4" fmla="*/ 2206719 w 3859518"/>
              <a:gd name="connsiteY4" fmla="*/ 3155345 h 4739950"/>
              <a:gd name="connsiteX5" fmla="*/ 2442271 w 3859518"/>
              <a:gd name="connsiteY5" fmla="*/ 3456212 h 4739950"/>
              <a:gd name="connsiteX6" fmla="*/ 2452636 w 3859518"/>
              <a:gd name="connsiteY6" fmla="*/ 3467546 h 4739950"/>
              <a:gd name="connsiteX7" fmla="*/ 2465826 w 3859518"/>
              <a:gd name="connsiteY7" fmla="*/ 3460334 h 4739950"/>
              <a:gd name="connsiteX8" fmla="*/ 2460173 w 3859518"/>
              <a:gd name="connsiteY8" fmla="*/ 3450030 h 4739950"/>
              <a:gd name="connsiteX9" fmla="*/ 2436619 w 3859518"/>
              <a:gd name="connsiteY9" fmla="*/ 3419119 h 4739950"/>
              <a:gd name="connsiteX10" fmla="*/ 2047485 w 3859518"/>
              <a:gd name="connsiteY10" fmla="*/ 2918359 h 4739950"/>
              <a:gd name="connsiteX11" fmla="*/ 1786493 w 3859518"/>
              <a:gd name="connsiteY11" fmla="*/ 2583490 h 4739950"/>
              <a:gd name="connsiteX12" fmla="*/ 1780251 w 3859518"/>
              <a:gd name="connsiteY12" fmla="*/ 2575504 h 4739950"/>
              <a:gd name="connsiteX13" fmla="*/ 714154 w 3859518"/>
              <a:gd name="connsiteY13" fmla="*/ 0 h 4739950"/>
              <a:gd name="connsiteX14" fmla="*/ 804739 w 3859518"/>
              <a:gd name="connsiteY14" fmla="*/ 59217 h 4739950"/>
              <a:gd name="connsiteX15" fmla="*/ 823699 w 3859518"/>
              <a:gd name="connsiteY15" fmla="*/ 66619 h 4739950"/>
              <a:gd name="connsiteX16" fmla="*/ 890059 w 3859518"/>
              <a:gd name="connsiteY16" fmla="*/ 98342 h 4739950"/>
              <a:gd name="connsiteX17" fmla="*/ 1004871 w 3859518"/>
              <a:gd name="connsiteY17" fmla="*/ 324636 h 4739950"/>
              <a:gd name="connsiteX18" fmla="*/ 1022778 w 3859518"/>
              <a:gd name="connsiteY18" fmla="*/ 398657 h 4739950"/>
              <a:gd name="connsiteX19" fmla="*/ 1005924 w 3859518"/>
              <a:gd name="connsiteY19" fmla="*/ 527665 h 4739950"/>
              <a:gd name="connsiteX20" fmla="*/ 984858 w 3859518"/>
              <a:gd name="connsiteY20" fmla="*/ 590055 h 4739950"/>
              <a:gd name="connsiteX21" fmla="*/ 861620 w 3859518"/>
              <a:gd name="connsiteY21" fmla="*/ 641869 h 4739950"/>
              <a:gd name="connsiteX22" fmla="*/ 830020 w 3859518"/>
              <a:gd name="connsiteY22" fmla="*/ 668306 h 4739950"/>
              <a:gd name="connsiteX23" fmla="*/ 841605 w 3859518"/>
              <a:gd name="connsiteY23" fmla="*/ 688397 h 4739950"/>
              <a:gd name="connsiteX24" fmla="*/ 884793 w 3859518"/>
              <a:gd name="connsiteY24" fmla="*/ 677823 h 4739950"/>
              <a:gd name="connsiteX25" fmla="*/ 1082818 w 3859518"/>
              <a:gd name="connsiteY25" fmla="*/ 780395 h 4739950"/>
              <a:gd name="connsiteX26" fmla="*/ 1163922 w 3859518"/>
              <a:gd name="connsiteY26" fmla="*/ 842784 h 4739950"/>
              <a:gd name="connsiteX27" fmla="*/ 1297696 w 3859518"/>
              <a:gd name="connsiteY27" fmla="*/ 1009861 h 4739950"/>
              <a:gd name="connsiteX28" fmla="*/ 1327189 w 3859518"/>
              <a:gd name="connsiteY28" fmla="*/ 1014090 h 4739950"/>
              <a:gd name="connsiteX29" fmla="*/ 1399868 w 3859518"/>
              <a:gd name="connsiteY29" fmla="*/ 952759 h 4739950"/>
              <a:gd name="connsiteX30" fmla="*/ 1450427 w 3859518"/>
              <a:gd name="connsiteY30" fmla="*/ 955931 h 4739950"/>
              <a:gd name="connsiteX31" fmla="*/ 1453588 w 3859518"/>
              <a:gd name="connsiteY31" fmla="*/ 1009861 h 4739950"/>
              <a:gd name="connsiteX32" fmla="*/ 1435681 w 3859518"/>
              <a:gd name="connsiteY32" fmla="*/ 1029953 h 4739950"/>
              <a:gd name="connsiteX33" fmla="*/ 1436734 w 3859518"/>
              <a:gd name="connsiteY33" fmla="*/ 1045814 h 4739950"/>
              <a:gd name="connsiteX34" fmla="*/ 1690585 w 3859518"/>
              <a:gd name="connsiteY34" fmla="*/ 1298544 h 4739950"/>
              <a:gd name="connsiteX35" fmla="*/ 1735879 w 3859518"/>
              <a:gd name="connsiteY35" fmla="*/ 1383140 h 4739950"/>
              <a:gd name="connsiteX36" fmla="*/ 1824358 w 3859518"/>
              <a:gd name="connsiteY36" fmla="*/ 1579825 h 4739950"/>
              <a:gd name="connsiteX37" fmla="*/ 1795917 w 3859518"/>
              <a:gd name="connsiteY37" fmla="*/ 1864277 h 4739950"/>
              <a:gd name="connsiteX38" fmla="*/ 1661092 w 3859518"/>
              <a:gd name="connsiteY38" fmla="*/ 2007033 h 4739950"/>
              <a:gd name="connsiteX39" fmla="*/ 1648452 w 3859518"/>
              <a:gd name="connsiteY39" fmla="*/ 2049331 h 4739950"/>
              <a:gd name="connsiteX40" fmla="*/ 1684265 w 3859518"/>
              <a:gd name="connsiteY40" fmla="*/ 2186799 h 4739950"/>
              <a:gd name="connsiteX41" fmla="*/ 1764318 w 3859518"/>
              <a:gd name="connsiteY41" fmla="*/ 2303118 h 4739950"/>
              <a:gd name="connsiteX42" fmla="*/ 1800131 w 3859518"/>
              <a:gd name="connsiteY42" fmla="*/ 2338013 h 4739950"/>
              <a:gd name="connsiteX43" fmla="*/ 1827517 w 3859518"/>
              <a:gd name="connsiteY43" fmla="*/ 2424723 h 4739950"/>
              <a:gd name="connsiteX44" fmla="*/ 1847531 w 3859518"/>
              <a:gd name="connsiteY44" fmla="*/ 2492400 h 4739950"/>
              <a:gd name="connsiteX45" fmla="*/ 1851965 w 3859518"/>
              <a:gd name="connsiteY45" fmla="*/ 2497519 h 4739950"/>
              <a:gd name="connsiteX46" fmla="*/ 1830273 w 3859518"/>
              <a:gd name="connsiteY46" fmla="*/ 2514491 h 4739950"/>
              <a:gd name="connsiteX47" fmla="*/ 1839257 w 3859518"/>
              <a:gd name="connsiteY47" fmla="*/ 2525789 h 4739950"/>
              <a:gd name="connsiteX48" fmla="*/ 1846795 w 3859518"/>
              <a:gd name="connsiteY48" fmla="*/ 2539183 h 4739950"/>
              <a:gd name="connsiteX49" fmla="*/ 1870350 w 3859518"/>
              <a:gd name="connsiteY49" fmla="*/ 2588641 h 4739950"/>
              <a:gd name="connsiteX50" fmla="*/ 2344281 w 3859518"/>
              <a:gd name="connsiteY50" fmla="*/ 3189347 h 4739950"/>
              <a:gd name="connsiteX51" fmla="*/ 2507283 w 3859518"/>
              <a:gd name="connsiteY51" fmla="*/ 3395421 h 4739950"/>
              <a:gd name="connsiteX52" fmla="*/ 2519533 w 3859518"/>
              <a:gd name="connsiteY52" fmla="*/ 3401603 h 4739950"/>
              <a:gd name="connsiteX53" fmla="*/ 2521417 w 3859518"/>
              <a:gd name="connsiteY53" fmla="*/ 3383057 h 4739950"/>
              <a:gd name="connsiteX54" fmla="*/ 2518590 w 3859518"/>
              <a:gd name="connsiteY54" fmla="*/ 3378935 h 4739950"/>
              <a:gd name="connsiteX55" fmla="*/ 2569470 w 3859518"/>
              <a:gd name="connsiteY55" fmla="*/ 3253230 h 4739950"/>
              <a:gd name="connsiteX56" fmla="*/ 2620349 w 3859518"/>
              <a:gd name="connsiteY56" fmla="*/ 3257351 h 4739950"/>
              <a:gd name="connsiteX57" fmla="*/ 2667460 w 3859518"/>
              <a:gd name="connsiteY57" fmla="*/ 3302688 h 4739950"/>
              <a:gd name="connsiteX58" fmla="*/ 2698553 w 3859518"/>
              <a:gd name="connsiteY58" fmla="*/ 3302688 h 4739950"/>
              <a:gd name="connsiteX59" fmla="*/ 2878514 w 3859518"/>
              <a:gd name="connsiteY59" fmla="*/ 3234684 h 4739950"/>
              <a:gd name="connsiteX60" fmla="*/ 3071668 w 3859518"/>
              <a:gd name="connsiteY60" fmla="*/ 3306809 h 4739950"/>
              <a:gd name="connsiteX61" fmla="*/ 3367522 w 3859518"/>
              <a:gd name="connsiteY61" fmla="*/ 3628284 h 4739950"/>
              <a:gd name="connsiteX62" fmla="*/ 3643589 w 3859518"/>
              <a:gd name="connsiteY62" fmla="*/ 3937395 h 4739950"/>
              <a:gd name="connsiteX63" fmla="*/ 3784920 w 3859518"/>
              <a:gd name="connsiteY63" fmla="*/ 4141408 h 4739950"/>
              <a:gd name="connsiteX64" fmla="*/ 3776441 w 3859518"/>
              <a:gd name="connsiteY64" fmla="*/ 4219716 h 4739950"/>
              <a:gd name="connsiteX65" fmla="*/ 3770787 w 3859518"/>
              <a:gd name="connsiteY65" fmla="*/ 4255779 h 4739950"/>
              <a:gd name="connsiteX66" fmla="*/ 3785863 w 3859518"/>
              <a:gd name="connsiteY66" fmla="*/ 4269174 h 4739950"/>
              <a:gd name="connsiteX67" fmla="*/ 3848049 w 3859518"/>
              <a:gd name="connsiteY67" fmla="*/ 4283600 h 4739950"/>
              <a:gd name="connsiteX68" fmla="*/ 3854643 w 3859518"/>
              <a:gd name="connsiteY68" fmla="*/ 4305237 h 4739950"/>
              <a:gd name="connsiteX69" fmla="*/ 3785863 w 3859518"/>
              <a:gd name="connsiteY69" fmla="*/ 4397970 h 4739950"/>
              <a:gd name="connsiteX70" fmla="*/ 3772671 w 3859518"/>
              <a:gd name="connsiteY70" fmla="*/ 4404152 h 4739950"/>
              <a:gd name="connsiteX71" fmla="*/ 3746290 w 3859518"/>
              <a:gd name="connsiteY71" fmla="*/ 4422698 h 4739950"/>
              <a:gd name="connsiteX72" fmla="*/ 3637721 w 3859518"/>
              <a:gd name="connsiteY72" fmla="*/ 4548165 h 4739950"/>
              <a:gd name="connsiteX73" fmla="*/ 3463759 w 3859518"/>
              <a:gd name="connsiteY73" fmla="*/ 4696424 h 4739950"/>
              <a:gd name="connsiteX74" fmla="*/ 3438835 w 3859518"/>
              <a:gd name="connsiteY74" fmla="*/ 4686103 h 4739950"/>
              <a:gd name="connsiteX75" fmla="*/ 3413690 w 3859518"/>
              <a:gd name="connsiteY75" fmla="*/ 4656593 h 4739950"/>
              <a:gd name="connsiteX76" fmla="*/ 3358100 w 3859518"/>
              <a:gd name="connsiteY76" fmla="*/ 4618470 h 4739950"/>
              <a:gd name="connsiteX77" fmla="*/ 3328890 w 3859518"/>
              <a:gd name="connsiteY77" fmla="*/ 4615378 h 4739950"/>
              <a:gd name="connsiteX78" fmla="*/ 3307221 w 3859518"/>
              <a:gd name="connsiteY78" fmla="*/ 4624652 h 4739950"/>
              <a:gd name="connsiteX79" fmla="*/ 3173426 w 3859518"/>
              <a:gd name="connsiteY79" fmla="*/ 4594771 h 4739950"/>
              <a:gd name="connsiteX80" fmla="*/ 3158351 w 3859518"/>
              <a:gd name="connsiteY80" fmla="*/ 4578285 h 4739950"/>
              <a:gd name="connsiteX81" fmla="*/ 3147045 w 3859518"/>
              <a:gd name="connsiteY81" fmla="*/ 4566951 h 4739950"/>
              <a:gd name="connsiteX82" fmla="*/ 2981216 w 3859518"/>
              <a:gd name="connsiteY82" fmla="*/ 4320693 h 4739950"/>
              <a:gd name="connsiteX83" fmla="*/ 2933162 w 3859518"/>
              <a:gd name="connsiteY83" fmla="*/ 4264022 h 4739950"/>
              <a:gd name="connsiteX84" fmla="*/ 2592083 w 3859518"/>
              <a:gd name="connsiteY84" fmla="*/ 3874542 h 4739950"/>
              <a:gd name="connsiteX85" fmla="*/ 2463000 w 3859518"/>
              <a:gd name="connsiteY85" fmla="*/ 3727200 h 4739950"/>
              <a:gd name="connsiteX86" fmla="*/ 2414005 w 3859518"/>
              <a:gd name="connsiteY86" fmla="*/ 3644770 h 4739950"/>
              <a:gd name="connsiteX87" fmla="*/ 2412121 w 3859518"/>
              <a:gd name="connsiteY87" fmla="*/ 3558220 h 4739950"/>
              <a:gd name="connsiteX88" fmla="*/ 2406467 w 3859518"/>
              <a:gd name="connsiteY88" fmla="*/ 3524216 h 4739950"/>
              <a:gd name="connsiteX89" fmla="*/ 2333917 w 3859518"/>
              <a:gd name="connsiteY89" fmla="*/ 3431483 h 4739950"/>
              <a:gd name="connsiteX90" fmla="*/ 1910865 w 3859518"/>
              <a:gd name="connsiteY90" fmla="*/ 2875084 h 4739950"/>
              <a:gd name="connsiteX91" fmla="*/ 1708289 w 3859518"/>
              <a:gd name="connsiteY91" fmla="*/ 2612340 h 4739950"/>
              <a:gd name="connsiteX92" fmla="*/ 1704688 w 3859518"/>
              <a:gd name="connsiteY92" fmla="*/ 2609085 h 4739950"/>
              <a:gd name="connsiteX93" fmla="*/ 1715424 w 3859518"/>
              <a:gd name="connsiteY93" fmla="*/ 2599935 h 4739950"/>
              <a:gd name="connsiteX94" fmla="*/ 1695589 w 3859518"/>
              <a:gd name="connsiteY94" fmla="*/ 2583473 h 4739950"/>
              <a:gd name="connsiteX95" fmla="*/ 1664252 w 3859518"/>
              <a:gd name="connsiteY95" fmla="*/ 2571709 h 4739950"/>
              <a:gd name="connsiteX96" fmla="*/ 1650558 w 3859518"/>
              <a:gd name="connsiteY96" fmla="*/ 2550560 h 4739950"/>
              <a:gd name="connsiteX97" fmla="*/ 1655826 w 3859518"/>
              <a:gd name="connsiteY97" fmla="*/ 2519894 h 4739950"/>
              <a:gd name="connsiteX98" fmla="*/ 1644239 w 3859518"/>
              <a:gd name="connsiteY98" fmla="*/ 2461735 h 4739950"/>
              <a:gd name="connsiteX99" fmla="*/ 1612639 w 3859518"/>
              <a:gd name="connsiteY99" fmla="*/ 2410977 h 4739950"/>
              <a:gd name="connsiteX100" fmla="*/ 1586306 w 3859518"/>
              <a:gd name="connsiteY100" fmla="*/ 2305233 h 4739950"/>
              <a:gd name="connsiteX101" fmla="*/ 1571560 w 3859518"/>
              <a:gd name="connsiteY101" fmla="*/ 2219579 h 4739950"/>
              <a:gd name="connsiteX102" fmla="*/ 1561027 w 3859518"/>
              <a:gd name="connsiteY102" fmla="*/ 2198430 h 4739950"/>
              <a:gd name="connsiteX103" fmla="*/ 1557866 w 3859518"/>
              <a:gd name="connsiteY103" fmla="*/ 2310519 h 4739950"/>
              <a:gd name="connsiteX104" fmla="*/ 1496773 w 3859518"/>
              <a:gd name="connsiteY104" fmla="*/ 2473366 h 4739950"/>
              <a:gd name="connsiteX105" fmla="*/ 1477814 w 3859518"/>
              <a:gd name="connsiteY105" fmla="*/ 2574881 h 4739950"/>
              <a:gd name="connsiteX106" fmla="*/ 1506254 w 3859518"/>
              <a:gd name="connsiteY106" fmla="*/ 2845587 h 4739950"/>
              <a:gd name="connsiteX107" fmla="*/ 1559973 w 3859518"/>
              <a:gd name="connsiteY107" fmla="*/ 3193487 h 4739950"/>
              <a:gd name="connsiteX108" fmla="*/ 1553652 w 3859518"/>
              <a:gd name="connsiteY108" fmla="*/ 3229440 h 4739950"/>
              <a:gd name="connsiteX109" fmla="*/ 1643186 w 3859518"/>
              <a:gd name="connsiteY109" fmla="*/ 3348931 h 4739950"/>
              <a:gd name="connsiteX110" fmla="*/ 1773798 w 3859518"/>
              <a:gd name="connsiteY110" fmla="*/ 3509663 h 4739950"/>
              <a:gd name="connsiteX111" fmla="*/ 1840157 w 3859518"/>
              <a:gd name="connsiteY111" fmla="*/ 3650304 h 4739950"/>
              <a:gd name="connsiteX112" fmla="*/ 2001316 w 3859518"/>
              <a:gd name="connsiteY112" fmla="*/ 3975997 h 4739950"/>
              <a:gd name="connsiteX113" fmla="*/ 2094009 w 3859518"/>
              <a:gd name="connsiteY113" fmla="*/ 4050018 h 4739950"/>
              <a:gd name="connsiteX114" fmla="*/ 2240420 w 3859518"/>
              <a:gd name="connsiteY114" fmla="*/ 4064823 h 4739950"/>
              <a:gd name="connsiteX115" fmla="*/ 2368926 w 3859518"/>
              <a:gd name="connsiteY115" fmla="*/ 4101833 h 4739950"/>
              <a:gd name="connsiteX116" fmla="*/ 2382620 w 3859518"/>
              <a:gd name="connsiteY116" fmla="*/ 4124040 h 4739950"/>
              <a:gd name="connsiteX117" fmla="*/ 2342593 w 3859518"/>
              <a:gd name="connsiteY117" fmla="*/ 4289001 h 4739950"/>
              <a:gd name="connsiteX118" fmla="*/ 2285714 w 3859518"/>
              <a:gd name="connsiteY118" fmla="*/ 4287943 h 4739950"/>
              <a:gd name="connsiteX119" fmla="*/ 2277287 w 3859518"/>
              <a:gd name="connsiteY119" fmla="*/ 4302748 h 4739950"/>
              <a:gd name="connsiteX120" fmla="*/ 2327847 w 3859518"/>
              <a:gd name="connsiteY120" fmla="*/ 4438101 h 4739950"/>
              <a:gd name="connsiteX121" fmla="*/ 2319420 w 3859518"/>
              <a:gd name="connsiteY121" fmla="*/ 4530099 h 4739950"/>
              <a:gd name="connsiteX122" fmla="*/ 2207768 w 3859518"/>
              <a:gd name="connsiteY122" fmla="*/ 4710922 h 4739950"/>
              <a:gd name="connsiteX123" fmla="*/ 2096115 w 3859518"/>
              <a:gd name="connsiteY123" fmla="*/ 4685544 h 4739950"/>
              <a:gd name="connsiteX124" fmla="*/ 2105594 w 3859518"/>
              <a:gd name="connsiteY124" fmla="*/ 4592488 h 4739950"/>
              <a:gd name="connsiteX125" fmla="*/ 2115075 w 3859518"/>
              <a:gd name="connsiteY125" fmla="*/ 4485686 h 4739950"/>
              <a:gd name="connsiteX126" fmla="*/ 1998156 w 3859518"/>
              <a:gd name="connsiteY126" fmla="*/ 4345045 h 4739950"/>
              <a:gd name="connsiteX127" fmla="*/ 1991836 w 3859518"/>
              <a:gd name="connsiteY127" fmla="*/ 4313322 h 4739950"/>
              <a:gd name="connsiteX128" fmla="*/ 1411454 w 3859518"/>
              <a:gd name="connsiteY128" fmla="*/ 3514951 h 4739950"/>
              <a:gd name="connsiteX129" fmla="*/ 1301908 w 3859518"/>
              <a:gd name="connsiteY129" fmla="*/ 3401803 h 4739950"/>
              <a:gd name="connsiteX130" fmla="*/ 1202896 w 3859518"/>
              <a:gd name="connsiteY130" fmla="*/ 3314036 h 4739950"/>
              <a:gd name="connsiteX131" fmla="*/ 1202896 w 3859518"/>
              <a:gd name="connsiteY131" fmla="*/ 3654534 h 4739950"/>
              <a:gd name="connsiteX132" fmla="*/ 1151283 w 3859518"/>
              <a:gd name="connsiteY132" fmla="*/ 3843816 h 4739950"/>
              <a:gd name="connsiteX133" fmla="*/ 1065964 w 3859518"/>
              <a:gd name="connsiteY133" fmla="*/ 4208635 h 4739950"/>
              <a:gd name="connsiteX134" fmla="*/ 1072285 w 3859518"/>
              <a:gd name="connsiteY134" fmla="*/ 4340816 h 4739950"/>
              <a:gd name="connsiteX135" fmla="*/ 1107043 w 3859518"/>
              <a:gd name="connsiteY135" fmla="*/ 4373597 h 4739950"/>
              <a:gd name="connsiteX136" fmla="*/ 1122844 w 3859518"/>
              <a:gd name="connsiteY136" fmla="*/ 4395803 h 4739950"/>
              <a:gd name="connsiteX137" fmla="*/ 1138643 w 3859518"/>
              <a:gd name="connsiteY137" fmla="*/ 4488858 h 4739950"/>
              <a:gd name="connsiteX138" fmla="*/ 1135483 w 3859518"/>
              <a:gd name="connsiteY138" fmla="*/ 4709865 h 4739950"/>
              <a:gd name="connsiteX139" fmla="*/ 1114417 w 3859518"/>
              <a:gd name="connsiteY139" fmla="*/ 4735244 h 4739950"/>
              <a:gd name="connsiteX140" fmla="*/ 957472 w 3859518"/>
              <a:gd name="connsiteY140" fmla="*/ 4739473 h 4739950"/>
              <a:gd name="connsiteX141" fmla="*/ 930085 w 3859518"/>
              <a:gd name="connsiteY141" fmla="*/ 4711980 h 4739950"/>
              <a:gd name="connsiteX142" fmla="*/ 926925 w 3859518"/>
              <a:gd name="connsiteY142" fmla="*/ 4669682 h 4739950"/>
              <a:gd name="connsiteX143" fmla="*/ 914285 w 3859518"/>
              <a:gd name="connsiteY143" fmla="*/ 4663337 h 4739950"/>
              <a:gd name="connsiteX144" fmla="*/ 841605 w 3859518"/>
              <a:gd name="connsiteY144" fmla="*/ 4711980 h 4739950"/>
              <a:gd name="connsiteX145" fmla="*/ 752074 w 3859518"/>
              <a:gd name="connsiteY145" fmla="*/ 4739473 h 4739950"/>
              <a:gd name="connsiteX146" fmla="*/ 604608 w 3859518"/>
              <a:gd name="connsiteY146" fmla="*/ 4731014 h 4739950"/>
              <a:gd name="connsiteX147" fmla="*/ 526662 w 3859518"/>
              <a:gd name="connsiteY147" fmla="*/ 4721496 h 4739950"/>
              <a:gd name="connsiteX148" fmla="*/ 501382 w 3859518"/>
              <a:gd name="connsiteY148" fmla="*/ 4704577 h 4739950"/>
              <a:gd name="connsiteX149" fmla="*/ 503489 w 3859518"/>
              <a:gd name="connsiteY149" fmla="*/ 4628441 h 4739950"/>
              <a:gd name="connsiteX150" fmla="*/ 571955 w 3859518"/>
              <a:gd name="connsiteY150" fmla="*/ 4586143 h 4739950"/>
              <a:gd name="connsiteX151" fmla="*/ 723634 w 3859518"/>
              <a:gd name="connsiteY151" fmla="*/ 4502605 h 4739950"/>
              <a:gd name="connsiteX152" fmla="*/ 795259 w 3859518"/>
              <a:gd name="connsiteY152" fmla="*/ 4348218 h 4739950"/>
              <a:gd name="connsiteX153" fmla="*/ 812113 w 3859518"/>
              <a:gd name="connsiteY153" fmla="*/ 4337644 h 4739950"/>
              <a:gd name="connsiteX154" fmla="*/ 836339 w 3859518"/>
              <a:gd name="connsiteY154" fmla="*/ 4319667 h 4739950"/>
              <a:gd name="connsiteX155" fmla="*/ 890059 w 3859518"/>
              <a:gd name="connsiteY155" fmla="*/ 3550904 h 4739950"/>
              <a:gd name="connsiteX156" fmla="*/ 876366 w 3859518"/>
              <a:gd name="connsiteY156" fmla="*/ 3345759 h 4739950"/>
              <a:gd name="connsiteX157" fmla="*/ 859512 w 3859518"/>
              <a:gd name="connsiteY157" fmla="*/ 3029582 h 4739950"/>
              <a:gd name="connsiteX158" fmla="*/ 867939 w 3859518"/>
              <a:gd name="connsiteY158" fmla="*/ 2854046 h 4739950"/>
              <a:gd name="connsiteX159" fmla="*/ 927978 w 3859518"/>
              <a:gd name="connsiteY159" fmla="*/ 2312634 h 4739950"/>
              <a:gd name="connsiteX160" fmla="*/ 925872 w 3859518"/>
              <a:gd name="connsiteY160" fmla="*/ 2287255 h 4739950"/>
              <a:gd name="connsiteX161" fmla="*/ 846873 w 3859518"/>
              <a:gd name="connsiteY161" fmla="*/ 1991171 h 4739950"/>
              <a:gd name="connsiteX162" fmla="*/ 834233 w 3859518"/>
              <a:gd name="connsiteY162" fmla="*/ 1933012 h 4739950"/>
              <a:gd name="connsiteX163" fmla="*/ 818432 w 3859518"/>
              <a:gd name="connsiteY163" fmla="*/ 1897058 h 4739950"/>
              <a:gd name="connsiteX164" fmla="*/ 766820 w 3859518"/>
              <a:gd name="connsiteY164" fmla="*/ 1636927 h 4739950"/>
              <a:gd name="connsiteX165" fmla="*/ 688874 w 3859518"/>
              <a:gd name="connsiteY165" fmla="*/ 1538584 h 4739950"/>
              <a:gd name="connsiteX166" fmla="*/ 665701 w 3859518"/>
              <a:gd name="connsiteY166" fmla="*/ 1599916 h 4739950"/>
              <a:gd name="connsiteX167" fmla="*/ 657274 w 3859518"/>
              <a:gd name="connsiteY167" fmla="*/ 1657018 h 4739950"/>
              <a:gd name="connsiteX168" fmla="*/ 588807 w 3859518"/>
              <a:gd name="connsiteY168" fmla="*/ 1764877 h 4739950"/>
              <a:gd name="connsiteX169" fmla="*/ 521395 w 3859518"/>
              <a:gd name="connsiteY169" fmla="*/ 1772280 h 4739950"/>
              <a:gd name="connsiteX170" fmla="*/ 425543 w 3859518"/>
              <a:gd name="connsiteY170" fmla="*/ 1698259 h 4739950"/>
              <a:gd name="connsiteX171" fmla="*/ 308623 w 3859518"/>
              <a:gd name="connsiteY171" fmla="*/ 1522723 h 4739950"/>
              <a:gd name="connsiteX172" fmla="*/ 231732 w 3859518"/>
              <a:gd name="connsiteY172" fmla="*/ 1374680 h 4739950"/>
              <a:gd name="connsiteX173" fmla="*/ 206451 w 3859518"/>
              <a:gd name="connsiteY173" fmla="*/ 1355646 h 4739950"/>
              <a:gd name="connsiteX174" fmla="*/ 149572 w 3859518"/>
              <a:gd name="connsiteY174" fmla="*/ 1344014 h 4739950"/>
              <a:gd name="connsiteX175" fmla="*/ 102171 w 3859518"/>
              <a:gd name="connsiteY175" fmla="*/ 1314405 h 4739950"/>
              <a:gd name="connsiteX176" fmla="*/ 74785 w 3859518"/>
              <a:gd name="connsiteY176" fmla="*/ 1277395 h 4739950"/>
              <a:gd name="connsiteX177" fmla="*/ 65306 w 3859518"/>
              <a:gd name="connsiteY177" fmla="*/ 1260476 h 4739950"/>
              <a:gd name="connsiteX178" fmla="*/ 47398 w 3859518"/>
              <a:gd name="connsiteY178" fmla="*/ 1216063 h 4739950"/>
              <a:gd name="connsiteX179" fmla="*/ 42132 w 3859518"/>
              <a:gd name="connsiteY179" fmla="*/ 1191741 h 4739950"/>
              <a:gd name="connsiteX180" fmla="*/ 27386 w 3859518"/>
              <a:gd name="connsiteY180" fmla="*/ 1133582 h 4739950"/>
              <a:gd name="connsiteX181" fmla="*/ 23173 w 3859518"/>
              <a:gd name="connsiteY181" fmla="*/ 1128295 h 4739950"/>
              <a:gd name="connsiteX182" fmla="*/ 24225 w 3859518"/>
              <a:gd name="connsiteY182" fmla="*/ 1064848 h 4739950"/>
              <a:gd name="connsiteX183" fmla="*/ 28439 w 3859518"/>
              <a:gd name="connsiteY183" fmla="*/ 1029953 h 4739950"/>
              <a:gd name="connsiteX184" fmla="*/ 0 w 3859518"/>
              <a:gd name="connsiteY184" fmla="*/ 974965 h 4739950"/>
              <a:gd name="connsiteX185" fmla="*/ 0 w 3859518"/>
              <a:gd name="connsiteY185" fmla="*/ 960161 h 4739950"/>
              <a:gd name="connsiteX186" fmla="*/ 6319 w 3859518"/>
              <a:gd name="connsiteY186" fmla="*/ 956988 h 4739950"/>
              <a:gd name="connsiteX187" fmla="*/ 115865 w 3859518"/>
              <a:gd name="connsiteY187" fmla="*/ 946414 h 4739950"/>
              <a:gd name="connsiteX188" fmla="*/ 133771 w 3859518"/>
              <a:gd name="connsiteY188" fmla="*/ 963333 h 4739950"/>
              <a:gd name="connsiteX189" fmla="*/ 168532 w 3859518"/>
              <a:gd name="connsiteY189" fmla="*/ 1018320 h 4739950"/>
              <a:gd name="connsiteX190" fmla="*/ 215931 w 3859518"/>
              <a:gd name="connsiteY190" fmla="*/ 1063791 h 4739950"/>
              <a:gd name="connsiteX191" fmla="*/ 277023 w 3859518"/>
              <a:gd name="connsiteY191" fmla="*/ 1124065 h 4739950"/>
              <a:gd name="connsiteX192" fmla="*/ 284397 w 3859518"/>
              <a:gd name="connsiteY192" fmla="*/ 1183282 h 4739950"/>
              <a:gd name="connsiteX193" fmla="*/ 300196 w 3859518"/>
              <a:gd name="connsiteY193" fmla="*/ 1210775 h 4739950"/>
              <a:gd name="connsiteX194" fmla="*/ 313890 w 3859518"/>
              <a:gd name="connsiteY194" fmla="*/ 1245672 h 4739950"/>
              <a:gd name="connsiteX195" fmla="*/ 317050 w 3859518"/>
              <a:gd name="connsiteY195" fmla="*/ 1268936 h 4739950"/>
              <a:gd name="connsiteX196" fmla="*/ 438183 w 3859518"/>
              <a:gd name="connsiteY196" fmla="*/ 1409575 h 4739950"/>
              <a:gd name="connsiteX197" fmla="*/ 451876 w 3859518"/>
              <a:gd name="connsiteY197" fmla="*/ 1401116 h 4739950"/>
              <a:gd name="connsiteX198" fmla="*/ 458196 w 3859518"/>
              <a:gd name="connsiteY198" fmla="*/ 1336612 h 4739950"/>
              <a:gd name="connsiteX199" fmla="*/ 461356 w 3859518"/>
              <a:gd name="connsiteY199" fmla="*/ 1234039 h 4739950"/>
              <a:gd name="connsiteX200" fmla="*/ 445555 w 3859518"/>
              <a:gd name="connsiteY200" fmla="*/ 968621 h 4739950"/>
              <a:gd name="connsiteX201" fmla="*/ 496115 w 3859518"/>
              <a:gd name="connsiteY201" fmla="*/ 876622 h 4739950"/>
              <a:gd name="connsiteX202" fmla="*/ 577222 w 3859518"/>
              <a:gd name="connsiteY202" fmla="*/ 820578 h 4739950"/>
              <a:gd name="connsiteX203" fmla="*/ 638314 w 3859518"/>
              <a:gd name="connsiteY203" fmla="*/ 778281 h 4739950"/>
              <a:gd name="connsiteX204" fmla="*/ 614088 w 3859518"/>
              <a:gd name="connsiteY204" fmla="*/ 679938 h 4739950"/>
              <a:gd name="connsiteX205" fmla="*/ 547728 w 3859518"/>
              <a:gd name="connsiteY205" fmla="*/ 718006 h 4739950"/>
              <a:gd name="connsiteX206" fmla="*/ 470836 w 3859518"/>
              <a:gd name="connsiteY206" fmla="*/ 598515 h 4739950"/>
              <a:gd name="connsiteX207" fmla="*/ 479262 w 3859518"/>
              <a:gd name="connsiteY207" fmla="*/ 574193 h 4739950"/>
              <a:gd name="connsiteX208" fmla="*/ 452930 w 3859518"/>
              <a:gd name="connsiteY208" fmla="*/ 564676 h 4739950"/>
              <a:gd name="connsiteX209" fmla="*/ 447663 w 3859518"/>
              <a:gd name="connsiteY209" fmla="*/ 518149 h 4739950"/>
              <a:gd name="connsiteX210" fmla="*/ 394996 w 3859518"/>
              <a:gd name="connsiteY210" fmla="*/ 504401 h 4739950"/>
              <a:gd name="connsiteX211" fmla="*/ 452930 w 3859518"/>
              <a:gd name="connsiteY211" fmla="*/ 302430 h 4739950"/>
              <a:gd name="connsiteX212" fmla="*/ 511916 w 3859518"/>
              <a:gd name="connsiteY212" fmla="*/ 89883 h 4739950"/>
              <a:gd name="connsiteX213" fmla="*/ 615141 w 3859518"/>
              <a:gd name="connsiteY213" fmla="*/ 19034 h 4739950"/>
              <a:gd name="connsiteX214" fmla="*/ 714154 w 3859518"/>
              <a:gd name="connsiteY214" fmla="*/ 0 h 473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3859518" h="4739950">
                <a:moveTo>
                  <a:pt x="1780251" y="2575504"/>
                </a:moveTo>
                <a:cubicBezTo>
                  <a:pt x="1777778" y="2573701"/>
                  <a:pt x="1774716" y="2573701"/>
                  <a:pt x="1770476" y="2578338"/>
                </a:cubicBezTo>
                <a:cubicBezTo>
                  <a:pt x="1762938" y="2586580"/>
                  <a:pt x="1768591" y="2591733"/>
                  <a:pt x="1773303" y="2597915"/>
                </a:cubicBezTo>
                <a:cubicBezTo>
                  <a:pt x="1842083" y="2685496"/>
                  <a:pt x="1910865" y="2774108"/>
                  <a:pt x="1978704" y="2861690"/>
                </a:cubicBezTo>
                <a:cubicBezTo>
                  <a:pt x="2055023" y="2959574"/>
                  <a:pt x="2130399" y="3057460"/>
                  <a:pt x="2206719" y="3155345"/>
                </a:cubicBezTo>
                <a:cubicBezTo>
                  <a:pt x="2284922" y="3255290"/>
                  <a:pt x="2364068" y="3355236"/>
                  <a:pt x="2442271" y="3456212"/>
                </a:cubicBezTo>
                <a:cubicBezTo>
                  <a:pt x="2445098" y="3460334"/>
                  <a:pt x="2448866" y="3464455"/>
                  <a:pt x="2452636" y="3467546"/>
                </a:cubicBezTo>
                <a:cubicBezTo>
                  <a:pt x="2461116" y="3474759"/>
                  <a:pt x="2463000" y="3466516"/>
                  <a:pt x="2465826" y="3460334"/>
                </a:cubicBezTo>
                <a:cubicBezTo>
                  <a:pt x="2463942" y="3457243"/>
                  <a:pt x="2462058" y="3453122"/>
                  <a:pt x="2460173" y="3450030"/>
                </a:cubicBezTo>
                <a:cubicBezTo>
                  <a:pt x="2452636" y="3439727"/>
                  <a:pt x="2444156" y="3429422"/>
                  <a:pt x="2436619" y="3419119"/>
                </a:cubicBezTo>
                <a:cubicBezTo>
                  <a:pt x="2306593" y="3252199"/>
                  <a:pt x="2177510" y="3085279"/>
                  <a:pt x="2047485" y="2918359"/>
                </a:cubicBezTo>
                <a:cubicBezTo>
                  <a:pt x="1960802" y="2807080"/>
                  <a:pt x="1874118" y="2694770"/>
                  <a:pt x="1786493" y="2583490"/>
                </a:cubicBezTo>
                <a:cubicBezTo>
                  <a:pt x="1784609" y="2580914"/>
                  <a:pt x="1782725" y="2577308"/>
                  <a:pt x="1780251" y="2575504"/>
                </a:cubicBezTo>
                <a:close/>
                <a:moveTo>
                  <a:pt x="714154" y="0"/>
                </a:moveTo>
                <a:cubicBezTo>
                  <a:pt x="754180" y="12690"/>
                  <a:pt x="777353" y="24321"/>
                  <a:pt x="804739" y="59217"/>
                </a:cubicBezTo>
                <a:cubicBezTo>
                  <a:pt x="810005" y="65562"/>
                  <a:pt x="816326" y="66619"/>
                  <a:pt x="823699" y="66619"/>
                </a:cubicBezTo>
                <a:cubicBezTo>
                  <a:pt x="850032" y="66619"/>
                  <a:pt x="872153" y="77193"/>
                  <a:pt x="890059" y="98342"/>
                </a:cubicBezTo>
                <a:cubicBezTo>
                  <a:pt x="905859" y="116319"/>
                  <a:pt x="994339" y="303487"/>
                  <a:pt x="1004871" y="324636"/>
                </a:cubicBezTo>
                <a:cubicBezTo>
                  <a:pt x="1016457" y="347899"/>
                  <a:pt x="1022778" y="372221"/>
                  <a:pt x="1022778" y="398657"/>
                </a:cubicBezTo>
                <a:cubicBezTo>
                  <a:pt x="1022778" y="467391"/>
                  <a:pt x="1019618" y="461047"/>
                  <a:pt x="1005924" y="527665"/>
                </a:cubicBezTo>
                <a:cubicBezTo>
                  <a:pt x="1001711" y="549872"/>
                  <a:pt x="995391" y="571021"/>
                  <a:pt x="984858" y="590055"/>
                </a:cubicBezTo>
                <a:cubicBezTo>
                  <a:pt x="973272" y="613319"/>
                  <a:pt x="884793" y="632353"/>
                  <a:pt x="861620" y="641869"/>
                </a:cubicBezTo>
                <a:cubicBezTo>
                  <a:pt x="854245" y="645042"/>
                  <a:pt x="830020" y="659847"/>
                  <a:pt x="830020" y="668306"/>
                </a:cubicBezTo>
                <a:cubicBezTo>
                  <a:pt x="830020" y="698972"/>
                  <a:pt x="828966" y="660903"/>
                  <a:pt x="841605" y="688397"/>
                </a:cubicBezTo>
                <a:cubicBezTo>
                  <a:pt x="846873" y="701086"/>
                  <a:pt x="873205" y="672536"/>
                  <a:pt x="884793" y="677823"/>
                </a:cubicBezTo>
                <a:cubicBezTo>
                  <a:pt x="956418" y="710604"/>
                  <a:pt x="1011191" y="748672"/>
                  <a:pt x="1082818" y="780395"/>
                </a:cubicBezTo>
                <a:cubicBezTo>
                  <a:pt x="1115470" y="794142"/>
                  <a:pt x="1140749" y="816349"/>
                  <a:pt x="1163922" y="842784"/>
                </a:cubicBezTo>
                <a:cubicBezTo>
                  <a:pt x="1211323" y="895656"/>
                  <a:pt x="1254508" y="952759"/>
                  <a:pt x="1297696" y="1009861"/>
                </a:cubicBezTo>
                <a:cubicBezTo>
                  <a:pt x="1308229" y="1023608"/>
                  <a:pt x="1314548" y="1025723"/>
                  <a:pt x="1327189" y="1014090"/>
                </a:cubicBezTo>
                <a:cubicBezTo>
                  <a:pt x="1350362" y="992942"/>
                  <a:pt x="1375642" y="972851"/>
                  <a:pt x="1399868" y="952759"/>
                </a:cubicBezTo>
                <a:cubicBezTo>
                  <a:pt x="1416720" y="939012"/>
                  <a:pt x="1436734" y="940069"/>
                  <a:pt x="1450427" y="955931"/>
                </a:cubicBezTo>
                <a:cubicBezTo>
                  <a:pt x="1464121" y="970736"/>
                  <a:pt x="1465174" y="990827"/>
                  <a:pt x="1453588" y="1009861"/>
                </a:cubicBezTo>
                <a:cubicBezTo>
                  <a:pt x="1448320" y="1017263"/>
                  <a:pt x="1443054" y="1024665"/>
                  <a:pt x="1435681" y="1029953"/>
                </a:cubicBezTo>
                <a:cubicBezTo>
                  <a:pt x="1428308" y="1036297"/>
                  <a:pt x="1427254" y="1040527"/>
                  <a:pt x="1436734" y="1045814"/>
                </a:cubicBezTo>
                <a:cubicBezTo>
                  <a:pt x="1537854" y="1111376"/>
                  <a:pt x="1615800" y="1202316"/>
                  <a:pt x="1690585" y="1298544"/>
                </a:cubicBezTo>
                <a:cubicBezTo>
                  <a:pt x="1710598" y="1323923"/>
                  <a:pt x="1722185" y="1354588"/>
                  <a:pt x="1735879" y="1383140"/>
                </a:cubicBezTo>
                <a:cubicBezTo>
                  <a:pt x="1765371" y="1448701"/>
                  <a:pt x="1794865" y="1515320"/>
                  <a:pt x="1824358" y="1579825"/>
                </a:cubicBezTo>
                <a:cubicBezTo>
                  <a:pt x="1870704" y="1681339"/>
                  <a:pt x="1863330" y="1775452"/>
                  <a:pt x="1795917" y="1864277"/>
                </a:cubicBezTo>
                <a:cubicBezTo>
                  <a:pt x="1755891" y="1917149"/>
                  <a:pt x="1710598" y="1964735"/>
                  <a:pt x="1661092" y="2007033"/>
                </a:cubicBezTo>
                <a:cubicBezTo>
                  <a:pt x="1647400" y="2019722"/>
                  <a:pt x="1643186" y="2030297"/>
                  <a:pt x="1648452" y="2049331"/>
                </a:cubicBezTo>
                <a:cubicBezTo>
                  <a:pt x="1660039" y="2094800"/>
                  <a:pt x="1670573" y="2141328"/>
                  <a:pt x="1684265" y="2186799"/>
                </a:cubicBezTo>
                <a:cubicBezTo>
                  <a:pt x="1699012" y="2235441"/>
                  <a:pt x="1732718" y="2268221"/>
                  <a:pt x="1764318" y="2303118"/>
                </a:cubicBezTo>
                <a:cubicBezTo>
                  <a:pt x="1775905" y="2314749"/>
                  <a:pt x="1787491" y="2327438"/>
                  <a:pt x="1800131" y="2338013"/>
                </a:cubicBezTo>
                <a:cubicBezTo>
                  <a:pt x="1827517" y="2360220"/>
                  <a:pt x="1834890" y="2391943"/>
                  <a:pt x="1827517" y="2424723"/>
                </a:cubicBezTo>
                <a:cubicBezTo>
                  <a:pt x="1821198" y="2454332"/>
                  <a:pt x="1826465" y="2474424"/>
                  <a:pt x="1847531" y="2492400"/>
                </a:cubicBezTo>
                <a:lnTo>
                  <a:pt x="1851965" y="2497519"/>
                </a:lnTo>
                <a:lnTo>
                  <a:pt x="1830273" y="2514491"/>
                </a:lnTo>
                <a:lnTo>
                  <a:pt x="1839257" y="2525789"/>
                </a:lnTo>
                <a:cubicBezTo>
                  <a:pt x="1842083" y="2529911"/>
                  <a:pt x="1846795" y="2534032"/>
                  <a:pt x="1846795" y="2539183"/>
                </a:cubicBezTo>
                <a:cubicBezTo>
                  <a:pt x="1843967" y="2562883"/>
                  <a:pt x="1859985" y="2574216"/>
                  <a:pt x="1870350" y="2588641"/>
                </a:cubicBezTo>
                <a:cubicBezTo>
                  <a:pt x="2028641" y="2788533"/>
                  <a:pt x="2185990" y="2989455"/>
                  <a:pt x="2344281" y="3189347"/>
                </a:cubicBezTo>
                <a:cubicBezTo>
                  <a:pt x="2398930" y="3258381"/>
                  <a:pt x="2453578" y="3327417"/>
                  <a:pt x="2507283" y="3395421"/>
                </a:cubicBezTo>
                <a:cubicBezTo>
                  <a:pt x="2510111" y="3399542"/>
                  <a:pt x="2512937" y="3406755"/>
                  <a:pt x="2519533" y="3401603"/>
                </a:cubicBezTo>
                <a:cubicBezTo>
                  <a:pt x="2526128" y="3396451"/>
                  <a:pt x="2525185" y="3389238"/>
                  <a:pt x="2521417" y="3383057"/>
                </a:cubicBezTo>
                <a:cubicBezTo>
                  <a:pt x="2520474" y="3382026"/>
                  <a:pt x="2519533" y="3379965"/>
                  <a:pt x="2518590" y="3378935"/>
                </a:cubicBezTo>
                <a:cubicBezTo>
                  <a:pt x="2490324" y="3322264"/>
                  <a:pt x="2515764" y="3272807"/>
                  <a:pt x="2569470" y="3253230"/>
                </a:cubicBezTo>
                <a:cubicBezTo>
                  <a:pt x="2578891" y="3249109"/>
                  <a:pt x="2611869" y="3253230"/>
                  <a:pt x="2620349" y="3257351"/>
                </a:cubicBezTo>
                <a:cubicBezTo>
                  <a:pt x="2648615" y="3272807"/>
                  <a:pt x="2642962" y="3281049"/>
                  <a:pt x="2667460" y="3302688"/>
                </a:cubicBezTo>
                <a:cubicBezTo>
                  <a:pt x="2677824" y="3311960"/>
                  <a:pt x="2687246" y="3309900"/>
                  <a:pt x="2698553" y="3302688"/>
                </a:cubicBezTo>
                <a:cubicBezTo>
                  <a:pt x="2754142" y="3265594"/>
                  <a:pt x="2813502" y="3239834"/>
                  <a:pt x="2878514" y="3234684"/>
                </a:cubicBezTo>
                <a:cubicBezTo>
                  <a:pt x="2950122" y="3229531"/>
                  <a:pt x="3017019" y="3248078"/>
                  <a:pt x="3071668" y="3306809"/>
                </a:cubicBezTo>
                <a:cubicBezTo>
                  <a:pt x="3170599" y="3413967"/>
                  <a:pt x="3268589" y="3521126"/>
                  <a:pt x="3367522" y="3628284"/>
                </a:cubicBezTo>
                <a:cubicBezTo>
                  <a:pt x="3460800" y="3730291"/>
                  <a:pt x="3553137" y="3832297"/>
                  <a:pt x="3643589" y="3937395"/>
                </a:cubicBezTo>
                <a:cubicBezTo>
                  <a:pt x="3697295" y="3999218"/>
                  <a:pt x="3745347" y="4066191"/>
                  <a:pt x="3784920" y="4141408"/>
                </a:cubicBezTo>
                <a:cubicBezTo>
                  <a:pt x="3798111" y="4166137"/>
                  <a:pt x="3795285" y="4198078"/>
                  <a:pt x="3776441" y="4219716"/>
                </a:cubicBezTo>
                <a:cubicBezTo>
                  <a:pt x="3766076" y="4232081"/>
                  <a:pt x="3765134" y="4241354"/>
                  <a:pt x="3770787" y="4255779"/>
                </a:cubicBezTo>
                <a:cubicBezTo>
                  <a:pt x="3774557" y="4264022"/>
                  <a:pt x="3778325" y="4267114"/>
                  <a:pt x="3785863" y="4269174"/>
                </a:cubicBezTo>
                <a:cubicBezTo>
                  <a:pt x="3806591" y="4273295"/>
                  <a:pt x="3827320" y="4278447"/>
                  <a:pt x="3848049" y="4283600"/>
                </a:cubicBezTo>
                <a:cubicBezTo>
                  <a:pt x="3860297" y="4286690"/>
                  <a:pt x="3863124" y="4293903"/>
                  <a:pt x="3854643" y="4305237"/>
                </a:cubicBezTo>
                <a:cubicBezTo>
                  <a:pt x="3832031" y="4336148"/>
                  <a:pt x="3808476" y="4367058"/>
                  <a:pt x="3785863" y="4397970"/>
                </a:cubicBezTo>
                <a:cubicBezTo>
                  <a:pt x="3783036" y="4402091"/>
                  <a:pt x="3777383" y="4404152"/>
                  <a:pt x="3772671" y="4404152"/>
                </a:cubicBezTo>
                <a:cubicBezTo>
                  <a:pt x="3760423" y="4404152"/>
                  <a:pt x="3753828" y="4413426"/>
                  <a:pt x="3746290" y="4422698"/>
                </a:cubicBezTo>
                <a:lnTo>
                  <a:pt x="3637721" y="4548165"/>
                </a:lnTo>
                <a:lnTo>
                  <a:pt x="3463759" y="4696424"/>
                </a:lnTo>
                <a:lnTo>
                  <a:pt x="3438835" y="4686103"/>
                </a:lnTo>
                <a:cubicBezTo>
                  <a:pt x="3429354" y="4679068"/>
                  <a:pt x="3420756" y="4669215"/>
                  <a:pt x="3413690" y="4656593"/>
                </a:cubicBezTo>
                <a:cubicBezTo>
                  <a:pt x="3407095" y="4621560"/>
                  <a:pt x="3384482" y="4617439"/>
                  <a:pt x="3358100" y="4618470"/>
                </a:cubicBezTo>
                <a:cubicBezTo>
                  <a:pt x="3347735" y="4618470"/>
                  <a:pt x="3338313" y="4618470"/>
                  <a:pt x="3328890" y="4615378"/>
                </a:cubicBezTo>
                <a:cubicBezTo>
                  <a:pt x="3318527" y="4612286"/>
                  <a:pt x="3311930" y="4615378"/>
                  <a:pt x="3307221" y="4624652"/>
                </a:cubicBezTo>
                <a:cubicBezTo>
                  <a:pt x="3276127" y="4678230"/>
                  <a:pt x="3193212" y="4665867"/>
                  <a:pt x="3173426" y="4594771"/>
                </a:cubicBezTo>
                <a:cubicBezTo>
                  <a:pt x="3170599" y="4585497"/>
                  <a:pt x="3169658" y="4577254"/>
                  <a:pt x="3158351" y="4578285"/>
                </a:cubicBezTo>
                <a:cubicBezTo>
                  <a:pt x="3152698" y="4578285"/>
                  <a:pt x="3149871" y="4571072"/>
                  <a:pt x="3147045" y="4566951"/>
                </a:cubicBezTo>
                <a:cubicBezTo>
                  <a:pt x="3091453" y="4484521"/>
                  <a:pt x="3035864" y="4402091"/>
                  <a:pt x="2981216" y="4320693"/>
                </a:cubicBezTo>
                <a:cubicBezTo>
                  <a:pt x="2967082" y="4300085"/>
                  <a:pt x="2950122" y="4282569"/>
                  <a:pt x="2933162" y="4264022"/>
                </a:cubicBezTo>
                <a:cubicBezTo>
                  <a:pt x="2819155" y="4134195"/>
                  <a:pt x="2706090" y="4004368"/>
                  <a:pt x="2592083" y="3874542"/>
                </a:cubicBezTo>
                <a:cubicBezTo>
                  <a:pt x="2548741" y="3825085"/>
                  <a:pt x="2505399" y="3776657"/>
                  <a:pt x="2463000" y="3727200"/>
                </a:cubicBezTo>
                <a:cubicBezTo>
                  <a:pt x="2442271" y="3703501"/>
                  <a:pt x="2426253" y="3675681"/>
                  <a:pt x="2414005" y="3644770"/>
                </a:cubicBezTo>
                <a:cubicBezTo>
                  <a:pt x="2403641" y="3615920"/>
                  <a:pt x="2402698" y="3587070"/>
                  <a:pt x="2412121" y="3558220"/>
                </a:cubicBezTo>
                <a:cubicBezTo>
                  <a:pt x="2416831" y="3543794"/>
                  <a:pt x="2414005" y="3534520"/>
                  <a:pt x="2406467" y="3524216"/>
                </a:cubicBezTo>
                <a:cubicBezTo>
                  <a:pt x="2381970" y="3493306"/>
                  <a:pt x="2358414" y="3462395"/>
                  <a:pt x="2333917" y="3431483"/>
                </a:cubicBezTo>
                <a:cubicBezTo>
                  <a:pt x="2188816" y="3250139"/>
                  <a:pt x="2048427" y="3063642"/>
                  <a:pt x="1910865" y="2875084"/>
                </a:cubicBezTo>
                <a:cubicBezTo>
                  <a:pt x="1845852" y="2785442"/>
                  <a:pt x="1779898" y="2695800"/>
                  <a:pt x="1708289" y="2612340"/>
                </a:cubicBezTo>
                <a:lnTo>
                  <a:pt x="1704688" y="2609085"/>
                </a:lnTo>
                <a:lnTo>
                  <a:pt x="1715424" y="2599935"/>
                </a:lnTo>
                <a:lnTo>
                  <a:pt x="1695589" y="2583473"/>
                </a:lnTo>
                <a:cubicBezTo>
                  <a:pt x="1686109" y="2577789"/>
                  <a:pt x="1675839" y="2573824"/>
                  <a:pt x="1664252" y="2571709"/>
                </a:cubicBezTo>
                <a:cubicBezTo>
                  <a:pt x="1651613" y="2569594"/>
                  <a:pt x="1647400" y="2563249"/>
                  <a:pt x="1650558" y="2550560"/>
                </a:cubicBezTo>
                <a:cubicBezTo>
                  <a:pt x="1652665" y="2539986"/>
                  <a:pt x="1654772" y="2530468"/>
                  <a:pt x="1655826" y="2519894"/>
                </a:cubicBezTo>
                <a:cubicBezTo>
                  <a:pt x="1658985" y="2498745"/>
                  <a:pt x="1656879" y="2479711"/>
                  <a:pt x="1644239" y="2461735"/>
                </a:cubicBezTo>
                <a:cubicBezTo>
                  <a:pt x="1632652" y="2444815"/>
                  <a:pt x="1624226" y="2426838"/>
                  <a:pt x="1612639" y="2410977"/>
                </a:cubicBezTo>
                <a:cubicBezTo>
                  <a:pt x="1588413" y="2380311"/>
                  <a:pt x="1579986" y="2343301"/>
                  <a:pt x="1586306" y="2305233"/>
                </a:cubicBezTo>
                <a:cubicBezTo>
                  <a:pt x="1591573" y="2273509"/>
                  <a:pt x="1583146" y="2247072"/>
                  <a:pt x="1571560" y="2219579"/>
                </a:cubicBezTo>
                <a:cubicBezTo>
                  <a:pt x="1568399" y="2212177"/>
                  <a:pt x="1565240" y="2204775"/>
                  <a:pt x="1561027" y="2198430"/>
                </a:cubicBezTo>
                <a:cubicBezTo>
                  <a:pt x="1564186" y="2236498"/>
                  <a:pt x="1564186" y="2273509"/>
                  <a:pt x="1557866" y="2310519"/>
                </a:cubicBezTo>
                <a:cubicBezTo>
                  <a:pt x="1546280" y="2379254"/>
                  <a:pt x="1533640" y="2416264"/>
                  <a:pt x="1496773" y="2473366"/>
                </a:cubicBezTo>
                <a:cubicBezTo>
                  <a:pt x="1489400" y="2483940"/>
                  <a:pt x="1476761" y="2561134"/>
                  <a:pt x="1477814" y="2574881"/>
                </a:cubicBezTo>
                <a:cubicBezTo>
                  <a:pt x="1489400" y="2679568"/>
                  <a:pt x="1494666" y="2741957"/>
                  <a:pt x="1506254" y="2845587"/>
                </a:cubicBezTo>
                <a:cubicBezTo>
                  <a:pt x="1523107" y="2964021"/>
                  <a:pt x="1547333" y="3075053"/>
                  <a:pt x="1559973" y="3193487"/>
                </a:cubicBezTo>
                <a:cubicBezTo>
                  <a:pt x="1561027" y="3204062"/>
                  <a:pt x="1548387" y="3219923"/>
                  <a:pt x="1553652" y="3229440"/>
                </a:cubicBezTo>
                <a:cubicBezTo>
                  <a:pt x="1577880" y="3273853"/>
                  <a:pt x="1610533" y="3310863"/>
                  <a:pt x="1643186" y="3348931"/>
                </a:cubicBezTo>
                <a:cubicBezTo>
                  <a:pt x="1689532" y="3394402"/>
                  <a:pt x="1744305" y="3450446"/>
                  <a:pt x="1773798" y="3509663"/>
                </a:cubicBezTo>
                <a:cubicBezTo>
                  <a:pt x="1804344" y="3572053"/>
                  <a:pt x="1833837" y="3635500"/>
                  <a:pt x="1840157" y="3650304"/>
                </a:cubicBezTo>
                <a:cubicBezTo>
                  <a:pt x="1899143" y="3774024"/>
                  <a:pt x="1934956" y="3857563"/>
                  <a:pt x="2001316" y="3975997"/>
                </a:cubicBezTo>
                <a:cubicBezTo>
                  <a:pt x="2017115" y="4004548"/>
                  <a:pt x="2058196" y="4063765"/>
                  <a:pt x="2094009" y="4050018"/>
                </a:cubicBezTo>
                <a:cubicBezTo>
                  <a:pt x="2143515" y="4041559"/>
                  <a:pt x="2191967" y="4048960"/>
                  <a:pt x="2240420" y="4064823"/>
                </a:cubicBezTo>
                <a:cubicBezTo>
                  <a:pt x="2282553" y="4078569"/>
                  <a:pt x="2325740" y="4090201"/>
                  <a:pt x="2368926" y="4101833"/>
                </a:cubicBezTo>
                <a:cubicBezTo>
                  <a:pt x="2380513" y="4105006"/>
                  <a:pt x="2384726" y="4110292"/>
                  <a:pt x="2382620" y="4124040"/>
                </a:cubicBezTo>
                <a:cubicBezTo>
                  <a:pt x="2375246" y="4187487"/>
                  <a:pt x="2354179" y="4290058"/>
                  <a:pt x="2342593" y="4289001"/>
                </a:cubicBezTo>
                <a:cubicBezTo>
                  <a:pt x="2323634" y="4287943"/>
                  <a:pt x="2304674" y="4289001"/>
                  <a:pt x="2285714" y="4287943"/>
                </a:cubicBezTo>
                <a:cubicBezTo>
                  <a:pt x="2274127" y="4287943"/>
                  <a:pt x="2272020" y="4291116"/>
                  <a:pt x="2277287" y="4302748"/>
                </a:cubicBezTo>
                <a:cubicBezTo>
                  <a:pt x="2298353" y="4346103"/>
                  <a:pt x="2317313" y="4390516"/>
                  <a:pt x="2327847" y="4438101"/>
                </a:cubicBezTo>
                <a:cubicBezTo>
                  <a:pt x="2335219" y="4469824"/>
                  <a:pt x="2333113" y="4499433"/>
                  <a:pt x="2319420" y="4530099"/>
                </a:cubicBezTo>
                <a:cubicBezTo>
                  <a:pt x="2300460" y="4573454"/>
                  <a:pt x="2228834" y="4696119"/>
                  <a:pt x="2207768" y="4710922"/>
                </a:cubicBezTo>
                <a:cubicBezTo>
                  <a:pt x="2174061" y="4734187"/>
                  <a:pt x="2117182" y="4728899"/>
                  <a:pt x="2096115" y="4685544"/>
                </a:cubicBezTo>
                <a:cubicBezTo>
                  <a:pt x="2087688" y="4667567"/>
                  <a:pt x="2099275" y="4610465"/>
                  <a:pt x="2105594" y="4592488"/>
                </a:cubicBezTo>
                <a:cubicBezTo>
                  <a:pt x="2117182" y="4558650"/>
                  <a:pt x="2134035" y="4514237"/>
                  <a:pt x="2115075" y="4485686"/>
                </a:cubicBezTo>
                <a:cubicBezTo>
                  <a:pt x="2080315" y="4433871"/>
                  <a:pt x="2040288" y="4388401"/>
                  <a:pt x="1998156" y="4345045"/>
                </a:cubicBezTo>
                <a:cubicBezTo>
                  <a:pt x="1988676" y="4334471"/>
                  <a:pt x="1984463" y="4326011"/>
                  <a:pt x="1991836" y="4313322"/>
                </a:cubicBezTo>
                <a:lnTo>
                  <a:pt x="1411454" y="3514951"/>
                </a:lnTo>
                <a:cubicBezTo>
                  <a:pt x="1374587" y="3477940"/>
                  <a:pt x="1336668" y="3441986"/>
                  <a:pt x="1301908" y="3401803"/>
                </a:cubicBezTo>
                <a:cubicBezTo>
                  <a:pt x="1267149" y="3362679"/>
                  <a:pt x="1233443" y="3363735"/>
                  <a:pt x="1202896" y="3314036"/>
                </a:cubicBezTo>
                <a:cubicBezTo>
                  <a:pt x="1162870" y="3413436"/>
                  <a:pt x="1218695" y="3547731"/>
                  <a:pt x="1202896" y="3654534"/>
                </a:cubicBezTo>
                <a:cubicBezTo>
                  <a:pt x="1203949" y="3673568"/>
                  <a:pt x="1156550" y="3825840"/>
                  <a:pt x="1151283" y="3843816"/>
                </a:cubicBezTo>
                <a:cubicBezTo>
                  <a:pt x="1105991" y="3998203"/>
                  <a:pt x="1082818" y="4047904"/>
                  <a:pt x="1065964" y="4208635"/>
                </a:cubicBezTo>
                <a:cubicBezTo>
                  <a:pt x="1060697" y="4256220"/>
                  <a:pt x="1047004" y="4297461"/>
                  <a:pt x="1072285" y="4340816"/>
                </a:cubicBezTo>
                <a:cubicBezTo>
                  <a:pt x="1093350" y="4359850"/>
                  <a:pt x="1095458" y="4359850"/>
                  <a:pt x="1107043" y="4373597"/>
                </a:cubicBezTo>
                <a:cubicBezTo>
                  <a:pt x="1114417" y="4382057"/>
                  <a:pt x="1116524" y="4386286"/>
                  <a:pt x="1122844" y="4395803"/>
                </a:cubicBezTo>
                <a:cubicBezTo>
                  <a:pt x="1138643" y="4420125"/>
                  <a:pt x="1141804" y="4458193"/>
                  <a:pt x="1138643" y="4488858"/>
                </a:cubicBezTo>
                <a:cubicBezTo>
                  <a:pt x="1132323" y="4561822"/>
                  <a:pt x="1129164" y="4635844"/>
                  <a:pt x="1135483" y="4709865"/>
                </a:cubicBezTo>
                <a:cubicBezTo>
                  <a:pt x="1137590" y="4728899"/>
                  <a:pt x="1133377" y="4734187"/>
                  <a:pt x="1114417" y="4735244"/>
                </a:cubicBezTo>
                <a:cubicBezTo>
                  <a:pt x="1055431" y="4736300"/>
                  <a:pt x="1016457" y="4738416"/>
                  <a:pt x="957472" y="4739473"/>
                </a:cubicBezTo>
                <a:cubicBezTo>
                  <a:pt x="935352" y="4739473"/>
                  <a:pt x="932191" y="4736300"/>
                  <a:pt x="930085" y="4711980"/>
                </a:cubicBezTo>
                <a:cubicBezTo>
                  <a:pt x="929032" y="4698232"/>
                  <a:pt x="927978" y="4683428"/>
                  <a:pt x="926925" y="4669682"/>
                </a:cubicBezTo>
                <a:cubicBezTo>
                  <a:pt x="925872" y="4658049"/>
                  <a:pt x="921658" y="4658049"/>
                  <a:pt x="914285" y="4663337"/>
                </a:cubicBezTo>
                <a:cubicBezTo>
                  <a:pt x="890059" y="4680256"/>
                  <a:pt x="864778" y="4695061"/>
                  <a:pt x="841605" y="4711980"/>
                </a:cubicBezTo>
                <a:cubicBezTo>
                  <a:pt x="814219" y="4732071"/>
                  <a:pt x="783674" y="4738416"/>
                  <a:pt x="752074" y="4739473"/>
                </a:cubicBezTo>
                <a:cubicBezTo>
                  <a:pt x="702567" y="4741588"/>
                  <a:pt x="654114" y="4736300"/>
                  <a:pt x="604608" y="4731014"/>
                </a:cubicBezTo>
                <a:cubicBezTo>
                  <a:pt x="578274" y="4727842"/>
                  <a:pt x="551942" y="4724669"/>
                  <a:pt x="526662" y="4721496"/>
                </a:cubicBezTo>
                <a:cubicBezTo>
                  <a:pt x="515075" y="4720439"/>
                  <a:pt x="507703" y="4715152"/>
                  <a:pt x="501382" y="4704577"/>
                </a:cubicBezTo>
                <a:cubicBezTo>
                  <a:pt x="482422" y="4666509"/>
                  <a:pt x="489795" y="4667567"/>
                  <a:pt x="503489" y="4628441"/>
                </a:cubicBezTo>
                <a:cubicBezTo>
                  <a:pt x="508755" y="4613637"/>
                  <a:pt x="556155" y="4585086"/>
                  <a:pt x="571955" y="4586143"/>
                </a:cubicBezTo>
                <a:cubicBezTo>
                  <a:pt x="637261" y="4591431"/>
                  <a:pt x="680447" y="4555478"/>
                  <a:pt x="723634" y="4502605"/>
                </a:cubicBezTo>
                <a:cubicBezTo>
                  <a:pt x="760500" y="4457135"/>
                  <a:pt x="761553" y="4395803"/>
                  <a:pt x="795259" y="4348218"/>
                </a:cubicBezTo>
                <a:cubicBezTo>
                  <a:pt x="799472" y="4341874"/>
                  <a:pt x="803686" y="4336586"/>
                  <a:pt x="812113" y="4337644"/>
                </a:cubicBezTo>
                <a:cubicBezTo>
                  <a:pt x="825806" y="4339759"/>
                  <a:pt x="832126" y="4332356"/>
                  <a:pt x="836339" y="4319667"/>
                </a:cubicBezTo>
                <a:cubicBezTo>
                  <a:pt x="840553" y="4309092"/>
                  <a:pt x="881632" y="3594259"/>
                  <a:pt x="890059" y="3550904"/>
                </a:cubicBezTo>
                <a:cubicBezTo>
                  <a:pt x="902699" y="3480054"/>
                  <a:pt x="894272" y="3412378"/>
                  <a:pt x="876366" y="3345759"/>
                </a:cubicBezTo>
                <a:cubicBezTo>
                  <a:pt x="850032" y="3241072"/>
                  <a:pt x="857406" y="3135327"/>
                  <a:pt x="859512" y="3029582"/>
                </a:cubicBezTo>
                <a:cubicBezTo>
                  <a:pt x="860565" y="2971424"/>
                  <a:pt x="863726" y="2912207"/>
                  <a:pt x="867939" y="2854046"/>
                </a:cubicBezTo>
                <a:cubicBezTo>
                  <a:pt x="879526" y="2672166"/>
                  <a:pt x="889006" y="2490285"/>
                  <a:pt x="927978" y="2312634"/>
                </a:cubicBezTo>
                <a:cubicBezTo>
                  <a:pt x="930085" y="2304175"/>
                  <a:pt x="929032" y="2295715"/>
                  <a:pt x="925872" y="2287255"/>
                </a:cubicBezTo>
                <a:cubicBezTo>
                  <a:pt x="896378" y="2186799"/>
                  <a:pt x="876366" y="2091628"/>
                  <a:pt x="846873" y="1991171"/>
                </a:cubicBezTo>
                <a:cubicBezTo>
                  <a:pt x="844766" y="1982711"/>
                  <a:pt x="840553" y="1939356"/>
                  <a:pt x="834233" y="1933012"/>
                </a:cubicBezTo>
                <a:cubicBezTo>
                  <a:pt x="824753" y="1923494"/>
                  <a:pt x="819487" y="1910805"/>
                  <a:pt x="818432" y="1897058"/>
                </a:cubicBezTo>
                <a:cubicBezTo>
                  <a:pt x="806847" y="1795544"/>
                  <a:pt x="798420" y="1732097"/>
                  <a:pt x="766820" y="1636927"/>
                </a:cubicBezTo>
                <a:cubicBezTo>
                  <a:pt x="757340" y="1608375"/>
                  <a:pt x="714154" y="1544928"/>
                  <a:pt x="688874" y="1538584"/>
                </a:cubicBezTo>
                <a:cubicBezTo>
                  <a:pt x="679394" y="1536469"/>
                  <a:pt x="666753" y="1590399"/>
                  <a:pt x="665701" y="1599916"/>
                </a:cubicBezTo>
                <a:cubicBezTo>
                  <a:pt x="663595" y="1618950"/>
                  <a:pt x="662540" y="1637984"/>
                  <a:pt x="657274" y="1657018"/>
                </a:cubicBezTo>
                <a:cubicBezTo>
                  <a:pt x="645687" y="1701430"/>
                  <a:pt x="623568" y="1737384"/>
                  <a:pt x="588807" y="1764877"/>
                </a:cubicBezTo>
                <a:cubicBezTo>
                  <a:pt x="566689" y="1782854"/>
                  <a:pt x="545622" y="1783911"/>
                  <a:pt x="521395" y="1772280"/>
                </a:cubicBezTo>
                <a:cubicBezTo>
                  <a:pt x="485582" y="1753246"/>
                  <a:pt x="455036" y="1725752"/>
                  <a:pt x="425543" y="1698259"/>
                </a:cubicBezTo>
                <a:cubicBezTo>
                  <a:pt x="373930" y="1649616"/>
                  <a:pt x="341276" y="1586169"/>
                  <a:pt x="308623" y="1522723"/>
                </a:cubicBezTo>
                <a:cubicBezTo>
                  <a:pt x="283344" y="1473022"/>
                  <a:pt x="257011" y="1424380"/>
                  <a:pt x="231732" y="1374680"/>
                </a:cubicBezTo>
                <a:cubicBezTo>
                  <a:pt x="226464" y="1365163"/>
                  <a:pt x="216984" y="1357761"/>
                  <a:pt x="206451" y="1355646"/>
                </a:cubicBezTo>
                <a:cubicBezTo>
                  <a:pt x="187492" y="1352473"/>
                  <a:pt x="168532" y="1346129"/>
                  <a:pt x="149572" y="1344014"/>
                </a:cubicBezTo>
                <a:cubicBezTo>
                  <a:pt x="129558" y="1341899"/>
                  <a:pt x="114811" y="1331324"/>
                  <a:pt x="102171" y="1314405"/>
                </a:cubicBezTo>
                <a:cubicBezTo>
                  <a:pt x="94799" y="1301716"/>
                  <a:pt x="84265" y="1290084"/>
                  <a:pt x="74785" y="1277395"/>
                </a:cubicBezTo>
                <a:cubicBezTo>
                  <a:pt x="70571" y="1272107"/>
                  <a:pt x="66359" y="1266821"/>
                  <a:pt x="65306" y="1260476"/>
                </a:cubicBezTo>
                <a:cubicBezTo>
                  <a:pt x="63199" y="1243557"/>
                  <a:pt x="61092" y="1227695"/>
                  <a:pt x="47398" y="1216063"/>
                </a:cubicBezTo>
                <a:cubicBezTo>
                  <a:pt x="41079" y="1210775"/>
                  <a:pt x="38973" y="1199144"/>
                  <a:pt x="42132" y="1191741"/>
                </a:cubicBezTo>
                <a:cubicBezTo>
                  <a:pt x="52666" y="1167421"/>
                  <a:pt x="49506" y="1148387"/>
                  <a:pt x="27386" y="1133582"/>
                </a:cubicBezTo>
                <a:cubicBezTo>
                  <a:pt x="25280" y="1132524"/>
                  <a:pt x="24225" y="1130410"/>
                  <a:pt x="23173" y="1128295"/>
                </a:cubicBezTo>
                <a:cubicBezTo>
                  <a:pt x="4213" y="1102916"/>
                  <a:pt x="3159" y="1089170"/>
                  <a:pt x="24225" y="1064848"/>
                </a:cubicBezTo>
                <a:cubicBezTo>
                  <a:pt x="34759" y="1053217"/>
                  <a:pt x="35813" y="1043699"/>
                  <a:pt x="28439" y="1029953"/>
                </a:cubicBezTo>
                <a:cubicBezTo>
                  <a:pt x="17906" y="1011976"/>
                  <a:pt x="9479" y="992942"/>
                  <a:pt x="0" y="974965"/>
                </a:cubicBezTo>
                <a:cubicBezTo>
                  <a:pt x="0" y="969678"/>
                  <a:pt x="0" y="965448"/>
                  <a:pt x="0" y="960161"/>
                </a:cubicBezTo>
                <a:cubicBezTo>
                  <a:pt x="2107" y="959103"/>
                  <a:pt x="4213" y="956988"/>
                  <a:pt x="6319" y="956988"/>
                </a:cubicBezTo>
                <a:cubicBezTo>
                  <a:pt x="42132" y="951702"/>
                  <a:pt x="78998" y="947472"/>
                  <a:pt x="115865" y="946414"/>
                </a:cubicBezTo>
                <a:cubicBezTo>
                  <a:pt x="126399" y="946414"/>
                  <a:pt x="128505" y="955931"/>
                  <a:pt x="133771" y="963333"/>
                </a:cubicBezTo>
                <a:cubicBezTo>
                  <a:pt x="147465" y="980252"/>
                  <a:pt x="160105" y="998229"/>
                  <a:pt x="168532" y="1018320"/>
                </a:cubicBezTo>
                <a:cubicBezTo>
                  <a:pt x="180117" y="1045814"/>
                  <a:pt x="191705" y="1060618"/>
                  <a:pt x="215931" y="1063791"/>
                </a:cubicBezTo>
                <a:cubicBezTo>
                  <a:pt x="249637" y="1068021"/>
                  <a:pt x="269651" y="1089170"/>
                  <a:pt x="277023" y="1124065"/>
                </a:cubicBezTo>
                <a:cubicBezTo>
                  <a:pt x="281236" y="1144157"/>
                  <a:pt x="283344" y="1163191"/>
                  <a:pt x="284397" y="1183282"/>
                </a:cubicBezTo>
                <a:cubicBezTo>
                  <a:pt x="285450" y="1194914"/>
                  <a:pt x="290717" y="1205489"/>
                  <a:pt x="300196" y="1210775"/>
                </a:cubicBezTo>
                <a:cubicBezTo>
                  <a:pt x="312836" y="1218178"/>
                  <a:pt x="319157" y="1229809"/>
                  <a:pt x="313890" y="1245672"/>
                </a:cubicBezTo>
                <a:cubicBezTo>
                  <a:pt x="311784" y="1253073"/>
                  <a:pt x="311784" y="1261533"/>
                  <a:pt x="317050" y="1268936"/>
                </a:cubicBezTo>
                <a:cubicBezTo>
                  <a:pt x="351810" y="1321808"/>
                  <a:pt x="390782" y="1369392"/>
                  <a:pt x="438183" y="1409575"/>
                </a:cubicBezTo>
                <a:cubicBezTo>
                  <a:pt x="448716" y="1418035"/>
                  <a:pt x="451876" y="1412748"/>
                  <a:pt x="451876" y="1401116"/>
                </a:cubicBezTo>
                <a:cubicBezTo>
                  <a:pt x="453982" y="1379967"/>
                  <a:pt x="457143" y="1357761"/>
                  <a:pt x="458196" y="1336612"/>
                </a:cubicBezTo>
                <a:cubicBezTo>
                  <a:pt x="459249" y="1302774"/>
                  <a:pt x="467676" y="1268936"/>
                  <a:pt x="461356" y="1234039"/>
                </a:cubicBezTo>
                <a:cubicBezTo>
                  <a:pt x="443449" y="1146272"/>
                  <a:pt x="437129" y="1057446"/>
                  <a:pt x="445555" y="968621"/>
                </a:cubicBezTo>
                <a:cubicBezTo>
                  <a:pt x="449769" y="929495"/>
                  <a:pt x="462409" y="897771"/>
                  <a:pt x="496115" y="876622"/>
                </a:cubicBezTo>
                <a:cubicBezTo>
                  <a:pt x="523501" y="859703"/>
                  <a:pt x="549835" y="839612"/>
                  <a:pt x="577222" y="820578"/>
                </a:cubicBezTo>
                <a:cubicBezTo>
                  <a:pt x="581435" y="817405"/>
                  <a:pt x="639367" y="785682"/>
                  <a:pt x="638314" y="778281"/>
                </a:cubicBezTo>
                <a:cubicBezTo>
                  <a:pt x="635154" y="750787"/>
                  <a:pt x="644634" y="693685"/>
                  <a:pt x="614088" y="679938"/>
                </a:cubicBezTo>
                <a:cubicBezTo>
                  <a:pt x="609874" y="677823"/>
                  <a:pt x="565634" y="723293"/>
                  <a:pt x="547728" y="718006"/>
                </a:cubicBezTo>
                <a:cubicBezTo>
                  <a:pt x="476103" y="694742"/>
                  <a:pt x="516129" y="632353"/>
                  <a:pt x="470836" y="598515"/>
                </a:cubicBezTo>
                <a:cubicBezTo>
                  <a:pt x="462409" y="592170"/>
                  <a:pt x="482422" y="583710"/>
                  <a:pt x="479262" y="574193"/>
                </a:cubicBezTo>
                <a:cubicBezTo>
                  <a:pt x="475049" y="562562"/>
                  <a:pt x="455036" y="576308"/>
                  <a:pt x="452930" y="564676"/>
                </a:cubicBezTo>
                <a:cubicBezTo>
                  <a:pt x="451876" y="560447"/>
                  <a:pt x="453982" y="517091"/>
                  <a:pt x="447663" y="518149"/>
                </a:cubicBezTo>
                <a:cubicBezTo>
                  <a:pt x="436076" y="519206"/>
                  <a:pt x="391836" y="520264"/>
                  <a:pt x="394996" y="504401"/>
                </a:cubicBezTo>
                <a:cubicBezTo>
                  <a:pt x="408690" y="428265"/>
                  <a:pt x="485582" y="374336"/>
                  <a:pt x="452930" y="302430"/>
                </a:cubicBezTo>
                <a:cubicBezTo>
                  <a:pt x="421330" y="233695"/>
                  <a:pt x="448716" y="131123"/>
                  <a:pt x="511916" y="89883"/>
                </a:cubicBezTo>
                <a:cubicBezTo>
                  <a:pt x="529822" y="58159"/>
                  <a:pt x="546675" y="31724"/>
                  <a:pt x="615141" y="19034"/>
                </a:cubicBezTo>
                <a:cubicBezTo>
                  <a:pt x="634101" y="15861"/>
                  <a:pt x="695195" y="0"/>
                  <a:pt x="71415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en-US" sz="1400">
              <a:solidFill>
                <a:schemeClr val="lt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>
                <a:cs typeface="B Nazanin" panose="00000400000000000000" pitchFamily="2" charset="-78"/>
              </a:rPr>
              <a:t>سبک اینفوگرافیک</a:t>
            </a:r>
            <a:endParaRPr lang="en-US" dirty="0">
              <a:cs typeface="B Nazanin" panose="000004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2184D8-6098-4822-B4EC-7F4895B687DF}"/>
              </a:ext>
            </a:extLst>
          </p:cNvPr>
          <p:cNvGrpSpPr/>
          <p:nvPr/>
        </p:nvGrpSpPr>
        <p:grpSpPr>
          <a:xfrm>
            <a:off x="934818" y="3054047"/>
            <a:ext cx="10302910" cy="1490773"/>
            <a:chOff x="907041" y="3813427"/>
            <a:chExt cx="7329918" cy="149077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51CBCA9-BF25-47E8-B248-7C12FF8655C8}"/>
                </a:ext>
              </a:extLst>
            </p:cNvPr>
            <p:cNvSpPr/>
            <p:nvPr/>
          </p:nvSpPr>
          <p:spPr>
            <a:xfrm rot="5400000">
              <a:off x="7700624" y="3869026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91A42F-CE0E-4DD3-AC7B-23997448BC5D}"/>
                </a:ext>
              </a:extLst>
            </p:cNvPr>
            <p:cNvSpPr/>
            <p:nvPr/>
          </p:nvSpPr>
          <p:spPr>
            <a:xfrm>
              <a:off x="5947657" y="382929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6" name="Freeform 56">
              <a:extLst>
                <a:ext uri="{FF2B5EF4-FFF2-40B4-BE49-F238E27FC236}">
                  <a16:creationId xmlns:a16="http://schemas.microsoft.com/office/drawing/2014/main" id="{8C924E9C-E827-4621-90F9-E02EE61839B0}"/>
                </a:ext>
              </a:extLst>
            </p:cNvPr>
            <p:cNvSpPr/>
            <p:nvPr/>
          </p:nvSpPr>
          <p:spPr>
            <a:xfrm>
              <a:off x="5947658" y="382929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2255C0F-86B7-4C6C-AFFF-781C726FFFE8}"/>
                </a:ext>
              </a:extLst>
            </p:cNvPr>
            <p:cNvSpPr/>
            <p:nvPr/>
          </p:nvSpPr>
          <p:spPr>
            <a:xfrm rot="16200000">
              <a:off x="867313" y="3858140"/>
              <a:ext cx="576064" cy="49660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26A85A-56F6-4E84-86ED-670221EC74F1}"/>
                </a:ext>
              </a:extLst>
            </p:cNvPr>
            <p:cNvSpPr/>
            <p:nvPr/>
          </p:nvSpPr>
          <p:spPr>
            <a:xfrm flipH="1">
              <a:off x="1403648" y="3822948"/>
              <a:ext cx="1792695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8880A1A0-4DF3-4745-9529-B5A82893B6EF}"/>
                </a:ext>
              </a:extLst>
            </p:cNvPr>
            <p:cNvSpPr/>
            <p:nvPr/>
          </p:nvSpPr>
          <p:spPr>
            <a:xfrm flipH="1">
              <a:off x="1938705" y="3813427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3">
                    <a:lumMod val="70000"/>
                  </a:schemeClr>
                </a:gs>
                <a:gs pos="97000">
                  <a:schemeClr val="accent3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EF77B9-4607-4686-8048-9CFA29AF4EC7}"/>
                </a:ext>
              </a:extLst>
            </p:cNvPr>
            <p:cNvSpPr/>
            <p:nvPr/>
          </p:nvSpPr>
          <p:spPr>
            <a:xfrm flipH="1">
              <a:off x="1938704" y="411733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1" name="Freeform 54">
              <a:extLst>
                <a:ext uri="{FF2B5EF4-FFF2-40B4-BE49-F238E27FC236}">
                  <a16:creationId xmlns:a16="http://schemas.microsoft.com/office/drawing/2014/main" id="{25477727-4BDE-40B3-829E-54720CCA16BD}"/>
                </a:ext>
              </a:extLst>
            </p:cNvPr>
            <p:cNvSpPr/>
            <p:nvPr/>
          </p:nvSpPr>
          <p:spPr>
            <a:xfrm flipH="1">
              <a:off x="2473761" y="4117330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79A7612-BD73-4B42-B27E-880F322EBFC5}"/>
                </a:ext>
              </a:extLst>
            </p:cNvPr>
            <p:cNvSpPr/>
            <p:nvPr/>
          </p:nvSpPr>
          <p:spPr>
            <a:xfrm>
              <a:off x="5412601" y="4136380"/>
              <a:ext cx="1792695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9A802E8D-E31C-4EDF-B2C3-85C722AB4912}"/>
                </a:ext>
              </a:extLst>
            </p:cNvPr>
            <p:cNvSpPr/>
            <p:nvPr/>
          </p:nvSpPr>
          <p:spPr>
            <a:xfrm>
              <a:off x="5412601" y="4120356"/>
              <a:ext cx="1257638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2">
                    <a:lumMod val="70000"/>
                  </a:schemeClr>
                </a:gs>
                <a:gs pos="97000">
                  <a:schemeClr val="accent2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8B0957-B50C-407B-8F31-D0691A12A150}"/>
                </a:ext>
              </a:extLst>
            </p:cNvPr>
            <p:cNvSpPr/>
            <p:nvPr/>
          </p:nvSpPr>
          <p:spPr>
            <a:xfrm>
              <a:off x="4877544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F748596-AAE1-478A-A519-68D20B6D705D}"/>
                </a:ext>
              </a:extLst>
            </p:cNvPr>
            <p:cNvSpPr/>
            <p:nvPr/>
          </p:nvSpPr>
          <p:spPr>
            <a:xfrm flipH="1">
              <a:off x="2473761" y="4424412"/>
              <a:ext cx="1792695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05895891-F954-4651-83DB-C3A88A8D093D}"/>
                </a:ext>
              </a:extLst>
            </p:cNvPr>
            <p:cNvSpPr/>
            <p:nvPr/>
          </p:nvSpPr>
          <p:spPr>
            <a:xfrm>
              <a:off x="4872465" y="4424233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7" name="Freeform 52">
              <a:extLst>
                <a:ext uri="{FF2B5EF4-FFF2-40B4-BE49-F238E27FC236}">
                  <a16:creationId xmlns:a16="http://schemas.microsoft.com/office/drawing/2014/main" id="{7F72C985-6A92-42E4-A3BC-59E9A7A38C57}"/>
                </a:ext>
              </a:extLst>
            </p:cNvPr>
            <p:cNvSpPr/>
            <p:nvPr/>
          </p:nvSpPr>
          <p:spPr>
            <a:xfrm flipH="1">
              <a:off x="3386026" y="4421204"/>
              <a:ext cx="895077" cy="879967"/>
            </a:xfrm>
            <a:custGeom>
              <a:avLst/>
              <a:gdLst/>
              <a:ahLst/>
              <a:cxnLst/>
              <a:rect l="l" t="t" r="r" b="b"/>
              <a:pathLst>
                <a:path w="895077" h="879967">
                  <a:moveTo>
                    <a:pt x="0" y="0"/>
                  </a:moveTo>
                  <a:lnTo>
                    <a:pt x="888256" y="300169"/>
                  </a:lnTo>
                  <a:lnTo>
                    <a:pt x="895077" y="301554"/>
                  </a:lnTo>
                  <a:lnTo>
                    <a:pt x="895077" y="879967"/>
                  </a:lnTo>
                  <a:lnTo>
                    <a:pt x="11956" y="582109"/>
                  </a:lnTo>
                  <a:lnTo>
                    <a:pt x="0" y="565456"/>
                  </a:lnTo>
                  <a:close/>
                </a:path>
              </a:pathLst>
            </a:custGeom>
            <a:gradFill>
              <a:gsLst>
                <a:gs pos="3000">
                  <a:schemeClr val="accent1">
                    <a:lumMod val="70000"/>
                  </a:schemeClr>
                </a:gs>
                <a:gs pos="97000">
                  <a:schemeClr val="accent1">
                    <a:lumMod val="6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90F3C09-DF9B-4837-8C8B-3B4AFEC9E4FC}"/>
                </a:ext>
              </a:extLst>
            </p:cNvPr>
            <p:cNvSpPr/>
            <p:nvPr/>
          </p:nvSpPr>
          <p:spPr>
            <a:xfrm>
              <a:off x="3383868" y="4725144"/>
              <a:ext cx="2381932" cy="576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0F6FB8-4247-470C-8617-944785045D4E}"/>
              </a:ext>
            </a:extLst>
          </p:cNvPr>
          <p:cNvGrpSpPr/>
          <p:nvPr/>
        </p:nvGrpSpPr>
        <p:grpSpPr>
          <a:xfrm>
            <a:off x="7154707" y="4783860"/>
            <a:ext cx="1648097" cy="1175235"/>
            <a:chOff x="491148" y="3343901"/>
            <a:chExt cx="1648097" cy="11752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4EF980-E54E-462E-8431-BA833DB9BAC6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E4275F-E1DB-404E-AD0C-C1EE31D75A89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6D51FE-0882-459F-89C3-9168F9AA3F12}"/>
              </a:ext>
            </a:extLst>
          </p:cNvPr>
          <p:cNvGrpSpPr/>
          <p:nvPr/>
        </p:nvGrpSpPr>
        <p:grpSpPr>
          <a:xfrm>
            <a:off x="4692645" y="1979417"/>
            <a:ext cx="2793959" cy="1175235"/>
            <a:chOff x="491148" y="3343901"/>
            <a:chExt cx="2793959" cy="11752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9411BC-3197-4D7D-9D4D-511C9CABC774}"/>
                </a:ext>
              </a:extLst>
            </p:cNvPr>
            <p:cNvSpPr txBox="1"/>
            <p:nvPr/>
          </p:nvSpPr>
          <p:spPr>
            <a:xfrm>
              <a:off x="491148" y="3343901"/>
              <a:ext cx="2793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BDBE16-2AB9-4415-BE0B-42A2EFC1790D}"/>
                </a:ext>
              </a:extLst>
            </p:cNvPr>
            <p:cNvSpPr txBox="1"/>
            <p:nvPr/>
          </p:nvSpPr>
          <p:spPr>
            <a:xfrm>
              <a:off x="491148" y="3618890"/>
              <a:ext cx="2793959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 من امیدوارم و معتقدم که این الگو زمان، پول و اعتبار شما را جلب کند.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F74A23-2B65-4A05-A7A3-137F0E6EF0A1}"/>
              </a:ext>
            </a:extLst>
          </p:cNvPr>
          <p:cNvGrpSpPr/>
          <p:nvPr/>
        </p:nvGrpSpPr>
        <p:grpSpPr>
          <a:xfrm>
            <a:off x="8100566" y="1973926"/>
            <a:ext cx="2584201" cy="736654"/>
            <a:chOff x="491148" y="3343901"/>
            <a:chExt cx="2584201" cy="73665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2F2AC0-1921-4B86-AB5C-4D86D2EBFB87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62D87F-DD8D-4112-9885-09E013BE3AA2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27F9EEE-6683-44D7-9BDC-2A82E51574A9}"/>
              </a:ext>
            </a:extLst>
          </p:cNvPr>
          <p:cNvGrpSpPr/>
          <p:nvPr/>
        </p:nvGrpSpPr>
        <p:grpSpPr>
          <a:xfrm>
            <a:off x="3329540" y="4783860"/>
            <a:ext cx="1648097" cy="1175235"/>
            <a:chOff x="491148" y="3343901"/>
            <a:chExt cx="1648097" cy="117523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9F6A0C-8C9C-4EFE-BFF1-2C4496A84128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EEDF276-00C2-46C5-82FE-FC1C651D1EF3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E373576-D188-425E-ACCD-2C8752E8AC5B}"/>
              </a:ext>
            </a:extLst>
          </p:cNvPr>
          <p:cNvGrpSpPr/>
          <p:nvPr/>
        </p:nvGrpSpPr>
        <p:grpSpPr>
          <a:xfrm>
            <a:off x="1221480" y="4161654"/>
            <a:ext cx="1648097" cy="1175235"/>
            <a:chOff x="491148" y="3343901"/>
            <a:chExt cx="1648097" cy="117523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37FFC82-8494-4DC9-BA3A-8D04117A1AC5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755CF1-7A24-4CD2-8C57-12EA8510FA5C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F3DF4C-A590-41DA-A80B-C22414726E8B}"/>
              </a:ext>
            </a:extLst>
          </p:cNvPr>
          <p:cNvGrpSpPr/>
          <p:nvPr/>
        </p:nvGrpSpPr>
        <p:grpSpPr>
          <a:xfrm>
            <a:off x="9301594" y="4161654"/>
            <a:ext cx="1648097" cy="1175235"/>
            <a:chOff x="491148" y="3343901"/>
            <a:chExt cx="1648097" cy="117523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14BEC3-CD24-473C-A623-752BC2DD3E6B}"/>
                </a:ext>
              </a:extLst>
            </p:cNvPr>
            <p:cNvSpPr txBox="1"/>
            <p:nvPr/>
          </p:nvSpPr>
          <p:spPr>
            <a:xfrm>
              <a:off x="491148" y="3343901"/>
              <a:ext cx="16480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172389-B8FE-4F08-9B98-ED2D1225E174}"/>
                </a:ext>
              </a:extLst>
            </p:cNvPr>
            <p:cNvSpPr txBox="1"/>
            <p:nvPr/>
          </p:nvSpPr>
          <p:spPr>
            <a:xfrm>
              <a:off x="491148" y="3618890"/>
              <a:ext cx="164809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2740CE-57CE-4295-AC38-5EA525B03699}"/>
              </a:ext>
            </a:extLst>
          </p:cNvPr>
          <p:cNvGrpSpPr/>
          <p:nvPr/>
        </p:nvGrpSpPr>
        <p:grpSpPr>
          <a:xfrm>
            <a:off x="1494482" y="1973926"/>
            <a:ext cx="2584201" cy="736654"/>
            <a:chOff x="491148" y="3343901"/>
            <a:chExt cx="2584201" cy="73665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BD9908E-5F22-4F8E-A213-4AC5CAB5A228}"/>
                </a:ext>
              </a:extLst>
            </p:cNvPr>
            <p:cNvSpPr txBox="1"/>
            <p:nvPr/>
          </p:nvSpPr>
          <p:spPr>
            <a:xfrm>
              <a:off x="491148" y="3343901"/>
              <a:ext cx="2584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متن شما در اینجا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CE9398-9E6A-4C8A-9FDD-EAB7DD16E0AE}"/>
                </a:ext>
              </a:extLst>
            </p:cNvPr>
            <p:cNvSpPr txBox="1"/>
            <p:nvPr/>
          </p:nvSpPr>
          <p:spPr>
            <a:xfrm>
              <a:off x="491148" y="3618890"/>
              <a:ext cx="2584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0" name="Rectangle 23">
            <a:extLst>
              <a:ext uri="{FF2B5EF4-FFF2-40B4-BE49-F238E27FC236}">
                <a16:creationId xmlns:a16="http://schemas.microsoft.com/office/drawing/2014/main" id="{0F26123F-F98F-496E-8360-453D823805EE}"/>
              </a:ext>
            </a:extLst>
          </p:cNvPr>
          <p:cNvSpPr/>
          <p:nvPr/>
        </p:nvSpPr>
        <p:spPr>
          <a:xfrm>
            <a:off x="9119076" y="3529758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1" name="Oval 31">
            <a:extLst>
              <a:ext uri="{FF2B5EF4-FFF2-40B4-BE49-F238E27FC236}">
                <a16:creationId xmlns:a16="http://schemas.microsoft.com/office/drawing/2014/main" id="{97FEE2EB-9162-4F2F-AF69-AD613D0285BF}"/>
              </a:ext>
            </a:extLst>
          </p:cNvPr>
          <p:cNvSpPr/>
          <p:nvPr/>
        </p:nvSpPr>
        <p:spPr>
          <a:xfrm>
            <a:off x="8437339" y="3786968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2" name="Rectangle 23">
            <a:extLst>
              <a:ext uri="{FF2B5EF4-FFF2-40B4-BE49-F238E27FC236}">
                <a16:creationId xmlns:a16="http://schemas.microsoft.com/office/drawing/2014/main" id="{9D7A323C-B987-4209-BD8B-3D71CD356AB0}"/>
              </a:ext>
            </a:extLst>
          </p:cNvPr>
          <p:cNvSpPr/>
          <p:nvPr/>
        </p:nvSpPr>
        <p:spPr>
          <a:xfrm>
            <a:off x="1628236" y="3183138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3" name="Oval 31">
            <a:extLst>
              <a:ext uri="{FF2B5EF4-FFF2-40B4-BE49-F238E27FC236}">
                <a16:creationId xmlns:a16="http://schemas.microsoft.com/office/drawing/2014/main" id="{CB2B87D1-B089-4E77-A9B1-0FCDB575F8A8}"/>
              </a:ext>
            </a:extLst>
          </p:cNvPr>
          <p:cNvSpPr/>
          <p:nvPr/>
        </p:nvSpPr>
        <p:spPr>
          <a:xfrm>
            <a:off x="2523772" y="3434242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4" name="Teardrop 17">
            <a:extLst>
              <a:ext uri="{FF2B5EF4-FFF2-40B4-BE49-F238E27FC236}">
                <a16:creationId xmlns:a16="http://schemas.microsoft.com/office/drawing/2014/main" id="{DCD5A722-45C0-428D-B242-714A66C606E2}"/>
              </a:ext>
            </a:extLst>
          </p:cNvPr>
          <p:cNvSpPr/>
          <p:nvPr/>
        </p:nvSpPr>
        <p:spPr>
          <a:xfrm rot="18900000">
            <a:off x="10182788" y="3174813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5" name="Rectangle 23">
            <a:extLst>
              <a:ext uri="{FF2B5EF4-FFF2-40B4-BE49-F238E27FC236}">
                <a16:creationId xmlns:a16="http://schemas.microsoft.com/office/drawing/2014/main" id="{638E34F8-5FF3-4B22-82F8-1E2F775F65D0}"/>
              </a:ext>
            </a:extLst>
          </p:cNvPr>
          <p:cNvSpPr/>
          <p:nvPr/>
        </p:nvSpPr>
        <p:spPr>
          <a:xfrm>
            <a:off x="3286015" y="3732762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  <p:sp>
        <p:nvSpPr>
          <p:cNvPr id="46" name="Freeform 20">
            <a:extLst>
              <a:ext uri="{FF2B5EF4-FFF2-40B4-BE49-F238E27FC236}">
                <a16:creationId xmlns:a16="http://schemas.microsoft.com/office/drawing/2014/main" id="{C8258794-6A01-4951-8D4D-C36A075C9CD1}"/>
              </a:ext>
            </a:extLst>
          </p:cNvPr>
          <p:cNvSpPr/>
          <p:nvPr/>
        </p:nvSpPr>
        <p:spPr>
          <a:xfrm>
            <a:off x="5907174" y="4036636"/>
            <a:ext cx="376670" cy="402560"/>
          </a:xfrm>
          <a:custGeom>
            <a:avLst/>
            <a:gdLst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11" fmla="*/ 795647 w 2149434"/>
              <a:gd name="connsiteY11" fmla="*/ 2933205 h 2933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5206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70"/>
          <p:cNvSpPr txBox="1">
            <a:spLocks noGrp="1"/>
          </p:cNvSpPr>
          <p:nvPr>
            <p:ph type="title"/>
          </p:nvPr>
        </p:nvSpPr>
        <p:spPr>
          <a:xfrm>
            <a:off x="222097" y="237837"/>
            <a:ext cx="77176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/>
            <a:r>
              <a:rPr lang="fa-IR" sz="2667" dirty="0">
                <a:solidFill>
                  <a:srgbClr val="0F4C81"/>
                </a:solidFill>
                <a:latin typeface="Source Sans Pro" panose="020B0503030403020204" pitchFamily="34" charset="0"/>
                <a:cs typeface="B Nazanin" panose="00000400000000000000" pitchFamily="2" charset="-78"/>
              </a:rPr>
              <a:t>منابع</a:t>
            </a:r>
            <a:endParaRPr sz="2667" dirty="0">
              <a:solidFill>
                <a:srgbClr val="0F4C81"/>
              </a:solidFill>
              <a:latin typeface="Source Sans Pro" panose="020B0503030403020204" pitchFamily="34" charset="0"/>
              <a:cs typeface="B Nazanin" panose="00000400000000000000" pitchFamily="2" charset="-78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85CF809-D063-4448-9FF6-5DA4B26B1A4C}"/>
              </a:ext>
            </a:extLst>
          </p:cNvPr>
          <p:cNvSpPr>
            <a:spLocks noEditPoints="1"/>
          </p:cNvSpPr>
          <p:nvPr/>
        </p:nvSpPr>
        <p:spPr bwMode="auto">
          <a:xfrm>
            <a:off x="983457" y="1192848"/>
            <a:ext cx="2628109" cy="2394984"/>
          </a:xfrm>
          <a:custGeom>
            <a:avLst/>
            <a:gdLst>
              <a:gd name="T0" fmla="*/ 369 w 689"/>
              <a:gd name="T1" fmla="*/ 0 h 629"/>
              <a:gd name="T2" fmla="*/ 399 w 689"/>
              <a:gd name="T3" fmla="*/ 25 h 629"/>
              <a:gd name="T4" fmla="*/ 426 w 689"/>
              <a:gd name="T5" fmla="*/ 37 h 629"/>
              <a:gd name="T6" fmla="*/ 558 w 689"/>
              <a:gd name="T7" fmla="*/ 15 h 629"/>
              <a:gd name="T8" fmla="*/ 610 w 689"/>
              <a:gd name="T9" fmla="*/ 52 h 629"/>
              <a:gd name="T10" fmla="*/ 685 w 689"/>
              <a:gd name="T11" fmla="*/ 502 h 629"/>
              <a:gd name="T12" fmla="*/ 647 w 689"/>
              <a:gd name="T13" fmla="*/ 552 h 629"/>
              <a:gd name="T14" fmla="*/ 337 w 689"/>
              <a:gd name="T15" fmla="*/ 605 h 629"/>
              <a:gd name="T16" fmla="*/ 251 w 689"/>
              <a:gd name="T17" fmla="*/ 623 h 629"/>
              <a:gd name="T18" fmla="*/ 198 w 689"/>
              <a:gd name="T19" fmla="*/ 597 h 629"/>
              <a:gd name="T20" fmla="*/ 54 w 689"/>
              <a:gd name="T21" fmla="*/ 307 h 629"/>
              <a:gd name="T22" fmla="*/ 12 w 689"/>
              <a:gd name="T23" fmla="*/ 223 h 629"/>
              <a:gd name="T24" fmla="*/ 33 w 689"/>
              <a:gd name="T25" fmla="*/ 164 h 629"/>
              <a:gd name="T26" fmla="*/ 115 w 689"/>
              <a:gd name="T27" fmla="*/ 123 h 629"/>
              <a:gd name="T28" fmla="*/ 161 w 689"/>
              <a:gd name="T29" fmla="*/ 90 h 629"/>
              <a:gd name="T30" fmla="*/ 183 w 689"/>
              <a:gd name="T31" fmla="*/ 77 h 629"/>
              <a:gd name="T32" fmla="*/ 272 w 689"/>
              <a:gd name="T33" fmla="*/ 45 h 629"/>
              <a:gd name="T34" fmla="*/ 341 w 689"/>
              <a:gd name="T35" fmla="*/ 10 h 629"/>
              <a:gd name="T36" fmla="*/ 369 w 689"/>
              <a:gd name="T37" fmla="*/ 0 h 629"/>
              <a:gd name="T38" fmla="*/ 570 w 689"/>
              <a:gd name="T39" fmla="*/ 34 h 629"/>
              <a:gd name="T40" fmla="*/ 565 w 689"/>
              <a:gd name="T41" fmla="*/ 37 h 629"/>
              <a:gd name="T42" fmla="*/ 556 w 689"/>
              <a:gd name="T43" fmla="*/ 39 h 629"/>
              <a:gd name="T44" fmla="*/ 373 w 689"/>
              <a:gd name="T45" fmla="*/ 69 h 629"/>
              <a:gd name="T46" fmla="*/ 198 w 689"/>
              <a:gd name="T47" fmla="*/ 98 h 629"/>
              <a:gd name="T48" fmla="*/ 173 w 689"/>
              <a:gd name="T49" fmla="*/ 132 h 629"/>
              <a:gd name="T50" fmla="*/ 182 w 689"/>
              <a:gd name="T51" fmla="*/ 183 h 629"/>
              <a:gd name="T52" fmla="*/ 246 w 689"/>
              <a:gd name="T53" fmla="*/ 570 h 629"/>
              <a:gd name="T54" fmla="*/ 276 w 689"/>
              <a:gd name="T55" fmla="*/ 591 h 629"/>
              <a:gd name="T56" fmla="*/ 362 w 689"/>
              <a:gd name="T57" fmla="*/ 576 h 629"/>
              <a:gd name="T58" fmla="*/ 636 w 689"/>
              <a:gd name="T59" fmla="*/ 531 h 629"/>
              <a:gd name="T60" fmla="*/ 660 w 689"/>
              <a:gd name="T61" fmla="*/ 497 h 629"/>
              <a:gd name="T62" fmla="*/ 609 w 689"/>
              <a:gd name="T63" fmla="*/ 190 h 629"/>
              <a:gd name="T64" fmla="*/ 586 w 689"/>
              <a:gd name="T65" fmla="*/ 57 h 629"/>
              <a:gd name="T66" fmla="*/ 570 w 689"/>
              <a:gd name="T67" fmla="*/ 34 h 629"/>
              <a:gd name="T68" fmla="*/ 148 w 689"/>
              <a:gd name="T69" fmla="*/ 133 h 629"/>
              <a:gd name="T70" fmla="*/ 49 w 689"/>
              <a:gd name="T71" fmla="*/ 182 h 629"/>
              <a:gd name="T72" fmla="*/ 37 w 689"/>
              <a:gd name="T73" fmla="*/ 221 h 629"/>
              <a:gd name="T74" fmla="*/ 218 w 689"/>
              <a:gd name="T75" fmla="*/ 583 h 629"/>
              <a:gd name="T76" fmla="*/ 227 w 689"/>
              <a:gd name="T77" fmla="*/ 599 h 629"/>
              <a:gd name="T78" fmla="*/ 194 w 689"/>
              <a:gd name="T79" fmla="*/ 489 h 629"/>
              <a:gd name="T80" fmla="*/ 68 w 689"/>
              <a:gd name="T81" fmla="*/ 241 h 629"/>
              <a:gd name="T82" fmla="*/ 87 w 689"/>
              <a:gd name="T83" fmla="*/ 185 h 629"/>
              <a:gd name="T84" fmla="*/ 153 w 689"/>
              <a:gd name="T85" fmla="*/ 152 h 629"/>
              <a:gd name="T86" fmla="*/ 148 w 689"/>
              <a:gd name="T87" fmla="*/ 133 h 629"/>
              <a:gd name="T88" fmla="*/ 308 w 689"/>
              <a:gd name="T89" fmla="*/ 53 h 629"/>
              <a:gd name="T90" fmla="*/ 310 w 689"/>
              <a:gd name="T91" fmla="*/ 56 h 629"/>
              <a:gd name="T92" fmla="*/ 382 w 689"/>
              <a:gd name="T93" fmla="*/ 43 h 629"/>
              <a:gd name="T94" fmla="*/ 383 w 689"/>
              <a:gd name="T95" fmla="*/ 35 h 629"/>
              <a:gd name="T96" fmla="*/ 359 w 689"/>
              <a:gd name="T97" fmla="*/ 29 h 629"/>
              <a:gd name="T98" fmla="*/ 308 w 689"/>
              <a:gd name="T99" fmla="*/ 53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89" h="629">
                <a:moveTo>
                  <a:pt x="369" y="0"/>
                </a:moveTo>
                <a:cubicBezTo>
                  <a:pt x="378" y="8"/>
                  <a:pt x="393" y="14"/>
                  <a:pt x="399" y="25"/>
                </a:cubicBezTo>
                <a:cubicBezTo>
                  <a:pt x="407" y="37"/>
                  <a:pt x="413" y="39"/>
                  <a:pt x="426" y="37"/>
                </a:cubicBezTo>
                <a:cubicBezTo>
                  <a:pt x="470" y="29"/>
                  <a:pt x="514" y="22"/>
                  <a:pt x="558" y="15"/>
                </a:cubicBezTo>
                <a:cubicBezTo>
                  <a:pt x="586" y="11"/>
                  <a:pt x="605" y="25"/>
                  <a:pt x="610" y="52"/>
                </a:cubicBezTo>
                <a:cubicBezTo>
                  <a:pt x="635" y="202"/>
                  <a:pt x="660" y="352"/>
                  <a:pt x="685" y="502"/>
                </a:cubicBezTo>
                <a:cubicBezTo>
                  <a:pt x="689" y="527"/>
                  <a:pt x="673" y="548"/>
                  <a:pt x="647" y="552"/>
                </a:cubicBezTo>
                <a:cubicBezTo>
                  <a:pt x="544" y="570"/>
                  <a:pt x="440" y="587"/>
                  <a:pt x="337" y="605"/>
                </a:cubicBezTo>
                <a:cubicBezTo>
                  <a:pt x="308" y="609"/>
                  <a:pt x="280" y="616"/>
                  <a:pt x="251" y="623"/>
                </a:cubicBezTo>
                <a:cubicBezTo>
                  <a:pt x="229" y="629"/>
                  <a:pt x="211" y="622"/>
                  <a:pt x="198" y="597"/>
                </a:cubicBezTo>
                <a:cubicBezTo>
                  <a:pt x="150" y="500"/>
                  <a:pt x="102" y="404"/>
                  <a:pt x="54" y="307"/>
                </a:cubicBezTo>
                <a:cubicBezTo>
                  <a:pt x="40" y="279"/>
                  <a:pt x="26" y="251"/>
                  <a:pt x="12" y="223"/>
                </a:cubicBezTo>
                <a:cubicBezTo>
                  <a:pt x="0" y="197"/>
                  <a:pt x="7" y="177"/>
                  <a:pt x="33" y="164"/>
                </a:cubicBezTo>
                <a:cubicBezTo>
                  <a:pt x="60" y="150"/>
                  <a:pt x="88" y="137"/>
                  <a:pt x="115" y="123"/>
                </a:cubicBezTo>
                <a:cubicBezTo>
                  <a:pt x="132" y="114"/>
                  <a:pt x="150" y="108"/>
                  <a:pt x="161" y="90"/>
                </a:cubicBezTo>
                <a:cubicBezTo>
                  <a:pt x="164" y="83"/>
                  <a:pt x="175" y="78"/>
                  <a:pt x="183" y="77"/>
                </a:cubicBezTo>
                <a:cubicBezTo>
                  <a:pt x="216" y="75"/>
                  <a:pt x="243" y="59"/>
                  <a:pt x="272" y="45"/>
                </a:cubicBezTo>
                <a:cubicBezTo>
                  <a:pt x="295" y="33"/>
                  <a:pt x="318" y="21"/>
                  <a:pt x="341" y="10"/>
                </a:cubicBezTo>
                <a:cubicBezTo>
                  <a:pt x="348" y="7"/>
                  <a:pt x="356" y="5"/>
                  <a:pt x="369" y="0"/>
                </a:cubicBezTo>
                <a:close/>
                <a:moveTo>
                  <a:pt x="570" y="34"/>
                </a:moveTo>
                <a:cubicBezTo>
                  <a:pt x="568" y="35"/>
                  <a:pt x="567" y="36"/>
                  <a:pt x="565" y="37"/>
                </a:cubicBezTo>
                <a:cubicBezTo>
                  <a:pt x="562" y="37"/>
                  <a:pt x="559" y="38"/>
                  <a:pt x="556" y="39"/>
                </a:cubicBezTo>
                <a:cubicBezTo>
                  <a:pt x="495" y="49"/>
                  <a:pt x="434" y="59"/>
                  <a:pt x="373" y="69"/>
                </a:cubicBezTo>
                <a:cubicBezTo>
                  <a:pt x="314" y="78"/>
                  <a:pt x="256" y="88"/>
                  <a:pt x="198" y="98"/>
                </a:cubicBezTo>
                <a:cubicBezTo>
                  <a:pt x="173" y="102"/>
                  <a:pt x="170" y="108"/>
                  <a:pt x="173" y="132"/>
                </a:cubicBezTo>
                <a:cubicBezTo>
                  <a:pt x="176" y="149"/>
                  <a:pt x="179" y="166"/>
                  <a:pt x="182" y="183"/>
                </a:cubicBezTo>
                <a:cubicBezTo>
                  <a:pt x="203" y="312"/>
                  <a:pt x="225" y="441"/>
                  <a:pt x="246" y="570"/>
                </a:cubicBezTo>
                <a:cubicBezTo>
                  <a:pt x="249" y="588"/>
                  <a:pt x="258" y="594"/>
                  <a:pt x="276" y="591"/>
                </a:cubicBezTo>
                <a:cubicBezTo>
                  <a:pt x="305" y="586"/>
                  <a:pt x="333" y="581"/>
                  <a:pt x="362" y="576"/>
                </a:cubicBezTo>
                <a:cubicBezTo>
                  <a:pt x="453" y="561"/>
                  <a:pt x="545" y="546"/>
                  <a:pt x="636" y="531"/>
                </a:cubicBezTo>
                <a:cubicBezTo>
                  <a:pt x="660" y="527"/>
                  <a:pt x="664" y="519"/>
                  <a:pt x="660" y="497"/>
                </a:cubicBezTo>
                <a:cubicBezTo>
                  <a:pt x="643" y="395"/>
                  <a:pt x="626" y="292"/>
                  <a:pt x="609" y="190"/>
                </a:cubicBezTo>
                <a:cubicBezTo>
                  <a:pt x="602" y="145"/>
                  <a:pt x="595" y="101"/>
                  <a:pt x="586" y="57"/>
                </a:cubicBezTo>
                <a:cubicBezTo>
                  <a:pt x="584" y="48"/>
                  <a:pt x="575" y="41"/>
                  <a:pt x="570" y="34"/>
                </a:cubicBezTo>
                <a:close/>
                <a:moveTo>
                  <a:pt x="148" y="133"/>
                </a:moveTo>
                <a:cubicBezTo>
                  <a:pt x="115" y="149"/>
                  <a:pt x="82" y="165"/>
                  <a:pt x="49" y="182"/>
                </a:cubicBezTo>
                <a:cubicBezTo>
                  <a:pt x="27" y="193"/>
                  <a:pt x="26" y="197"/>
                  <a:pt x="37" y="221"/>
                </a:cubicBezTo>
                <a:cubicBezTo>
                  <a:pt x="97" y="341"/>
                  <a:pt x="157" y="462"/>
                  <a:pt x="218" y="583"/>
                </a:cubicBezTo>
                <a:cubicBezTo>
                  <a:pt x="220" y="588"/>
                  <a:pt x="224" y="594"/>
                  <a:pt x="227" y="599"/>
                </a:cubicBezTo>
                <a:cubicBezTo>
                  <a:pt x="218" y="562"/>
                  <a:pt x="214" y="525"/>
                  <a:pt x="194" y="489"/>
                </a:cubicBezTo>
                <a:cubicBezTo>
                  <a:pt x="148" y="409"/>
                  <a:pt x="109" y="324"/>
                  <a:pt x="68" y="241"/>
                </a:cubicBezTo>
                <a:cubicBezTo>
                  <a:pt x="54" y="212"/>
                  <a:pt x="58" y="199"/>
                  <a:pt x="87" y="185"/>
                </a:cubicBezTo>
                <a:cubicBezTo>
                  <a:pt x="109" y="174"/>
                  <a:pt x="131" y="163"/>
                  <a:pt x="153" y="152"/>
                </a:cubicBezTo>
                <a:cubicBezTo>
                  <a:pt x="151" y="145"/>
                  <a:pt x="150" y="139"/>
                  <a:pt x="148" y="133"/>
                </a:cubicBezTo>
                <a:close/>
                <a:moveTo>
                  <a:pt x="308" y="53"/>
                </a:moveTo>
                <a:cubicBezTo>
                  <a:pt x="309" y="54"/>
                  <a:pt x="309" y="55"/>
                  <a:pt x="310" y="56"/>
                </a:cubicBezTo>
                <a:cubicBezTo>
                  <a:pt x="334" y="52"/>
                  <a:pt x="358" y="48"/>
                  <a:pt x="382" y="43"/>
                </a:cubicBezTo>
                <a:cubicBezTo>
                  <a:pt x="382" y="41"/>
                  <a:pt x="382" y="38"/>
                  <a:pt x="383" y="35"/>
                </a:cubicBezTo>
                <a:cubicBezTo>
                  <a:pt x="375" y="33"/>
                  <a:pt x="365" y="27"/>
                  <a:pt x="359" y="29"/>
                </a:cubicBezTo>
                <a:cubicBezTo>
                  <a:pt x="341" y="35"/>
                  <a:pt x="325" y="45"/>
                  <a:pt x="308" y="53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C30E93E-2782-4190-B14D-AB5FFDE38258}"/>
              </a:ext>
            </a:extLst>
          </p:cNvPr>
          <p:cNvSpPr/>
          <p:nvPr/>
        </p:nvSpPr>
        <p:spPr bwMode="auto">
          <a:xfrm>
            <a:off x="3500467" y="1977820"/>
            <a:ext cx="171200" cy="601023"/>
          </a:xfrm>
          <a:custGeom>
            <a:avLst/>
            <a:gdLst>
              <a:gd name="T0" fmla="*/ 0 w 45"/>
              <a:gd name="T1" fmla="*/ 11 h 158"/>
              <a:gd name="T2" fmla="*/ 11 w 45"/>
              <a:gd name="T3" fmla="*/ 0 h 158"/>
              <a:gd name="T4" fmla="*/ 23 w 45"/>
              <a:gd name="T5" fmla="*/ 13 h 158"/>
              <a:gd name="T6" fmla="*/ 45 w 45"/>
              <a:gd name="T7" fmla="*/ 144 h 158"/>
              <a:gd name="T8" fmla="*/ 34 w 45"/>
              <a:gd name="T9" fmla="*/ 158 h 158"/>
              <a:gd name="T10" fmla="*/ 22 w 45"/>
              <a:gd name="T11" fmla="*/ 148 h 158"/>
              <a:gd name="T12" fmla="*/ 0 w 45"/>
              <a:gd name="T13" fmla="*/ 11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158">
                <a:moveTo>
                  <a:pt x="0" y="11"/>
                </a:moveTo>
                <a:cubicBezTo>
                  <a:pt x="3" y="8"/>
                  <a:pt x="7" y="4"/>
                  <a:pt x="11" y="0"/>
                </a:cubicBezTo>
                <a:cubicBezTo>
                  <a:pt x="15" y="4"/>
                  <a:pt x="22" y="8"/>
                  <a:pt x="23" y="13"/>
                </a:cubicBezTo>
                <a:cubicBezTo>
                  <a:pt x="31" y="56"/>
                  <a:pt x="38" y="100"/>
                  <a:pt x="45" y="144"/>
                </a:cubicBezTo>
                <a:cubicBezTo>
                  <a:pt x="45" y="148"/>
                  <a:pt x="38" y="154"/>
                  <a:pt x="34" y="158"/>
                </a:cubicBezTo>
                <a:cubicBezTo>
                  <a:pt x="30" y="155"/>
                  <a:pt x="23" y="152"/>
                  <a:pt x="22" y="148"/>
                </a:cubicBezTo>
                <a:cubicBezTo>
                  <a:pt x="14" y="104"/>
                  <a:pt x="7" y="59"/>
                  <a:pt x="0" y="11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18ABFEB-2739-4272-997F-702B4D067C3E}"/>
              </a:ext>
            </a:extLst>
          </p:cNvPr>
          <p:cNvSpPr/>
          <p:nvPr/>
        </p:nvSpPr>
        <p:spPr bwMode="auto">
          <a:xfrm>
            <a:off x="1078163" y="2464102"/>
            <a:ext cx="313260" cy="502674"/>
          </a:xfrm>
          <a:custGeom>
            <a:avLst/>
            <a:gdLst>
              <a:gd name="T0" fmla="*/ 82 w 82"/>
              <a:gd name="T1" fmla="*/ 126 h 132"/>
              <a:gd name="T2" fmla="*/ 67 w 82"/>
              <a:gd name="T3" fmla="*/ 132 h 132"/>
              <a:gd name="T4" fmla="*/ 54 w 82"/>
              <a:gd name="T5" fmla="*/ 126 h 132"/>
              <a:gd name="T6" fmla="*/ 2 w 82"/>
              <a:gd name="T7" fmla="*/ 16 h 132"/>
              <a:gd name="T8" fmla="*/ 8 w 82"/>
              <a:gd name="T9" fmla="*/ 2 h 132"/>
              <a:gd name="T10" fmla="*/ 21 w 82"/>
              <a:gd name="T11" fmla="*/ 5 h 132"/>
              <a:gd name="T12" fmla="*/ 76 w 82"/>
              <a:gd name="T13" fmla="*/ 118 h 132"/>
              <a:gd name="T14" fmla="*/ 76 w 82"/>
              <a:gd name="T15" fmla="*/ 120 h 132"/>
              <a:gd name="T16" fmla="*/ 82 w 82"/>
              <a:gd name="T17" fmla="*/ 126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132">
                <a:moveTo>
                  <a:pt x="82" y="126"/>
                </a:moveTo>
                <a:cubicBezTo>
                  <a:pt x="77" y="128"/>
                  <a:pt x="72" y="132"/>
                  <a:pt x="67" y="132"/>
                </a:cubicBezTo>
                <a:cubicBezTo>
                  <a:pt x="63" y="132"/>
                  <a:pt x="56" y="129"/>
                  <a:pt x="54" y="126"/>
                </a:cubicBezTo>
                <a:cubicBezTo>
                  <a:pt x="36" y="89"/>
                  <a:pt x="19" y="53"/>
                  <a:pt x="2" y="16"/>
                </a:cubicBezTo>
                <a:cubicBezTo>
                  <a:pt x="0" y="13"/>
                  <a:pt x="4" y="5"/>
                  <a:pt x="8" y="2"/>
                </a:cubicBezTo>
                <a:cubicBezTo>
                  <a:pt x="10" y="0"/>
                  <a:pt x="19" y="3"/>
                  <a:pt x="21" y="5"/>
                </a:cubicBezTo>
                <a:cubicBezTo>
                  <a:pt x="40" y="43"/>
                  <a:pt x="58" y="81"/>
                  <a:pt x="76" y="118"/>
                </a:cubicBezTo>
                <a:cubicBezTo>
                  <a:pt x="76" y="119"/>
                  <a:pt x="76" y="120"/>
                  <a:pt x="76" y="120"/>
                </a:cubicBezTo>
                <a:cubicBezTo>
                  <a:pt x="78" y="122"/>
                  <a:pt x="80" y="124"/>
                  <a:pt x="82" y="126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3C00BF1-56C0-47A5-8099-EB8EB74F5C5F}"/>
              </a:ext>
            </a:extLst>
          </p:cNvPr>
          <p:cNvSpPr/>
          <p:nvPr/>
        </p:nvSpPr>
        <p:spPr bwMode="auto">
          <a:xfrm>
            <a:off x="3451293" y="1741053"/>
            <a:ext cx="129312" cy="167558"/>
          </a:xfrm>
          <a:custGeom>
            <a:avLst/>
            <a:gdLst>
              <a:gd name="T0" fmla="*/ 0 w 34"/>
              <a:gd name="T1" fmla="*/ 14 h 44"/>
              <a:gd name="T2" fmla="*/ 15 w 34"/>
              <a:gd name="T3" fmla="*/ 1 h 44"/>
              <a:gd name="T4" fmla="*/ 30 w 34"/>
              <a:gd name="T5" fmla="*/ 30 h 44"/>
              <a:gd name="T6" fmla="*/ 18 w 34"/>
              <a:gd name="T7" fmla="*/ 44 h 44"/>
              <a:gd name="T8" fmla="*/ 0 w 34"/>
              <a:gd name="T9" fmla="*/ 1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44">
                <a:moveTo>
                  <a:pt x="0" y="14"/>
                </a:moveTo>
                <a:cubicBezTo>
                  <a:pt x="6" y="8"/>
                  <a:pt x="11" y="0"/>
                  <a:pt x="15" y="1"/>
                </a:cubicBezTo>
                <a:cubicBezTo>
                  <a:pt x="34" y="2"/>
                  <a:pt x="27" y="19"/>
                  <a:pt x="30" y="30"/>
                </a:cubicBezTo>
                <a:cubicBezTo>
                  <a:pt x="31" y="33"/>
                  <a:pt x="22" y="39"/>
                  <a:pt x="18" y="44"/>
                </a:cubicBezTo>
                <a:cubicBezTo>
                  <a:pt x="13" y="35"/>
                  <a:pt x="7" y="25"/>
                  <a:pt x="0" y="14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E778C48-9845-4B5C-BA59-AE1E2A403B64}"/>
              </a:ext>
            </a:extLst>
          </p:cNvPr>
          <p:cNvSpPr/>
          <p:nvPr/>
        </p:nvSpPr>
        <p:spPr bwMode="auto">
          <a:xfrm>
            <a:off x="1353177" y="3021414"/>
            <a:ext cx="125669" cy="132953"/>
          </a:xfrm>
          <a:custGeom>
            <a:avLst/>
            <a:gdLst>
              <a:gd name="T0" fmla="*/ 33 w 33"/>
              <a:gd name="T1" fmla="*/ 24 h 35"/>
              <a:gd name="T2" fmla="*/ 18 w 33"/>
              <a:gd name="T3" fmla="*/ 34 h 35"/>
              <a:gd name="T4" fmla="*/ 1 w 33"/>
              <a:gd name="T5" fmla="*/ 11 h 35"/>
              <a:gd name="T6" fmla="*/ 11 w 33"/>
              <a:gd name="T7" fmla="*/ 0 h 35"/>
              <a:gd name="T8" fmla="*/ 33 w 33"/>
              <a:gd name="T9" fmla="*/ 2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5">
                <a:moveTo>
                  <a:pt x="33" y="24"/>
                </a:moveTo>
                <a:cubicBezTo>
                  <a:pt x="26" y="29"/>
                  <a:pt x="18" y="35"/>
                  <a:pt x="18" y="34"/>
                </a:cubicBezTo>
                <a:cubicBezTo>
                  <a:pt x="11" y="27"/>
                  <a:pt x="5" y="19"/>
                  <a:pt x="1" y="11"/>
                </a:cubicBezTo>
                <a:cubicBezTo>
                  <a:pt x="0" y="9"/>
                  <a:pt x="8" y="4"/>
                  <a:pt x="11" y="0"/>
                </a:cubicBezTo>
                <a:cubicBezTo>
                  <a:pt x="18" y="7"/>
                  <a:pt x="25" y="14"/>
                  <a:pt x="33" y="24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64B70D4-58C9-4AF8-90C2-5F73ACC06F96}"/>
              </a:ext>
            </a:extLst>
          </p:cNvPr>
          <p:cNvSpPr>
            <a:spLocks noEditPoints="1"/>
          </p:cNvSpPr>
          <p:nvPr/>
        </p:nvSpPr>
        <p:spPr bwMode="auto">
          <a:xfrm>
            <a:off x="1730182" y="1429615"/>
            <a:ext cx="1640975" cy="1671936"/>
          </a:xfrm>
          <a:custGeom>
            <a:avLst/>
            <a:gdLst>
              <a:gd name="T0" fmla="*/ 91 w 430"/>
              <a:gd name="T1" fmla="*/ 439 h 439"/>
              <a:gd name="T2" fmla="*/ 57 w 430"/>
              <a:gd name="T3" fmla="*/ 412 h 439"/>
              <a:gd name="T4" fmla="*/ 26 w 430"/>
              <a:gd name="T5" fmla="*/ 227 h 439"/>
              <a:gd name="T6" fmla="*/ 4 w 430"/>
              <a:gd name="T7" fmla="*/ 98 h 439"/>
              <a:gd name="T8" fmla="*/ 35 w 430"/>
              <a:gd name="T9" fmla="*/ 54 h 439"/>
              <a:gd name="T10" fmla="*/ 335 w 430"/>
              <a:gd name="T11" fmla="*/ 4 h 439"/>
              <a:gd name="T12" fmla="*/ 374 w 430"/>
              <a:gd name="T13" fmla="*/ 33 h 439"/>
              <a:gd name="T14" fmla="*/ 418 w 430"/>
              <a:gd name="T15" fmla="*/ 293 h 439"/>
              <a:gd name="T16" fmla="*/ 426 w 430"/>
              <a:gd name="T17" fmla="*/ 346 h 439"/>
              <a:gd name="T18" fmla="*/ 395 w 430"/>
              <a:gd name="T19" fmla="*/ 389 h 439"/>
              <a:gd name="T20" fmla="*/ 193 w 430"/>
              <a:gd name="T21" fmla="*/ 422 h 439"/>
              <a:gd name="T22" fmla="*/ 91 w 430"/>
              <a:gd name="T23" fmla="*/ 439 h 439"/>
              <a:gd name="T24" fmla="*/ 58 w 430"/>
              <a:gd name="T25" fmla="*/ 281 h 439"/>
              <a:gd name="T26" fmla="*/ 128 w 430"/>
              <a:gd name="T27" fmla="*/ 188 h 439"/>
              <a:gd name="T28" fmla="*/ 160 w 430"/>
              <a:gd name="T29" fmla="*/ 185 h 439"/>
              <a:gd name="T30" fmla="*/ 247 w 430"/>
              <a:gd name="T31" fmla="*/ 259 h 439"/>
              <a:gd name="T32" fmla="*/ 285 w 430"/>
              <a:gd name="T33" fmla="*/ 192 h 439"/>
              <a:gd name="T34" fmla="*/ 317 w 430"/>
              <a:gd name="T35" fmla="*/ 187 h 439"/>
              <a:gd name="T36" fmla="*/ 387 w 430"/>
              <a:gd name="T37" fmla="*/ 249 h 439"/>
              <a:gd name="T38" fmla="*/ 352 w 430"/>
              <a:gd name="T39" fmla="*/ 39 h 439"/>
              <a:gd name="T40" fmla="*/ 332 w 430"/>
              <a:gd name="T41" fmla="*/ 28 h 439"/>
              <a:gd name="T42" fmla="*/ 49 w 430"/>
              <a:gd name="T43" fmla="*/ 75 h 439"/>
              <a:gd name="T44" fmla="*/ 29 w 430"/>
              <a:gd name="T45" fmla="*/ 103 h 439"/>
              <a:gd name="T46" fmla="*/ 34 w 430"/>
              <a:gd name="T47" fmla="*/ 136 h 439"/>
              <a:gd name="T48" fmla="*/ 58 w 430"/>
              <a:gd name="T49" fmla="*/ 281 h 439"/>
              <a:gd name="T50" fmla="*/ 235 w 430"/>
              <a:gd name="T51" fmla="*/ 281 h 439"/>
              <a:gd name="T52" fmla="*/ 212 w 430"/>
              <a:gd name="T53" fmla="*/ 260 h 439"/>
              <a:gd name="T54" fmla="*/ 149 w 430"/>
              <a:gd name="T55" fmla="*/ 273 h 439"/>
              <a:gd name="T56" fmla="*/ 117 w 430"/>
              <a:gd name="T57" fmla="*/ 280 h 439"/>
              <a:gd name="T58" fmla="*/ 104 w 430"/>
              <a:gd name="T59" fmla="*/ 279 h 439"/>
              <a:gd name="T60" fmla="*/ 91 w 430"/>
              <a:gd name="T61" fmla="*/ 279 h 439"/>
              <a:gd name="T62" fmla="*/ 66 w 430"/>
              <a:gd name="T63" fmla="*/ 330 h 439"/>
              <a:gd name="T64" fmla="*/ 78 w 430"/>
              <a:gd name="T65" fmla="*/ 400 h 439"/>
              <a:gd name="T66" fmla="*/ 96 w 430"/>
              <a:gd name="T67" fmla="*/ 415 h 439"/>
              <a:gd name="T68" fmla="*/ 157 w 430"/>
              <a:gd name="T69" fmla="*/ 405 h 439"/>
              <a:gd name="T70" fmla="*/ 172 w 430"/>
              <a:gd name="T71" fmla="*/ 394 h 439"/>
              <a:gd name="T72" fmla="*/ 235 w 430"/>
              <a:gd name="T73" fmla="*/ 281 h 439"/>
              <a:gd name="T74" fmla="*/ 266 w 430"/>
              <a:gd name="T75" fmla="*/ 275 h 439"/>
              <a:gd name="T76" fmla="*/ 367 w 430"/>
              <a:gd name="T77" fmla="*/ 361 h 439"/>
              <a:gd name="T78" fmla="*/ 397 w 430"/>
              <a:gd name="T79" fmla="*/ 364 h 439"/>
              <a:gd name="T80" fmla="*/ 404 w 430"/>
              <a:gd name="T81" fmla="*/ 354 h 439"/>
              <a:gd name="T82" fmla="*/ 392 w 430"/>
              <a:gd name="T83" fmla="*/ 290 h 439"/>
              <a:gd name="T84" fmla="*/ 347 w 430"/>
              <a:gd name="T85" fmla="*/ 249 h 439"/>
              <a:gd name="T86" fmla="*/ 325 w 430"/>
              <a:gd name="T87" fmla="*/ 253 h 439"/>
              <a:gd name="T88" fmla="*/ 300 w 430"/>
              <a:gd name="T89" fmla="*/ 257 h 439"/>
              <a:gd name="T90" fmla="*/ 266 w 430"/>
              <a:gd name="T91" fmla="*/ 275 h 439"/>
              <a:gd name="T92" fmla="*/ 345 w 430"/>
              <a:gd name="T93" fmla="*/ 373 h 439"/>
              <a:gd name="T94" fmla="*/ 254 w 430"/>
              <a:gd name="T95" fmla="*/ 296 h 439"/>
              <a:gd name="T96" fmla="*/ 197 w 430"/>
              <a:gd name="T97" fmla="*/ 398 h 439"/>
              <a:gd name="T98" fmla="*/ 345 w 430"/>
              <a:gd name="T99" fmla="*/ 373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30" h="439">
                <a:moveTo>
                  <a:pt x="91" y="439"/>
                </a:moveTo>
                <a:cubicBezTo>
                  <a:pt x="71" y="438"/>
                  <a:pt x="60" y="430"/>
                  <a:pt x="57" y="412"/>
                </a:cubicBezTo>
                <a:cubicBezTo>
                  <a:pt x="46" y="351"/>
                  <a:pt x="36" y="289"/>
                  <a:pt x="26" y="227"/>
                </a:cubicBezTo>
                <a:cubicBezTo>
                  <a:pt x="18" y="184"/>
                  <a:pt x="12" y="141"/>
                  <a:pt x="4" y="98"/>
                </a:cubicBezTo>
                <a:cubicBezTo>
                  <a:pt x="0" y="72"/>
                  <a:pt x="9" y="58"/>
                  <a:pt x="35" y="54"/>
                </a:cubicBezTo>
                <a:cubicBezTo>
                  <a:pt x="135" y="37"/>
                  <a:pt x="235" y="21"/>
                  <a:pt x="335" y="4"/>
                </a:cubicBezTo>
                <a:cubicBezTo>
                  <a:pt x="357" y="0"/>
                  <a:pt x="370" y="10"/>
                  <a:pt x="374" y="33"/>
                </a:cubicBezTo>
                <a:cubicBezTo>
                  <a:pt x="389" y="120"/>
                  <a:pt x="403" y="206"/>
                  <a:pt x="418" y="293"/>
                </a:cubicBezTo>
                <a:cubicBezTo>
                  <a:pt x="421" y="310"/>
                  <a:pt x="424" y="328"/>
                  <a:pt x="426" y="346"/>
                </a:cubicBezTo>
                <a:cubicBezTo>
                  <a:pt x="430" y="373"/>
                  <a:pt x="423" y="384"/>
                  <a:pt x="395" y="389"/>
                </a:cubicBezTo>
                <a:cubicBezTo>
                  <a:pt x="328" y="400"/>
                  <a:pt x="260" y="411"/>
                  <a:pt x="193" y="422"/>
                </a:cubicBezTo>
                <a:cubicBezTo>
                  <a:pt x="158" y="428"/>
                  <a:pt x="123" y="434"/>
                  <a:pt x="91" y="439"/>
                </a:cubicBezTo>
                <a:close/>
                <a:moveTo>
                  <a:pt x="58" y="281"/>
                </a:moveTo>
                <a:cubicBezTo>
                  <a:pt x="83" y="248"/>
                  <a:pt x="106" y="219"/>
                  <a:pt x="128" y="188"/>
                </a:cubicBezTo>
                <a:cubicBezTo>
                  <a:pt x="138" y="174"/>
                  <a:pt x="146" y="173"/>
                  <a:pt x="160" y="185"/>
                </a:cubicBezTo>
                <a:cubicBezTo>
                  <a:pt x="188" y="210"/>
                  <a:pt x="217" y="234"/>
                  <a:pt x="247" y="259"/>
                </a:cubicBezTo>
                <a:cubicBezTo>
                  <a:pt x="260" y="236"/>
                  <a:pt x="273" y="214"/>
                  <a:pt x="285" y="192"/>
                </a:cubicBezTo>
                <a:cubicBezTo>
                  <a:pt x="297" y="171"/>
                  <a:pt x="300" y="171"/>
                  <a:pt x="317" y="187"/>
                </a:cubicBezTo>
                <a:cubicBezTo>
                  <a:pt x="339" y="206"/>
                  <a:pt x="361" y="226"/>
                  <a:pt x="387" y="249"/>
                </a:cubicBezTo>
                <a:cubicBezTo>
                  <a:pt x="375" y="176"/>
                  <a:pt x="364" y="108"/>
                  <a:pt x="352" y="39"/>
                </a:cubicBezTo>
                <a:cubicBezTo>
                  <a:pt x="350" y="27"/>
                  <a:pt x="343" y="26"/>
                  <a:pt x="332" y="28"/>
                </a:cubicBezTo>
                <a:cubicBezTo>
                  <a:pt x="238" y="44"/>
                  <a:pt x="143" y="59"/>
                  <a:pt x="49" y="75"/>
                </a:cubicBezTo>
                <a:cubicBezTo>
                  <a:pt x="32" y="77"/>
                  <a:pt x="21" y="82"/>
                  <a:pt x="29" y="103"/>
                </a:cubicBezTo>
                <a:cubicBezTo>
                  <a:pt x="32" y="113"/>
                  <a:pt x="32" y="125"/>
                  <a:pt x="34" y="136"/>
                </a:cubicBezTo>
                <a:cubicBezTo>
                  <a:pt x="42" y="183"/>
                  <a:pt x="50" y="230"/>
                  <a:pt x="58" y="281"/>
                </a:cubicBezTo>
                <a:close/>
                <a:moveTo>
                  <a:pt x="235" y="281"/>
                </a:moveTo>
                <a:cubicBezTo>
                  <a:pt x="226" y="273"/>
                  <a:pt x="218" y="266"/>
                  <a:pt x="212" y="260"/>
                </a:cubicBezTo>
                <a:cubicBezTo>
                  <a:pt x="190" y="265"/>
                  <a:pt x="169" y="273"/>
                  <a:pt x="149" y="273"/>
                </a:cubicBezTo>
                <a:cubicBezTo>
                  <a:pt x="137" y="273"/>
                  <a:pt x="127" y="272"/>
                  <a:pt x="117" y="280"/>
                </a:cubicBezTo>
                <a:cubicBezTo>
                  <a:pt x="114" y="282"/>
                  <a:pt x="108" y="280"/>
                  <a:pt x="104" y="279"/>
                </a:cubicBezTo>
                <a:cubicBezTo>
                  <a:pt x="99" y="279"/>
                  <a:pt x="94" y="277"/>
                  <a:pt x="91" y="279"/>
                </a:cubicBezTo>
                <a:cubicBezTo>
                  <a:pt x="79" y="284"/>
                  <a:pt x="64" y="316"/>
                  <a:pt x="66" y="330"/>
                </a:cubicBezTo>
                <a:cubicBezTo>
                  <a:pt x="70" y="353"/>
                  <a:pt x="74" y="377"/>
                  <a:pt x="78" y="400"/>
                </a:cubicBezTo>
                <a:cubicBezTo>
                  <a:pt x="79" y="412"/>
                  <a:pt x="85" y="417"/>
                  <a:pt x="96" y="415"/>
                </a:cubicBezTo>
                <a:cubicBezTo>
                  <a:pt x="117" y="411"/>
                  <a:pt x="137" y="409"/>
                  <a:pt x="157" y="405"/>
                </a:cubicBezTo>
                <a:cubicBezTo>
                  <a:pt x="163" y="403"/>
                  <a:pt x="169" y="399"/>
                  <a:pt x="172" y="394"/>
                </a:cubicBezTo>
                <a:cubicBezTo>
                  <a:pt x="193" y="357"/>
                  <a:pt x="214" y="320"/>
                  <a:pt x="235" y="281"/>
                </a:cubicBezTo>
                <a:close/>
                <a:moveTo>
                  <a:pt x="266" y="275"/>
                </a:moveTo>
                <a:cubicBezTo>
                  <a:pt x="300" y="305"/>
                  <a:pt x="333" y="334"/>
                  <a:pt x="367" y="361"/>
                </a:cubicBezTo>
                <a:cubicBezTo>
                  <a:pt x="374" y="366"/>
                  <a:pt x="387" y="364"/>
                  <a:pt x="397" y="364"/>
                </a:cubicBezTo>
                <a:cubicBezTo>
                  <a:pt x="400" y="364"/>
                  <a:pt x="405" y="357"/>
                  <a:pt x="404" y="354"/>
                </a:cubicBezTo>
                <a:cubicBezTo>
                  <a:pt x="401" y="333"/>
                  <a:pt x="402" y="309"/>
                  <a:pt x="392" y="290"/>
                </a:cubicBezTo>
                <a:cubicBezTo>
                  <a:pt x="383" y="273"/>
                  <a:pt x="364" y="261"/>
                  <a:pt x="347" y="249"/>
                </a:cubicBezTo>
                <a:cubicBezTo>
                  <a:pt x="343" y="246"/>
                  <a:pt x="333" y="251"/>
                  <a:pt x="325" y="253"/>
                </a:cubicBezTo>
                <a:cubicBezTo>
                  <a:pt x="317" y="254"/>
                  <a:pt x="308" y="259"/>
                  <a:pt x="300" y="257"/>
                </a:cubicBezTo>
                <a:cubicBezTo>
                  <a:pt x="283" y="253"/>
                  <a:pt x="274" y="260"/>
                  <a:pt x="266" y="275"/>
                </a:cubicBezTo>
                <a:close/>
                <a:moveTo>
                  <a:pt x="345" y="373"/>
                </a:moveTo>
                <a:cubicBezTo>
                  <a:pt x="313" y="346"/>
                  <a:pt x="284" y="322"/>
                  <a:pt x="254" y="296"/>
                </a:cubicBezTo>
                <a:cubicBezTo>
                  <a:pt x="234" y="331"/>
                  <a:pt x="216" y="363"/>
                  <a:pt x="197" y="398"/>
                </a:cubicBezTo>
                <a:cubicBezTo>
                  <a:pt x="247" y="390"/>
                  <a:pt x="294" y="382"/>
                  <a:pt x="345" y="373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F4E21B1-2698-43BF-A531-EF964D91DCD0}"/>
              </a:ext>
            </a:extLst>
          </p:cNvPr>
          <p:cNvSpPr>
            <a:spLocks noEditPoints="1"/>
          </p:cNvSpPr>
          <p:nvPr/>
        </p:nvSpPr>
        <p:spPr bwMode="auto">
          <a:xfrm>
            <a:off x="1977876" y="1699164"/>
            <a:ext cx="550027" cy="404324"/>
          </a:xfrm>
          <a:custGeom>
            <a:avLst/>
            <a:gdLst>
              <a:gd name="T0" fmla="*/ 29 w 144"/>
              <a:gd name="T1" fmla="*/ 106 h 106"/>
              <a:gd name="T2" fmla="*/ 7 w 144"/>
              <a:gd name="T3" fmla="*/ 87 h 106"/>
              <a:gd name="T4" fmla="*/ 16 w 144"/>
              <a:gd name="T5" fmla="*/ 51 h 106"/>
              <a:gd name="T6" fmla="*/ 28 w 144"/>
              <a:gd name="T7" fmla="*/ 34 h 106"/>
              <a:gd name="T8" fmla="*/ 66 w 144"/>
              <a:gd name="T9" fmla="*/ 3 h 106"/>
              <a:gd name="T10" fmla="*/ 115 w 144"/>
              <a:gd name="T11" fmla="*/ 21 h 106"/>
              <a:gd name="T12" fmla="*/ 130 w 144"/>
              <a:gd name="T13" fmla="*/ 36 h 106"/>
              <a:gd name="T14" fmla="*/ 143 w 144"/>
              <a:gd name="T15" fmla="*/ 65 h 106"/>
              <a:gd name="T16" fmla="*/ 121 w 144"/>
              <a:gd name="T17" fmla="*/ 90 h 106"/>
              <a:gd name="T18" fmla="*/ 29 w 144"/>
              <a:gd name="T19" fmla="*/ 106 h 106"/>
              <a:gd name="T20" fmla="*/ 27 w 144"/>
              <a:gd name="T21" fmla="*/ 75 h 106"/>
              <a:gd name="T22" fmla="*/ 30 w 144"/>
              <a:gd name="T23" fmla="*/ 81 h 106"/>
              <a:gd name="T24" fmla="*/ 121 w 144"/>
              <a:gd name="T25" fmla="*/ 64 h 106"/>
              <a:gd name="T26" fmla="*/ 98 w 144"/>
              <a:gd name="T27" fmla="*/ 39 h 106"/>
              <a:gd name="T28" fmla="*/ 70 w 144"/>
              <a:gd name="T29" fmla="*/ 26 h 106"/>
              <a:gd name="T30" fmla="*/ 49 w 144"/>
              <a:gd name="T31" fmla="*/ 50 h 106"/>
              <a:gd name="T32" fmla="*/ 36 w 144"/>
              <a:gd name="T33" fmla="*/ 68 h 106"/>
              <a:gd name="T34" fmla="*/ 27 w 144"/>
              <a:gd name="T35" fmla="*/ 7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4" h="105">
                <a:moveTo>
                  <a:pt x="29" y="106"/>
                </a:moveTo>
                <a:cubicBezTo>
                  <a:pt x="23" y="101"/>
                  <a:pt x="11" y="96"/>
                  <a:pt x="7" y="87"/>
                </a:cubicBezTo>
                <a:cubicBezTo>
                  <a:pt x="0" y="74"/>
                  <a:pt x="4" y="61"/>
                  <a:pt x="16" y="51"/>
                </a:cubicBezTo>
                <a:cubicBezTo>
                  <a:pt x="21" y="47"/>
                  <a:pt x="26" y="41"/>
                  <a:pt x="28" y="34"/>
                </a:cubicBezTo>
                <a:cubicBezTo>
                  <a:pt x="34" y="16"/>
                  <a:pt x="48" y="7"/>
                  <a:pt x="66" y="3"/>
                </a:cubicBezTo>
                <a:cubicBezTo>
                  <a:pt x="85" y="0"/>
                  <a:pt x="103" y="3"/>
                  <a:pt x="115" y="21"/>
                </a:cubicBezTo>
                <a:cubicBezTo>
                  <a:pt x="119" y="27"/>
                  <a:pt x="127" y="30"/>
                  <a:pt x="130" y="36"/>
                </a:cubicBezTo>
                <a:cubicBezTo>
                  <a:pt x="136" y="45"/>
                  <a:pt x="144" y="56"/>
                  <a:pt x="143" y="65"/>
                </a:cubicBezTo>
                <a:cubicBezTo>
                  <a:pt x="141" y="75"/>
                  <a:pt x="130" y="87"/>
                  <a:pt x="121" y="90"/>
                </a:cubicBezTo>
                <a:cubicBezTo>
                  <a:pt x="93" y="97"/>
                  <a:pt x="64" y="100"/>
                  <a:pt x="29" y="106"/>
                </a:cubicBezTo>
                <a:close/>
                <a:moveTo>
                  <a:pt x="27" y="75"/>
                </a:moveTo>
                <a:cubicBezTo>
                  <a:pt x="28" y="77"/>
                  <a:pt x="29" y="79"/>
                  <a:pt x="30" y="81"/>
                </a:cubicBezTo>
                <a:cubicBezTo>
                  <a:pt x="60" y="77"/>
                  <a:pt x="91" y="75"/>
                  <a:pt x="121" y="64"/>
                </a:cubicBezTo>
                <a:cubicBezTo>
                  <a:pt x="111" y="54"/>
                  <a:pt x="103" y="47"/>
                  <a:pt x="98" y="39"/>
                </a:cubicBezTo>
                <a:cubicBezTo>
                  <a:pt x="92" y="27"/>
                  <a:pt x="83" y="24"/>
                  <a:pt x="70" y="26"/>
                </a:cubicBezTo>
                <a:cubicBezTo>
                  <a:pt x="57" y="29"/>
                  <a:pt x="50" y="36"/>
                  <a:pt x="49" y="50"/>
                </a:cubicBezTo>
                <a:cubicBezTo>
                  <a:pt x="48" y="57"/>
                  <a:pt x="41" y="62"/>
                  <a:pt x="36" y="68"/>
                </a:cubicBezTo>
                <a:cubicBezTo>
                  <a:pt x="34" y="71"/>
                  <a:pt x="30" y="73"/>
                  <a:pt x="27" y="75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7A3E659-9E29-41CE-93E5-3038C54B408F}"/>
              </a:ext>
            </a:extLst>
          </p:cNvPr>
          <p:cNvSpPr>
            <a:spLocks noEditPoints="1"/>
          </p:cNvSpPr>
          <p:nvPr/>
        </p:nvSpPr>
        <p:spPr bwMode="auto">
          <a:xfrm>
            <a:off x="2710031" y="1653631"/>
            <a:ext cx="305975" cy="304153"/>
          </a:xfrm>
          <a:custGeom>
            <a:avLst/>
            <a:gdLst>
              <a:gd name="T0" fmla="*/ 39 w 80"/>
              <a:gd name="T1" fmla="*/ 80 h 80"/>
              <a:gd name="T2" fmla="*/ 0 w 80"/>
              <a:gd name="T3" fmla="*/ 41 h 80"/>
              <a:gd name="T4" fmla="*/ 40 w 80"/>
              <a:gd name="T5" fmla="*/ 0 h 80"/>
              <a:gd name="T6" fmla="*/ 80 w 80"/>
              <a:gd name="T7" fmla="*/ 42 h 80"/>
              <a:gd name="T8" fmla="*/ 39 w 80"/>
              <a:gd name="T9" fmla="*/ 80 h 80"/>
              <a:gd name="T10" fmla="*/ 40 w 80"/>
              <a:gd name="T11" fmla="*/ 64 h 80"/>
              <a:gd name="T12" fmla="*/ 55 w 80"/>
              <a:gd name="T13" fmla="*/ 40 h 80"/>
              <a:gd name="T14" fmla="*/ 39 w 80"/>
              <a:gd name="T15" fmla="*/ 24 h 80"/>
              <a:gd name="T16" fmla="*/ 24 w 80"/>
              <a:gd name="T17" fmla="*/ 41 h 80"/>
              <a:gd name="T18" fmla="*/ 40 w 80"/>
              <a:gd name="T19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80">
                <a:moveTo>
                  <a:pt x="39" y="80"/>
                </a:moveTo>
                <a:cubicBezTo>
                  <a:pt x="17" y="80"/>
                  <a:pt x="0" y="64"/>
                  <a:pt x="0" y="41"/>
                </a:cubicBezTo>
                <a:cubicBezTo>
                  <a:pt x="0" y="19"/>
                  <a:pt x="18" y="0"/>
                  <a:pt x="40" y="0"/>
                </a:cubicBezTo>
                <a:cubicBezTo>
                  <a:pt x="61" y="0"/>
                  <a:pt x="80" y="20"/>
                  <a:pt x="80" y="42"/>
                </a:cubicBezTo>
                <a:cubicBezTo>
                  <a:pt x="79" y="63"/>
                  <a:pt x="61" y="80"/>
                  <a:pt x="39" y="80"/>
                </a:cubicBezTo>
                <a:close/>
                <a:moveTo>
                  <a:pt x="40" y="64"/>
                </a:moveTo>
                <a:cubicBezTo>
                  <a:pt x="48" y="52"/>
                  <a:pt x="56" y="45"/>
                  <a:pt x="55" y="40"/>
                </a:cubicBezTo>
                <a:cubicBezTo>
                  <a:pt x="54" y="34"/>
                  <a:pt x="45" y="29"/>
                  <a:pt x="39" y="24"/>
                </a:cubicBezTo>
                <a:cubicBezTo>
                  <a:pt x="34" y="30"/>
                  <a:pt x="25" y="35"/>
                  <a:pt x="24" y="41"/>
                </a:cubicBezTo>
                <a:cubicBezTo>
                  <a:pt x="24" y="47"/>
                  <a:pt x="32" y="53"/>
                  <a:pt x="40" y="64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470A4AE-13C8-4C47-AE0F-3215BC76F2CE}"/>
              </a:ext>
            </a:extLst>
          </p:cNvPr>
          <p:cNvSpPr/>
          <p:nvPr/>
        </p:nvSpPr>
        <p:spPr bwMode="auto">
          <a:xfrm>
            <a:off x="1813961" y="4742524"/>
            <a:ext cx="1143764" cy="1770285"/>
          </a:xfrm>
          <a:custGeom>
            <a:avLst/>
            <a:gdLst>
              <a:gd name="T0" fmla="*/ 180 w 300"/>
              <a:gd name="T1" fmla="*/ 215 h 465"/>
              <a:gd name="T2" fmla="*/ 167 w 300"/>
              <a:gd name="T3" fmla="*/ 222 h 465"/>
              <a:gd name="T4" fmla="*/ 141 w 300"/>
              <a:gd name="T5" fmla="*/ 293 h 465"/>
              <a:gd name="T6" fmla="*/ 140 w 300"/>
              <a:gd name="T7" fmla="*/ 303 h 465"/>
              <a:gd name="T8" fmla="*/ 166 w 300"/>
              <a:gd name="T9" fmla="*/ 424 h 465"/>
              <a:gd name="T10" fmla="*/ 141 w 300"/>
              <a:gd name="T11" fmla="*/ 463 h 465"/>
              <a:gd name="T12" fmla="*/ 108 w 300"/>
              <a:gd name="T13" fmla="*/ 440 h 465"/>
              <a:gd name="T14" fmla="*/ 98 w 300"/>
              <a:gd name="T15" fmla="*/ 394 h 465"/>
              <a:gd name="T16" fmla="*/ 80 w 300"/>
              <a:gd name="T17" fmla="*/ 306 h 465"/>
              <a:gd name="T18" fmla="*/ 81 w 300"/>
              <a:gd name="T19" fmla="*/ 281 h 465"/>
              <a:gd name="T20" fmla="*/ 104 w 300"/>
              <a:gd name="T21" fmla="*/ 221 h 465"/>
              <a:gd name="T22" fmla="*/ 108 w 300"/>
              <a:gd name="T23" fmla="*/ 197 h 465"/>
              <a:gd name="T24" fmla="*/ 108 w 300"/>
              <a:gd name="T25" fmla="*/ 173 h 465"/>
              <a:gd name="T26" fmla="*/ 118 w 300"/>
              <a:gd name="T27" fmla="*/ 174 h 465"/>
              <a:gd name="T28" fmla="*/ 172 w 300"/>
              <a:gd name="T29" fmla="*/ 147 h 465"/>
              <a:gd name="T30" fmla="*/ 212 w 300"/>
              <a:gd name="T31" fmla="*/ 68 h 465"/>
              <a:gd name="T32" fmla="*/ 209 w 300"/>
              <a:gd name="T33" fmla="*/ 70 h 465"/>
              <a:gd name="T34" fmla="*/ 154 w 300"/>
              <a:gd name="T35" fmla="*/ 135 h 465"/>
              <a:gd name="T36" fmla="*/ 115 w 300"/>
              <a:gd name="T37" fmla="*/ 150 h 465"/>
              <a:gd name="T38" fmla="*/ 32 w 300"/>
              <a:gd name="T39" fmla="*/ 139 h 465"/>
              <a:gd name="T40" fmla="*/ 9 w 300"/>
              <a:gd name="T41" fmla="*/ 102 h 465"/>
              <a:gd name="T42" fmla="*/ 33 w 300"/>
              <a:gd name="T43" fmla="*/ 89 h 465"/>
              <a:gd name="T44" fmla="*/ 80 w 300"/>
              <a:gd name="T45" fmla="*/ 95 h 465"/>
              <a:gd name="T46" fmla="*/ 115 w 300"/>
              <a:gd name="T47" fmla="*/ 99 h 465"/>
              <a:gd name="T48" fmla="*/ 120 w 300"/>
              <a:gd name="T49" fmla="*/ 97 h 465"/>
              <a:gd name="T50" fmla="*/ 175 w 300"/>
              <a:gd name="T51" fmla="*/ 32 h 465"/>
              <a:gd name="T52" fmla="*/ 172 w 300"/>
              <a:gd name="T53" fmla="*/ 34 h 465"/>
              <a:gd name="T54" fmla="*/ 117 w 300"/>
              <a:gd name="T55" fmla="*/ 72 h 465"/>
              <a:gd name="T56" fmla="*/ 108 w 300"/>
              <a:gd name="T57" fmla="*/ 76 h 465"/>
              <a:gd name="T58" fmla="*/ 109 w 300"/>
              <a:gd name="T59" fmla="*/ 30 h 465"/>
              <a:gd name="T60" fmla="*/ 139 w 300"/>
              <a:gd name="T61" fmla="*/ 2 h 465"/>
              <a:gd name="T62" fmla="*/ 206 w 300"/>
              <a:gd name="T63" fmla="*/ 2 h 465"/>
              <a:gd name="T64" fmla="*/ 239 w 300"/>
              <a:gd name="T65" fmla="*/ 38 h 465"/>
              <a:gd name="T66" fmla="*/ 239 w 300"/>
              <a:gd name="T67" fmla="*/ 178 h 465"/>
              <a:gd name="T68" fmla="*/ 243 w 300"/>
              <a:gd name="T69" fmla="*/ 298 h 465"/>
              <a:gd name="T70" fmla="*/ 245 w 300"/>
              <a:gd name="T71" fmla="*/ 306 h 465"/>
              <a:gd name="T72" fmla="*/ 291 w 300"/>
              <a:gd name="T73" fmla="*/ 420 h 465"/>
              <a:gd name="T74" fmla="*/ 269 w 300"/>
              <a:gd name="T75" fmla="*/ 463 h 465"/>
              <a:gd name="T76" fmla="*/ 237 w 300"/>
              <a:gd name="T77" fmla="*/ 444 h 465"/>
              <a:gd name="T78" fmla="*/ 213 w 300"/>
              <a:gd name="T79" fmla="*/ 385 h 465"/>
              <a:gd name="T80" fmla="*/ 191 w 300"/>
              <a:gd name="T81" fmla="*/ 333 h 465"/>
              <a:gd name="T82" fmla="*/ 183 w 300"/>
              <a:gd name="T83" fmla="*/ 295 h 465"/>
              <a:gd name="T84" fmla="*/ 180 w 300"/>
              <a:gd name="T85" fmla="*/ 219 h 465"/>
              <a:gd name="T86" fmla="*/ 180 w 300"/>
              <a:gd name="T87" fmla="*/ 215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00" h="465">
                <a:moveTo>
                  <a:pt x="180" y="215"/>
                </a:moveTo>
                <a:cubicBezTo>
                  <a:pt x="172" y="212"/>
                  <a:pt x="169" y="215"/>
                  <a:pt x="167" y="222"/>
                </a:cubicBezTo>
                <a:cubicBezTo>
                  <a:pt x="158" y="245"/>
                  <a:pt x="149" y="269"/>
                  <a:pt x="141" y="293"/>
                </a:cubicBezTo>
                <a:cubicBezTo>
                  <a:pt x="140" y="296"/>
                  <a:pt x="139" y="300"/>
                  <a:pt x="140" y="303"/>
                </a:cubicBezTo>
                <a:cubicBezTo>
                  <a:pt x="149" y="344"/>
                  <a:pt x="157" y="384"/>
                  <a:pt x="166" y="424"/>
                </a:cubicBezTo>
                <a:cubicBezTo>
                  <a:pt x="170" y="444"/>
                  <a:pt x="160" y="460"/>
                  <a:pt x="141" y="463"/>
                </a:cubicBezTo>
                <a:cubicBezTo>
                  <a:pt x="126" y="465"/>
                  <a:pt x="112" y="456"/>
                  <a:pt x="108" y="440"/>
                </a:cubicBezTo>
                <a:cubicBezTo>
                  <a:pt x="104" y="425"/>
                  <a:pt x="101" y="409"/>
                  <a:pt x="98" y="394"/>
                </a:cubicBezTo>
                <a:cubicBezTo>
                  <a:pt x="92" y="364"/>
                  <a:pt x="86" y="335"/>
                  <a:pt x="80" y="306"/>
                </a:cubicBezTo>
                <a:cubicBezTo>
                  <a:pt x="78" y="298"/>
                  <a:pt x="78" y="289"/>
                  <a:pt x="81" y="281"/>
                </a:cubicBezTo>
                <a:cubicBezTo>
                  <a:pt x="89" y="261"/>
                  <a:pt x="96" y="241"/>
                  <a:pt x="104" y="221"/>
                </a:cubicBezTo>
                <a:cubicBezTo>
                  <a:pt x="107" y="213"/>
                  <a:pt x="109" y="205"/>
                  <a:pt x="108" y="197"/>
                </a:cubicBezTo>
                <a:cubicBezTo>
                  <a:pt x="108" y="189"/>
                  <a:pt x="108" y="181"/>
                  <a:pt x="108" y="173"/>
                </a:cubicBezTo>
                <a:cubicBezTo>
                  <a:pt x="112" y="173"/>
                  <a:pt x="115" y="173"/>
                  <a:pt x="118" y="174"/>
                </a:cubicBezTo>
                <a:cubicBezTo>
                  <a:pt x="140" y="177"/>
                  <a:pt x="163" y="167"/>
                  <a:pt x="172" y="147"/>
                </a:cubicBezTo>
                <a:cubicBezTo>
                  <a:pt x="185" y="120"/>
                  <a:pt x="199" y="95"/>
                  <a:pt x="212" y="68"/>
                </a:cubicBezTo>
                <a:cubicBezTo>
                  <a:pt x="211" y="69"/>
                  <a:pt x="210" y="69"/>
                  <a:pt x="209" y="70"/>
                </a:cubicBezTo>
                <a:cubicBezTo>
                  <a:pt x="191" y="92"/>
                  <a:pt x="172" y="113"/>
                  <a:pt x="154" y="135"/>
                </a:cubicBezTo>
                <a:cubicBezTo>
                  <a:pt x="144" y="148"/>
                  <a:pt x="132" y="152"/>
                  <a:pt x="115" y="150"/>
                </a:cubicBezTo>
                <a:cubicBezTo>
                  <a:pt x="88" y="145"/>
                  <a:pt x="60" y="143"/>
                  <a:pt x="32" y="139"/>
                </a:cubicBezTo>
                <a:cubicBezTo>
                  <a:pt x="11" y="137"/>
                  <a:pt x="0" y="119"/>
                  <a:pt x="9" y="102"/>
                </a:cubicBezTo>
                <a:cubicBezTo>
                  <a:pt x="14" y="93"/>
                  <a:pt x="23" y="88"/>
                  <a:pt x="33" y="89"/>
                </a:cubicBezTo>
                <a:cubicBezTo>
                  <a:pt x="49" y="91"/>
                  <a:pt x="65" y="93"/>
                  <a:pt x="80" y="95"/>
                </a:cubicBezTo>
                <a:cubicBezTo>
                  <a:pt x="92" y="96"/>
                  <a:pt x="104" y="98"/>
                  <a:pt x="115" y="99"/>
                </a:cubicBezTo>
                <a:cubicBezTo>
                  <a:pt x="117" y="99"/>
                  <a:pt x="119" y="99"/>
                  <a:pt x="120" y="97"/>
                </a:cubicBezTo>
                <a:cubicBezTo>
                  <a:pt x="139" y="76"/>
                  <a:pt x="157" y="54"/>
                  <a:pt x="175" y="32"/>
                </a:cubicBezTo>
                <a:cubicBezTo>
                  <a:pt x="174" y="33"/>
                  <a:pt x="173" y="33"/>
                  <a:pt x="172" y="34"/>
                </a:cubicBezTo>
                <a:cubicBezTo>
                  <a:pt x="153" y="47"/>
                  <a:pt x="135" y="59"/>
                  <a:pt x="117" y="72"/>
                </a:cubicBezTo>
                <a:cubicBezTo>
                  <a:pt x="114" y="74"/>
                  <a:pt x="112" y="74"/>
                  <a:pt x="108" y="76"/>
                </a:cubicBezTo>
                <a:cubicBezTo>
                  <a:pt x="108" y="59"/>
                  <a:pt x="107" y="45"/>
                  <a:pt x="109" y="30"/>
                </a:cubicBezTo>
                <a:cubicBezTo>
                  <a:pt x="110" y="15"/>
                  <a:pt x="124" y="2"/>
                  <a:pt x="139" y="2"/>
                </a:cubicBezTo>
                <a:cubicBezTo>
                  <a:pt x="161" y="1"/>
                  <a:pt x="184" y="0"/>
                  <a:pt x="206" y="2"/>
                </a:cubicBezTo>
                <a:cubicBezTo>
                  <a:pt x="227" y="3"/>
                  <a:pt x="239" y="17"/>
                  <a:pt x="239" y="38"/>
                </a:cubicBezTo>
                <a:cubicBezTo>
                  <a:pt x="239" y="85"/>
                  <a:pt x="239" y="131"/>
                  <a:pt x="239" y="178"/>
                </a:cubicBezTo>
                <a:cubicBezTo>
                  <a:pt x="240" y="218"/>
                  <a:pt x="242" y="258"/>
                  <a:pt x="243" y="298"/>
                </a:cubicBezTo>
                <a:cubicBezTo>
                  <a:pt x="243" y="301"/>
                  <a:pt x="244" y="304"/>
                  <a:pt x="245" y="306"/>
                </a:cubicBezTo>
                <a:cubicBezTo>
                  <a:pt x="260" y="344"/>
                  <a:pt x="276" y="382"/>
                  <a:pt x="291" y="420"/>
                </a:cubicBezTo>
                <a:cubicBezTo>
                  <a:pt x="300" y="440"/>
                  <a:pt x="290" y="460"/>
                  <a:pt x="269" y="463"/>
                </a:cubicBezTo>
                <a:cubicBezTo>
                  <a:pt x="256" y="465"/>
                  <a:pt x="243" y="458"/>
                  <a:pt x="237" y="444"/>
                </a:cubicBezTo>
                <a:cubicBezTo>
                  <a:pt x="229" y="424"/>
                  <a:pt x="221" y="404"/>
                  <a:pt x="213" y="385"/>
                </a:cubicBezTo>
                <a:cubicBezTo>
                  <a:pt x="205" y="367"/>
                  <a:pt x="199" y="350"/>
                  <a:pt x="191" y="333"/>
                </a:cubicBezTo>
                <a:cubicBezTo>
                  <a:pt x="185" y="320"/>
                  <a:pt x="183" y="308"/>
                  <a:pt x="183" y="295"/>
                </a:cubicBezTo>
                <a:cubicBezTo>
                  <a:pt x="182" y="270"/>
                  <a:pt x="181" y="245"/>
                  <a:pt x="180" y="219"/>
                </a:cubicBezTo>
                <a:cubicBezTo>
                  <a:pt x="180" y="218"/>
                  <a:pt x="180" y="216"/>
                  <a:pt x="180" y="215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009F06D-5460-4571-A0F3-76C19A1352F2}"/>
              </a:ext>
            </a:extLst>
          </p:cNvPr>
          <p:cNvSpPr>
            <a:spLocks noEditPoints="1"/>
          </p:cNvSpPr>
          <p:nvPr/>
        </p:nvSpPr>
        <p:spPr bwMode="auto">
          <a:xfrm>
            <a:off x="415217" y="4973827"/>
            <a:ext cx="1406029" cy="1535339"/>
          </a:xfrm>
          <a:custGeom>
            <a:avLst/>
            <a:gdLst>
              <a:gd name="T0" fmla="*/ 59 w 369"/>
              <a:gd name="T1" fmla="*/ 359 h 403"/>
              <a:gd name="T2" fmla="*/ 27 w 369"/>
              <a:gd name="T3" fmla="*/ 358 h 403"/>
              <a:gd name="T4" fmla="*/ 4 w 369"/>
              <a:gd name="T5" fmla="*/ 343 h 403"/>
              <a:gd name="T6" fmla="*/ 21 w 369"/>
              <a:gd name="T7" fmla="*/ 316 h 403"/>
              <a:gd name="T8" fmla="*/ 43 w 369"/>
              <a:gd name="T9" fmla="*/ 316 h 403"/>
              <a:gd name="T10" fmla="*/ 304 w 369"/>
              <a:gd name="T11" fmla="*/ 316 h 403"/>
              <a:gd name="T12" fmla="*/ 314 w 369"/>
              <a:gd name="T13" fmla="*/ 316 h 403"/>
              <a:gd name="T14" fmla="*/ 314 w 369"/>
              <a:gd name="T15" fmla="*/ 307 h 403"/>
              <a:gd name="T16" fmla="*/ 314 w 369"/>
              <a:gd name="T17" fmla="*/ 27 h 403"/>
              <a:gd name="T18" fmla="*/ 317 w 369"/>
              <a:gd name="T19" fmla="*/ 13 h 403"/>
              <a:gd name="T20" fmla="*/ 340 w 369"/>
              <a:gd name="T21" fmla="*/ 3 h 403"/>
              <a:gd name="T22" fmla="*/ 369 w 369"/>
              <a:gd name="T23" fmla="*/ 14 h 403"/>
              <a:gd name="T24" fmla="*/ 350 w 369"/>
              <a:gd name="T25" fmla="*/ 43 h 403"/>
              <a:gd name="T26" fmla="*/ 354 w 369"/>
              <a:gd name="T27" fmla="*/ 75 h 403"/>
              <a:gd name="T28" fmla="*/ 357 w 369"/>
              <a:gd name="T29" fmla="*/ 84 h 403"/>
              <a:gd name="T30" fmla="*/ 357 w 369"/>
              <a:gd name="T31" fmla="*/ 334 h 403"/>
              <a:gd name="T32" fmla="*/ 333 w 369"/>
              <a:gd name="T33" fmla="*/ 358 h 403"/>
              <a:gd name="T34" fmla="*/ 299 w 369"/>
              <a:gd name="T35" fmla="*/ 359 h 403"/>
              <a:gd name="T36" fmla="*/ 298 w 369"/>
              <a:gd name="T37" fmla="*/ 359 h 403"/>
              <a:gd name="T38" fmla="*/ 259 w 369"/>
              <a:gd name="T39" fmla="*/ 402 h 403"/>
              <a:gd name="T40" fmla="*/ 229 w 369"/>
              <a:gd name="T41" fmla="*/ 390 h 403"/>
              <a:gd name="T42" fmla="*/ 219 w 369"/>
              <a:gd name="T43" fmla="*/ 359 h 403"/>
              <a:gd name="T44" fmla="*/ 140 w 369"/>
              <a:gd name="T45" fmla="*/ 359 h 403"/>
              <a:gd name="T46" fmla="*/ 99 w 369"/>
              <a:gd name="T47" fmla="*/ 402 h 403"/>
              <a:gd name="T48" fmla="*/ 59 w 369"/>
              <a:gd name="T49" fmla="*/ 359 h 403"/>
              <a:gd name="T50" fmla="*/ 88 w 369"/>
              <a:gd name="T51" fmla="*/ 363 h 403"/>
              <a:gd name="T52" fmla="*/ 99 w 369"/>
              <a:gd name="T53" fmla="*/ 374 h 403"/>
              <a:gd name="T54" fmla="*/ 111 w 369"/>
              <a:gd name="T55" fmla="*/ 362 h 403"/>
              <a:gd name="T56" fmla="*/ 99 w 369"/>
              <a:gd name="T57" fmla="*/ 351 h 403"/>
              <a:gd name="T58" fmla="*/ 88 w 369"/>
              <a:gd name="T59" fmla="*/ 363 h 403"/>
              <a:gd name="T60" fmla="*/ 258 w 369"/>
              <a:gd name="T61" fmla="*/ 374 h 403"/>
              <a:gd name="T62" fmla="*/ 269 w 369"/>
              <a:gd name="T63" fmla="*/ 363 h 403"/>
              <a:gd name="T64" fmla="*/ 258 w 369"/>
              <a:gd name="T65" fmla="*/ 351 h 403"/>
              <a:gd name="T66" fmla="*/ 247 w 369"/>
              <a:gd name="T67" fmla="*/ 363 h 403"/>
              <a:gd name="T68" fmla="*/ 258 w 369"/>
              <a:gd name="T69" fmla="*/ 374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9" h="402">
                <a:moveTo>
                  <a:pt x="59" y="359"/>
                </a:moveTo>
                <a:cubicBezTo>
                  <a:pt x="48" y="359"/>
                  <a:pt x="38" y="359"/>
                  <a:pt x="27" y="358"/>
                </a:cubicBezTo>
                <a:cubicBezTo>
                  <a:pt x="15" y="358"/>
                  <a:pt x="7" y="353"/>
                  <a:pt x="4" y="343"/>
                </a:cubicBezTo>
                <a:cubicBezTo>
                  <a:pt x="0" y="331"/>
                  <a:pt x="8" y="318"/>
                  <a:pt x="21" y="316"/>
                </a:cubicBezTo>
                <a:cubicBezTo>
                  <a:pt x="29" y="316"/>
                  <a:pt x="36" y="316"/>
                  <a:pt x="43" y="316"/>
                </a:cubicBezTo>
                <a:cubicBezTo>
                  <a:pt x="130" y="316"/>
                  <a:pt x="217" y="316"/>
                  <a:pt x="304" y="316"/>
                </a:cubicBezTo>
                <a:cubicBezTo>
                  <a:pt x="307" y="316"/>
                  <a:pt x="310" y="316"/>
                  <a:pt x="314" y="316"/>
                </a:cubicBezTo>
                <a:cubicBezTo>
                  <a:pt x="314" y="313"/>
                  <a:pt x="314" y="310"/>
                  <a:pt x="314" y="307"/>
                </a:cubicBezTo>
                <a:cubicBezTo>
                  <a:pt x="314" y="214"/>
                  <a:pt x="314" y="121"/>
                  <a:pt x="314" y="27"/>
                </a:cubicBezTo>
                <a:cubicBezTo>
                  <a:pt x="314" y="22"/>
                  <a:pt x="315" y="17"/>
                  <a:pt x="317" y="13"/>
                </a:cubicBezTo>
                <a:cubicBezTo>
                  <a:pt x="321" y="4"/>
                  <a:pt x="332" y="0"/>
                  <a:pt x="340" y="3"/>
                </a:cubicBezTo>
                <a:cubicBezTo>
                  <a:pt x="350" y="6"/>
                  <a:pt x="359" y="10"/>
                  <a:pt x="369" y="14"/>
                </a:cubicBezTo>
                <a:cubicBezTo>
                  <a:pt x="359" y="22"/>
                  <a:pt x="353" y="32"/>
                  <a:pt x="350" y="43"/>
                </a:cubicBezTo>
                <a:cubicBezTo>
                  <a:pt x="348" y="55"/>
                  <a:pt x="350" y="65"/>
                  <a:pt x="354" y="75"/>
                </a:cubicBezTo>
                <a:cubicBezTo>
                  <a:pt x="356" y="78"/>
                  <a:pt x="357" y="81"/>
                  <a:pt x="357" y="84"/>
                </a:cubicBezTo>
                <a:cubicBezTo>
                  <a:pt x="357" y="168"/>
                  <a:pt x="357" y="251"/>
                  <a:pt x="357" y="334"/>
                </a:cubicBezTo>
                <a:cubicBezTo>
                  <a:pt x="357" y="350"/>
                  <a:pt x="348" y="358"/>
                  <a:pt x="333" y="358"/>
                </a:cubicBezTo>
                <a:cubicBezTo>
                  <a:pt x="322" y="359"/>
                  <a:pt x="311" y="359"/>
                  <a:pt x="299" y="359"/>
                </a:cubicBezTo>
                <a:cubicBezTo>
                  <a:pt x="299" y="359"/>
                  <a:pt x="299" y="359"/>
                  <a:pt x="298" y="359"/>
                </a:cubicBezTo>
                <a:cubicBezTo>
                  <a:pt x="294" y="387"/>
                  <a:pt x="281" y="402"/>
                  <a:pt x="259" y="402"/>
                </a:cubicBezTo>
                <a:cubicBezTo>
                  <a:pt x="247" y="403"/>
                  <a:pt x="237" y="398"/>
                  <a:pt x="229" y="390"/>
                </a:cubicBezTo>
                <a:cubicBezTo>
                  <a:pt x="221" y="381"/>
                  <a:pt x="218" y="371"/>
                  <a:pt x="219" y="359"/>
                </a:cubicBezTo>
                <a:cubicBezTo>
                  <a:pt x="192" y="359"/>
                  <a:pt x="166" y="359"/>
                  <a:pt x="140" y="359"/>
                </a:cubicBezTo>
                <a:cubicBezTo>
                  <a:pt x="136" y="387"/>
                  <a:pt x="121" y="403"/>
                  <a:pt x="99" y="402"/>
                </a:cubicBezTo>
                <a:cubicBezTo>
                  <a:pt x="79" y="402"/>
                  <a:pt x="60" y="388"/>
                  <a:pt x="59" y="359"/>
                </a:cubicBezTo>
                <a:close/>
                <a:moveTo>
                  <a:pt x="88" y="363"/>
                </a:moveTo>
                <a:cubicBezTo>
                  <a:pt x="88" y="368"/>
                  <a:pt x="94" y="374"/>
                  <a:pt x="99" y="374"/>
                </a:cubicBezTo>
                <a:cubicBezTo>
                  <a:pt x="105" y="374"/>
                  <a:pt x="111" y="368"/>
                  <a:pt x="111" y="362"/>
                </a:cubicBezTo>
                <a:cubicBezTo>
                  <a:pt x="110" y="357"/>
                  <a:pt x="105" y="351"/>
                  <a:pt x="99" y="351"/>
                </a:cubicBezTo>
                <a:cubicBezTo>
                  <a:pt x="94" y="352"/>
                  <a:pt x="88" y="357"/>
                  <a:pt x="88" y="363"/>
                </a:cubicBezTo>
                <a:close/>
                <a:moveTo>
                  <a:pt x="258" y="374"/>
                </a:moveTo>
                <a:cubicBezTo>
                  <a:pt x="264" y="374"/>
                  <a:pt x="269" y="369"/>
                  <a:pt x="269" y="363"/>
                </a:cubicBezTo>
                <a:cubicBezTo>
                  <a:pt x="270" y="357"/>
                  <a:pt x="264" y="351"/>
                  <a:pt x="258" y="351"/>
                </a:cubicBezTo>
                <a:cubicBezTo>
                  <a:pt x="252" y="351"/>
                  <a:pt x="247" y="357"/>
                  <a:pt x="247" y="363"/>
                </a:cubicBezTo>
                <a:cubicBezTo>
                  <a:pt x="247" y="369"/>
                  <a:pt x="252" y="374"/>
                  <a:pt x="258" y="374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A392C1A-2B0E-4E6B-9B6F-0D183064168A}"/>
              </a:ext>
            </a:extLst>
          </p:cNvPr>
          <p:cNvSpPr/>
          <p:nvPr/>
        </p:nvSpPr>
        <p:spPr bwMode="auto">
          <a:xfrm>
            <a:off x="750333" y="4727954"/>
            <a:ext cx="564597" cy="304153"/>
          </a:xfrm>
          <a:custGeom>
            <a:avLst/>
            <a:gdLst>
              <a:gd name="T0" fmla="*/ 74 w 148"/>
              <a:gd name="T1" fmla="*/ 0 h 80"/>
              <a:gd name="T2" fmla="*/ 130 w 148"/>
              <a:gd name="T3" fmla="*/ 0 h 80"/>
              <a:gd name="T4" fmla="*/ 148 w 148"/>
              <a:gd name="T5" fmla="*/ 18 h 80"/>
              <a:gd name="T6" fmla="*/ 148 w 148"/>
              <a:gd name="T7" fmla="*/ 63 h 80"/>
              <a:gd name="T8" fmla="*/ 131 w 148"/>
              <a:gd name="T9" fmla="*/ 80 h 80"/>
              <a:gd name="T10" fmla="*/ 17 w 148"/>
              <a:gd name="T11" fmla="*/ 80 h 80"/>
              <a:gd name="T12" fmla="*/ 0 w 148"/>
              <a:gd name="T13" fmla="*/ 62 h 80"/>
              <a:gd name="T14" fmla="*/ 0 w 148"/>
              <a:gd name="T15" fmla="*/ 18 h 80"/>
              <a:gd name="T16" fmla="*/ 18 w 148"/>
              <a:gd name="T17" fmla="*/ 0 h 80"/>
              <a:gd name="T18" fmla="*/ 74 w 148"/>
              <a:gd name="T19" fmla="*/ 0 h 80"/>
              <a:gd name="T20" fmla="*/ 74 w 148"/>
              <a:gd name="T21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8" h="80">
                <a:moveTo>
                  <a:pt x="74" y="0"/>
                </a:moveTo>
                <a:cubicBezTo>
                  <a:pt x="93" y="0"/>
                  <a:pt x="112" y="0"/>
                  <a:pt x="130" y="0"/>
                </a:cubicBezTo>
                <a:cubicBezTo>
                  <a:pt x="143" y="0"/>
                  <a:pt x="148" y="6"/>
                  <a:pt x="148" y="18"/>
                </a:cubicBezTo>
                <a:cubicBezTo>
                  <a:pt x="148" y="33"/>
                  <a:pt x="148" y="48"/>
                  <a:pt x="148" y="63"/>
                </a:cubicBezTo>
                <a:cubicBezTo>
                  <a:pt x="148" y="74"/>
                  <a:pt x="142" y="80"/>
                  <a:pt x="131" y="80"/>
                </a:cubicBezTo>
                <a:cubicBezTo>
                  <a:pt x="93" y="80"/>
                  <a:pt x="55" y="80"/>
                  <a:pt x="17" y="80"/>
                </a:cubicBezTo>
                <a:cubicBezTo>
                  <a:pt x="6" y="80"/>
                  <a:pt x="0" y="74"/>
                  <a:pt x="0" y="62"/>
                </a:cubicBezTo>
                <a:cubicBezTo>
                  <a:pt x="0" y="48"/>
                  <a:pt x="0" y="33"/>
                  <a:pt x="0" y="18"/>
                </a:cubicBezTo>
                <a:cubicBezTo>
                  <a:pt x="0" y="6"/>
                  <a:pt x="6" y="0"/>
                  <a:pt x="18" y="0"/>
                </a:cubicBezTo>
                <a:cubicBezTo>
                  <a:pt x="37" y="0"/>
                  <a:pt x="56" y="0"/>
                  <a:pt x="74" y="0"/>
                </a:cubicBezTo>
                <a:cubicBezTo>
                  <a:pt x="74" y="0"/>
                  <a:pt x="74" y="0"/>
                  <a:pt x="74" y="0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FDECB76-0E81-46A4-86EA-363FEC052FF5}"/>
              </a:ext>
            </a:extLst>
          </p:cNvPr>
          <p:cNvSpPr/>
          <p:nvPr/>
        </p:nvSpPr>
        <p:spPr bwMode="auto">
          <a:xfrm>
            <a:off x="540886" y="5389079"/>
            <a:ext cx="990777" cy="176664"/>
          </a:xfrm>
          <a:custGeom>
            <a:avLst/>
            <a:gdLst>
              <a:gd name="T0" fmla="*/ 259 w 260"/>
              <a:gd name="T1" fmla="*/ 2 h 46"/>
              <a:gd name="T2" fmla="*/ 259 w 260"/>
              <a:gd name="T3" fmla="*/ 30 h 46"/>
              <a:gd name="T4" fmla="*/ 241 w 260"/>
              <a:gd name="T5" fmla="*/ 46 h 46"/>
              <a:gd name="T6" fmla="*/ 179 w 260"/>
              <a:gd name="T7" fmla="*/ 46 h 46"/>
              <a:gd name="T8" fmla="*/ 21 w 260"/>
              <a:gd name="T9" fmla="*/ 46 h 46"/>
              <a:gd name="T10" fmla="*/ 0 w 260"/>
              <a:gd name="T11" fmla="*/ 24 h 46"/>
              <a:gd name="T12" fmla="*/ 0 w 260"/>
              <a:gd name="T13" fmla="*/ 2 h 46"/>
              <a:gd name="T14" fmla="*/ 3 w 260"/>
              <a:gd name="T15" fmla="*/ 2 h 46"/>
              <a:gd name="T16" fmla="*/ 84 w 260"/>
              <a:gd name="T17" fmla="*/ 2 h 46"/>
              <a:gd name="T18" fmla="*/ 89 w 260"/>
              <a:gd name="T19" fmla="*/ 6 h 46"/>
              <a:gd name="T20" fmla="*/ 91 w 260"/>
              <a:gd name="T21" fmla="*/ 16 h 46"/>
              <a:gd name="T22" fmla="*/ 107 w 260"/>
              <a:gd name="T23" fmla="*/ 30 h 46"/>
              <a:gd name="T24" fmla="*/ 153 w 260"/>
              <a:gd name="T25" fmla="*/ 30 h 46"/>
              <a:gd name="T26" fmla="*/ 168 w 260"/>
              <a:gd name="T27" fmla="*/ 17 h 46"/>
              <a:gd name="T28" fmla="*/ 172 w 260"/>
              <a:gd name="T29" fmla="*/ 3 h 46"/>
              <a:gd name="T30" fmla="*/ 186 w 260"/>
              <a:gd name="T31" fmla="*/ 2 h 46"/>
              <a:gd name="T32" fmla="*/ 252 w 260"/>
              <a:gd name="T33" fmla="*/ 2 h 46"/>
              <a:gd name="T34" fmla="*/ 259 w 260"/>
              <a:gd name="T35" fmla="*/ 2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0" h="46">
                <a:moveTo>
                  <a:pt x="259" y="2"/>
                </a:moveTo>
                <a:cubicBezTo>
                  <a:pt x="259" y="12"/>
                  <a:pt x="260" y="21"/>
                  <a:pt x="259" y="30"/>
                </a:cubicBezTo>
                <a:cubicBezTo>
                  <a:pt x="259" y="41"/>
                  <a:pt x="253" y="46"/>
                  <a:pt x="241" y="46"/>
                </a:cubicBezTo>
                <a:cubicBezTo>
                  <a:pt x="220" y="46"/>
                  <a:pt x="200" y="46"/>
                  <a:pt x="179" y="46"/>
                </a:cubicBezTo>
                <a:cubicBezTo>
                  <a:pt x="126" y="46"/>
                  <a:pt x="74" y="46"/>
                  <a:pt x="21" y="46"/>
                </a:cubicBezTo>
                <a:cubicBezTo>
                  <a:pt x="4" y="46"/>
                  <a:pt x="0" y="41"/>
                  <a:pt x="0" y="24"/>
                </a:cubicBezTo>
                <a:cubicBezTo>
                  <a:pt x="0" y="17"/>
                  <a:pt x="0" y="10"/>
                  <a:pt x="0" y="2"/>
                </a:cubicBezTo>
                <a:cubicBezTo>
                  <a:pt x="1" y="2"/>
                  <a:pt x="2" y="2"/>
                  <a:pt x="3" y="2"/>
                </a:cubicBezTo>
                <a:cubicBezTo>
                  <a:pt x="30" y="2"/>
                  <a:pt x="57" y="2"/>
                  <a:pt x="84" y="2"/>
                </a:cubicBezTo>
                <a:cubicBezTo>
                  <a:pt x="86" y="2"/>
                  <a:pt x="89" y="4"/>
                  <a:pt x="89" y="6"/>
                </a:cubicBezTo>
                <a:cubicBezTo>
                  <a:pt x="90" y="9"/>
                  <a:pt x="90" y="13"/>
                  <a:pt x="91" y="16"/>
                </a:cubicBezTo>
                <a:cubicBezTo>
                  <a:pt x="93" y="25"/>
                  <a:pt x="97" y="30"/>
                  <a:pt x="107" y="30"/>
                </a:cubicBezTo>
                <a:cubicBezTo>
                  <a:pt x="122" y="30"/>
                  <a:pt x="138" y="30"/>
                  <a:pt x="153" y="30"/>
                </a:cubicBezTo>
                <a:cubicBezTo>
                  <a:pt x="162" y="30"/>
                  <a:pt x="167" y="25"/>
                  <a:pt x="168" y="17"/>
                </a:cubicBezTo>
                <a:cubicBezTo>
                  <a:pt x="169" y="12"/>
                  <a:pt x="169" y="5"/>
                  <a:pt x="172" y="3"/>
                </a:cubicBezTo>
                <a:cubicBezTo>
                  <a:pt x="175" y="0"/>
                  <a:pt x="181" y="2"/>
                  <a:pt x="186" y="2"/>
                </a:cubicBezTo>
                <a:cubicBezTo>
                  <a:pt x="208" y="2"/>
                  <a:pt x="230" y="2"/>
                  <a:pt x="252" y="2"/>
                </a:cubicBezTo>
                <a:cubicBezTo>
                  <a:pt x="254" y="2"/>
                  <a:pt x="256" y="2"/>
                  <a:pt x="259" y="2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A5C4C7A-2F23-4897-97A3-837899BCD96D}"/>
              </a:ext>
            </a:extLst>
          </p:cNvPr>
          <p:cNvSpPr/>
          <p:nvPr/>
        </p:nvSpPr>
        <p:spPr bwMode="auto">
          <a:xfrm>
            <a:off x="540886" y="5937284"/>
            <a:ext cx="990777" cy="167558"/>
          </a:xfrm>
          <a:custGeom>
            <a:avLst/>
            <a:gdLst>
              <a:gd name="T0" fmla="*/ 0 w 260"/>
              <a:gd name="T1" fmla="*/ 1 h 44"/>
              <a:gd name="T2" fmla="*/ 89 w 260"/>
              <a:gd name="T3" fmla="*/ 1 h 44"/>
              <a:gd name="T4" fmla="*/ 91 w 260"/>
              <a:gd name="T5" fmla="*/ 15 h 44"/>
              <a:gd name="T6" fmla="*/ 104 w 260"/>
              <a:gd name="T7" fmla="*/ 28 h 44"/>
              <a:gd name="T8" fmla="*/ 156 w 260"/>
              <a:gd name="T9" fmla="*/ 28 h 44"/>
              <a:gd name="T10" fmla="*/ 168 w 260"/>
              <a:gd name="T11" fmla="*/ 15 h 44"/>
              <a:gd name="T12" fmla="*/ 186 w 260"/>
              <a:gd name="T13" fmla="*/ 0 h 44"/>
              <a:gd name="T14" fmla="*/ 259 w 260"/>
              <a:gd name="T15" fmla="*/ 0 h 44"/>
              <a:gd name="T16" fmla="*/ 259 w 260"/>
              <a:gd name="T17" fmla="*/ 32 h 44"/>
              <a:gd name="T18" fmla="*/ 242 w 260"/>
              <a:gd name="T19" fmla="*/ 44 h 44"/>
              <a:gd name="T20" fmla="*/ 162 w 260"/>
              <a:gd name="T21" fmla="*/ 44 h 44"/>
              <a:gd name="T22" fmla="*/ 19 w 260"/>
              <a:gd name="T23" fmla="*/ 44 h 44"/>
              <a:gd name="T24" fmla="*/ 0 w 260"/>
              <a:gd name="T25" fmla="*/ 25 h 44"/>
              <a:gd name="T26" fmla="*/ 0 w 260"/>
              <a:gd name="T27" fmla="*/ 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0" h="44">
                <a:moveTo>
                  <a:pt x="0" y="1"/>
                </a:moveTo>
                <a:cubicBezTo>
                  <a:pt x="30" y="1"/>
                  <a:pt x="59" y="1"/>
                  <a:pt x="89" y="1"/>
                </a:cubicBezTo>
                <a:cubicBezTo>
                  <a:pt x="89" y="5"/>
                  <a:pt x="90" y="10"/>
                  <a:pt x="91" y="15"/>
                </a:cubicBezTo>
                <a:cubicBezTo>
                  <a:pt x="92" y="23"/>
                  <a:pt x="96" y="27"/>
                  <a:pt x="104" y="28"/>
                </a:cubicBezTo>
                <a:cubicBezTo>
                  <a:pt x="121" y="28"/>
                  <a:pt x="139" y="28"/>
                  <a:pt x="156" y="28"/>
                </a:cubicBezTo>
                <a:cubicBezTo>
                  <a:pt x="163" y="27"/>
                  <a:pt x="167" y="23"/>
                  <a:pt x="168" y="15"/>
                </a:cubicBezTo>
                <a:cubicBezTo>
                  <a:pt x="171" y="0"/>
                  <a:pt x="171" y="0"/>
                  <a:pt x="186" y="0"/>
                </a:cubicBezTo>
                <a:cubicBezTo>
                  <a:pt x="210" y="0"/>
                  <a:pt x="234" y="0"/>
                  <a:pt x="259" y="0"/>
                </a:cubicBezTo>
                <a:cubicBezTo>
                  <a:pt x="259" y="11"/>
                  <a:pt x="260" y="21"/>
                  <a:pt x="259" y="32"/>
                </a:cubicBezTo>
                <a:cubicBezTo>
                  <a:pt x="258" y="40"/>
                  <a:pt x="252" y="44"/>
                  <a:pt x="242" y="44"/>
                </a:cubicBezTo>
                <a:cubicBezTo>
                  <a:pt x="215" y="44"/>
                  <a:pt x="188" y="44"/>
                  <a:pt x="162" y="44"/>
                </a:cubicBezTo>
                <a:cubicBezTo>
                  <a:pt x="114" y="44"/>
                  <a:pt x="66" y="44"/>
                  <a:pt x="19" y="44"/>
                </a:cubicBezTo>
                <a:cubicBezTo>
                  <a:pt x="5" y="44"/>
                  <a:pt x="0" y="39"/>
                  <a:pt x="0" y="25"/>
                </a:cubicBezTo>
                <a:cubicBezTo>
                  <a:pt x="0" y="17"/>
                  <a:pt x="0" y="9"/>
                  <a:pt x="0" y="1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7FA9EA6-8FE4-4111-99E0-65A6475581B6}"/>
              </a:ext>
            </a:extLst>
          </p:cNvPr>
          <p:cNvSpPr/>
          <p:nvPr/>
        </p:nvSpPr>
        <p:spPr bwMode="auto">
          <a:xfrm>
            <a:off x="2280208" y="4292668"/>
            <a:ext cx="391576" cy="393397"/>
          </a:xfrm>
          <a:custGeom>
            <a:avLst/>
            <a:gdLst>
              <a:gd name="T0" fmla="*/ 0 w 103"/>
              <a:gd name="T1" fmla="*/ 52 h 103"/>
              <a:gd name="T2" fmla="*/ 51 w 103"/>
              <a:gd name="T3" fmla="*/ 0 h 103"/>
              <a:gd name="T4" fmla="*/ 103 w 103"/>
              <a:gd name="T5" fmla="*/ 52 h 103"/>
              <a:gd name="T6" fmla="*/ 51 w 103"/>
              <a:gd name="T7" fmla="*/ 103 h 103"/>
              <a:gd name="T8" fmla="*/ 0 w 103"/>
              <a:gd name="T9" fmla="*/ 5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03">
                <a:moveTo>
                  <a:pt x="0" y="52"/>
                </a:moveTo>
                <a:cubicBezTo>
                  <a:pt x="0" y="24"/>
                  <a:pt x="23" y="0"/>
                  <a:pt x="51" y="0"/>
                </a:cubicBezTo>
                <a:cubicBezTo>
                  <a:pt x="79" y="0"/>
                  <a:pt x="103" y="24"/>
                  <a:pt x="103" y="52"/>
                </a:cubicBezTo>
                <a:cubicBezTo>
                  <a:pt x="102" y="80"/>
                  <a:pt x="79" y="103"/>
                  <a:pt x="51" y="103"/>
                </a:cubicBezTo>
                <a:cubicBezTo>
                  <a:pt x="23" y="103"/>
                  <a:pt x="0" y="80"/>
                  <a:pt x="0" y="52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2841968-AAC7-4562-9590-04486D337B95}"/>
              </a:ext>
            </a:extLst>
          </p:cNvPr>
          <p:cNvSpPr/>
          <p:nvPr/>
        </p:nvSpPr>
        <p:spPr bwMode="auto">
          <a:xfrm>
            <a:off x="540886" y="5183274"/>
            <a:ext cx="994419" cy="214911"/>
          </a:xfrm>
          <a:custGeom>
            <a:avLst/>
            <a:gdLst>
              <a:gd name="T0" fmla="*/ 0 w 261"/>
              <a:gd name="T1" fmla="*/ 28 h 56"/>
              <a:gd name="T2" fmla="*/ 0 w 261"/>
              <a:gd name="T3" fmla="*/ 21 h 56"/>
              <a:gd name="T4" fmla="*/ 20 w 261"/>
              <a:gd name="T5" fmla="*/ 1 h 56"/>
              <a:gd name="T6" fmla="*/ 128 w 261"/>
              <a:gd name="T7" fmla="*/ 1 h 56"/>
              <a:gd name="T8" fmla="*/ 236 w 261"/>
              <a:gd name="T9" fmla="*/ 0 h 56"/>
              <a:gd name="T10" fmla="*/ 259 w 261"/>
              <a:gd name="T11" fmla="*/ 27 h 56"/>
              <a:gd name="T12" fmla="*/ 252 w 261"/>
              <a:gd name="T13" fmla="*/ 28 h 56"/>
              <a:gd name="T14" fmla="*/ 166 w 261"/>
              <a:gd name="T15" fmla="*/ 27 h 56"/>
              <a:gd name="T16" fmla="*/ 143 w 261"/>
              <a:gd name="T17" fmla="*/ 47 h 56"/>
              <a:gd name="T18" fmla="*/ 142 w 261"/>
              <a:gd name="T19" fmla="*/ 56 h 56"/>
              <a:gd name="T20" fmla="*/ 130 w 261"/>
              <a:gd name="T21" fmla="*/ 56 h 56"/>
              <a:gd name="T22" fmla="*/ 117 w 261"/>
              <a:gd name="T23" fmla="*/ 56 h 56"/>
              <a:gd name="T24" fmla="*/ 115 w 261"/>
              <a:gd name="T25" fmla="*/ 45 h 56"/>
              <a:gd name="T26" fmla="*/ 96 w 261"/>
              <a:gd name="T27" fmla="*/ 28 h 56"/>
              <a:gd name="T28" fmla="*/ 7 w 261"/>
              <a:gd name="T29" fmla="*/ 28 h 56"/>
              <a:gd name="T30" fmla="*/ 0 w 261"/>
              <a:gd name="T31" fmla="*/ 2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1" h="56">
                <a:moveTo>
                  <a:pt x="0" y="28"/>
                </a:moveTo>
                <a:cubicBezTo>
                  <a:pt x="0" y="25"/>
                  <a:pt x="0" y="23"/>
                  <a:pt x="0" y="21"/>
                </a:cubicBezTo>
                <a:cubicBezTo>
                  <a:pt x="0" y="6"/>
                  <a:pt x="5" y="1"/>
                  <a:pt x="20" y="1"/>
                </a:cubicBezTo>
                <a:cubicBezTo>
                  <a:pt x="56" y="1"/>
                  <a:pt x="92" y="1"/>
                  <a:pt x="128" y="1"/>
                </a:cubicBezTo>
                <a:cubicBezTo>
                  <a:pt x="164" y="1"/>
                  <a:pt x="200" y="1"/>
                  <a:pt x="236" y="0"/>
                </a:cubicBezTo>
                <a:cubicBezTo>
                  <a:pt x="257" y="0"/>
                  <a:pt x="261" y="10"/>
                  <a:pt x="259" y="27"/>
                </a:cubicBezTo>
                <a:cubicBezTo>
                  <a:pt x="257" y="27"/>
                  <a:pt x="255" y="28"/>
                  <a:pt x="252" y="28"/>
                </a:cubicBezTo>
                <a:cubicBezTo>
                  <a:pt x="223" y="28"/>
                  <a:pt x="195" y="28"/>
                  <a:pt x="166" y="27"/>
                </a:cubicBezTo>
                <a:cubicBezTo>
                  <a:pt x="150" y="27"/>
                  <a:pt x="144" y="33"/>
                  <a:pt x="143" y="47"/>
                </a:cubicBezTo>
                <a:cubicBezTo>
                  <a:pt x="143" y="49"/>
                  <a:pt x="142" y="52"/>
                  <a:pt x="142" y="56"/>
                </a:cubicBezTo>
                <a:cubicBezTo>
                  <a:pt x="138" y="56"/>
                  <a:pt x="134" y="56"/>
                  <a:pt x="130" y="56"/>
                </a:cubicBezTo>
                <a:cubicBezTo>
                  <a:pt x="126" y="56"/>
                  <a:pt x="122" y="56"/>
                  <a:pt x="117" y="56"/>
                </a:cubicBezTo>
                <a:cubicBezTo>
                  <a:pt x="117" y="52"/>
                  <a:pt x="116" y="48"/>
                  <a:pt x="115" y="45"/>
                </a:cubicBezTo>
                <a:cubicBezTo>
                  <a:pt x="114" y="32"/>
                  <a:pt x="109" y="28"/>
                  <a:pt x="96" y="28"/>
                </a:cubicBezTo>
                <a:cubicBezTo>
                  <a:pt x="66" y="28"/>
                  <a:pt x="37" y="28"/>
                  <a:pt x="7" y="28"/>
                </a:cubicBezTo>
                <a:cubicBezTo>
                  <a:pt x="5" y="28"/>
                  <a:pt x="3" y="28"/>
                  <a:pt x="0" y="28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6AFF7E68-1CE9-486F-A4D1-D6198EF7C82B}"/>
              </a:ext>
            </a:extLst>
          </p:cNvPr>
          <p:cNvSpPr/>
          <p:nvPr/>
        </p:nvSpPr>
        <p:spPr bwMode="auto">
          <a:xfrm>
            <a:off x="540886" y="5727837"/>
            <a:ext cx="987134" cy="209447"/>
          </a:xfrm>
          <a:custGeom>
            <a:avLst/>
            <a:gdLst>
              <a:gd name="T0" fmla="*/ 0 w 259"/>
              <a:gd name="T1" fmla="*/ 27 h 55"/>
              <a:gd name="T2" fmla="*/ 0 w 259"/>
              <a:gd name="T3" fmla="*/ 16 h 55"/>
              <a:gd name="T4" fmla="*/ 17 w 259"/>
              <a:gd name="T5" fmla="*/ 0 h 55"/>
              <a:gd name="T6" fmla="*/ 242 w 259"/>
              <a:gd name="T7" fmla="*/ 0 h 55"/>
              <a:gd name="T8" fmla="*/ 259 w 259"/>
              <a:gd name="T9" fmla="*/ 17 h 55"/>
              <a:gd name="T10" fmla="*/ 259 w 259"/>
              <a:gd name="T11" fmla="*/ 27 h 55"/>
              <a:gd name="T12" fmla="*/ 252 w 259"/>
              <a:gd name="T13" fmla="*/ 27 h 55"/>
              <a:gd name="T14" fmla="*/ 162 w 259"/>
              <a:gd name="T15" fmla="*/ 27 h 55"/>
              <a:gd name="T16" fmla="*/ 144 w 259"/>
              <a:gd name="T17" fmla="*/ 44 h 55"/>
              <a:gd name="T18" fmla="*/ 131 w 259"/>
              <a:gd name="T19" fmla="*/ 55 h 55"/>
              <a:gd name="T20" fmla="*/ 115 w 259"/>
              <a:gd name="T21" fmla="*/ 42 h 55"/>
              <a:gd name="T22" fmla="*/ 98 w 259"/>
              <a:gd name="T23" fmla="*/ 27 h 55"/>
              <a:gd name="T24" fmla="*/ 7 w 259"/>
              <a:gd name="T25" fmla="*/ 27 h 55"/>
              <a:gd name="T26" fmla="*/ 0 w 259"/>
              <a:gd name="T27" fmla="*/ 2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9" h="55">
                <a:moveTo>
                  <a:pt x="0" y="27"/>
                </a:moveTo>
                <a:cubicBezTo>
                  <a:pt x="0" y="23"/>
                  <a:pt x="0" y="19"/>
                  <a:pt x="0" y="16"/>
                </a:cubicBezTo>
                <a:cubicBezTo>
                  <a:pt x="0" y="5"/>
                  <a:pt x="6" y="0"/>
                  <a:pt x="17" y="0"/>
                </a:cubicBezTo>
                <a:cubicBezTo>
                  <a:pt x="92" y="0"/>
                  <a:pt x="167" y="0"/>
                  <a:pt x="242" y="0"/>
                </a:cubicBezTo>
                <a:cubicBezTo>
                  <a:pt x="253" y="0"/>
                  <a:pt x="259" y="6"/>
                  <a:pt x="259" y="17"/>
                </a:cubicBezTo>
                <a:cubicBezTo>
                  <a:pt x="259" y="20"/>
                  <a:pt x="259" y="23"/>
                  <a:pt x="259" y="27"/>
                </a:cubicBezTo>
                <a:cubicBezTo>
                  <a:pt x="257" y="27"/>
                  <a:pt x="255" y="27"/>
                  <a:pt x="252" y="27"/>
                </a:cubicBezTo>
                <a:cubicBezTo>
                  <a:pt x="222" y="27"/>
                  <a:pt x="192" y="27"/>
                  <a:pt x="162" y="27"/>
                </a:cubicBezTo>
                <a:cubicBezTo>
                  <a:pt x="150" y="27"/>
                  <a:pt x="145" y="31"/>
                  <a:pt x="144" y="44"/>
                </a:cubicBezTo>
                <a:cubicBezTo>
                  <a:pt x="142" y="55"/>
                  <a:pt x="142" y="55"/>
                  <a:pt x="131" y="55"/>
                </a:cubicBezTo>
                <a:cubicBezTo>
                  <a:pt x="117" y="55"/>
                  <a:pt x="117" y="55"/>
                  <a:pt x="115" y="42"/>
                </a:cubicBezTo>
                <a:cubicBezTo>
                  <a:pt x="114" y="32"/>
                  <a:pt x="109" y="27"/>
                  <a:pt x="98" y="27"/>
                </a:cubicBezTo>
                <a:cubicBezTo>
                  <a:pt x="68" y="27"/>
                  <a:pt x="37" y="27"/>
                  <a:pt x="7" y="27"/>
                </a:cubicBezTo>
                <a:cubicBezTo>
                  <a:pt x="5" y="27"/>
                  <a:pt x="3" y="27"/>
                  <a:pt x="0" y="27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7887AA6C-00AF-41AA-B1E4-28076CFDE2D9}"/>
              </a:ext>
            </a:extLst>
          </p:cNvPr>
          <p:cNvGrpSpPr/>
          <p:nvPr/>
        </p:nvGrpSpPr>
        <p:grpSpPr>
          <a:xfrm>
            <a:off x="3243666" y="3502313"/>
            <a:ext cx="3219451" cy="3117850"/>
            <a:chOff x="3413125" y="3338513"/>
            <a:chExt cx="3219451" cy="3117850"/>
          </a:xfrm>
        </p:grpSpPr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F251961A-679E-4587-850F-884191708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5038" y="3717926"/>
              <a:ext cx="3132138" cy="2560638"/>
            </a:xfrm>
            <a:custGeom>
              <a:avLst/>
              <a:gdLst>
                <a:gd name="T0" fmla="*/ 872 w 966"/>
                <a:gd name="T1" fmla="*/ 146 h 790"/>
                <a:gd name="T2" fmla="*/ 922 w 966"/>
                <a:gd name="T3" fmla="*/ 416 h 790"/>
                <a:gd name="T4" fmla="*/ 899 w 966"/>
                <a:gd name="T5" fmla="*/ 476 h 790"/>
                <a:gd name="T6" fmla="*/ 816 w 966"/>
                <a:gd name="T7" fmla="*/ 219 h 790"/>
                <a:gd name="T8" fmla="*/ 739 w 966"/>
                <a:gd name="T9" fmla="*/ 191 h 790"/>
                <a:gd name="T10" fmla="*/ 692 w 966"/>
                <a:gd name="T11" fmla="*/ 200 h 790"/>
                <a:gd name="T12" fmla="*/ 652 w 966"/>
                <a:gd name="T13" fmla="*/ 191 h 790"/>
                <a:gd name="T14" fmla="*/ 719 w 966"/>
                <a:gd name="T15" fmla="*/ 95 h 790"/>
                <a:gd name="T16" fmla="*/ 525 w 966"/>
                <a:gd name="T17" fmla="*/ 106 h 790"/>
                <a:gd name="T18" fmla="*/ 481 w 966"/>
                <a:gd name="T19" fmla="*/ 141 h 790"/>
                <a:gd name="T20" fmla="*/ 379 w 966"/>
                <a:gd name="T21" fmla="*/ 248 h 790"/>
                <a:gd name="T22" fmla="*/ 351 w 966"/>
                <a:gd name="T23" fmla="*/ 248 h 790"/>
                <a:gd name="T24" fmla="*/ 300 w 966"/>
                <a:gd name="T25" fmla="*/ 249 h 790"/>
                <a:gd name="T26" fmla="*/ 335 w 966"/>
                <a:gd name="T27" fmla="*/ 287 h 790"/>
                <a:gd name="T28" fmla="*/ 433 w 966"/>
                <a:gd name="T29" fmla="*/ 362 h 790"/>
                <a:gd name="T30" fmla="*/ 577 w 966"/>
                <a:gd name="T31" fmla="*/ 444 h 790"/>
                <a:gd name="T32" fmla="*/ 541 w 966"/>
                <a:gd name="T33" fmla="*/ 558 h 790"/>
                <a:gd name="T34" fmla="*/ 462 w 966"/>
                <a:gd name="T35" fmla="*/ 659 h 790"/>
                <a:gd name="T36" fmla="*/ 419 w 966"/>
                <a:gd name="T37" fmla="*/ 675 h 790"/>
                <a:gd name="T38" fmla="*/ 370 w 966"/>
                <a:gd name="T39" fmla="*/ 504 h 790"/>
                <a:gd name="T40" fmla="*/ 274 w 966"/>
                <a:gd name="T41" fmla="*/ 316 h 790"/>
                <a:gd name="T42" fmla="*/ 263 w 966"/>
                <a:gd name="T43" fmla="*/ 256 h 790"/>
                <a:gd name="T44" fmla="*/ 463 w 966"/>
                <a:gd name="T45" fmla="*/ 717 h 790"/>
                <a:gd name="T46" fmla="*/ 541 w 966"/>
                <a:gd name="T47" fmla="*/ 790 h 790"/>
                <a:gd name="T48" fmla="*/ 252 w 966"/>
                <a:gd name="T49" fmla="*/ 716 h 790"/>
                <a:gd name="T50" fmla="*/ 239 w 966"/>
                <a:gd name="T51" fmla="*/ 742 h 790"/>
                <a:gd name="T52" fmla="*/ 208 w 966"/>
                <a:gd name="T53" fmla="*/ 709 h 790"/>
                <a:gd name="T54" fmla="*/ 207 w 966"/>
                <a:gd name="T55" fmla="*/ 606 h 790"/>
                <a:gd name="T56" fmla="*/ 187 w 966"/>
                <a:gd name="T57" fmla="*/ 553 h 790"/>
                <a:gd name="T58" fmla="*/ 221 w 966"/>
                <a:gd name="T59" fmla="*/ 614 h 790"/>
                <a:gd name="T60" fmla="*/ 179 w 966"/>
                <a:gd name="T61" fmla="*/ 492 h 790"/>
                <a:gd name="T62" fmla="*/ 110 w 966"/>
                <a:gd name="T63" fmla="*/ 513 h 790"/>
                <a:gd name="T64" fmla="*/ 165 w 966"/>
                <a:gd name="T65" fmla="*/ 526 h 790"/>
                <a:gd name="T66" fmla="*/ 208 w 966"/>
                <a:gd name="T67" fmla="*/ 622 h 790"/>
                <a:gd name="T68" fmla="*/ 209 w 966"/>
                <a:gd name="T69" fmla="*/ 740 h 790"/>
                <a:gd name="T70" fmla="*/ 132 w 966"/>
                <a:gd name="T71" fmla="*/ 732 h 790"/>
                <a:gd name="T72" fmla="*/ 137 w 966"/>
                <a:gd name="T73" fmla="*/ 606 h 790"/>
                <a:gd name="T74" fmla="*/ 167 w 966"/>
                <a:gd name="T75" fmla="*/ 602 h 790"/>
                <a:gd name="T76" fmla="*/ 31 w 966"/>
                <a:gd name="T77" fmla="*/ 585 h 790"/>
                <a:gd name="T78" fmla="*/ 41 w 966"/>
                <a:gd name="T79" fmla="*/ 628 h 790"/>
                <a:gd name="T80" fmla="*/ 5 w 966"/>
                <a:gd name="T81" fmla="*/ 608 h 790"/>
                <a:gd name="T82" fmla="*/ 28 w 966"/>
                <a:gd name="T83" fmla="*/ 523 h 790"/>
                <a:gd name="T84" fmla="*/ 88 w 966"/>
                <a:gd name="T85" fmla="*/ 490 h 790"/>
                <a:gd name="T86" fmla="*/ 103 w 966"/>
                <a:gd name="T87" fmla="*/ 492 h 790"/>
                <a:gd name="T88" fmla="*/ 175 w 966"/>
                <a:gd name="T89" fmla="*/ 438 h 790"/>
                <a:gd name="T90" fmla="*/ 253 w 966"/>
                <a:gd name="T91" fmla="*/ 222 h 790"/>
                <a:gd name="T92" fmla="*/ 412 w 966"/>
                <a:gd name="T93" fmla="*/ 57 h 790"/>
                <a:gd name="T94" fmla="*/ 550 w 966"/>
                <a:gd name="T95" fmla="*/ 5 h 790"/>
                <a:gd name="T96" fmla="*/ 699 w 966"/>
                <a:gd name="T97" fmla="*/ 23 h 790"/>
                <a:gd name="T98" fmla="*/ 735 w 966"/>
                <a:gd name="T99" fmla="*/ 8 h 790"/>
                <a:gd name="T100" fmla="*/ 755 w 966"/>
                <a:gd name="T101" fmla="*/ 27 h 790"/>
                <a:gd name="T102" fmla="*/ 839 w 966"/>
                <a:gd name="T103" fmla="*/ 107 h 790"/>
                <a:gd name="T104" fmla="*/ 884 w 966"/>
                <a:gd name="T105" fmla="*/ 111 h 790"/>
                <a:gd name="T106" fmla="*/ 165 w 966"/>
                <a:gd name="T107" fmla="*/ 476 h 790"/>
                <a:gd name="T108" fmla="*/ 118 w 966"/>
                <a:gd name="T109" fmla="*/ 469 h 790"/>
                <a:gd name="T110" fmla="*/ 165 w 966"/>
                <a:gd name="T111" fmla="*/ 476 h 790"/>
                <a:gd name="T112" fmla="*/ 251 w 966"/>
                <a:gd name="T113" fmla="*/ 695 h 790"/>
                <a:gd name="T114" fmla="*/ 236 w 966"/>
                <a:gd name="T115" fmla="*/ 649 h 790"/>
                <a:gd name="T116" fmla="*/ 246 w 966"/>
                <a:gd name="T117" fmla="*/ 693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5" h="790">
                  <a:moveTo>
                    <a:pt x="883" y="110"/>
                  </a:moveTo>
                  <a:cubicBezTo>
                    <a:pt x="896" y="127"/>
                    <a:pt x="878" y="134"/>
                    <a:pt x="872" y="146"/>
                  </a:cubicBezTo>
                  <a:cubicBezTo>
                    <a:pt x="935" y="224"/>
                    <a:pt x="966" y="314"/>
                    <a:pt x="961" y="416"/>
                  </a:cubicBezTo>
                  <a:cubicBezTo>
                    <a:pt x="947" y="416"/>
                    <a:pt x="934" y="416"/>
                    <a:pt x="922" y="416"/>
                  </a:cubicBezTo>
                  <a:cubicBezTo>
                    <a:pt x="916" y="436"/>
                    <a:pt x="910" y="456"/>
                    <a:pt x="904" y="476"/>
                  </a:cubicBezTo>
                  <a:cubicBezTo>
                    <a:pt x="902" y="476"/>
                    <a:pt x="901" y="476"/>
                    <a:pt x="899" y="476"/>
                  </a:cubicBezTo>
                  <a:cubicBezTo>
                    <a:pt x="914" y="373"/>
                    <a:pt x="901" y="278"/>
                    <a:pt x="835" y="192"/>
                  </a:cubicBezTo>
                  <a:cubicBezTo>
                    <a:pt x="827" y="203"/>
                    <a:pt x="820" y="213"/>
                    <a:pt x="816" y="219"/>
                  </a:cubicBezTo>
                  <a:cubicBezTo>
                    <a:pt x="795" y="215"/>
                    <a:pt x="777" y="213"/>
                    <a:pt x="760" y="208"/>
                  </a:cubicBezTo>
                  <a:cubicBezTo>
                    <a:pt x="752" y="206"/>
                    <a:pt x="745" y="198"/>
                    <a:pt x="739" y="191"/>
                  </a:cubicBezTo>
                  <a:cubicBezTo>
                    <a:pt x="732" y="185"/>
                    <a:pt x="726" y="177"/>
                    <a:pt x="718" y="168"/>
                  </a:cubicBezTo>
                  <a:cubicBezTo>
                    <a:pt x="709" y="180"/>
                    <a:pt x="701" y="191"/>
                    <a:pt x="692" y="200"/>
                  </a:cubicBezTo>
                  <a:cubicBezTo>
                    <a:pt x="685" y="207"/>
                    <a:pt x="677" y="212"/>
                    <a:pt x="669" y="217"/>
                  </a:cubicBezTo>
                  <a:cubicBezTo>
                    <a:pt x="663" y="208"/>
                    <a:pt x="658" y="200"/>
                    <a:pt x="652" y="191"/>
                  </a:cubicBezTo>
                  <a:cubicBezTo>
                    <a:pt x="651" y="189"/>
                    <a:pt x="651" y="186"/>
                    <a:pt x="652" y="188"/>
                  </a:cubicBezTo>
                  <a:cubicBezTo>
                    <a:pt x="675" y="155"/>
                    <a:pt x="696" y="126"/>
                    <a:pt x="719" y="95"/>
                  </a:cubicBezTo>
                  <a:cubicBezTo>
                    <a:pt x="659" y="65"/>
                    <a:pt x="596" y="54"/>
                    <a:pt x="525" y="62"/>
                  </a:cubicBezTo>
                  <a:cubicBezTo>
                    <a:pt x="525" y="77"/>
                    <a:pt x="527" y="92"/>
                    <a:pt x="525" y="106"/>
                  </a:cubicBezTo>
                  <a:cubicBezTo>
                    <a:pt x="523" y="113"/>
                    <a:pt x="516" y="120"/>
                    <a:pt x="510" y="125"/>
                  </a:cubicBezTo>
                  <a:cubicBezTo>
                    <a:pt x="501" y="132"/>
                    <a:pt x="490" y="135"/>
                    <a:pt x="481" y="141"/>
                  </a:cubicBezTo>
                  <a:cubicBezTo>
                    <a:pt x="466" y="151"/>
                    <a:pt x="450" y="160"/>
                    <a:pt x="438" y="173"/>
                  </a:cubicBezTo>
                  <a:cubicBezTo>
                    <a:pt x="417" y="197"/>
                    <a:pt x="399" y="223"/>
                    <a:pt x="379" y="248"/>
                  </a:cubicBezTo>
                  <a:cubicBezTo>
                    <a:pt x="375" y="254"/>
                    <a:pt x="368" y="259"/>
                    <a:pt x="362" y="264"/>
                  </a:cubicBezTo>
                  <a:cubicBezTo>
                    <a:pt x="359" y="258"/>
                    <a:pt x="356" y="252"/>
                    <a:pt x="351" y="248"/>
                  </a:cubicBezTo>
                  <a:cubicBezTo>
                    <a:pt x="342" y="241"/>
                    <a:pt x="333" y="232"/>
                    <a:pt x="323" y="231"/>
                  </a:cubicBezTo>
                  <a:cubicBezTo>
                    <a:pt x="315" y="231"/>
                    <a:pt x="304" y="241"/>
                    <a:pt x="300" y="249"/>
                  </a:cubicBezTo>
                  <a:cubicBezTo>
                    <a:pt x="293" y="263"/>
                    <a:pt x="291" y="279"/>
                    <a:pt x="285" y="301"/>
                  </a:cubicBezTo>
                  <a:cubicBezTo>
                    <a:pt x="305" y="295"/>
                    <a:pt x="319" y="291"/>
                    <a:pt x="335" y="287"/>
                  </a:cubicBezTo>
                  <a:cubicBezTo>
                    <a:pt x="338" y="315"/>
                    <a:pt x="331" y="345"/>
                    <a:pt x="352" y="372"/>
                  </a:cubicBezTo>
                  <a:cubicBezTo>
                    <a:pt x="377" y="340"/>
                    <a:pt x="405" y="346"/>
                    <a:pt x="433" y="362"/>
                  </a:cubicBezTo>
                  <a:cubicBezTo>
                    <a:pt x="456" y="375"/>
                    <a:pt x="477" y="389"/>
                    <a:pt x="500" y="402"/>
                  </a:cubicBezTo>
                  <a:cubicBezTo>
                    <a:pt x="525" y="417"/>
                    <a:pt x="551" y="431"/>
                    <a:pt x="577" y="444"/>
                  </a:cubicBezTo>
                  <a:cubicBezTo>
                    <a:pt x="592" y="452"/>
                    <a:pt x="597" y="458"/>
                    <a:pt x="587" y="474"/>
                  </a:cubicBezTo>
                  <a:cubicBezTo>
                    <a:pt x="571" y="502"/>
                    <a:pt x="559" y="532"/>
                    <a:pt x="541" y="558"/>
                  </a:cubicBezTo>
                  <a:cubicBezTo>
                    <a:pt x="524" y="584"/>
                    <a:pt x="503" y="607"/>
                    <a:pt x="483" y="631"/>
                  </a:cubicBezTo>
                  <a:cubicBezTo>
                    <a:pt x="476" y="640"/>
                    <a:pt x="468" y="649"/>
                    <a:pt x="462" y="659"/>
                  </a:cubicBezTo>
                  <a:cubicBezTo>
                    <a:pt x="455" y="672"/>
                    <a:pt x="450" y="686"/>
                    <a:pt x="441" y="705"/>
                  </a:cubicBezTo>
                  <a:cubicBezTo>
                    <a:pt x="431" y="693"/>
                    <a:pt x="421" y="685"/>
                    <a:pt x="419" y="675"/>
                  </a:cubicBezTo>
                  <a:cubicBezTo>
                    <a:pt x="409" y="636"/>
                    <a:pt x="402" y="596"/>
                    <a:pt x="395" y="556"/>
                  </a:cubicBezTo>
                  <a:cubicBezTo>
                    <a:pt x="392" y="536"/>
                    <a:pt x="388" y="518"/>
                    <a:pt x="370" y="504"/>
                  </a:cubicBezTo>
                  <a:cubicBezTo>
                    <a:pt x="334" y="475"/>
                    <a:pt x="327" y="411"/>
                    <a:pt x="343" y="380"/>
                  </a:cubicBezTo>
                  <a:cubicBezTo>
                    <a:pt x="320" y="359"/>
                    <a:pt x="296" y="338"/>
                    <a:pt x="274" y="316"/>
                  </a:cubicBezTo>
                  <a:cubicBezTo>
                    <a:pt x="267" y="310"/>
                    <a:pt x="266" y="298"/>
                    <a:pt x="265" y="289"/>
                  </a:cubicBezTo>
                  <a:cubicBezTo>
                    <a:pt x="263" y="278"/>
                    <a:pt x="264" y="267"/>
                    <a:pt x="263" y="256"/>
                  </a:cubicBezTo>
                  <a:cubicBezTo>
                    <a:pt x="238" y="304"/>
                    <a:pt x="228" y="355"/>
                    <a:pt x="230" y="408"/>
                  </a:cubicBezTo>
                  <a:cubicBezTo>
                    <a:pt x="237" y="553"/>
                    <a:pt x="326" y="670"/>
                    <a:pt x="463" y="717"/>
                  </a:cubicBezTo>
                  <a:cubicBezTo>
                    <a:pt x="471" y="720"/>
                    <a:pt x="479" y="726"/>
                    <a:pt x="486" y="732"/>
                  </a:cubicBezTo>
                  <a:cubicBezTo>
                    <a:pt x="503" y="749"/>
                    <a:pt x="520" y="768"/>
                    <a:pt x="541" y="790"/>
                  </a:cubicBezTo>
                  <a:cubicBezTo>
                    <a:pt x="435" y="781"/>
                    <a:pt x="351" y="739"/>
                    <a:pt x="278" y="665"/>
                  </a:cubicBezTo>
                  <a:cubicBezTo>
                    <a:pt x="278" y="689"/>
                    <a:pt x="270" y="705"/>
                    <a:pt x="252" y="716"/>
                  </a:cubicBezTo>
                  <a:cubicBezTo>
                    <a:pt x="249" y="717"/>
                    <a:pt x="251" y="726"/>
                    <a:pt x="249" y="731"/>
                  </a:cubicBezTo>
                  <a:cubicBezTo>
                    <a:pt x="247" y="736"/>
                    <a:pt x="243" y="742"/>
                    <a:pt x="239" y="742"/>
                  </a:cubicBezTo>
                  <a:cubicBezTo>
                    <a:pt x="235" y="743"/>
                    <a:pt x="227" y="738"/>
                    <a:pt x="227" y="735"/>
                  </a:cubicBezTo>
                  <a:cubicBezTo>
                    <a:pt x="225" y="722"/>
                    <a:pt x="218" y="716"/>
                    <a:pt x="208" y="709"/>
                  </a:cubicBezTo>
                  <a:cubicBezTo>
                    <a:pt x="187" y="695"/>
                    <a:pt x="183" y="663"/>
                    <a:pt x="202" y="647"/>
                  </a:cubicBezTo>
                  <a:cubicBezTo>
                    <a:pt x="219" y="633"/>
                    <a:pt x="216" y="621"/>
                    <a:pt x="207" y="606"/>
                  </a:cubicBezTo>
                  <a:cubicBezTo>
                    <a:pt x="203" y="600"/>
                    <a:pt x="199" y="594"/>
                    <a:pt x="195" y="587"/>
                  </a:cubicBezTo>
                  <a:cubicBezTo>
                    <a:pt x="192" y="576"/>
                    <a:pt x="190" y="565"/>
                    <a:pt x="187" y="553"/>
                  </a:cubicBezTo>
                  <a:cubicBezTo>
                    <a:pt x="189" y="552"/>
                    <a:pt x="191" y="552"/>
                    <a:pt x="193" y="551"/>
                  </a:cubicBezTo>
                  <a:cubicBezTo>
                    <a:pt x="202" y="572"/>
                    <a:pt x="213" y="592"/>
                    <a:pt x="221" y="614"/>
                  </a:cubicBezTo>
                  <a:cubicBezTo>
                    <a:pt x="226" y="628"/>
                    <a:pt x="233" y="634"/>
                    <a:pt x="245" y="632"/>
                  </a:cubicBezTo>
                  <a:cubicBezTo>
                    <a:pt x="223" y="586"/>
                    <a:pt x="201" y="538"/>
                    <a:pt x="179" y="492"/>
                  </a:cubicBezTo>
                  <a:cubicBezTo>
                    <a:pt x="167" y="510"/>
                    <a:pt x="148" y="517"/>
                    <a:pt x="124" y="510"/>
                  </a:cubicBezTo>
                  <a:cubicBezTo>
                    <a:pt x="120" y="508"/>
                    <a:pt x="115" y="512"/>
                    <a:pt x="110" y="513"/>
                  </a:cubicBezTo>
                  <a:cubicBezTo>
                    <a:pt x="110" y="516"/>
                    <a:pt x="110" y="519"/>
                    <a:pt x="111" y="521"/>
                  </a:cubicBezTo>
                  <a:cubicBezTo>
                    <a:pt x="128" y="523"/>
                    <a:pt x="146" y="525"/>
                    <a:pt x="165" y="526"/>
                  </a:cubicBezTo>
                  <a:cubicBezTo>
                    <a:pt x="175" y="545"/>
                    <a:pt x="185" y="566"/>
                    <a:pt x="196" y="587"/>
                  </a:cubicBezTo>
                  <a:cubicBezTo>
                    <a:pt x="200" y="598"/>
                    <a:pt x="204" y="609"/>
                    <a:pt x="208" y="622"/>
                  </a:cubicBezTo>
                  <a:cubicBezTo>
                    <a:pt x="188" y="638"/>
                    <a:pt x="173" y="658"/>
                    <a:pt x="172" y="687"/>
                  </a:cubicBezTo>
                  <a:cubicBezTo>
                    <a:pt x="170" y="716"/>
                    <a:pt x="180" y="736"/>
                    <a:pt x="209" y="740"/>
                  </a:cubicBezTo>
                  <a:cubicBezTo>
                    <a:pt x="195" y="743"/>
                    <a:pt x="181" y="746"/>
                    <a:pt x="167" y="750"/>
                  </a:cubicBezTo>
                  <a:cubicBezTo>
                    <a:pt x="150" y="754"/>
                    <a:pt x="137" y="752"/>
                    <a:pt x="132" y="732"/>
                  </a:cubicBezTo>
                  <a:cubicBezTo>
                    <a:pt x="124" y="702"/>
                    <a:pt x="114" y="672"/>
                    <a:pt x="105" y="642"/>
                  </a:cubicBezTo>
                  <a:cubicBezTo>
                    <a:pt x="98" y="614"/>
                    <a:pt x="105" y="607"/>
                    <a:pt x="137" y="606"/>
                  </a:cubicBezTo>
                  <a:cubicBezTo>
                    <a:pt x="139" y="613"/>
                    <a:pt x="141" y="619"/>
                    <a:pt x="144" y="626"/>
                  </a:cubicBezTo>
                  <a:cubicBezTo>
                    <a:pt x="168" y="626"/>
                    <a:pt x="170" y="624"/>
                    <a:pt x="167" y="602"/>
                  </a:cubicBezTo>
                  <a:cubicBezTo>
                    <a:pt x="162" y="551"/>
                    <a:pt x="144" y="539"/>
                    <a:pt x="97" y="556"/>
                  </a:cubicBezTo>
                  <a:cubicBezTo>
                    <a:pt x="74" y="563"/>
                    <a:pt x="53" y="575"/>
                    <a:pt x="31" y="585"/>
                  </a:cubicBezTo>
                  <a:cubicBezTo>
                    <a:pt x="38" y="599"/>
                    <a:pt x="44" y="612"/>
                    <a:pt x="50" y="624"/>
                  </a:cubicBezTo>
                  <a:cubicBezTo>
                    <a:pt x="47" y="625"/>
                    <a:pt x="44" y="627"/>
                    <a:pt x="41" y="628"/>
                  </a:cubicBezTo>
                  <a:cubicBezTo>
                    <a:pt x="36" y="617"/>
                    <a:pt x="30" y="606"/>
                    <a:pt x="24" y="594"/>
                  </a:cubicBezTo>
                  <a:cubicBezTo>
                    <a:pt x="20" y="597"/>
                    <a:pt x="15" y="601"/>
                    <a:pt x="5" y="608"/>
                  </a:cubicBezTo>
                  <a:cubicBezTo>
                    <a:pt x="4" y="597"/>
                    <a:pt x="0" y="589"/>
                    <a:pt x="2" y="582"/>
                  </a:cubicBezTo>
                  <a:cubicBezTo>
                    <a:pt x="9" y="562"/>
                    <a:pt x="17" y="541"/>
                    <a:pt x="28" y="523"/>
                  </a:cubicBezTo>
                  <a:cubicBezTo>
                    <a:pt x="36" y="508"/>
                    <a:pt x="47" y="495"/>
                    <a:pt x="58" y="484"/>
                  </a:cubicBezTo>
                  <a:cubicBezTo>
                    <a:pt x="73" y="469"/>
                    <a:pt x="79" y="472"/>
                    <a:pt x="88" y="490"/>
                  </a:cubicBezTo>
                  <a:cubicBezTo>
                    <a:pt x="91" y="495"/>
                    <a:pt x="94" y="500"/>
                    <a:pt x="99" y="509"/>
                  </a:cubicBezTo>
                  <a:cubicBezTo>
                    <a:pt x="101" y="500"/>
                    <a:pt x="105" y="495"/>
                    <a:pt x="103" y="492"/>
                  </a:cubicBezTo>
                  <a:cubicBezTo>
                    <a:pt x="93" y="470"/>
                    <a:pt x="95" y="451"/>
                    <a:pt x="114" y="436"/>
                  </a:cubicBezTo>
                  <a:cubicBezTo>
                    <a:pt x="133" y="420"/>
                    <a:pt x="153" y="424"/>
                    <a:pt x="175" y="438"/>
                  </a:cubicBezTo>
                  <a:cubicBezTo>
                    <a:pt x="170" y="386"/>
                    <a:pt x="176" y="337"/>
                    <a:pt x="187" y="289"/>
                  </a:cubicBezTo>
                  <a:cubicBezTo>
                    <a:pt x="196" y="251"/>
                    <a:pt x="212" y="227"/>
                    <a:pt x="253" y="222"/>
                  </a:cubicBezTo>
                  <a:cubicBezTo>
                    <a:pt x="267" y="221"/>
                    <a:pt x="282" y="211"/>
                    <a:pt x="292" y="201"/>
                  </a:cubicBezTo>
                  <a:cubicBezTo>
                    <a:pt x="333" y="154"/>
                    <a:pt x="372" y="105"/>
                    <a:pt x="412" y="57"/>
                  </a:cubicBezTo>
                  <a:cubicBezTo>
                    <a:pt x="418" y="51"/>
                    <a:pt x="425" y="46"/>
                    <a:pt x="432" y="43"/>
                  </a:cubicBezTo>
                  <a:cubicBezTo>
                    <a:pt x="471" y="29"/>
                    <a:pt x="510" y="13"/>
                    <a:pt x="550" y="5"/>
                  </a:cubicBezTo>
                  <a:cubicBezTo>
                    <a:pt x="579" y="0"/>
                    <a:pt x="610" y="6"/>
                    <a:pt x="641" y="9"/>
                  </a:cubicBezTo>
                  <a:cubicBezTo>
                    <a:pt x="660" y="11"/>
                    <a:pt x="678" y="18"/>
                    <a:pt x="699" y="23"/>
                  </a:cubicBezTo>
                  <a:cubicBezTo>
                    <a:pt x="704" y="16"/>
                    <a:pt x="710" y="9"/>
                    <a:pt x="716" y="1"/>
                  </a:cubicBezTo>
                  <a:cubicBezTo>
                    <a:pt x="723" y="4"/>
                    <a:pt x="729" y="6"/>
                    <a:pt x="735" y="8"/>
                  </a:cubicBezTo>
                  <a:cubicBezTo>
                    <a:pt x="737" y="10"/>
                    <a:pt x="739" y="12"/>
                    <a:pt x="742" y="15"/>
                  </a:cubicBezTo>
                  <a:cubicBezTo>
                    <a:pt x="746" y="19"/>
                    <a:pt x="750" y="23"/>
                    <a:pt x="755" y="27"/>
                  </a:cubicBezTo>
                  <a:cubicBezTo>
                    <a:pt x="752" y="33"/>
                    <a:pt x="750" y="38"/>
                    <a:pt x="748" y="42"/>
                  </a:cubicBezTo>
                  <a:cubicBezTo>
                    <a:pt x="779" y="64"/>
                    <a:pt x="809" y="85"/>
                    <a:pt x="839" y="107"/>
                  </a:cubicBezTo>
                  <a:cubicBezTo>
                    <a:pt x="843" y="102"/>
                    <a:pt x="847" y="98"/>
                    <a:pt x="851" y="93"/>
                  </a:cubicBezTo>
                  <a:cubicBezTo>
                    <a:pt x="863" y="99"/>
                    <a:pt x="873" y="105"/>
                    <a:pt x="884" y="111"/>
                  </a:cubicBezTo>
                  <a:lnTo>
                    <a:pt x="883" y="110"/>
                  </a:lnTo>
                  <a:close/>
                  <a:moveTo>
                    <a:pt x="165" y="476"/>
                  </a:moveTo>
                  <a:cubicBezTo>
                    <a:pt x="164" y="454"/>
                    <a:pt x="156" y="446"/>
                    <a:pt x="141" y="446"/>
                  </a:cubicBezTo>
                  <a:cubicBezTo>
                    <a:pt x="126" y="446"/>
                    <a:pt x="118" y="455"/>
                    <a:pt x="118" y="469"/>
                  </a:cubicBezTo>
                  <a:cubicBezTo>
                    <a:pt x="118" y="483"/>
                    <a:pt x="127" y="494"/>
                    <a:pt x="142" y="492"/>
                  </a:cubicBezTo>
                  <a:cubicBezTo>
                    <a:pt x="151" y="490"/>
                    <a:pt x="159" y="480"/>
                    <a:pt x="165" y="476"/>
                  </a:cubicBezTo>
                  <a:close/>
                  <a:moveTo>
                    <a:pt x="246" y="693"/>
                  </a:moveTo>
                  <a:cubicBezTo>
                    <a:pt x="248" y="694"/>
                    <a:pt x="249" y="694"/>
                    <a:pt x="251" y="695"/>
                  </a:cubicBezTo>
                  <a:cubicBezTo>
                    <a:pt x="253" y="685"/>
                    <a:pt x="257" y="675"/>
                    <a:pt x="255" y="667"/>
                  </a:cubicBezTo>
                  <a:cubicBezTo>
                    <a:pt x="253" y="660"/>
                    <a:pt x="243" y="655"/>
                    <a:pt x="236" y="649"/>
                  </a:cubicBezTo>
                  <a:cubicBezTo>
                    <a:pt x="235" y="651"/>
                    <a:pt x="233" y="652"/>
                    <a:pt x="231" y="654"/>
                  </a:cubicBezTo>
                  <a:cubicBezTo>
                    <a:pt x="236" y="667"/>
                    <a:pt x="241" y="680"/>
                    <a:pt x="246" y="693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9F667E9B-2631-4868-9707-1E60E1C9FADF}"/>
                </a:ext>
              </a:extLst>
            </p:cNvPr>
            <p:cNvSpPr/>
            <p:nvPr/>
          </p:nvSpPr>
          <p:spPr bwMode="auto">
            <a:xfrm>
              <a:off x="3413125" y="3389313"/>
              <a:ext cx="1925638" cy="950913"/>
            </a:xfrm>
            <a:custGeom>
              <a:avLst/>
              <a:gdLst>
                <a:gd name="T0" fmla="*/ 434 w 594"/>
                <a:gd name="T1" fmla="*/ 102 h 293"/>
                <a:gd name="T2" fmla="*/ 449 w 594"/>
                <a:gd name="T3" fmla="*/ 70 h 293"/>
                <a:gd name="T4" fmla="*/ 445 w 594"/>
                <a:gd name="T5" fmla="*/ 65 h 293"/>
                <a:gd name="T6" fmla="*/ 424 w 594"/>
                <a:gd name="T7" fmla="*/ 83 h 293"/>
                <a:gd name="T8" fmla="*/ 295 w 594"/>
                <a:gd name="T9" fmla="*/ 255 h 293"/>
                <a:gd name="T10" fmla="*/ 212 w 594"/>
                <a:gd name="T11" fmla="*/ 293 h 293"/>
                <a:gd name="T12" fmla="*/ 225 w 594"/>
                <a:gd name="T13" fmla="*/ 154 h 293"/>
                <a:gd name="T14" fmla="*/ 110 w 594"/>
                <a:gd name="T15" fmla="*/ 184 h 293"/>
                <a:gd name="T16" fmla="*/ 58 w 594"/>
                <a:gd name="T17" fmla="*/ 166 h 293"/>
                <a:gd name="T18" fmla="*/ 0 w 594"/>
                <a:gd name="T19" fmla="*/ 58 h 293"/>
                <a:gd name="T20" fmla="*/ 49 w 594"/>
                <a:gd name="T21" fmla="*/ 45 h 293"/>
                <a:gd name="T22" fmla="*/ 63 w 594"/>
                <a:gd name="T23" fmla="*/ 48 h 293"/>
                <a:gd name="T24" fmla="*/ 72 w 594"/>
                <a:gd name="T25" fmla="*/ 56 h 293"/>
                <a:gd name="T26" fmla="*/ 184 w 594"/>
                <a:gd name="T27" fmla="*/ 83 h 293"/>
                <a:gd name="T28" fmla="*/ 485 w 594"/>
                <a:gd name="T29" fmla="*/ 6 h 293"/>
                <a:gd name="T30" fmla="*/ 570 w 594"/>
                <a:gd name="T31" fmla="*/ 8 h 293"/>
                <a:gd name="T32" fmla="*/ 578 w 594"/>
                <a:gd name="T33" fmla="*/ 41 h 293"/>
                <a:gd name="T34" fmla="*/ 529 w 594"/>
                <a:gd name="T35" fmla="*/ 74 h 293"/>
                <a:gd name="T36" fmla="*/ 434 w 594"/>
                <a:gd name="T37" fmla="*/ 10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4" h="293">
                  <a:moveTo>
                    <a:pt x="434" y="102"/>
                  </a:moveTo>
                  <a:cubicBezTo>
                    <a:pt x="440" y="88"/>
                    <a:pt x="445" y="79"/>
                    <a:pt x="449" y="70"/>
                  </a:cubicBezTo>
                  <a:cubicBezTo>
                    <a:pt x="448" y="68"/>
                    <a:pt x="446" y="66"/>
                    <a:pt x="445" y="65"/>
                  </a:cubicBezTo>
                  <a:cubicBezTo>
                    <a:pt x="438" y="71"/>
                    <a:pt x="428" y="75"/>
                    <a:pt x="424" y="83"/>
                  </a:cubicBezTo>
                  <a:cubicBezTo>
                    <a:pt x="389" y="146"/>
                    <a:pt x="343" y="201"/>
                    <a:pt x="295" y="255"/>
                  </a:cubicBezTo>
                  <a:cubicBezTo>
                    <a:pt x="272" y="280"/>
                    <a:pt x="243" y="285"/>
                    <a:pt x="212" y="293"/>
                  </a:cubicBezTo>
                  <a:cubicBezTo>
                    <a:pt x="216" y="246"/>
                    <a:pt x="220" y="202"/>
                    <a:pt x="225" y="154"/>
                  </a:cubicBezTo>
                  <a:cubicBezTo>
                    <a:pt x="184" y="165"/>
                    <a:pt x="147" y="173"/>
                    <a:pt x="110" y="184"/>
                  </a:cubicBezTo>
                  <a:cubicBezTo>
                    <a:pt x="87" y="191"/>
                    <a:pt x="69" y="185"/>
                    <a:pt x="58" y="166"/>
                  </a:cubicBezTo>
                  <a:cubicBezTo>
                    <a:pt x="38" y="131"/>
                    <a:pt x="20" y="95"/>
                    <a:pt x="0" y="58"/>
                  </a:cubicBezTo>
                  <a:cubicBezTo>
                    <a:pt x="19" y="52"/>
                    <a:pt x="34" y="48"/>
                    <a:pt x="49" y="45"/>
                  </a:cubicBezTo>
                  <a:cubicBezTo>
                    <a:pt x="53" y="44"/>
                    <a:pt x="59" y="46"/>
                    <a:pt x="63" y="48"/>
                  </a:cubicBezTo>
                  <a:cubicBezTo>
                    <a:pt x="67" y="50"/>
                    <a:pt x="70" y="53"/>
                    <a:pt x="72" y="56"/>
                  </a:cubicBezTo>
                  <a:cubicBezTo>
                    <a:pt x="102" y="97"/>
                    <a:pt x="138" y="97"/>
                    <a:pt x="184" y="83"/>
                  </a:cubicBezTo>
                  <a:cubicBezTo>
                    <a:pt x="283" y="54"/>
                    <a:pt x="384" y="29"/>
                    <a:pt x="485" y="6"/>
                  </a:cubicBezTo>
                  <a:cubicBezTo>
                    <a:pt x="512" y="0"/>
                    <a:pt x="542" y="4"/>
                    <a:pt x="570" y="8"/>
                  </a:cubicBezTo>
                  <a:cubicBezTo>
                    <a:pt x="591" y="11"/>
                    <a:pt x="594" y="26"/>
                    <a:pt x="578" y="41"/>
                  </a:cubicBezTo>
                  <a:cubicBezTo>
                    <a:pt x="563" y="54"/>
                    <a:pt x="547" y="66"/>
                    <a:pt x="529" y="74"/>
                  </a:cubicBezTo>
                  <a:cubicBezTo>
                    <a:pt x="499" y="85"/>
                    <a:pt x="468" y="92"/>
                    <a:pt x="434" y="102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D7E2AA05-692B-447A-B978-871022535333}"/>
                </a:ext>
              </a:extLst>
            </p:cNvPr>
            <p:cNvSpPr/>
            <p:nvPr/>
          </p:nvSpPr>
          <p:spPr bwMode="auto">
            <a:xfrm>
              <a:off x="5514975" y="4414838"/>
              <a:ext cx="846138" cy="1266825"/>
            </a:xfrm>
            <a:custGeom>
              <a:avLst/>
              <a:gdLst>
                <a:gd name="T0" fmla="*/ 261 w 261"/>
                <a:gd name="T1" fmla="*/ 133 h 391"/>
                <a:gd name="T2" fmla="*/ 237 w 261"/>
                <a:gd name="T3" fmla="*/ 283 h 391"/>
                <a:gd name="T4" fmla="*/ 178 w 261"/>
                <a:gd name="T5" fmla="*/ 378 h 391"/>
                <a:gd name="T6" fmla="*/ 156 w 261"/>
                <a:gd name="T7" fmla="*/ 369 h 391"/>
                <a:gd name="T8" fmla="*/ 151 w 261"/>
                <a:gd name="T9" fmla="*/ 312 h 391"/>
                <a:gd name="T10" fmla="*/ 133 w 261"/>
                <a:gd name="T11" fmla="*/ 182 h 391"/>
                <a:gd name="T12" fmla="*/ 118 w 261"/>
                <a:gd name="T13" fmla="*/ 172 h 391"/>
                <a:gd name="T14" fmla="*/ 59 w 261"/>
                <a:gd name="T15" fmla="*/ 178 h 391"/>
                <a:gd name="T16" fmla="*/ 22 w 261"/>
                <a:gd name="T17" fmla="*/ 160 h 391"/>
                <a:gd name="T18" fmla="*/ 0 w 261"/>
                <a:gd name="T19" fmla="*/ 73 h 391"/>
                <a:gd name="T20" fmla="*/ 1 w 261"/>
                <a:gd name="T21" fmla="*/ 69 h 391"/>
                <a:gd name="T22" fmla="*/ 95 w 261"/>
                <a:gd name="T23" fmla="*/ 2 h 391"/>
                <a:gd name="T24" fmla="*/ 104 w 261"/>
                <a:gd name="T25" fmla="*/ 4 h 391"/>
                <a:gd name="T26" fmla="*/ 176 w 261"/>
                <a:gd name="T27" fmla="*/ 24 h 391"/>
                <a:gd name="T28" fmla="*/ 183 w 261"/>
                <a:gd name="T29" fmla="*/ 25 h 391"/>
                <a:gd name="T30" fmla="*/ 261 w 261"/>
                <a:gd name="T31" fmla="*/ 1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1" h="391">
                  <a:moveTo>
                    <a:pt x="261" y="133"/>
                  </a:moveTo>
                  <a:cubicBezTo>
                    <a:pt x="253" y="183"/>
                    <a:pt x="252" y="235"/>
                    <a:pt x="237" y="283"/>
                  </a:cubicBezTo>
                  <a:cubicBezTo>
                    <a:pt x="226" y="317"/>
                    <a:pt x="200" y="348"/>
                    <a:pt x="178" y="378"/>
                  </a:cubicBezTo>
                  <a:cubicBezTo>
                    <a:pt x="168" y="391"/>
                    <a:pt x="158" y="386"/>
                    <a:pt x="156" y="369"/>
                  </a:cubicBezTo>
                  <a:cubicBezTo>
                    <a:pt x="153" y="350"/>
                    <a:pt x="153" y="331"/>
                    <a:pt x="151" y="312"/>
                  </a:cubicBezTo>
                  <a:cubicBezTo>
                    <a:pt x="145" y="268"/>
                    <a:pt x="140" y="225"/>
                    <a:pt x="133" y="182"/>
                  </a:cubicBezTo>
                  <a:cubicBezTo>
                    <a:pt x="133" y="178"/>
                    <a:pt x="123" y="172"/>
                    <a:pt x="118" y="172"/>
                  </a:cubicBezTo>
                  <a:cubicBezTo>
                    <a:pt x="98" y="173"/>
                    <a:pt x="79" y="176"/>
                    <a:pt x="59" y="178"/>
                  </a:cubicBezTo>
                  <a:cubicBezTo>
                    <a:pt x="43" y="180"/>
                    <a:pt x="33" y="173"/>
                    <a:pt x="22" y="160"/>
                  </a:cubicBezTo>
                  <a:cubicBezTo>
                    <a:pt x="1" y="134"/>
                    <a:pt x="5" y="103"/>
                    <a:pt x="0" y="73"/>
                  </a:cubicBezTo>
                  <a:cubicBezTo>
                    <a:pt x="0" y="72"/>
                    <a:pt x="0" y="71"/>
                    <a:pt x="1" y="69"/>
                  </a:cubicBezTo>
                  <a:cubicBezTo>
                    <a:pt x="10" y="34"/>
                    <a:pt x="58" y="0"/>
                    <a:pt x="95" y="2"/>
                  </a:cubicBezTo>
                  <a:cubicBezTo>
                    <a:pt x="98" y="2"/>
                    <a:pt x="102" y="2"/>
                    <a:pt x="104" y="4"/>
                  </a:cubicBezTo>
                  <a:cubicBezTo>
                    <a:pt x="125" y="23"/>
                    <a:pt x="150" y="23"/>
                    <a:pt x="176" y="24"/>
                  </a:cubicBezTo>
                  <a:cubicBezTo>
                    <a:pt x="178" y="24"/>
                    <a:pt x="181" y="25"/>
                    <a:pt x="183" y="25"/>
                  </a:cubicBezTo>
                  <a:cubicBezTo>
                    <a:pt x="211" y="33"/>
                    <a:pt x="260" y="104"/>
                    <a:pt x="261" y="133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D0EDB976-1BC0-451D-A094-50485818942B}"/>
                </a:ext>
              </a:extLst>
            </p:cNvPr>
            <p:cNvSpPr/>
            <p:nvPr/>
          </p:nvSpPr>
          <p:spPr bwMode="auto">
            <a:xfrm>
              <a:off x="5105400" y="5338763"/>
              <a:ext cx="1411288" cy="1117600"/>
            </a:xfrm>
            <a:custGeom>
              <a:avLst/>
              <a:gdLst>
                <a:gd name="T0" fmla="*/ 153 w 435"/>
                <a:gd name="T1" fmla="*/ 345 h 345"/>
                <a:gd name="T2" fmla="*/ 0 w 435"/>
                <a:gd name="T3" fmla="*/ 183 h 345"/>
                <a:gd name="T4" fmla="*/ 210 w 435"/>
                <a:gd name="T5" fmla="*/ 123 h 345"/>
                <a:gd name="T6" fmla="*/ 197 w 435"/>
                <a:gd name="T7" fmla="*/ 177 h 345"/>
                <a:gd name="T8" fmla="*/ 351 w 435"/>
                <a:gd name="T9" fmla="*/ 133 h 345"/>
                <a:gd name="T10" fmla="*/ 435 w 435"/>
                <a:gd name="T11" fmla="*/ 0 h 345"/>
                <a:gd name="T12" fmla="*/ 207 w 435"/>
                <a:gd name="T13" fmla="*/ 291 h 345"/>
                <a:gd name="T14" fmla="*/ 156 w 435"/>
                <a:gd name="T15" fmla="*/ 339 h 345"/>
                <a:gd name="T16" fmla="*/ 153 w 435"/>
                <a:gd name="T17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345">
                  <a:moveTo>
                    <a:pt x="153" y="345"/>
                  </a:moveTo>
                  <a:cubicBezTo>
                    <a:pt x="102" y="291"/>
                    <a:pt x="52" y="238"/>
                    <a:pt x="0" y="183"/>
                  </a:cubicBezTo>
                  <a:cubicBezTo>
                    <a:pt x="70" y="163"/>
                    <a:pt x="138" y="144"/>
                    <a:pt x="210" y="123"/>
                  </a:cubicBezTo>
                  <a:cubicBezTo>
                    <a:pt x="205" y="142"/>
                    <a:pt x="202" y="158"/>
                    <a:pt x="197" y="177"/>
                  </a:cubicBezTo>
                  <a:cubicBezTo>
                    <a:pt x="254" y="178"/>
                    <a:pt x="306" y="166"/>
                    <a:pt x="351" y="133"/>
                  </a:cubicBezTo>
                  <a:cubicBezTo>
                    <a:pt x="397" y="100"/>
                    <a:pt x="422" y="54"/>
                    <a:pt x="435" y="0"/>
                  </a:cubicBezTo>
                  <a:cubicBezTo>
                    <a:pt x="430" y="121"/>
                    <a:pt x="362" y="272"/>
                    <a:pt x="207" y="291"/>
                  </a:cubicBezTo>
                  <a:cubicBezTo>
                    <a:pt x="173" y="296"/>
                    <a:pt x="158" y="307"/>
                    <a:pt x="156" y="339"/>
                  </a:cubicBezTo>
                  <a:cubicBezTo>
                    <a:pt x="156" y="340"/>
                    <a:pt x="155" y="341"/>
                    <a:pt x="153" y="34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67F74EA4-7C49-4EBC-9FC9-5E5A467E70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4213" y="3376613"/>
              <a:ext cx="868363" cy="733425"/>
            </a:xfrm>
            <a:custGeom>
              <a:avLst/>
              <a:gdLst>
                <a:gd name="T0" fmla="*/ 36 w 268"/>
                <a:gd name="T1" fmla="*/ 120 h 226"/>
                <a:gd name="T2" fmla="*/ 29 w 268"/>
                <a:gd name="T3" fmla="*/ 113 h 226"/>
                <a:gd name="T4" fmla="*/ 0 w 268"/>
                <a:gd name="T5" fmla="*/ 88 h 226"/>
                <a:gd name="T6" fmla="*/ 59 w 268"/>
                <a:gd name="T7" fmla="*/ 23 h 226"/>
                <a:gd name="T8" fmla="*/ 40 w 268"/>
                <a:gd name="T9" fmla="*/ 11 h 226"/>
                <a:gd name="T10" fmla="*/ 60 w 268"/>
                <a:gd name="T11" fmla="*/ 2 h 226"/>
                <a:gd name="T12" fmla="*/ 83 w 268"/>
                <a:gd name="T13" fmla="*/ 24 h 226"/>
                <a:gd name="T14" fmla="*/ 81 w 268"/>
                <a:gd name="T15" fmla="*/ 23 h 226"/>
                <a:gd name="T16" fmla="*/ 173 w 268"/>
                <a:gd name="T17" fmla="*/ 38 h 226"/>
                <a:gd name="T18" fmla="*/ 188 w 268"/>
                <a:gd name="T19" fmla="*/ 48 h 226"/>
                <a:gd name="T20" fmla="*/ 231 w 268"/>
                <a:gd name="T21" fmla="*/ 129 h 226"/>
                <a:gd name="T22" fmla="*/ 258 w 268"/>
                <a:gd name="T23" fmla="*/ 157 h 226"/>
                <a:gd name="T24" fmla="*/ 241 w 268"/>
                <a:gd name="T25" fmla="*/ 150 h 226"/>
                <a:gd name="T26" fmla="*/ 202 w 268"/>
                <a:gd name="T27" fmla="*/ 226 h 226"/>
                <a:gd name="T28" fmla="*/ 177 w 268"/>
                <a:gd name="T29" fmla="*/ 215 h 226"/>
                <a:gd name="T30" fmla="*/ 178 w 268"/>
                <a:gd name="T31" fmla="*/ 216 h 226"/>
                <a:gd name="T32" fmla="*/ 177 w 268"/>
                <a:gd name="T33" fmla="*/ 213 h 226"/>
                <a:gd name="T34" fmla="*/ 43 w 268"/>
                <a:gd name="T35" fmla="*/ 121 h 226"/>
                <a:gd name="T36" fmla="*/ 36 w 268"/>
                <a:gd name="T37" fmla="*/ 120 h 226"/>
                <a:gd name="T38" fmla="*/ 86 w 268"/>
                <a:gd name="T39" fmla="*/ 34 h 226"/>
                <a:gd name="T40" fmla="*/ 222 w 268"/>
                <a:gd name="T41" fmla="*/ 127 h 226"/>
                <a:gd name="T42" fmla="*/ 196 w 268"/>
                <a:gd name="T43" fmla="*/ 62 h 226"/>
                <a:gd name="T44" fmla="*/ 160 w 268"/>
                <a:gd name="T45" fmla="*/ 37 h 226"/>
                <a:gd name="T46" fmla="*/ 86 w 268"/>
                <a:gd name="T47" fmla="*/ 34 h 226"/>
                <a:gd name="T48" fmla="*/ 97 w 268"/>
                <a:gd name="T49" fmla="*/ 84 h 226"/>
                <a:gd name="T50" fmla="*/ 125 w 268"/>
                <a:gd name="T51" fmla="*/ 126 h 226"/>
                <a:gd name="T52" fmla="*/ 172 w 268"/>
                <a:gd name="T53" fmla="*/ 134 h 226"/>
                <a:gd name="T54" fmla="*/ 112 w 268"/>
                <a:gd name="T55" fmla="*/ 93 h 226"/>
                <a:gd name="T56" fmla="*/ 97 w 268"/>
                <a:gd name="T57" fmla="*/ 84 h 226"/>
                <a:gd name="T58" fmla="*/ 135 w 268"/>
                <a:gd name="T59" fmla="*/ 168 h 226"/>
                <a:gd name="T60" fmla="*/ 140 w 268"/>
                <a:gd name="T61" fmla="*/ 166 h 226"/>
                <a:gd name="T62" fmla="*/ 137 w 268"/>
                <a:gd name="T63" fmla="*/ 152 h 226"/>
                <a:gd name="T64" fmla="*/ 93 w 268"/>
                <a:gd name="T65" fmla="*/ 122 h 226"/>
                <a:gd name="T66" fmla="*/ 81 w 268"/>
                <a:gd name="T67" fmla="*/ 122 h 226"/>
                <a:gd name="T68" fmla="*/ 85 w 268"/>
                <a:gd name="T69" fmla="*/ 133 h 226"/>
                <a:gd name="T70" fmla="*/ 135 w 268"/>
                <a:gd name="T71" fmla="*/ 168 h 226"/>
                <a:gd name="T72" fmla="*/ 170 w 268"/>
                <a:gd name="T73" fmla="*/ 154 h 226"/>
                <a:gd name="T74" fmla="*/ 216 w 268"/>
                <a:gd name="T75" fmla="*/ 177 h 226"/>
                <a:gd name="T76" fmla="*/ 219 w 268"/>
                <a:gd name="T77" fmla="*/ 172 h 226"/>
                <a:gd name="T78" fmla="*/ 170 w 268"/>
                <a:gd name="T79" fmla="*/ 154 h 226"/>
                <a:gd name="T80" fmla="*/ 38 w 268"/>
                <a:gd name="T81" fmla="*/ 55 h 226"/>
                <a:gd name="T82" fmla="*/ 80 w 268"/>
                <a:gd name="T83" fmla="*/ 92 h 226"/>
                <a:gd name="T84" fmla="*/ 38 w 268"/>
                <a:gd name="T85" fmla="*/ 5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8" h="226">
                  <a:moveTo>
                    <a:pt x="36" y="120"/>
                  </a:moveTo>
                  <a:cubicBezTo>
                    <a:pt x="33" y="117"/>
                    <a:pt x="31" y="115"/>
                    <a:pt x="29" y="113"/>
                  </a:cubicBezTo>
                  <a:cubicBezTo>
                    <a:pt x="20" y="106"/>
                    <a:pt x="12" y="98"/>
                    <a:pt x="0" y="88"/>
                  </a:cubicBezTo>
                  <a:cubicBezTo>
                    <a:pt x="19" y="67"/>
                    <a:pt x="38" y="46"/>
                    <a:pt x="59" y="23"/>
                  </a:cubicBezTo>
                  <a:cubicBezTo>
                    <a:pt x="56" y="21"/>
                    <a:pt x="50" y="17"/>
                    <a:pt x="40" y="11"/>
                  </a:cubicBezTo>
                  <a:cubicBezTo>
                    <a:pt x="50" y="6"/>
                    <a:pt x="58" y="0"/>
                    <a:pt x="60" y="2"/>
                  </a:cubicBezTo>
                  <a:cubicBezTo>
                    <a:pt x="68" y="6"/>
                    <a:pt x="73" y="14"/>
                    <a:pt x="83" y="24"/>
                  </a:cubicBezTo>
                  <a:cubicBezTo>
                    <a:pt x="79" y="24"/>
                    <a:pt x="80" y="24"/>
                    <a:pt x="81" y="23"/>
                  </a:cubicBezTo>
                  <a:cubicBezTo>
                    <a:pt x="116" y="1"/>
                    <a:pt x="146" y="13"/>
                    <a:pt x="173" y="38"/>
                  </a:cubicBezTo>
                  <a:cubicBezTo>
                    <a:pt x="178" y="42"/>
                    <a:pt x="183" y="45"/>
                    <a:pt x="188" y="48"/>
                  </a:cubicBezTo>
                  <a:cubicBezTo>
                    <a:pt x="220" y="66"/>
                    <a:pt x="248" y="86"/>
                    <a:pt x="231" y="129"/>
                  </a:cubicBezTo>
                  <a:cubicBezTo>
                    <a:pt x="259" y="129"/>
                    <a:pt x="268" y="138"/>
                    <a:pt x="258" y="157"/>
                  </a:cubicBezTo>
                  <a:cubicBezTo>
                    <a:pt x="252" y="154"/>
                    <a:pt x="246" y="152"/>
                    <a:pt x="241" y="150"/>
                  </a:cubicBezTo>
                  <a:cubicBezTo>
                    <a:pt x="228" y="175"/>
                    <a:pt x="215" y="200"/>
                    <a:pt x="202" y="226"/>
                  </a:cubicBezTo>
                  <a:cubicBezTo>
                    <a:pt x="192" y="221"/>
                    <a:pt x="185" y="218"/>
                    <a:pt x="177" y="215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78" y="215"/>
                    <a:pt x="178" y="213"/>
                    <a:pt x="177" y="213"/>
                  </a:cubicBezTo>
                  <a:cubicBezTo>
                    <a:pt x="132" y="182"/>
                    <a:pt x="88" y="151"/>
                    <a:pt x="43" y="121"/>
                  </a:cubicBezTo>
                  <a:cubicBezTo>
                    <a:pt x="41" y="119"/>
                    <a:pt x="38" y="120"/>
                    <a:pt x="36" y="120"/>
                  </a:cubicBezTo>
                  <a:close/>
                  <a:moveTo>
                    <a:pt x="86" y="34"/>
                  </a:moveTo>
                  <a:cubicBezTo>
                    <a:pt x="132" y="66"/>
                    <a:pt x="177" y="96"/>
                    <a:pt x="222" y="127"/>
                  </a:cubicBezTo>
                  <a:cubicBezTo>
                    <a:pt x="230" y="96"/>
                    <a:pt x="223" y="75"/>
                    <a:pt x="196" y="62"/>
                  </a:cubicBezTo>
                  <a:cubicBezTo>
                    <a:pt x="183" y="55"/>
                    <a:pt x="170" y="47"/>
                    <a:pt x="160" y="37"/>
                  </a:cubicBezTo>
                  <a:cubicBezTo>
                    <a:pt x="136" y="14"/>
                    <a:pt x="113" y="17"/>
                    <a:pt x="86" y="34"/>
                  </a:cubicBezTo>
                  <a:close/>
                  <a:moveTo>
                    <a:pt x="97" y="84"/>
                  </a:moveTo>
                  <a:cubicBezTo>
                    <a:pt x="94" y="109"/>
                    <a:pt x="112" y="118"/>
                    <a:pt x="125" y="126"/>
                  </a:cubicBezTo>
                  <a:cubicBezTo>
                    <a:pt x="137" y="134"/>
                    <a:pt x="152" y="149"/>
                    <a:pt x="172" y="134"/>
                  </a:cubicBezTo>
                  <a:cubicBezTo>
                    <a:pt x="150" y="119"/>
                    <a:pt x="131" y="106"/>
                    <a:pt x="112" y="93"/>
                  </a:cubicBezTo>
                  <a:cubicBezTo>
                    <a:pt x="108" y="90"/>
                    <a:pt x="104" y="88"/>
                    <a:pt x="97" y="84"/>
                  </a:cubicBezTo>
                  <a:close/>
                  <a:moveTo>
                    <a:pt x="135" y="168"/>
                  </a:moveTo>
                  <a:cubicBezTo>
                    <a:pt x="137" y="167"/>
                    <a:pt x="139" y="167"/>
                    <a:pt x="140" y="166"/>
                  </a:cubicBezTo>
                  <a:cubicBezTo>
                    <a:pt x="139" y="161"/>
                    <a:pt x="140" y="154"/>
                    <a:pt x="137" y="152"/>
                  </a:cubicBezTo>
                  <a:cubicBezTo>
                    <a:pt x="123" y="141"/>
                    <a:pt x="108" y="131"/>
                    <a:pt x="93" y="122"/>
                  </a:cubicBezTo>
                  <a:cubicBezTo>
                    <a:pt x="90" y="120"/>
                    <a:pt x="85" y="122"/>
                    <a:pt x="81" y="122"/>
                  </a:cubicBezTo>
                  <a:cubicBezTo>
                    <a:pt x="82" y="126"/>
                    <a:pt x="82" y="131"/>
                    <a:pt x="85" y="133"/>
                  </a:cubicBezTo>
                  <a:cubicBezTo>
                    <a:pt x="101" y="145"/>
                    <a:pt x="118" y="156"/>
                    <a:pt x="135" y="168"/>
                  </a:cubicBezTo>
                  <a:close/>
                  <a:moveTo>
                    <a:pt x="170" y="154"/>
                  </a:moveTo>
                  <a:cubicBezTo>
                    <a:pt x="186" y="162"/>
                    <a:pt x="201" y="170"/>
                    <a:pt x="216" y="177"/>
                  </a:cubicBezTo>
                  <a:cubicBezTo>
                    <a:pt x="217" y="176"/>
                    <a:pt x="218" y="174"/>
                    <a:pt x="219" y="172"/>
                  </a:cubicBezTo>
                  <a:cubicBezTo>
                    <a:pt x="200" y="147"/>
                    <a:pt x="183" y="140"/>
                    <a:pt x="170" y="154"/>
                  </a:cubicBezTo>
                  <a:close/>
                  <a:moveTo>
                    <a:pt x="38" y="55"/>
                  </a:moveTo>
                  <a:cubicBezTo>
                    <a:pt x="54" y="69"/>
                    <a:pt x="67" y="81"/>
                    <a:pt x="80" y="92"/>
                  </a:cubicBezTo>
                  <a:cubicBezTo>
                    <a:pt x="88" y="76"/>
                    <a:pt x="67" y="55"/>
                    <a:pt x="38" y="55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A645673E-F870-4C02-83A7-856AF673D471}"/>
                </a:ext>
              </a:extLst>
            </p:cNvPr>
            <p:cNvSpPr/>
            <p:nvPr/>
          </p:nvSpPr>
          <p:spPr bwMode="auto">
            <a:xfrm>
              <a:off x="4038600" y="3338513"/>
              <a:ext cx="627063" cy="239713"/>
            </a:xfrm>
            <a:custGeom>
              <a:avLst/>
              <a:gdLst>
                <a:gd name="T0" fmla="*/ 0 w 193"/>
                <a:gd name="T1" fmla="*/ 23 h 74"/>
                <a:gd name="T2" fmla="*/ 193 w 193"/>
                <a:gd name="T3" fmla="*/ 30 h 74"/>
                <a:gd name="T4" fmla="*/ 67 w 193"/>
                <a:gd name="T5" fmla="*/ 63 h 74"/>
                <a:gd name="T6" fmla="*/ 5 w 193"/>
                <a:gd name="T7" fmla="*/ 33 h 74"/>
                <a:gd name="T8" fmla="*/ 0 w 193"/>
                <a:gd name="T9" fmla="*/ 2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74">
                  <a:moveTo>
                    <a:pt x="0" y="23"/>
                  </a:moveTo>
                  <a:cubicBezTo>
                    <a:pt x="64" y="0"/>
                    <a:pt x="84" y="1"/>
                    <a:pt x="193" y="30"/>
                  </a:cubicBezTo>
                  <a:cubicBezTo>
                    <a:pt x="148" y="42"/>
                    <a:pt x="108" y="52"/>
                    <a:pt x="67" y="63"/>
                  </a:cubicBezTo>
                  <a:cubicBezTo>
                    <a:pt x="24" y="74"/>
                    <a:pt x="24" y="74"/>
                    <a:pt x="5" y="33"/>
                  </a:cubicBezTo>
                  <a:cubicBezTo>
                    <a:pt x="3" y="31"/>
                    <a:pt x="2" y="28"/>
                    <a:pt x="0" y="23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FC28C97-5831-4D5D-A9A2-F9DFD54D8742}"/>
                </a:ext>
              </a:extLst>
            </p:cNvPr>
            <p:cNvSpPr/>
            <p:nvPr/>
          </p:nvSpPr>
          <p:spPr bwMode="auto">
            <a:xfrm>
              <a:off x="3581400" y="3986213"/>
              <a:ext cx="454025" cy="168275"/>
            </a:xfrm>
            <a:custGeom>
              <a:avLst/>
              <a:gdLst>
                <a:gd name="T0" fmla="*/ 136 w 140"/>
                <a:gd name="T1" fmla="*/ 0 h 52"/>
                <a:gd name="T2" fmla="*/ 122 w 140"/>
                <a:gd name="T3" fmla="*/ 26 h 52"/>
                <a:gd name="T4" fmla="*/ 21 w 140"/>
                <a:gd name="T5" fmla="*/ 51 h 52"/>
                <a:gd name="T6" fmla="*/ 0 w 140"/>
                <a:gd name="T7" fmla="*/ 46 h 52"/>
                <a:gd name="T8" fmla="*/ 17 w 140"/>
                <a:gd name="T9" fmla="*/ 31 h 52"/>
                <a:gd name="T10" fmla="*/ 136 w 140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52">
                  <a:moveTo>
                    <a:pt x="136" y="0"/>
                  </a:moveTo>
                  <a:cubicBezTo>
                    <a:pt x="140" y="15"/>
                    <a:pt x="137" y="22"/>
                    <a:pt x="122" y="26"/>
                  </a:cubicBezTo>
                  <a:cubicBezTo>
                    <a:pt x="88" y="33"/>
                    <a:pt x="55" y="43"/>
                    <a:pt x="21" y="51"/>
                  </a:cubicBezTo>
                  <a:cubicBezTo>
                    <a:pt x="15" y="52"/>
                    <a:pt x="7" y="48"/>
                    <a:pt x="0" y="46"/>
                  </a:cubicBezTo>
                  <a:cubicBezTo>
                    <a:pt x="6" y="41"/>
                    <a:pt x="10" y="33"/>
                    <a:pt x="17" y="31"/>
                  </a:cubicBezTo>
                  <a:cubicBezTo>
                    <a:pt x="56" y="20"/>
                    <a:pt x="96" y="10"/>
                    <a:pt x="136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A7C4C1EC-73EC-4259-877A-D1F22D80FDB6}"/>
                </a:ext>
              </a:extLst>
            </p:cNvPr>
            <p:cNvSpPr/>
            <p:nvPr/>
          </p:nvSpPr>
          <p:spPr bwMode="auto">
            <a:xfrm>
              <a:off x="3581400" y="4141788"/>
              <a:ext cx="438150" cy="165100"/>
            </a:xfrm>
            <a:custGeom>
              <a:avLst/>
              <a:gdLst>
                <a:gd name="T0" fmla="*/ 132 w 135"/>
                <a:gd name="T1" fmla="*/ 0 h 51"/>
                <a:gd name="T2" fmla="*/ 116 w 135"/>
                <a:gd name="T3" fmla="*/ 26 h 51"/>
                <a:gd name="T4" fmla="*/ 19 w 135"/>
                <a:gd name="T5" fmla="*/ 50 h 51"/>
                <a:gd name="T6" fmla="*/ 0 w 135"/>
                <a:gd name="T7" fmla="*/ 45 h 51"/>
                <a:gd name="T8" fmla="*/ 12 w 135"/>
                <a:gd name="T9" fmla="*/ 31 h 51"/>
                <a:gd name="T10" fmla="*/ 132 w 135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51">
                  <a:moveTo>
                    <a:pt x="132" y="0"/>
                  </a:moveTo>
                  <a:cubicBezTo>
                    <a:pt x="135" y="17"/>
                    <a:pt x="129" y="23"/>
                    <a:pt x="116" y="26"/>
                  </a:cubicBezTo>
                  <a:cubicBezTo>
                    <a:pt x="83" y="33"/>
                    <a:pt x="51" y="43"/>
                    <a:pt x="19" y="50"/>
                  </a:cubicBezTo>
                  <a:cubicBezTo>
                    <a:pt x="13" y="51"/>
                    <a:pt x="6" y="47"/>
                    <a:pt x="0" y="45"/>
                  </a:cubicBezTo>
                  <a:cubicBezTo>
                    <a:pt x="4" y="40"/>
                    <a:pt x="7" y="32"/>
                    <a:pt x="12" y="31"/>
                  </a:cubicBezTo>
                  <a:cubicBezTo>
                    <a:pt x="52" y="20"/>
                    <a:pt x="92" y="10"/>
                    <a:pt x="132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6FBF6290-4314-4558-9D29-2B549ADF2B16}"/>
                </a:ext>
              </a:extLst>
            </p:cNvPr>
            <p:cNvSpPr/>
            <p:nvPr/>
          </p:nvSpPr>
          <p:spPr bwMode="auto">
            <a:xfrm>
              <a:off x="3581400" y="4303713"/>
              <a:ext cx="425450" cy="158750"/>
            </a:xfrm>
            <a:custGeom>
              <a:avLst/>
              <a:gdLst>
                <a:gd name="T0" fmla="*/ 127 w 131"/>
                <a:gd name="T1" fmla="*/ 0 h 49"/>
                <a:gd name="T2" fmla="*/ 111 w 131"/>
                <a:gd name="T3" fmla="*/ 26 h 49"/>
                <a:gd name="T4" fmla="*/ 23 w 131"/>
                <a:gd name="T5" fmla="*/ 48 h 49"/>
                <a:gd name="T6" fmla="*/ 0 w 131"/>
                <a:gd name="T7" fmla="*/ 43 h 49"/>
                <a:gd name="T8" fmla="*/ 16 w 131"/>
                <a:gd name="T9" fmla="*/ 28 h 49"/>
                <a:gd name="T10" fmla="*/ 127 w 131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49">
                  <a:moveTo>
                    <a:pt x="127" y="0"/>
                  </a:moveTo>
                  <a:cubicBezTo>
                    <a:pt x="131" y="17"/>
                    <a:pt x="125" y="23"/>
                    <a:pt x="111" y="26"/>
                  </a:cubicBezTo>
                  <a:cubicBezTo>
                    <a:pt x="82" y="32"/>
                    <a:pt x="52" y="41"/>
                    <a:pt x="23" y="48"/>
                  </a:cubicBezTo>
                  <a:cubicBezTo>
                    <a:pt x="16" y="49"/>
                    <a:pt x="8" y="45"/>
                    <a:pt x="0" y="43"/>
                  </a:cubicBezTo>
                  <a:cubicBezTo>
                    <a:pt x="5" y="38"/>
                    <a:pt x="10" y="30"/>
                    <a:pt x="16" y="28"/>
                  </a:cubicBezTo>
                  <a:cubicBezTo>
                    <a:pt x="53" y="18"/>
                    <a:pt x="89" y="9"/>
                    <a:pt x="127" y="0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D982C2BE-176F-43D7-97F8-C6B117C310FF}"/>
                </a:ext>
              </a:extLst>
            </p:cNvPr>
            <p:cNvSpPr/>
            <p:nvPr/>
          </p:nvSpPr>
          <p:spPr bwMode="auto">
            <a:xfrm>
              <a:off x="3760788" y="3467101"/>
              <a:ext cx="268288" cy="111125"/>
            </a:xfrm>
            <a:custGeom>
              <a:avLst/>
              <a:gdLst>
                <a:gd name="T0" fmla="*/ 83 w 83"/>
                <a:gd name="T1" fmla="*/ 16 h 34"/>
                <a:gd name="T2" fmla="*/ 15 w 83"/>
                <a:gd name="T3" fmla="*/ 33 h 34"/>
                <a:gd name="T4" fmla="*/ 0 w 83"/>
                <a:gd name="T5" fmla="*/ 27 h 34"/>
                <a:gd name="T6" fmla="*/ 9 w 83"/>
                <a:gd name="T7" fmla="*/ 14 h 34"/>
                <a:gd name="T8" fmla="*/ 61 w 83"/>
                <a:gd name="T9" fmla="*/ 1 h 34"/>
                <a:gd name="T10" fmla="*/ 83 w 83"/>
                <a:gd name="T11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34">
                  <a:moveTo>
                    <a:pt x="83" y="16"/>
                  </a:moveTo>
                  <a:cubicBezTo>
                    <a:pt x="55" y="23"/>
                    <a:pt x="35" y="29"/>
                    <a:pt x="15" y="33"/>
                  </a:cubicBezTo>
                  <a:cubicBezTo>
                    <a:pt x="11" y="34"/>
                    <a:pt x="5" y="29"/>
                    <a:pt x="0" y="27"/>
                  </a:cubicBezTo>
                  <a:cubicBezTo>
                    <a:pt x="3" y="23"/>
                    <a:pt x="5" y="15"/>
                    <a:pt x="9" y="14"/>
                  </a:cubicBezTo>
                  <a:cubicBezTo>
                    <a:pt x="26" y="9"/>
                    <a:pt x="43" y="4"/>
                    <a:pt x="61" y="1"/>
                  </a:cubicBezTo>
                  <a:cubicBezTo>
                    <a:pt x="66" y="0"/>
                    <a:pt x="72" y="9"/>
                    <a:pt x="83" y="16"/>
                  </a:cubicBezTo>
                  <a:close/>
                </a:path>
              </a:pathLst>
            </a:custGeom>
            <a:solidFill>
              <a:srgbClr val="00BD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49" name="Freeform 37">
            <a:extLst>
              <a:ext uri="{FF2B5EF4-FFF2-40B4-BE49-F238E27FC236}">
                <a16:creationId xmlns:a16="http://schemas.microsoft.com/office/drawing/2014/main" id="{7C437F7E-7DA4-4262-8395-A425ABCE72EE}"/>
              </a:ext>
            </a:extLst>
          </p:cNvPr>
          <p:cNvSpPr>
            <a:spLocks noEditPoints="1"/>
          </p:cNvSpPr>
          <p:nvPr/>
        </p:nvSpPr>
        <p:spPr bwMode="auto">
          <a:xfrm>
            <a:off x="7011988" y="1801813"/>
            <a:ext cx="4594225" cy="4581525"/>
          </a:xfrm>
          <a:custGeom>
            <a:avLst/>
            <a:gdLst>
              <a:gd name="T0" fmla="*/ 518 w 1452"/>
              <a:gd name="T1" fmla="*/ 1377 h 1448"/>
              <a:gd name="T2" fmla="*/ 473 w 1452"/>
              <a:gd name="T3" fmla="*/ 1158 h 1448"/>
              <a:gd name="T4" fmla="*/ 757 w 1452"/>
              <a:gd name="T5" fmla="*/ 962 h 1448"/>
              <a:gd name="T6" fmla="*/ 810 w 1452"/>
              <a:gd name="T7" fmla="*/ 1178 h 1448"/>
              <a:gd name="T8" fmla="*/ 851 w 1452"/>
              <a:gd name="T9" fmla="*/ 1364 h 1448"/>
              <a:gd name="T10" fmla="*/ 1003 w 1452"/>
              <a:gd name="T11" fmla="*/ 627 h 1448"/>
              <a:gd name="T12" fmla="*/ 1083 w 1452"/>
              <a:gd name="T13" fmla="*/ 371 h 1448"/>
              <a:gd name="T14" fmla="*/ 958 w 1452"/>
              <a:gd name="T15" fmla="*/ 274 h 1448"/>
              <a:gd name="T16" fmla="*/ 914 w 1452"/>
              <a:gd name="T17" fmla="*/ 529 h 1448"/>
              <a:gd name="T18" fmla="*/ 585 w 1452"/>
              <a:gd name="T19" fmla="*/ 522 h 1448"/>
              <a:gd name="T20" fmla="*/ 535 w 1452"/>
              <a:gd name="T21" fmla="*/ 645 h 1448"/>
              <a:gd name="T22" fmla="*/ 367 w 1452"/>
              <a:gd name="T23" fmla="*/ 593 h 1448"/>
              <a:gd name="T24" fmla="*/ 383 w 1452"/>
              <a:gd name="T25" fmla="*/ 446 h 1448"/>
              <a:gd name="T26" fmla="*/ 584 w 1452"/>
              <a:gd name="T27" fmla="*/ 262 h 1448"/>
              <a:gd name="T28" fmla="*/ 133 w 1452"/>
              <a:gd name="T29" fmla="*/ 514 h 1448"/>
              <a:gd name="T30" fmla="*/ 132 w 1452"/>
              <a:gd name="T31" fmla="*/ 723 h 1448"/>
              <a:gd name="T32" fmla="*/ 188 w 1452"/>
              <a:gd name="T33" fmla="*/ 802 h 1448"/>
              <a:gd name="T34" fmla="*/ 295 w 1452"/>
              <a:gd name="T35" fmla="*/ 1029 h 1448"/>
              <a:gd name="T36" fmla="*/ 248 w 1452"/>
              <a:gd name="T37" fmla="*/ 1294 h 1448"/>
              <a:gd name="T38" fmla="*/ 385 w 1452"/>
              <a:gd name="T39" fmla="*/ 131 h 1448"/>
              <a:gd name="T40" fmla="*/ 741 w 1452"/>
              <a:gd name="T41" fmla="*/ 106 h 1448"/>
              <a:gd name="T42" fmla="*/ 995 w 1452"/>
              <a:gd name="T43" fmla="*/ 240 h 1448"/>
              <a:gd name="T44" fmla="*/ 1189 w 1452"/>
              <a:gd name="T45" fmla="*/ 0 h 1448"/>
              <a:gd name="T46" fmla="*/ 1262 w 1452"/>
              <a:gd name="T47" fmla="*/ 148 h 1448"/>
              <a:gd name="T48" fmla="*/ 1216 w 1452"/>
              <a:gd name="T49" fmla="*/ 271 h 1448"/>
              <a:gd name="T50" fmla="*/ 1379 w 1452"/>
              <a:gd name="T51" fmla="*/ 627 h 1448"/>
              <a:gd name="T52" fmla="*/ 1379 w 1452"/>
              <a:gd name="T53" fmla="*/ 1346 h 1448"/>
              <a:gd name="T54" fmla="*/ 413 w 1452"/>
              <a:gd name="T55" fmla="*/ 1391 h 1448"/>
              <a:gd name="T56" fmla="*/ 1004 w 1452"/>
              <a:gd name="T57" fmla="*/ 675 h 1448"/>
              <a:gd name="T58" fmla="*/ 1370 w 1452"/>
              <a:gd name="T59" fmla="*/ 1298 h 1448"/>
              <a:gd name="T60" fmla="*/ 873 w 1452"/>
              <a:gd name="T61" fmla="*/ 501 h 1448"/>
              <a:gd name="T62" fmla="*/ 867 w 1452"/>
              <a:gd name="T63" fmla="*/ 171 h 1448"/>
              <a:gd name="T64" fmla="*/ 752 w 1452"/>
              <a:gd name="T65" fmla="*/ 165 h 1448"/>
              <a:gd name="T66" fmla="*/ 462 w 1452"/>
              <a:gd name="T67" fmla="*/ 118 h 1448"/>
              <a:gd name="T68" fmla="*/ 495 w 1452"/>
              <a:gd name="T69" fmla="*/ 426 h 1448"/>
              <a:gd name="T70" fmla="*/ 727 w 1452"/>
              <a:gd name="T71" fmla="*/ 312 h 1448"/>
              <a:gd name="T72" fmla="*/ 782 w 1452"/>
              <a:gd name="T73" fmla="*/ 1308 h 1448"/>
              <a:gd name="T74" fmla="*/ 803 w 1452"/>
              <a:gd name="T75" fmla="*/ 1130 h 1448"/>
              <a:gd name="T76" fmla="*/ 762 w 1452"/>
              <a:gd name="T77" fmla="*/ 1011 h 1448"/>
              <a:gd name="T78" fmla="*/ 520 w 1452"/>
              <a:gd name="T79" fmla="*/ 1173 h 1448"/>
              <a:gd name="T80" fmla="*/ 804 w 1452"/>
              <a:gd name="T81" fmla="*/ 1376 h 1448"/>
              <a:gd name="T82" fmla="*/ 184 w 1452"/>
              <a:gd name="T83" fmla="*/ 1107 h 1448"/>
              <a:gd name="T84" fmla="*/ 311 w 1452"/>
              <a:gd name="T85" fmla="*/ 862 h 1448"/>
              <a:gd name="T86" fmla="*/ 69 w 1452"/>
              <a:gd name="T87" fmla="*/ 867 h 1448"/>
              <a:gd name="T88" fmla="*/ 1236 w 1452"/>
              <a:gd name="T89" fmla="*/ 366 h 1448"/>
              <a:gd name="T90" fmla="*/ 1141 w 1452"/>
              <a:gd name="T91" fmla="*/ 626 h 1448"/>
              <a:gd name="T92" fmla="*/ 455 w 1452"/>
              <a:gd name="T93" fmla="*/ 536 h 1448"/>
              <a:gd name="T94" fmla="*/ 320 w 1452"/>
              <a:gd name="T95" fmla="*/ 521 h 1448"/>
              <a:gd name="T96" fmla="*/ 456 w 1452"/>
              <a:gd name="T97" fmla="*/ 657 h 1448"/>
              <a:gd name="T98" fmla="*/ 107 w 1452"/>
              <a:gd name="T99" fmla="*/ 565 h 1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52" h="1448">
                <a:moveTo>
                  <a:pt x="413" y="1391"/>
                </a:moveTo>
                <a:cubicBezTo>
                  <a:pt x="418" y="1380"/>
                  <a:pt x="422" y="1370"/>
                  <a:pt x="426" y="1359"/>
                </a:cubicBezTo>
                <a:cubicBezTo>
                  <a:pt x="428" y="1356"/>
                  <a:pt x="429" y="1353"/>
                  <a:pt x="431" y="1349"/>
                </a:cubicBezTo>
                <a:cubicBezTo>
                  <a:pt x="459" y="1358"/>
                  <a:pt x="487" y="1367"/>
                  <a:pt x="518" y="1377"/>
                </a:cubicBezTo>
                <a:cubicBezTo>
                  <a:pt x="518" y="1355"/>
                  <a:pt x="519" y="1335"/>
                  <a:pt x="517" y="1316"/>
                </a:cubicBezTo>
                <a:cubicBezTo>
                  <a:pt x="516" y="1309"/>
                  <a:pt x="511" y="1301"/>
                  <a:pt x="505" y="1296"/>
                </a:cubicBezTo>
                <a:cubicBezTo>
                  <a:pt x="477" y="1273"/>
                  <a:pt x="466" y="1245"/>
                  <a:pt x="470" y="1209"/>
                </a:cubicBezTo>
                <a:cubicBezTo>
                  <a:pt x="472" y="1192"/>
                  <a:pt x="469" y="1175"/>
                  <a:pt x="473" y="1158"/>
                </a:cubicBezTo>
                <a:cubicBezTo>
                  <a:pt x="481" y="1126"/>
                  <a:pt x="509" y="1105"/>
                  <a:pt x="541" y="1107"/>
                </a:cubicBezTo>
                <a:cubicBezTo>
                  <a:pt x="569" y="1108"/>
                  <a:pt x="588" y="1100"/>
                  <a:pt x="607" y="1080"/>
                </a:cubicBezTo>
                <a:cubicBezTo>
                  <a:pt x="636" y="1047"/>
                  <a:pt x="668" y="1017"/>
                  <a:pt x="699" y="986"/>
                </a:cubicBezTo>
                <a:cubicBezTo>
                  <a:pt x="715" y="970"/>
                  <a:pt x="734" y="961"/>
                  <a:pt x="757" y="962"/>
                </a:cubicBezTo>
                <a:cubicBezTo>
                  <a:pt x="774" y="963"/>
                  <a:pt x="791" y="962"/>
                  <a:pt x="808" y="962"/>
                </a:cubicBezTo>
                <a:cubicBezTo>
                  <a:pt x="846" y="963"/>
                  <a:pt x="877" y="994"/>
                  <a:pt x="877" y="1033"/>
                </a:cubicBezTo>
                <a:cubicBezTo>
                  <a:pt x="877" y="1058"/>
                  <a:pt x="877" y="1082"/>
                  <a:pt x="877" y="1107"/>
                </a:cubicBezTo>
                <a:cubicBezTo>
                  <a:pt x="877" y="1145"/>
                  <a:pt x="848" y="1176"/>
                  <a:pt x="810" y="1178"/>
                </a:cubicBezTo>
                <a:cubicBezTo>
                  <a:pt x="790" y="1180"/>
                  <a:pt x="783" y="1188"/>
                  <a:pt x="781" y="1209"/>
                </a:cubicBezTo>
                <a:cubicBezTo>
                  <a:pt x="780" y="1230"/>
                  <a:pt x="785" y="1248"/>
                  <a:pt x="803" y="1261"/>
                </a:cubicBezTo>
                <a:cubicBezTo>
                  <a:pt x="806" y="1263"/>
                  <a:pt x="808" y="1267"/>
                  <a:pt x="811" y="1269"/>
                </a:cubicBezTo>
                <a:cubicBezTo>
                  <a:pt x="838" y="1293"/>
                  <a:pt x="861" y="1320"/>
                  <a:pt x="851" y="1364"/>
                </a:cubicBezTo>
                <a:cubicBezTo>
                  <a:pt x="884" y="1350"/>
                  <a:pt x="913" y="1337"/>
                  <a:pt x="945" y="1324"/>
                </a:cubicBezTo>
                <a:cubicBezTo>
                  <a:pt x="923" y="1301"/>
                  <a:pt x="925" y="1274"/>
                  <a:pt x="925" y="1248"/>
                </a:cubicBezTo>
                <a:cubicBezTo>
                  <a:pt x="925" y="1066"/>
                  <a:pt x="925" y="885"/>
                  <a:pt x="925" y="704"/>
                </a:cubicBezTo>
                <a:cubicBezTo>
                  <a:pt x="925" y="656"/>
                  <a:pt x="954" y="627"/>
                  <a:pt x="1003" y="627"/>
                </a:cubicBezTo>
                <a:cubicBezTo>
                  <a:pt x="1032" y="627"/>
                  <a:pt x="1061" y="627"/>
                  <a:pt x="1092" y="627"/>
                </a:cubicBezTo>
                <a:cubicBezTo>
                  <a:pt x="1092" y="622"/>
                  <a:pt x="1093" y="618"/>
                  <a:pt x="1093" y="614"/>
                </a:cubicBezTo>
                <a:cubicBezTo>
                  <a:pt x="1093" y="540"/>
                  <a:pt x="1093" y="466"/>
                  <a:pt x="1092" y="391"/>
                </a:cubicBezTo>
                <a:cubicBezTo>
                  <a:pt x="1092" y="384"/>
                  <a:pt x="1088" y="376"/>
                  <a:pt x="1083" y="371"/>
                </a:cubicBezTo>
                <a:cubicBezTo>
                  <a:pt x="1058" y="347"/>
                  <a:pt x="1031" y="324"/>
                  <a:pt x="1004" y="301"/>
                </a:cubicBezTo>
                <a:cubicBezTo>
                  <a:pt x="988" y="313"/>
                  <a:pt x="974" y="323"/>
                  <a:pt x="959" y="335"/>
                </a:cubicBezTo>
                <a:cubicBezTo>
                  <a:pt x="949" y="322"/>
                  <a:pt x="940" y="310"/>
                  <a:pt x="930" y="297"/>
                </a:cubicBezTo>
                <a:cubicBezTo>
                  <a:pt x="939" y="289"/>
                  <a:pt x="948" y="282"/>
                  <a:pt x="958" y="274"/>
                </a:cubicBezTo>
                <a:cubicBezTo>
                  <a:pt x="929" y="260"/>
                  <a:pt x="902" y="247"/>
                  <a:pt x="875" y="234"/>
                </a:cubicBezTo>
                <a:cubicBezTo>
                  <a:pt x="860" y="243"/>
                  <a:pt x="858" y="252"/>
                  <a:pt x="864" y="267"/>
                </a:cubicBezTo>
                <a:cubicBezTo>
                  <a:pt x="888" y="323"/>
                  <a:pt x="910" y="380"/>
                  <a:pt x="933" y="437"/>
                </a:cubicBezTo>
                <a:cubicBezTo>
                  <a:pt x="947" y="472"/>
                  <a:pt x="942" y="502"/>
                  <a:pt x="914" y="529"/>
                </a:cubicBezTo>
                <a:cubicBezTo>
                  <a:pt x="892" y="550"/>
                  <a:pt x="871" y="572"/>
                  <a:pt x="848" y="595"/>
                </a:cubicBezTo>
                <a:cubicBezTo>
                  <a:pt x="808" y="523"/>
                  <a:pt x="768" y="452"/>
                  <a:pt x="728" y="380"/>
                </a:cubicBezTo>
                <a:cubicBezTo>
                  <a:pt x="723" y="384"/>
                  <a:pt x="719" y="388"/>
                  <a:pt x="716" y="392"/>
                </a:cubicBezTo>
                <a:cubicBezTo>
                  <a:pt x="672" y="435"/>
                  <a:pt x="629" y="479"/>
                  <a:pt x="585" y="522"/>
                </a:cubicBezTo>
                <a:cubicBezTo>
                  <a:pt x="580" y="527"/>
                  <a:pt x="571" y="530"/>
                  <a:pt x="563" y="531"/>
                </a:cubicBezTo>
                <a:cubicBezTo>
                  <a:pt x="545" y="532"/>
                  <a:pt x="526" y="531"/>
                  <a:pt x="506" y="531"/>
                </a:cubicBezTo>
                <a:cubicBezTo>
                  <a:pt x="518" y="561"/>
                  <a:pt x="528" y="590"/>
                  <a:pt x="541" y="618"/>
                </a:cubicBezTo>
                <a:cubicBezTo>
                  <a:pt x="546" y="629"/>
                  <a:pt x="544" y="636"/>
                  <a:pt x="535" y="645"/>
                </a:cubicBezTo>
                <a:cubicBezTo>
                  <a:pt x="503" y="676"/>
                  <a:pt x="471" y="709"/>
                  <a:pt x="437" y="742"/>
                </a:cubicBezTo>
                <a:cubicBezTo>
                  <a:pt x="434" y="735"/>
                  <a:pt x="432" y="730"/>
                  <a:pt x="430" y="724"/>
                </a:cubicBezTo>
                <a:cubicBezTo>
                  <a:pt x="415" y="686"/>
                  <a:pt x="399" y="648"/>
                  <a:pt x="384" y="609"/>
                </a:cubicBezTo>
                <a:cubicBezTo>
                  <a:pt x="381" y="601"/>
                  <a:pt x="376" y="596"/>
                  <a:pt x="367" y="593"/>
                </a:cubicBezTo>
                <a:cubicBezTo>
                  <a:pt x="328" y="578"/>
                  <a:pt x="290" y="562"/>
                  <a:pt x="251" y="546"/>
                </a:cubicBezTo>
                <a:cubicBezTo>
                  <a:pt x="246" y="544"/>
                  <a:pt x="242" y="542"/>
                  <a:pt x="235" y="540"/>
                </a:cubicBezTo>
                <a:cubicBezTo>
                  <a:pt x="263" y="512"/>
                  <a:pt x="289" y="486"/>
                  <a:pt x="316" y="459"/>
                </a:cubicBezTo>
                <a:cubicBezTo>
                  <a:pt x="345" y="430"/>
                  <a:pt x="345" y="430"/>
                  <a:pt x="383" y="446"/>
                </a:cubicBezTo>
                <a:cubicBezTo>
                  <a:pt x="403" y="454"/>
                  <a:pt x="423" y="462"/>
                  <a:pt x="446" y="471"/>
                </a:cubicBezTo>
                <a:cubicBezTo>
                  <a:pt x="446" y="451"/>
                  <a:pt x="445" y="432"/>
                  <a:pt x="446" y="414"/>
                </a:cubicBezTo>
                <a:cubicBezTo>
                  <a:pt x="447" y="406"/>
                  <a:pt x="450" y="397"/>
                  <a:pt x="456" y="392"/>
                </a:cubicBezTo>
                <a:cubicBezTo>
                  <a:pt x="498" y="348"/>
                  <a:pt x="541" y="305"/>
                  <a:pt x="584" y="262"/>
                </a:cubicBezTo>
                <a:cubicBezTo>
                  <a:pt x="588" y="259"/>
                  <a:pt x="593" y="256"/>
                  <a:pt x="600" y="251"/>
                </a:cubicBezTo>
                <a:cubicBezTo>
                  <a:pt x="575" y="236"/>
                  <a:pt x="553" y="224"/>
                  <a:pt x="532" y="213"/>
                </a:cubicBezTo>
                <a:cubicBezTo>
                  <a:pt x="529" y="211"/>
                  <a:pt x="525" y="212"/>
                  <a:pt x="522" y="213"/>
                </a:cubicBezTo>
                <a:cubicBezTo>
                  <a:pt x="349" y="257"/>
                  <a:pt x="219" y="357"/>
                  <a:pt x="133" y="514"/>
                </a:cubicBezTo>
                <a:cubicBezTo>
                  <a:pt x="133" y="515"/>
                  <a:pt x="133" y="516"/>
                  <a:pt x="131" y="520"/>
                </a:cubicBezTo>
                <a:cubicBezTo>
                  <a:pt x="157" y="545"/>
                  <a:pt x="184" y="569"/>
                  <a:pt x="210" y="596"/>
                </a:cubicBezTo>
                <a:cubicBezTo>
                  <a:pt x="251" y="640"/>
                  <a:pt x="229" y="709"/>
                  <a:pt x="171" y="721"/>
                </a:cubicBezTo>
                <a:cubicBezTo>
                  <a:pt x="158" y="724"/>
                  <a:pt x="145" y="723"/>
                  <a:pt x="132" y="723"/>
                </a:cubicBezTo>
                <a:cubicBezTo>
                  <a:pt x="111" y="723"/>
                  <a:pt x="90" y="723"/>
                  <a:pt x="66" y="723"/>
                </a:cubicBezTo>
                <a:cubicBezTo>
                  <a:pt x="65" y="755"/>
                  <a:pt x="63" y="786"/>
                  <a:pt x="62" y="818"/>
                </a:cubicBezTo>
                <a:cubicBezTo>
                  <a:pt x="97" y="818"/>
                  <a:pt x="129" y="819"/>
                  <a:pt x="161" y="817"/>
                </a:cubicBezTo>
                <a:cubicBezTo>
                  <a:pt x="170" y="816"/>
                  <a:pt x="180" y="809"/>
                  <a:pt x="188" y="802"/>
                </a:cubicBezTo>
                <a:cubicBezTo>
                  <a:pt x="230" y="764"/>
                  <a:pt x="282" y="765"/>
                  <a:pt x="323" y="805"/>
                </a:cubicBezTo>
                <a:cubicBezTo>
                  <a:pt x="343" y="825"/>
                  <a:pt x="367" y="843"/>
                  <a:pt x="372" y="874"/>
                </a:cubicBezTo>
                <a:cubicBezTo>
                  <a:pt x="378" y="914"/>
                  <a:pt x="375" y="951"/>
                  <a:pt x="343" y="980"/>
                </a:cubicBezTo>
                <a:cubicBezTo>
                  <a:pt x="326" y="996"/>
                  <a:pt x="309" y="1012"/>
                  <a:pt x="295" y="1029"/>
                </a:cubicBezTo>
                <a:cubicBezTo>
                  <a:pt x="287" y="1038"/>
                  <a:pt x="280" y="1050"/>
                  <a:pt x="279" y="1062"/>
                </a:cubicBezTo>
                <a:cubicBezTo>
                  <a:pt x="273" y="1118"/>
                  <a:pt x="243" y="1150"/>
                  <a:pt x="184" y="1155"/>
                </a:cubicBezTo>
                <a:cubicBezTo>
                  <a:pt x="211" y="1193"/>
                  <a:pt x="245" y="1225"/>
                  <a:pt x="279" y="1256"/>
                </a:cubicBezTo>
                <a:cubicBezTo>
                  <a:pt x="269" y="1268"/>
                  <a:pt x="259" y="1280"/>
                  <a:pt x="248" y="1294"/>
                </a:cubicBezTo>
                <a:cubicBezTo>
                  <a:pt x="85" y="1150"/>
                  <a:pt x="0" y="970"/>
                  <a:pt x="17" y="754"/>
                </a:cubicBezTo>
                <a:cubicBezTo>
                  <a:pt x="39" y="467"/>
                  <a:pt x="198" y="279"/>
                  <a:pt x="464" y="175"/>
                </a:cubicBezTo>
                <a:cubicBezTo>
                  <a:pt x="451" y="168"/>
                  <a:pt x="437" y="160"/>
                  <a:pt x="424" y="152"/>
                </a:cubicBezTo>
                <a:cubicBezTo>
                  <a:pt x="410" y="145"/>
                  <a:pt x="397" y="137"/>
                  <a:pt x="385" y="131"/>
                </a:cubicBezTo>
                <a:cubicBezTo>
                  <a:pt x="411" y="104"/>
                  <a:pt x="435" y="76"/>
                  <a:pt x="462" y="51"/>
                </a:cubicBezTo>
                <a:cubicBezTo>
                  <a:pt x="483" y="32"/>
                  <a:pt x="509" y="32"/>
                  <a:pt x="535" y="42"/>
                </a:cubicBezTo>
                <a:cubicBezTo>
                  <a:pt x="594" y="66"/>
                  <a:pt x="653" y="89"/>
                  <a:pt x="711" y="113"/>
                </a:cubicBezTo>
                <a:cubicBezTo>
                  <a:pt x="724" y="118"/>
                  <a:pt x="732" y="116"/>
                  <a:pt x="741" y="106"/>
                </a:cubicBezTo>
                <a:cubicBezTo>
                  <a:pt x="775" y="68"/>
                  <a:pt x="814" y="35"/>
                  <a:pt x="864" y="18"/>
                </a:cubicBezTo>
                <a:cubicBezTo>
                  <a:pt x="899" y="6"/>
                  <a:pt x="935" y="2"/>
                  <a:pt x="972" y="4"/>
                </a:cubicBezTo>
                <a:cubicBezTo>
                  <a:pt x="978" y="77"/>
                  <a:pt x="957" y="141"/>
                  <a:pt x="911" y="195"/>
                </a:cubicBezTo>
                <a:cubicBezTo>
                  <a:pt x="940" y="210"/>
                  <a:pt x="967" y="225"/>
                  <a:pt x="995" y="240"/>
                </a:cubicBezTo>
                <a:cubicBezTo>
                  <a:pt x="998" y="241"/>
                  <a:pt x="1004" y="241"/>
                  <a:pt x="1007" y="239"/>
                </a:cubicBezTo>
                <a:cubicBezTo>
                  <a:pt x="1088" y="183"/>
                  <a:pt x="1173" y="135"/>
                  <a:pt x="1264" y="93"/>
                </a:cubicBezTo>
                <a:cubicBezTo>
                  <a:pt x="1231" y="76"/>
                  <a:pt x="1200" y="60"/>
                  <a:pt x="1167" y="44"/>
                </a:cubicBezTo>
                <a:cubicBezTo>
                  <a:pt x="1174" y="29"/>
                  <a:pt x="1181" y="15"/>
                  <a:pt x="1189" y="0"/>
                </a:cubicBezTo>
                <a:cubicBezTo>
                  <a:pt x="1243" y="27"/>
                  <a:pt x="1296" y="54"/>
                  <a:pt x="1350" y="81"/>
                </a:cubicBezTo>
                <a:cubicBezTo>
                  <a:pt x="1323" y="135"/>
                  <a:pt x="1297" y="188"/>
                  <a:pt x="1269" y="242"/>
                </a:cubicBezTo>
                <a:cubicBezTo>
                  <a:pt x="1255" y="235"/>
                  <a:pt x="1241" y="229"/>
                  <a:pt x="1226" y="221"/>
                </a:cubicBezTo>
                <a:cubicBezTo>
                  <a:pt x="1238" y="197"/>
                  <a:pt x="1249" y="174"/>
                  <a:pt x="1262" y="148"/>
                </a:cubicBezTo>
                <a:cubicBezTo>
                  <a:pt x="1185" y="184"/>
                  <a:pt x="1114" y="225"/>
                  <a:pt x="1045" y="272"/>
                </a:cubicBezTo>
                <a:cubicBezTo>
                  <a:pt x="1064" y="288"/>
                  <a:pt x="1082" y="303"/>
                  <a:pt x="1102" y="319"/>
                </a:cubicBezTo>
                <a:cubicBezTo>
                  <a:pt x="1105" y="316"/>
                  <a:pt x="1107" y="312"/>
                  <a:pt x="1110" y="309"/>
                </a:cubicBezTo>
                <a:cubicBezTo>
                  <a:pt x="1134" y="274"/>
                  <a:pt x="1177" y="259"/>
                  <a:pt x="1216" y="271"/>
                </a:cubicBezTo>
                <a:cubicBezTo>
                  <a:pt x="1257" y="284"/>
                  <a:pt x="1284" y="320"/>
                  <a:pt x="1284" y="363"/>
                </a:cubicBezTo>
                <a:cubicBezTo>
                  <a:pt x="1284" y="445"/>
                  <a:pt x="1284" y="527"/>
                  <a:pt x="1284" y="609"/>
                </a:cubicBezTo>
                <a:cubicBezTo>
                  <a:pt x="1284" y="614"/>
                  <a:pt x="1284" y="620"/>
                  <a:pt x="1284" y="627"/>
                </a:cubicBezTo>
                <a:cubicBezTo>
                  <a:pt x="1317" y="627"/>
                  <a:pt x="1348" y="627"/>
                  <a:pt x="1379" y="627"/>
                </a:cubicBezTo>
                <a:cubicBezTo>
                  <a:pt x="1414" y="627"/>
                  <a:pt x="1441" y="648"/>
                  <a:pt x="1450" y="682"/>
                </a:cubicBezTo>
                <a:cubicBezTo>
                  <a:pt x="1452" y="687"/>
                  <a:pt x="1452" y="693"/>
                  <a:pt x="1452" y="699"/>
                </a:cubicBezTo>
                <a:cubicBezTo>
                  <a:pt x="1452" y="891"/>
                  <a:pt x="1452" y="1082"/>
                  <a:pt x="1452" y="1273"/>
                </a:cubicBezTo>
                <a:cubicBezTo>
                  <a:pt x="1452" y="1315"/>
                  <a:pt x="1421" y="1346"/>
                  <a:pt x="1379" y="1346"/>
                </a:cubicBezTo>
                <a:cubicBezTo>
                  <a:pt x="1258" y="1346"/>
                  <a:pt x="1137" y="1346"/>
                  <a:pt x="1016" y="1346"/>
                </a:cubicBezTo>
                <a:cubicBezTo>
                  <a:pt x="1007" y="1346"/>
                  <a:pt x="997" y="1349"/>
                  <a:pt x="989" y="1353"/>
                </a:cubicBezTo>
                <a:cubicBezTo>
                  <a:pt x="876" y="1419"/>
                  <a:pt x="753" y="1448"/>
                  <a:pt x="622" y="1441"/>
                </a:cubicBezTo>
                <a:cubicBezTo>
                  <a:pt x="554" y="1438"/>
                  <a:pt x="465" y="1417"/>
                  <a:pt x="413" y="1391"/>
                </a:cubicBezTo>
                <a:close/>
                <a:moveTo>
                  <a:pt x="1404" y="986"/>
                </a:moveTo>
                <a:cubicBezTo>
                  <a:pt x="1404" y="893"/>
                  <a:pt x="1404" y="799"/>
                  <a:pt x="1404" y="706"/>
                </a:cubicBezTo>
                <a:cubicBezTo>
                  <a:pt x="1404" y="684"/>
                  <a:pt x="1395" y="675"/>
                  <a:pt x="1373" y="675"/>
                </a:cubicBezTo>
                <a:cubicBezTo>
                  <a:pt x="1250" y="675"/>
                  <a:pt x="1127" y="675"/>
                  <a:pt x="1004" y="675"/>
                </a:cubicBezTo>
                <a:cubicBezTo>
                  <a:pt x="982" y="675"/>
                  <a:pt x="973" y="684"/>
                  <a:pt x="973" y="706"/>
                </a:cubicBezTo>
                <a:cubicBezTo>
                  <a:pt x="973" y="892"/>
                  <a:pt x="973" y="1077"/>
                  <a:pt x="973" y="1263"/>
                </a:cubicBezTo>
                <a:cubicBezTo>
                  <a:pt x="973" y="1291"/>
                  <a:pt x="981" y="1298"/>
                  <a:pt x="1009" y="1298"/>
                </a:cubicBezTo>
                <a:cubicBezTo>
                  <a:pt x="1129" y="1298"/>
                  <a:pt x="1249" y="1298"/>
                  <a:pt x="1370" y="1298"/>
                </a:cubicBezTo>
                <a:cubicBezTo>
                  <a:pt x="1396" y="1298"/>
                  <a:pt x="1404" y="1290"/>
                  <a:pt x="1404" y="1263"/>
                </a:cubicBezTo>
                <a:cubicBezTo>
                  <a:pt x="1404" y="1171"/>
                  <a:pt x="1404" y="1078"/>
                  <a:pt x="1404" y="986"/>
                </a:cubicBezTo>
                <a:close/>
                <a:moveTo>
                  <a:pt x="860" y="517"/>
                </a:moveTo>
                <a:cubicBezTo>
                  <a:pt x="865" y="510"/>
                  <a:pt x="869" y="505"/>
                  <a:pt x="873" y="501"/>
                </a:cubicBezTo>
                <a:cubicBezTo>
                  <a:pt x="896" y="477"/>
                  <a:pt x="896" y="477"/>
                  <a:pt x="884" y="447"/>
                </a:cubicBezTo>
                <a:cubicBezTo>
                  <a:pt x="858" y="381"/>
                  <a:pt x="832" y="316"/>
                  <a:pt x="805" y="250"/>
                </a:cubicBezTo>
                <a:cubicBezTo>
                  <a:pt x="802" y="241"/>
                  <a:pt x="803" y="235"/>
                  <a:pt x="810" y="228"/>
                </a:cubicBezTo>
                <a:cubicBezTo>
                  <a:pt x="830" y="210"/>
                  <a:pt x="848" y="190"/>
                  <a:pt x="867" y="171"/>
                </a:cubicBezTo>
                <a:cubicBezTo>
                  <a:pt x="892" y="145"/>
                  <a:pt x="909" y="114"/>
                  <a:pt x="918" y="79"/>
                </a:cubicBezTo>
                <a:cubicBezTo>
                  <a:pt x="920" y="71"/>
                  <a:pt x="921" y="63"/>
                  <a:pt x="923" y="54"/>
                </a:cubicBezTo>
                <a:cubicBezTo>
                  <a:pt x="884" y="59"/>
                  <a:pt x="851" y="72"/>
                  <a:pt x="824" y="95"/>
                </a:cubicBezTo>
                <a:cubicBezTo>
                  <a:pt x="798" y="117"/>
                  <a:pt x="775" y="141"/>
                  <a:pt x="752" y="165"/>
                </a:cubicBezTo>
                <a:cubicBezTo>
                  <a:pt x="742" y="174"/>
                  <a:pt x="735" y="175"/>
                  <a:pt x="723" y="170"/>
                </a:cubicBezTo>
                <a:cubicBezTo>
                  <a:pt x="656" y="142"/>
                  <a:pt x="588" y="115"/>
                  <a:pt x="520" y="89"/>
                </a:cubicBezTo>
                <a:cubicBezTo>
                  <a:pt x="511" y="86"/>
                  <a:pt x="499" y="86"/>
                  <a:pt x="492" y="90"/>
                </a:cubicBezTo>
                <a:cubicBezTo>
                  <a:pt x="481" y="96"/>
                  <a:pt x="472" y="108"/>
                  <a:pt x="462" y="118"/>
                </a:cubicBezTo>
                <a:cubicBezTo>
                  <a:pt x="535" y="158"/>
                  <a:pt x="606" y="198"/>
                  <a:pt x="681" y="240"/>
                </a:cubicBezTo>
                <a:cubicBezTo>
                  <a:pt x="674" y="244"/>
                  <a:pt x="669" y="247"/>
                  <a:pt x="665" y="251"/>
                </a:cubicBezTo>
                <a:cubicBezTo>
                  <a:pt x="611" y="304"/>
                  <a:pt x="557" y="358"/>
                  <a:pt x="503" y="413"/>
                </a:cubicBezTo>
                <a:cubicBezTo>
                  <a:pt x="500" y="416"/>
                  <a:pt x="495" y="421"/>
                  <a:pt x="495" y="426"/>
                </a:cubicBezTo>
                <a:cubicBezTo>
                  <a:pt x="494" y="444"/>
                  <a:pt x="494" y="463"/>
                  <a:pt x="494" y="483"/>
                </a:cubicBezTo>
                <a:cubicBezTo>
                  <a:pt x="511" y="483"/>
                  <a:pt x="526" y="483"/>
                  <a:pt x="542" y="483"/>
                </a:cubicBezTo>
                <a:cubicBezTo>
                  <a:pt x="551" y="484"/>
                  <a:pt x="558" y="481"/>
                  <a:pt x="565" y="474"/>
                </a:cubicBezTo>
                <a:cubicBezTo>
                  <a:pt x="619" y="419"/>
                  <a:pt x="673" y="366"/>
                  <a:pt x="727" y="312"/>
                </a:cubicBezTo>
                <a:cubicBezTo>
                  <a:pt x="731" y="308"/>
                  <a:pt x="734" y="304"/>
                  <a:pt x="739" y="300"/>
                </a:cubicBezTo>
                <a:cubicBezTo>
                  <a:pt x="779" y="372"/>
                  <a:pt x="818" y="442"/>
                  <a:pt x="860" y="517"/>
                </a:cubicBezTo>
                <a:close/>
                <a:moveTo>
                  <a:pt x="804" y="1376"/>
                </a:moveTo>
                <a:cubicBezTo>
                  <a:pt x="809" y="1348"/>
                  <a:pt x="805" y="1326"/>
                  <a:pt x="782" y="1308"/>
                </a:cubicBezTo>
                <a:cubicBezTo>
                  <a:pt x="771" y="1300"/>
                  <a:pt x="762" y="1289"/>
                  <a:pt x="752" y="1279"/>
                </a:cubicBezTo>
                <a:cubicBezTo>
                  <a:pt x="740" y="1266"/>
                  <a:pt x="733" y="1250"/>
                  <a:pt x="733" y="1232"/>
                </a:cubicBezTo>
                <a:cubicBezTo>
                  <a:pt x="734" y="1223"/>
                  <a:pt x="733" y="1215"/>
                  <a:pt x="733" y="1206"/>
                </a:cubicBezTo>
                <a:cubicBezTo>
                  <a:pt x="734" y="1162"/>
                  <a:pt x="760" y="1134"/>
                  <a:pt x="803" y="1130"/>
                </a:cubicBezTo>
                <a:cubicBezTo>
                  <a:pt x="820" y="1129"/>
                  <a:pt x="829" y="1120"/>
                  <a:pt x="829" y="1103"/>
                </a:cubicBezTo>
                <a:cubicBezTo>
                  <a:pt x="830" y="1082"/>
                  <a:pt x="830" y="1060"/>
                  <a:pt x="829" y="1038"/>
                </a:cubicBezTo>
                <a:cubicBezTo>
                  <a:pt x="829" y="1020"/>
                  <a:pt x="819" y="1011"/>
                  <a:pt x="802" y="1010"/>
                </a:cubicBezTo>
                <a:cubicBezTo>
                  <a:pt x="789" y="1010"/>
                  <a:pt x="775" y="1009"/>
                  <a:pt x="762" y="1011"/>
                </a:cubicBezTo>
                <a:cubicBezTo>
                  <a:pt x="751" y="1013"/>
                  <a:pt x="739" y="1016"/>
                  <a:pt x="732" y="1023"/>
                </a:cubicBezTo>
                <a:cubicBezTo>
                  <a:pt x="703" y="1051"/>
                  <a:pt x="674" y="1078"/>
                  <a:pt x="647" y="1108"/>
                </a:cubicBezTo>
                <a:cubicBezTo>
                  <a:pt x="619" y="1139"/>
                  <a:pt x="588" y="1161"/>
                  <a:pt x="543" y="1155"/>
                </a:cubicBezTo>
                <a:cubicBezTo>
                  <a:pt x="531" y="1153"/>
                  <a:pt x="520" y="1161"/>
                  <a:pt x="520" y="1173"/>
                </a:cubicBezTo>
                <a:cubicBezTo>
                  <a:pt x="518" y="1205"/>
                  <a:pt x="508" y="1239"/>
                  <a:pt x="542" y="1264"/>
                </a:cubicBezTo>
                <a:cubicBezTo>
                  <a:pt x="560" y="1278"/>
                  <a:pt x="567" y="1298"/>
                  <a:pt x="566" y="1321"/>
                </a:cubicBezTo>
                <a:cubicBezTo>
                  <a:pt x="565" y="1342"/>
                  <a:pt x="566" y="1363"/>
                  <a:pt x="566" y="1385"/>
                </a:cubicBezTo>
                <a:cubicBezTo>
                  <a:pt x="647" y="1399"/>
                  <a:pt x="726" y="1395"/>
                  <a:pt x="804" y="1376"/>
                </a:cubicBezTo>
                <a:close/>
                <a:moveTo>
                  <a:pt x="69" y="867"/>
                </a:moveTo>
                <a:cubicBezTo>
                  <a:pt x="69" y="873"/>
                  <a:pt x="69" y="877"/>
                  <a:pt x="69" y="881"/>
                </a:cubicBezTo>
                <a:cubicBezTo>
                  <a:pt x="80" y="950"/>
                  <a:pt x="102" y="1015"/>
                  <a:pt x="133" y="1078"/>
                </a:cubicBezTo>
                <a:cubicBezTo>
                  <a:pt x="145" y="1101"/>
                  <a:pt x="158" y="1109"/>
                  <a:pt x="184" y="1107"/>
                </a:cubicBezTo>
                <a:cubicBezTo>
                  <a:pt x="211" y="1104"/>
                  <a:pt x="229" y="1088"/>
                  <a:pt x="230" y="1060"/>
                </a:cubicBezTo>
                <a:cubicBezTo>
                  <a:pt x="231" y="1034"/>
                  <a:pt x="241" y="1013"/>
                  <a:pt x="259" y="995"/>
                </a:cubicBezTo>
                <a:cubicBezTo>
                  <a:pt x="276" y="978"/>
                  <a:pt x="293" y="961"/>
                  <a:pt x="310" y="944"/>
                </a:cubicBezTo>
                <a:cubicBezTo>
                  <a:pt x="332" y="921"/>
                  <a:pt x="333" y="885"/>
                  <a:pt x="311" y="862"/>
                </a:cubicBezTo>
                <a:cubicBezTo>
                  <a:pt x="304" y="854"/>
                  <a:pt x="296" y="847"/>
                  <a:pt x="289" y="839"/>
                </a:cubicBezTo>
                <a:cubicBezTo>
                  <a:pt x="266" y="818"/>
                  <a:pt x="243" y="818"/>
                  <a:pt x="220" y="839"/>
                </a:cubicBezTo>
                <a:cubicBezTo>
                  <a:pt x="201" y="858"/>
                  <a:pt x="179" y="867"/>
                  <a:pt x="152" y="867"/>
                </a:cubicBezTo>
                <a:cubicBezTo>
                  <a:pt x="124" y="866"/>
                  <a:pt x="97" y="867"/>
                  <a:pt x="69" y="867"/>
                </a:cubicBezTo>
                <a:close/>
                <a:moveTo>
                  <a:pt x="1141" y="626"/>
                </a:moveTo>
                <a:cubicBezTo>
                  <a:pt x="1174" y="626"/>
                  <a:pt x="1205" y="626"/>
                  <a:pt x="1237" y="626"/>
                </a:cubicBezTo>
                <a:cubicBezTo>
                  <a:pt x="1237" y="604"/>
                  <a:pt x="1237" y="584"/>
                  <a:pt x="1237" y="564"/>
                </a:cubicBezTo>
                <a:cubicBezTo>
                  <a:pt x="1237" y="498"/>
                  <a:pt x="1237" y="432"/>
                  <a:pt x="1236" y="366"/>
                </a:cubicBezTo>
                <a:cubicBezTo>
                  <a:pt x="1236" y="337"/>
                  <a:pt x="1215" y="315"/>
                  <a:pt x="1189" y="315"/>
                </a:cubicBezTo>
                <a:cubicBezTo>
                  <a:pt x="1162" y="315"/>
                  <a:pt x="1141" y="337"/>
                  <a:pt x="1141" y="366"/>
                </a:cubicBezTo>
                <a:cubicBezTo>
                  <a:pt x="1141" y="374"/>
                  <a:pt x="1141" y="382"/>
                  <a:pt x="1141" y="390"/>
                </a:cubicBezTo>
                <a:cubicBezTo>
                  <a:pt x="1141" y="468"/>
                  <a:pt x="1141" y="547"/>
                  <a:pt x="1141" y="626"/>
                </a:cubicBezTo>
                <a:close/>
                <a:moveTo>
                  <a:pt x="456" y="657"/>
                </a:moveTo>
                <a:cubicBezTo>
                  <a:pt x="466" y="646"/>
                  <a:pt x="473" y="637"/>
                  <a:pt x="481" y="630"/>
                </a:cubicBezTo>
                <a:cubicBezTo>
                  <a:pt x="488" y="623"/>
                  <a:pt x="489" y="618"/>
                  <a:pt x="485" y="610"/>
                </a:cubicBezTo>
                <a:cubicBezTo>
                  <a:pt x="475" y="585"/>
                  <a:pt x="465" y="560"/>
                  <a:pt x="455" y="536"/>
                </a:cubicBezTo>
                <a:cubicBezTo>
                  <a:pt x="453" y="531"/>
                  <a:pt x="448" y="525"/>
                  <a:pt x="444" y="523"/>
                </a:cubicBezTo>
                <a:cubicBezTo>
                  <a:pt x="417" y="512"/>
                  <a:pt x="391" y="501"/>
                  <a:pt x="364" y="491"/>
                </a:cubicBezTo>
                <a:cubicBezTo>
                  <a:pt x="360" y="490"/>
                  <a:pt x="354" y="491"/>
                  <a:pt x="351" y="493"/>
                </a:cubicBezTo>
                <a:cubicBezTo>
                  <a:pt x="341" y="501"/>
                  <a:pt x="331" y="510"/>
                  <a:pt x="320" y="521"/>
                </a:cubicBezTo>
                <a:cubicBezTo>
                  <a:pt x="327" y="524"/>
                  <a:pt x="331" y="526"/>
                  <a:pt x="335" y="528"/>
                </a:cubicBezTo>
                <a:cubicBezTo>
                  <a:pt x="358" y="537"/>
                  <a:pt x="382" y="545"/>
                  <a:pt x="404" y="556"/>
                </a:cubicBezTo>
                <a:cubicBezTo>
                  <a:pt x="411" y="559"/>
                  <a:pt x="418" y="566"/>
                  <a:pt x="422" y="573"/>
                </a:cubicBezTo>
                <a:cubicBezTo>
                  <a:pt x="433" y="599"/>
                  <a:pt x="443" y="626"/>
                  <a:pt x="456" y="657"/>
                </a:cubicBezTo>
                <a:close/>
                <a:moveTo>
                  <a:pt x="73" y="675"/>
                </a:moveTo>
                <a:cubicBezTo>
                  <a:pt x="103" y="675"/>
                  <a:pt x="129" y="676"/>
                  <a:pt x="155" y="675"/>
                </a:cubicBezTo>
                <a:cubicBezTo>
                  <a:pt x="178" y="674"/>
                  <a:pt x="191" y="649"/>
                  <a:pt x="177" y="633"/>
                </a:cubicBezTo>
                <a:cubicBezTo>
                  <a:pt x="156" y="610"/>
                  <a:pt x="132" y="589"/>
                  <a:pt x="107" y="565"/>
                </a:cubicBezTo>
                <a:cubicBezTo>
                  <a:pt x="96" y="601"/>
                  <a:pt x="85" y="637"/>
                  <a:pt x="73" y="675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" name="Freeform 38">
            <a:extLst>
              <a:ext uri="{FF2B5EF4-FFF2-40B4-BE49-F238E27FC236}">
                <a16:creationId xmlns:a16="http://schemas.microsoft.com/office/drawing/2014/main" id="{CD1513A0-080B-4BB6-B793-17DDC0306B5C}"/>
              </a:ext>
            </a:extLst>
          </p:cNvPr>
          <p:cNvSpPr/>
          <p:nvPr/>
        </p:nvSpPr>
        <p:spPr bwMode="auto">
          <a:xfrm>
            <a:off x="7970838" y="3375026"/>
            <a:ext cx="1420813" cy="2998788"/>
          </a:xfrm>
          <a:custGeom>
            <a:avLst/>
            <a:gdLst>
              <a:gd name="T0" fmla="*/ 412 w 449"/>
              <a:gd name="T1" fmla="*/ 0 h 948"/>
              <a:gd name="T2" fmla="*/ 449 w 449"/>
              <a:gd name="T3" fmla="*/ 32 h 948"/>
              <a:gd name="T4" fmla="*/ 48 w 449"/>
              <a:gd name="T5" fmla="*/ 948 h 948"/>
              <a:gd name="T6" fmla="*/ 0 w 449"/>
              <a:gd name="T7" fmla="*/ 942 h 948"/>
              <a:gd name="T8" fmla="*/ 412 w 449"/>
              <a:gd name="T9" fmla="*/ 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9" h="947">
                <a:moveTo>
                  <a:pt x="412" y="0"/>
                </a:moveTo>
                <a:cubicBezTo>
                  <a:pt x="425" y="11"/>
                  <a:pt x="436" y="22"/>
                  <a:pt x="449" y="32"/>
                </a:cubicBezTo>
                <a:cubicBezTo>
                  <a:pt x="218" y="295"/>
                  <a:pt x="86" y="600"/>
                  <a:pt x="48" y="948"/>
                </a:cubicBezTo>
                <a:cubicBezTo>
                  <a:pt x="31" y="946"/>
                  <a:pt x="16" y="944"/>
                  <a:pt x="0" y="942"/>
                </a:cubicBezTo>
                <a:cubicBezTo>
                  <a:pt x="39" y="584"/>
                  <a:pt x="175" y="271"/>
                  <a:pt x="412" y="0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" name="Freeform 39">
            <a:extLst>
              <a:ext uri="{FF2B5EF4-FFF2-40B4-BE49-F238E27FC236}">
                <a16:creationId xmlns:a16="http://schemas.microsoft.com/office/drawing/2014/main" id="{B94C879C-9CA8-41C4-A946-C15E98F2ACE5}"/>
              </a:ext>
            </a:extLst>
          </p:cNvPr>
          <p:cNvSpPr>
            <a:spLocks noEditPoints="1"/>
          </p:cNvSpPr>
          <p:nvPr/>
        </p:nvSpPr>
        <p:spPr bwMode="auto">
          <a:xfrm>
            <a:off x="8948738" y="4013201"/>
            <a:ext cx="838200" cy="687388"/>
          </a:xfrm>
          <a:custGeom>
            <a:avLst/>
            <a:gdLst>
              <a:gd name="T0" fmla="*/ 170 w 265"/>
              <a:gd name="T1" fmla="*/ 0 h 217"/>
              <a:gd name="T2" fmla="*/ 218 w 265"/>
              <a:gd name="T3" fmla="*/ 0 h 217"/>
              <a:gd name="T4" fmla="*/ 265 w 265"/>
              <a:gd name="T5" fmla="*/ 47 h 217"/>
              <a:gd name="T6" fmla="*/ 265 w 265"/>
              <a:gd name="T7" fmla="*/ 121 h 217"/>
              <a:gd name="T8" fmla="*/ 219 w 265"/>
              <a:gd name="T9" fmla="*/ 167 h 217"/>
              <a:gd name="T10" fmla="*/ 151 w 265"/>
              <a:gd name="T11" fmla="*/ 196 h 217"/>
              <a:gd name="T12" fmla="*/ 105 w 265"/>
              <a:gd name="T13" fmla="*/ 216 h 217"/>
              <a:gd name="T14" fmla="*/ 51 w 265"/>
              <a:gd name="T15" fmla="*/ 215 h 217"/>
              <a:gd name="T16" fmla="*/ 1 w 265"/>
              <a:gd name="T17" fmla="*/ 167 h 217"/>
              <a:gd name="T18" fmla="*/ 24 w 265"/>
              <a:gd name="T19" fmla="*/ 110 h 217"/>
              <a:gd name="T20" fmla="*/ 54 w 265"/>
              <a:gd name="T21" fmla="*/ 81 h 217"/>
              <a:gd name="T22" fmla="*/ 74 w 265"/>
              <a:gd name="T23" fmla="*/ 40 h 217"/>
              <a:gd name="T24" fmla="*/ 117 w 265"/>
              <a:gd name="T25" fmla="*/ 0 h 217"/>
              <a:gd name="T26" fmla="*/ 120 w 265"/>
              <a:gd name="T27" fmla="*/ 0 h 217"/>
              <a:gd name="T28" fmla="*/ 170 w 265"/>
              <a:gd name="T29" fmla="*/ 0 h 217"/>
              <a:gd name="T30" fmla="*/ 170 w 265"/>
              <a:gd name="T31" fmla="*/ 0 h 217"/>
              <a:gd name="T32" fmla="*/ 46 w 265"/>
              <a:gd name="T33" fmla="*/ 168 h 217"/>
              <a:gd name="T34" fmla="*/ 67 w 265"/>
              <a:gd name="T35" fmla="*/ 168 h 217"/>
              <a:gd name="T36" fmla="*/ 142 w 265"/>
              <a:gd name="T37" fmla="*/ 137 h 217"/>
              <a:gd name="T38" fmla="*/ 184 w 265"/>
              <a:gd name="T39" fmla="*/ 120 h 217"/>
              <a:gd name="T40" fmla="*/ 217 w 265"/>
              <a:gd name="T41" fmla="*/ 120 h 217"/>
              <a:gd name="T42" fmla="*/ 217 w 265"/>
              <a:gd name="T43" fmla="*/ 49 h 217"/>
              <a:gd name="T44" fmla="*/ 121 w 265"/>
              <a:gd name="T45" fmla="*/ 49 h 217"/>
              <a:gd name="T46" fmla="*/ 95 w 265"/>
              <a:gd name="T47" fmla="*/ 109 h 217"/>
              <a:gd name="T48" fmla="*/ 57 w 265"/>
              <a:gd name="T49" fmla="*/ 147 h 217"/>
              <a:gd name="T50" fmla="*/ 46 w 265"/>
              <a:gd name="T51" fmla="*/ 168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65" h="216">
                <a:moveTo>
                  <a:pt x="170" y="0"/>
                </a:moveTo>
                <a:cubicBezTo>
                  <a:pt x="186" y="0"/>
                  <a:pt x="202" y="0"/>
                  <a:pt x="218" y="0"/>
                </a:cubicBezTo>
                <a:cubicBezTo>
                  <a:pt x="245" y="0"/>
                  <a:pt x="265" y="20"/>
                  <a:pt x="265" y="47"/>
                </a:cubicBezTo>
                <a:cubicBezTo>
                  <a:pt x="265" y="72"/>
                  <a:pt x="265" y="96"/>
                  <a:pt x="265" y="121"/>
                </a:cubicBezTo>
                <a:cubicBezTo>
                  <a:pt x="265" y="147"/>
                  <a:pt x="244" y="170"/>
                  <a:pt x="219" y="167"/>
                </a:cubicBezTo>
                <a:cubicBezTo>
                  <a:pt x="190" y="164"/>
                  <a:pt x="168" y="173"/>
                  <a:pt x="151" y="196"/>
                </a:cubicBezTo>
                <a:cubicBezTo>
                  <a:pt x="140" y="211"/>
                  <a:pt x="124" y="217"/>
                  <a:pt x="105" y="216"/>
                </a:cubicBezTo>
                <a:cubicBezTo>
                  <a:pt x="87" y="215"/>
                  <a:pt x="69" y="216"/>
                  <a:pt x="51" y="215"/>
                </a:cubicBezTo>
                <a:cubicBezTo>
                  <a:pt x="22" y="215"/>
                  <a:pt x="3" y="195"/>
                  <a:pt x="1" y="167"/>
                </a:cubicBezTo>
                <a:cubicBezTo>
                  <a:pt x="0" y="144"/>
                  <a:pt x="7" y="125"/>
                  <a:pt x="24" y="110"/>
                </a:cubicBezTo>
                <a:cubicBezTo>
                  <a:pt x="35" y="101"/>
                  <a:pt x="44" y="90"/>
                  <a:pt x="54" y="81"/>
                </a:cubicBezTo>
                <a:cubicBezTo>
                  <a:pt x="66" y="70"/>
                  <a:pt x="75" y="59"/>
                  <a:pt x="74" y="40"/>
                </a:cubicBezTo>
                <a:cubicBezTo>
                  <a:pt x="74" y="19"/>
                  <a:pt x="96" y="1"/>
                  <a:pt x="117" y="0"/>
                </a:cubicBezTo>
                <a:cubicBezTo>
                  <a:pt x="118" y="0"/>
                  <a:pt x="119" y="0"/>
                  <a:pt x="120" y="0"/>
                </a:cubicBezTo>
                <a:cubicBezTo>
                  <a:pt x="137" y="0"/>
                  <a:pt x="153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lose/>
                <a:moveTo>
                  <a:pt x="46" y="168"/>
                </a:moveTo>
                <a:cubicBezTo>
                  <a:pt x="56" y="168"/>
                  <a:pt x="62" y="167"/>
                  <a:pt x="67" y="168"/>
                </a:cubicBezTo>
                <a:cubicBezTo>
                  <a:pt x="99" y="173"/>
                  <a:pt x="123" y="163"/>
                  <a:pt x="142" y="137"/>
                </a:cubicBezTo>
                <a:cubicBezTo>
                  <a:pt x="152" y="123"/>
                  <a:pt x="167" y="118"/>
                  <a:pt x="184" y="120"/>
                </a:cubicBezTo>
                <a:cubicBezTo>
                  <a:pt x="195" y="120"/>
                  <a:pt x="206" y="120"/>
                  <a:pt x="217" y="120"/>
                </a:cubicBezTo>
                <a:cubicBezTo>
                  <a:pt x="217" y="95"/>
                  <a:pt x="217" y="72"/>
                  <a:pt x="217" y="49"/>
                </a:cubicBezTo>
                <a:cubicBezTo>
                  <a:pt x="185" y="49"/>
                  <a:pt x="154" y="49"/>
                  <a:pt x="121" y="49"/>
                </a:cubicBezTo>
                <a:cubicBezTo>
                  <a:pt x="126" y="76"/>
                  <a:pt x="112" y="93"/>
                  <a:pt x="95" y="109"/>
                </a:cubicBezTo>
                <a:cubicBezTo>
                  <a:pt x="81" y="121"/>
                  <a:pt x="69" y="134"/>
                  <a:pt x="57" y="147"/>
                </a:cubicBezTo>
                <a:cubicBezTo>
                  <a:pt x="52" y="152"/>
                  <a:pt x="51" y="159"/>
                  <a:pt x="46" y="168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" name="Freeform 40">
            <a:extLst>
              <a:ext uri="{FF2B5EF4-FFF2-40B4-BE49-F238E27FC236}">
                <a16:creationId xmlns:a16="http://schemas.microsoft.com/office/drawing/2014/main" id="{441F39E3-B5CB-4E83-80D1-3F6AE6100507}"/>
              </a:ext>
            </a:extLst>
          </p:cNvPr>
          <p:cNvSpPr/>
          <p:nvPr/>
        </p:nvSpPr>
        <p:spPr bwMode="auto">
          <a:xfrm>
            <a:off x="10242551" y="6215063"/>
            <a:ext cx="225425" cy="146050"/>
          </a:xfrm>
          <a:custGeom>
            <a:avLst/>
            <a:gdLst>
              <a:gd name="T0" fmla="*/ 0 w 71"/>
              <a:gd name="T1" fmla="*/ 46 h 46"/>
              <a:gd name="T2" fmla="*/ 0 w 71"/>
              <a:gd name="T3" fmla="*/ 0 h 46"/>
              <a:gd name="T4" fmla="*/ 71 w 71"/>
              <a:gd name="T5" fmla="*/ 0 h 46"/>
              <a:gd name="T6" fmla="*/ 71 w 71"/>
              <a:gd name="T7" fmla="*/ 46 h 46"/>
              <a:gd name="T8" fmla="*/ 0 w 71"/>
              <a:gd name="T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" h="46">
                <a:moveTo>
                  <a:pt x="0" y="46"/>
                </a:moveTo>
                <a:cubicBezTo>
                  <a:pt x="0" y="30"/>
                  <a:pt x="0" y="16"/>
                  <a:pt x="0" y="0"/>
                </a:cubicBezTo>
                <a:cubicBezTo>
                  <a:pt x="23" y="0"/>
                  <a:pt x="46" y="0"/>
                  <a:pt x="71" y="0"/>
                </a:cubicBezTo>
                <a:cubicBezTo>
                  <a:pt x="71" y="15"/>
                  <a:pt x="71" y="30"/>
                  <a:pt x="71" y="46"/>
                </a:cubicBezTo>
                <a:cubicBezTo>
                  <a:pt x="48" y="46"/>
                  <a:pt x="25" y="46"/>
                  <a:pt x="0" y="46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" name="Freeform 41">
            <a:extLst>
              <a:ext uri="{FF2B5EF4-FFF2-40B4-BE49-F238E27FC236}">
                <a16:creationId xmlns:a16="http://schemas.microsoft.com/office/drawing/2014/main" id="{38AF91C9-C098-47A9-A862-CB80A1005712}"/>
              </a:ext>
            </a:extLst>
          </p:cNvPr>
          <p:cNvSpPr/>
          <p:nvPr/>
        </p:nvSpPr>
        <p:spPr bwMode="auto">
          <a:xfrm>
            <a:off x="11153776" y="6215063"/>
            <a:ext cx="220663" cy="146050"/>
          </a:xfrm>
          <a:custGeom>
            <a:avLst/>
            <a:gdLst>
              <a:gd name="T0" fmla="*/ 70 w 70"/>
              <a:gd name="T1" fmla="*/ 46 h 46"/>
              <a:gd name="T2" fmla="*/ 0 w 70"/>
              <a:gd name="T3" fmla="*/ 46 h 46"/>
              <a:gd name="T4" fmla="*/ 0 w 70"/>
              <a:gd name="T5" fmla="*/ 0 h 46"/>
              <a:gd name="T6" fmla="*/ 70 w 70"/>
              <a:gd name="T7" fmla="*/ 0 h 46"/>
              <a:gd name="T8" fmla="*/ 70 w 70"/>
              <a:gd name="T9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46">
                <a:moveTo>
                  <a:pt x="70" y="46"/>
                </a:moveTo>
                <a:cubicBezTo>
                  <a:pt x="47" y="46"/>
                  <a:pt x="24" y="46"/>
                  <a:pt x="0" y="46"/>
                </a:cubicBezTo>
                <a:cubicBezTo>
                  <a:pt x="0" y="31"/>
                  <a:pt x="0" y="15"/>
                  <a:pt x="0" y="0"/>
                </a:cubicBezTo>
                <a:cubicBezTo>
                  <a:pt x="23" y="0"/>
                  <a:pt x="46" y="0"/>
                  <a:pt x="70" y="0"/>
                </a:cubicBezTo>
                <a:cubicBezTo>
                  <a:pt x="70" y="14"/>
                  <a:pt x="70" y="30"/>
                  <a:pt x="70" y="46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" name="Freeform 42">
            <a:extLst>
              <a:ext uri="{FF2B5EF4-FFF2-40B4-BE49-F238E27FC236}">
                <a16:creationId xmlns:a16="http://schemas.microsoft.com/office/drawing/2014/main" id="{28054625-8CDB-49F1-83D9-A70D51A3864C}"/>
              </a:ext>
            </a:extLst>
          </p:cNvPr>
          <p:cNvSpPr/>
          <p:nvPr/>
        </p:nvSpPr>
        <p:spPr bwMode="auto">
          <a:xfrm>
            <a:off x="10321926" y="4092576"/>
            <a:ext cx="146050" cy="1660525"/>
          </a:xfrm>
          <a:custGeom>
            <a:avLst/>
            <a:gdLst>
              <a:gd name="T0" fmla="*/ 46 w 46"/>
              <a:gd name="T1" fmla="*/ 0 h 525"/>
              <a:gd name="T2" fmla="*/ 46 w 46"/>
              <a:gd name="T3" fmla="*/ 525 h 525"/>
              <a:gd name="T4" fmla="*/ 0 w 46"/>
              <a:gd name="T5" fmla="*/ 525 h 525"/>
              <a:gd name="T6" fmla="*/ 0 w 46"/>
              <a:gd name="T7" fmla="*/ 0 h 525"/>
              <a:gd name="T8" fmla="*/ 46 w 46"/>
              <a:gd name="T9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25">
                <a:moveTo>
                  <a:pt x="46" y="0"/>
                </a:moveTo>
                <a:cubicBezTo>
                  <a:pt x="46" y="175"/>
                  <a:pt x="46" y="349"/>
                  <a:pt x="46" y="525"/>
                </a:cubicBezTo>
                <a:cubicBezTo>
                  <a:pt x="31" y="525"/>
                  <a:pt x="16" y="525"/>
                  <a:pt x="0" y="525"/>
                </a:cubicBezTo>
                <a:cubicBezTo>
                  <a:pt x="0" y="350"/>
                  <a:pt x="0" y="175"/>
                  <a:pt x="0" y="0"/>
                </a:cubicBezTo>
                <a:cubicBezTo>
                  <a:pt x="15" y="0"/>
                  <a:pt x="30" y="0"/>
                  <a:pt x="46" y="0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" name="Freeform 43">
            <a:extLst>
              <a:ext uri="{FF2B5EF4-FFF2-40B4-BE49-F238E27FC236}">
                <a16:creationId xmlns:a16="http://schemas.microsoft.com/office/drawing/2014/main" id="{C3DBBC95-B521-4540-9BA4-B7191D2F6B28}"/>
              </a:ext>
            </a:extLst>
          </p:cNvPr>
          <p:cNvSpPr/>
          <p:nvPr/>
        </p:nvSpPr>
        <p:spPr bwMode="auto">
          <a:xfrm>
            <a:off x="10701338" y="4092576"/>
            <a:ext cx="142875" cy="1660525"/>
          </a:xfrm>
          <a:custGeom>
            <a:avLst/>
            <a:gdLst>
              <a:gd name="T0" fmla="*/ 45 w 45"/>
              <a:gd name="T1" fmla="*/ 525 h 525"/>
              <a:gd name="T2" fmla="*/ 0 w 45"/>
              <a:gd name="T3" fmla="*/ 525 h 525"/>
              <a:gd name="T4" fmla="*/ 0 w 45"/>
              <a:gd name="T5" fmla="*/ 0 h 525"/>
              <a:gd name="T6" fmla="*/ 45 w 45"/>
              <a:gd name="T7" fmla="*/ 0 h 525"/>
              <a:gd name="T8" fmla="*/ 45 w 45"/>
              <a:gd name="T9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525">
                <a:moveTo>
                  <a:pt x="45" y="525"/>
                </a:moveTo>
                <a:cubicBezTo>
                  <a:pt x="30" y="525"/>
                  <a:pt x="15" y="525"/>
                  <a:pt x="0" y="525"/>
                </a:cubicBezTo>
                <a:cubicBezTo>
                  <a:pt x="0" y="350"/>
                  <a:pt x="0" y="175"/>
                  <a:pt x="0" y="0"/>
                </a:cubicBezTo>
                <a:cubicBezTo>
                  <a:pt x="15" y="0"/>
                  <a:pt x="29" y="0"/>
                  <a:pt x="45" y="0"/>
                </a:cubicBezTo>
                <a:cubicBezTo>
                  <a:pt x="45" y="174"/>
                  <a:pt x="45" y="349"/>
                  <a:pt x="45" y="525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" name="Freeform 44">
            <a:extLst>
              <a:ext uri="{FF2B5EF4-FFF2-40B4-BE49-F238E27FC236}">
                <a16:creationId xmlns:a16="http://schemas.microsoft.com/office/drawing/2014/main" id="{9343EEFC-893C-4E39-9E8D-8868438A7F27}"/>
              </a:ext>
            </a:extLst>
          </p:cNvPr>
          <p:cNvSpPr/>
          <p:nvPr/>
        </p:nvSpPr>
        <p:spPr bwMode="auto">
          <a:xfrm>
            <a:off x="11077576" y="4092576"/>
            <a:ext cx="146050" cy="1660525"/>
          </a:xfrm>
          <a:custGeom>
            <a:avLst/>
            <a:gdLst>
              <a:gd name="T0" fmla="*/ 46 w 46"/>
              <a:gd name="T1" fmla="*/ 525 h 525"/>
              <a:gd name="T2" fmla="*/ 0 w 46"/>
              <a:gd name="T3" fmla="*/ 525 h 525"/>
              <a:gd name="T4" fmla="*/ 0 w 46"/>
              <a:gd name="T5" fmla="*/ 0 h 525"/>
              <a:gd name="T6" fmla="*/ 46 w 46"/>
              <a:gd name="T7" fmla="*/ 0 h 525"/>
              <a:gd name="T8" fmla="*/ 46 w 46"/>
              <a:gd name="T9" fmla="*/ 525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525">
                <a:moveTo>
                  <a:pt x="46" y="525"/>
                </a:moveTo>
                <a:cubicBezTo>
                  <a:pt x="30" y="525"/>
                  <a:pt x="16" y="525"/>
                  <a:pt x="0" y="525"/>
                </a:cubicBezTo>
                <a:cubicBezTo>
                  <a:pt x="0" y="350"/>
                  <a:pt x="0" y="176"/>
                  <a:pt x="0" y="0"/>
                </a:cubicBezTo>
                <a:cubicBezTo>
                  <a:pt x="15" y="0"/>
                  <a:pt x="30" y="0"/>
                  <a:pt x="46" y="0"/>
                </a:cubicBezTo>
                <a:cubicBezTo>
                  <a:pt x="46" y="174"/>
                  <a:pt x="46" y="349"/>
                  <a:pt x="46" y="525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2" name="Freeform 48">
            <a:extLst>
              <a:ext uri="{FF2B5EF4-FFF2-40B4-BE49-F238E27FC236}">
                <a16:creationId xmlns:a16="http://schemas.microsoft.com/office/drawing/2014/main" id="{C176746D-C28D-4227-BA90-EEDD98227131}"/>
              </a:ext>
            </a:extLst>
          </p:cNvPr>
          <p:cNvSpPr/>
          <p:nvPr/>
        </p:nvSpPr>
        <p:spPr bwMode="auto">
          <a:xfrm>
            <a:off x="4344988" y="890587"/>
            <a:ext cx="1998663" cy="2152650"/>
          </a:xfrm>
          <a:custGeom>
            <a:avLst/>
            <a:gdLst>
              <a:gd name="T0" fmla="*/ 702 w 852"/>
              <a:gd name="T1" fmla="*/ 312 h 917"/>
              <a:gd name="T2" fmla="*/ 769 w 852"/>
              <a:gd name="T3" fmla="*/ 265 h 917"/>
              <a:gd name="T4" fmla="*/ 692 w 852"/>
              <a:gd name="T5" fmla="*/ 256 h 917"/>
              <a:gd name="T6" fmla="*/ 684 w 852"/>
              <a:gd name="T7" fmla="*/ 322 h 917"/>
              <a:gd name="T8" fmla="*/ 606 w 852"/>
              <a:gd name="T9" fmla="*/ 425 h 917"/>
              <a:gd name="T10" fmla="*/ 673 w 852"/>
              <a:gd name="T11" fmla="*/ 518 h 917"/>
              <a:gd name="T12" fmla="*/ 646 w 852"/>
              <a:gd name="T13" fmla="*/ 631 h 917"/>
              <a:gd name="T14" fmla="*/ 567 w 852"/>
              <a:gd name="T15" fmla="*/ 628 h 917"/>
              <a:gd name="T16" fmla="*/ 425 w 852"/>
              <a:gd name="T17" fmla="*/ 658 h 917"/>
              <a:gd name="T18" fmla="*/ 387 w 852"/>
              <a:gd name="T19" fmla="*/ 901 h 917"/>
              <a:gd name="T20" fmla="*/ 110 w 852"/>
              <a:gd name="T21" fmla="*/ 763 h 917"/>
              <a:gd name="T22" fmla="*/ 107 w 852"/>
              <a:gd name="T23" fmla="*/ 734 h 917"/>
              <a:gd name="T24" fmla="*/ 267 w 852"/>
              <a:gd name="T25" fmla="*/ 773 h 917"/>
              <a:gd name="T26" fmla="*/ 331 w 852"/>
              <a:gd name="T27" fmla="*/ 838 h 917"/>
              <a:gd name="T28" fmla="*/ 362 w 852"/>
              <a:gd name="T29" fmla="*/ 877 h 917"/>
              <a:gd name="T30" fmla="*/ 286 w 852"/>
              <a:gd name="T31" fmla="*/ 779 h 917"/>
              <a:gd name="T32" fmla="*/ 148 w 852"/>
              <a:gd name="T33" fmla="*/ 721 h 917"/>
              <a:gd name="T34" fmla="*/ 25 w 852"/>
              <a:gd name="T35" fmla="*/ 602 h 917"/>
              <a:gd name="T36" fmla="*/ 159 w 852"/>
              <a:gd name="T37" fmla="*/ 402 h 917"/>
              <a:gd name="T38" fmla="*/ 163 w 852"/>
              <a:gd name="T39" fmla="*/ 326 h 917"/>
              <a:gd name="T40" fmla="*/ 98 w 852"/>
              <a:gd name="T41" fmla="*/ 436 h 917"/>
              <a:gd name="T42" fmla="*/ 10 w 852"/>
              <a:gd name="T43" fmla="*/ 508 h 917"/>
              <a:gd name="T44" fmla="*/ 44 w 852"/>
              <a:gd name="T45" fmla="*/ 290 h 917"/>
              <a:gd name="T46" fmla="*/ 68 w 852"/>
              <a:gd name="T47" fmla="*/ 318 h 917"/>
              <a:gd name="T48" fmla="*/ 122 w 852"/>
              <a:gd name="T49" fmla="*/ 291 h 917"/>
              <a:gd name="T50" fmla="*/ 198 w 852"/>
              <a:gd name="T51" fmla="*/ 196 h 917"/>
              <a:gd name="T52" fmla="*/ 286 w 852"/>
              <a:gd name="T53" fmla="*/ 322 h 917"/>
              <a:gd name="T54" fmla="*/ 292 w 852"/>
              <a:gd name="T55" fmla="*/ 145 h 917"/>
              <a:gd name="T56" fmla="*/ 391 w 852"/>
              <a:gd name="T57" fmla="*/ 24 h 917"/>
              <a:gd name="T58" fmla="*/ 623 w 852"/>
              <a:gd name="T59" fmla="*/ 51 h 917"/>
              <a:gd name="T60" fmla="*/ 469 w 852"/>
              <a:gd name="T61" fmla="*/ 162 h 917"/>
              <a:gd name="T62" fmla="*/ 541 w 852"/>
              <a:gd name="T63" fmla="*/ 334 h 917"/>
              <a:gd name="T64" fmla="*/ 331 w 852"/>
              <a:gd name="T65" fmla="*/ 326 h 917"/>
              <a:gd name="T66" fmla="*/ 312 w 852"/>
              <a:gd name="T67" fmla="*/ 570 h 917"/>
              <a:gd name="T68" fmla="*/ 443 w 852"/>
              <a:gd name="T69" fmla="*/ 631 h 917"/>
              <a:gd name="T70" fmla="*/ 439 w 852"/>
              <a:gd name="T71" fmla="*/ 596 h 917"/>
              <a:gd name="T72" fmla="*/ 275 w 852"/>
              <a:gd name="T73" fmla="*/ 519 h 917"/>
              <a:gd name="T74" fmla="*/ 476 w 852"/>
              <a:gd name="T75" fmla="*/ 327 h 917"/>
              <a:gd name="T76" fmla="*/ 569 w 852"/>
              <a:gd name="T77" fmla="*/ 268 h 917"/>
              <a:gd name="T78" fmla="*/ 492 w 852"/>
              <a:gd name="T79" fmla="*/ 148 h 917"/>
              <a:gd name="T80" fmla="*/ 633 w 852"/>
              <a:gd name="T81" fmla="*/ 69 h 917"/>
              <a:gd name="T82" fmla="*/ 848 w 852"/>
              <a:gd name="T83" fmla="*/ 215 h 917"/>
              <a:gd name="T84" fmla="*/ 822 w 852"/>
              <a:gd name="T85" fmla="*/ 281 h 917"/>
              <a:gd name="T86" fmla="*/ 848 w 852"/>
              <a:gd name="T87" fmla="*/ 386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2" h="917">
                <a:moveTo>
                  <a:pt x="848" y="386"/>
                </a:moveTo>
                <a:cubicBezTo>
                  <a:pt x="799" y="386"/>
                  <a:pt x="751" y="386"/>
                  <a:pt x="702" y="386"/>
                </a:cubicBezTo>
                <a:cubicBezTo>
                  <a:pt x="702" y="361"/>
                  <a:pt x="702" y="337"/>
                  <a:pt x="702" y="312"/>
                </a:cubicBezTo>
                <a:cubicBezTo>
                  <a:pt x="706" y="312"/>
                  <a:pt x="708" y="313"/>
                  <a:pt x="711" y="314"/>
                </a:cubicBezTo>
                <a:cubicBezTo>
                  <a:pt x="714" y="314"/>
                  <a:pt x="717" y="315"/>
                  <a:pt x="721" y="314"/>
                </a:cubicBezTo>
                <a:cubicBezTo>
                  <a:pt x="740" y="313"/>
                  <a:pt x="768" y="285"/>
                  <a:pt x="769" y="265"/>
                </a:cubicBezTo>
                <a:cubicBezTo>
                  <a:pt x="770" y="252"/>
                  <a:pt x="763" y="238"/>
                  <a:pt x="751" y="232"/>
                </a:cubicBezTo>
                <a:cubicBezTo>
                  <a:pt x="737" y="225"/>
                  <a:pt x="723" y="227"/>
                  <a:pt x="711" y="237"/>
                </a:cubicBezTo>
                <a:cubicBezTo>
                  <a:pt x="704" y="243"/>
                  <a:pt x="698" y="249"/>
                  <a:pt x="692" y="256"/>
                </a:cubicBezTo>
                <a:cubicBezTo>
                  <a:pt x="682" y="267"/>
                  <a:pt x="680" y="280"/>
                  <a:pt x="686" y="294"/>
                </a:cubicBezTo>
                <a:cubicBezTo>
                  <a:pt x="687" y="297"/>
                  <a:pt x="687" y="301"/>
                  <a:pt x="686" y="304"/>
                </a:cubicBezTo>
                <a:cubicBezTo>
                  <a:pt x="686" y="310"/>
                  <a:pt x="685" y="316"/>
                  <a:pt x="684" y="322"/>
                </a:cubicBezTo>
                <a:cubicBezTo>
                  <a:pt x="684" y="343"/>
                  <a:pt x="684" y="364"/>
                  <a:pt x="684" y="386"/>
                </a:cubicBezTo>
                <a:cubicBezTo>
                  <a:pt x="671" y="386"/>
                  <a:pt x="658" y="387"/>
                  <a:pt x="645" y="386"/>
                </a:cubicBezTo>
                <a:cubicBezTo>
                  <a:pt x="616" y="384"/>
                  <a:pt x="604" y="394"/>
                  <a:pt x="606" y="425"/>
                </a:cubicBezTo>
                <a:cubicBezTo>
                  <a:pt x="607" y="447"/>
                  <a:pt x="606" y="469"/>
                  <a:pt x="606" y="491"/>
                </a:cubicBezTo>
                <a:cubicBezTo>
                  <a:pt x="606" y="508"/>
                  <a:pt x="616" y="518"/>
                  <a:pt x="634" y="518"/>
                </a:cubicBezTo>
                <a:cubicBezTo>
                  <a:pt x="647" y="519"/>
                  <a:pt x="660" y="518"/>
                  <a:pt x="673" y="518"/>
                </a:cubicBezTo>
                <a:cubicBezTo>
                  <a:pt x="673" y="565"/>
                  <a:pt x="673" y="611"/>
                  <a:pt x="673" y="658"/>
                </a:cubicBezTo>
                <a:cubicBezTo>
                  <a:pt x="665" y="658"/>
                  <a:pt x="656" y="658"/>
                  <a:pt x="646" y="658"/>
                </a:cubicBezTo>
                <a:cubicBezTo>
                  <a:pt x="646" y="649"/>
                  <a:pt x="646" y="640"/>
                  <a:pt x="646" y="631"/>
                </a:cubicBezTo>
                <a:cubicBezTo>
                  <a:pt x="646" y="614"/>
                  <a:pt x="638" y="606"/>
                  <a:pt x="621" y="606"/>
                </a:cubicBezTo>
                <a:cubicBezTo>
                  <a:pt x="610" y="606"/>
                  <a:pt x="600" y="606"/>
                  <a:pt x="589" y="606"/>
                </a:cubicBezTo>
                <a:cubicBezTo>
                  <a:pt x="576" y="606"/>
                  <a:pt x="568" y="614"/>
                  <a:pt x="567" y="628"/>
                </a:cubicBezTo>
                <a:cubicBezTo>
                  <a:pt x="567" y="638"/>
                  <a:pt x="567" y="647"/>
                  <a:pt x="567" y="658"/>
                </a:cubicBezTo>
                <a:cubicBezTo>
                  <a:pt x="563" y="658"/>
                  <a:pt x="559" y="658"/>
                  <a:pt x="556" y="658"/>
                </a:cubicBezTo>
                <a:cubicBezTo>
                  <a:pt x="512" y="658"/>
                  <a:pt x="469" y="658"/>
                  <a:pt x="425" y="658"/>
                </a:cubicBezTo>
                <a:cubicBezTo>
                  <a:pt x="399" y="658"/>
                  <a:pt x="387" y="671"/>
                  <a:pt x="387" y="696"/>
                </a:cubicBezTo>
                <a:cubicBezTo>
                  <a:pt x="387" y="761"/>
                  <a:pt x="387" y="825"/>
                  <a:pt x="387" y="890"/>
                </a:cubicBezTo>
                <a:cubicBezTo>
                  <a:pt x="387" y="894"/>
                  <a:pt x="387" y="897"/>
                  <a:pt x="387" y="901"/>
                </a:cubicBezTo>
                <a:cubicBezTo>
                  <a:pt x="386" y="912"/>
                  <a:pt x="381" y="917"/>
                  <a:pt x="371" y="916"/>
                </a:cubicBezTo>
                <a:cubicBezTo>
                  <a:pt x="359" y="914"/>
                  <a:pt x="346" y="913"/>
                  <a:pt x="334" y="909"/>
                </a:cubicBezTo>
                <a:cubicBezTo>
                  <a:pt x="245" y="883"/>
                  <a:pt x="170" y="834"/>
                  <a:pt x="110" y="763"/>
                </a:cubicBezTo>
                <a:cubicBezTo>
                  <a:pt x="105" y="757"/>
                  <a:pt x="100" y="752"/>
                  <a:pt x="96" y="745"/>
                </a:cubicBezTo>
                <a:cubicBezTo>
                  <a:pt x="91" y="737"/>
                  <a:pt x="93" y="733"/>
                  <a:pt x="102" y="733"/>
                </a:cubicBezTo>
                <a:cubicBezTo>
                  <a:pt x="104" y="733"/>
                  <a:pt x="106" y="733"/>
                  <a:pt x="107" y="734"/>
                </a:cubicBezTo>
                <a:cubicBezTo>
                  <a:pt x="137" y="743"/>
                  <a:pt x="166" y="736"/>
                  <a:pt x="195" y="729"/>
                </a:cubicBezTo>
                <a:cubicBezTo>
                  <a:pt x="208" y="726"/>
                  <a:pt x="221" y="725"/>
                  <a:pt x="234" y="730"/>
                </a:cubicBezTo>
                <a:cubicBezTo>
                  <a:pt x="253" y="738"/>
                  <a:pt x="263" y="753"/>
                  <a:pt x="267" y="773"/>
                </a:cubicBezTo>
                <a:cubicBezTo>
                  <a:pt x="269" y="778"/>
                  <a:pt x="269" y="783"/>
                  <a:pt x="270" y="789"/>
                </a:cubicBezTo>
                <a:cubicBezTo>
                  <a:pt x="275" y="806"/>
                  <a:pt x="287" y="817"/>
                  <a:pt x="305" y="818"/>
                </a:cubicBezTo>
                <a:cubicBezTo>
                  <a:pt x="319" y="819"/>
                  <a:pt x="327" y="825"/>
                  <a:pt x="331" y="838"/>
                </a:cubicBezTo>
                <a:cubicBezTo>
                  <a:pt x="335" y="853"/>
                  <a:pt x="341" y="868"/>
                  <a:pt x="346" y="883"/>
                </a:cubicBezTo>
                <a:cubicBezTo>
                  <a:pt x="348" y="888"/>
                  <a:pt x="350" y="894"/>
                  <a:pt x="357" y="892"/>
                </a:cubicBezTo>
                <a:cubicBezTo>
                  <a:pt x="364" y="889"/>
                  <a:pt x="364" y="883"/>
                  <a:pt x="362" y="877"/>
                </a:cubicBezTo>
                <a:cubicBezTo>
                  <a:pt x="356" y="861"/>
                  <a:pt x="351" y="846"/>
                  <a:pt x="346" y="830"/>
                </a:cubicBezTo>
                <a:cubicBezTo>
                  <a:pt x="340" y="812"/>
                  <a:pt x="328" y="803"/>
                  <a:pt x="310" y="801"/>
                </a:cubicBezTo>
                <a:cubicBezTo>
                  <a:pt x="295" y="800"/>
                  <a:pt x="288" y="794"/>
                  <a:pt x="286" y="779"/>
                </a:cubicBezTo>
                <a:cubicBezTo>
                  <a:pt x="283" y="762"/>
                  <a:pt x="279" y="747"/>
                  <a:pt x="267" y="734"/>
                </a:cubicBezTo>
                <a:cubicBezTo>
                  <a:pt x="248" y="713"/>
                  <a:pt x="225" y="706"/>
                  <a:pt x="197" y="711"/>
                </a:cubicBezTo>
                <a:cubicBezTo>
                  <a:pt x="181" y="714"/>
                  <a:pt x="165" y="719"/>
                  <a:pt x="148" y="721"/>
                </a:cubicBezTo>
                <a:cubicBezTo>
                  <a:pt x="120" y="724"/>
                  <a:pt x="94" y="716"/>
                  <a:pt x="71" y="698"/>
                </a:cubicBezTo>
                <a:cubicBezTo>
                  <a:pt x="64" y="693"/>
                  <a:pt x="58" y="687"/>
                  <a:pt x="54" y="679"/>
                </a:cubicBezTo>
                <a:cubicBezTo>
                  <a:pt x="41" y="655"/>
                  <a:pt x="29" y="630"/>
                  <a:pt x="25" y="602"/>
                </a:cubicBezTo>
                <a:cubicBezTo>
                  <a:pt x="21" y="571"/>
                  <a:pt x="24" y="541"/>
                  <a:pt x="36" y="512"/>
                </a:cubicBezTo>
                <a:cubicBezTo>
                  <a:pt x="47" y="483"/>
                  <a:pt x="70" y="465"/>
                  <a:pt x="99" y="454"/>
                </a:cubicBezTo>
                <a:cubicBezTo>
                  <a:pt x="125" y="444"/>
                  <a:pt x="146" y="427"/>
                  <a:pt x="159" y="402"/>
                </a:cubicBezTo>
                <a:cubicBezTo>
                  <a:pt x="170" y="382"/>
                  <a:pt x="174" y="361"/>
                  <a:pt x="173" y="339"/>
                </a:cubicBezTo>
                <a:cubicBezTo>
                  <a:pt x="173" y="337"/>
                  <a:pt x="173" y="334"/>
                  <a:pt x="172" y="333"/>
                </a:cubicBezTo>
                <a:cubicBezTo>
                  <a:pt x="169" y="330"/>
                  <a:pt x="166" y="326"/>
                  <a:pt x="163" y="326"/>
                </a:cubicBezTo>
                <a:cubicBezTo>
                  <a:pt x="158" y="325"/>
                  <a:pt x="155" y="330"/>
                  <a:pt x="155" y="335"/>
                </a:cubicBezTo>
                <a:cubicBezTo>
                  <a:pt x="155" y="343"/>
                  <a:pt x="156" y="351"/>
                  <a:pt x="155" y="358"/>
                </a:cubicBezTo>
                <a:cubicBezTo>
                  <a:pt x="151" y="395"/>
                  <a:pt x="131" y="420"/>
                  <a:pt x="98" y="436"/>
                </a:cubicBezTo>
                <a:cubicBezTo>
                  <a:pt x="84" y="443"/>
                  <a:pt x="71" y="449"/>
                  <a:pt x="58" y="457"/>
                </a:cubicBezTo>
                <a:cubicBezTo>
                  <a:pt x="43" y="467"/>
                  <a:pt x="33" y="481"/>
                  <a:pt x="24" y="496"/>
                </a:cubicBezTo>
                <a:cubicBezTo>
                  <a:pt x="21" y="502"/>
                  <a:pt x="18" y="510"/>
                  <a:pt x="10" y="508"/>
                </a:cubicBezTo>
                <a:cubicBezTo>
                  <a:pt x="7" y="506"/>
                  <a:pt x="4" y="497"/>
                  <a:pt x="4" y="492"/>
                </a:cubicBezTo>
                <a:cubicBezTo>
                  <a:pt x="0" y="423"/>
                  <a:pt x="10" y="357"/>
                  <a:pt x="41" y="295"/>
                </a:cubicBezTo>
                <a:cubicBezTo>
                  <a:pt x="42" y="294"/>
                  <a:pt x="43" y="292"/>
                  <a:pt x="44" y="290"/>
                </a:cubicBezTo>
                <a:cubicBezTo>
                  <a:pt x="46" y="288"/>
                  <a:pt x="48" y="286"/>
                  <a:pt x="50" y="286"/>
                </a:cubicBezTo>
                <a:cubicBezTo>
                  <a:pt x="52" y="286"/>
                  <a:pt x="55" y="289"/>
                  <a:pt x="56" y="291"/>
                </a:cubicBezTo>
                <a:cubicBezTo>
                  <a:pt x="60" y="300"/>
                  <a:pt x="64" y="309"/>
                  <a:pt x="68" y="318"/>
                </a:cubicBezTo>
                <a:cubicBezTo>
                  <a:pt x="75" y="334"/>
                  <a:pt x="86" y="337"/>
                  <a:pt x="100" y="327"/>
                </a:cubicBezTo>
                <a:cubicBezTo>
                  <a:pt x="104" y="324"/>
                  <a:pt x="107" y="320"/>
                  <a:pt x="112" y="318"/>
                </a:cubicBezTo>
                <a:cubicBezTo>
                  <a:pt x="122" y="311"/>
                  <a:pt x="125" y="303"/>
                  <a:pt x="122" y="291"/>
                </a:cubicBezTo>
                <a:cubicBezTo>
                  <a:pt x="118" y="278"/>
                  <a:pt x="116" y="265"/>
                  <a:pt x="113" y="252"/>
                </a:cubicBezTo>
                <a:cubicBezTo>
                  <a:pt x="112" y="247"/>
                  <a:pt x="114" y="244"/>
                  <a:pt x="118" y="242"/>
                </a:cubicBezTo>
                <a:cubicBezTo>
                  <a:pt x="145" y="227"/>
                  <a:pt x="172" y="212"/>
                  <a:pt x="198" y="196"/>
                </a:cubicBezTo>
                <a:cubicBezTo>
                  <a:pt x="203" y="193"/>
                  <a:pt x="205" y="195"/>
                  <a:pt x="208" y="200"/>
                </a:cubicBezTo>
                <a:cubicBezTo>
                  <a:pt x="225" y="238"/>
                  <a:pt x="242" y="277"/>
                  <a:pt x="259" y="315"/>
                </a:cubicBezTo>
                <a:cubicBezTo>
                  <a:pt x="266" y="330"/>
                  <a:pt x="273" y="332"/>
                  <a:pt x="286" y="322"/>
                </a:cubicBezTo>
                <a:cubicBezTo>
                  <a:pt x="289" y="320"/>
                  <a:pt x="292" y="317"/>
                  <a:pt x="295" y="315"/>
                </a:cubicBezTo>
                <a:cubicBezTo>
                  <a:pt x="303" y="310"/>
                  <a:pt x="305" y="304"/>
                  <a:pt x="304" y="295"/>
                </a:cubicBezTo>
                <a:cubicBezTo>
                  <a:pt x="300" y="245"/>
                  <a:pt x="296" y="195"/>
                  <a:pt x="292" y="145"/>
                </a:cubicBezTo>
                <a:cubicBezTo>
                  <a:pt x="292" y="139"/>
                  <a:pt x="293" y="135"/>
                  <a:pt x="298" y="131"/>
                </a:cubicBezTo>
                <a:cubicBezTo>
                  <a:pt x="328" y="110"/>
                  <a:pt x="356" y="88"/>
                  <a:pt x="376" y="57"/>
                </a:cubicBezTo>
                <a:cubicBezTo>
                  <a:pt x="383" y="47"/>
                  <a:pt x="387" y="35"/>
                  <a:pt x="391" y="24"/>
                </a:cubicBezTo>
                <a:cubicBezTo>
                  <a:pt x="393" y="17"/>
                  <a:pt x="396" y="14"/>
                  <a:pt x="403" y="12"/>
                </a:cubicBezTo>
                <a:cubicBezTo>
                  <a:pt x="476" y="0"/>
                  <a:pt x="547" y="9"/>
                  <a:pt x="616" y="33"/>
                </a:cubicBezTo>
                <a:cubicBezTo>
                  <a:pt x="625" y="36"/>
                  <a:pt x="627" y="43"/>
                  <a:pt x="623" y="51"/>
                </a:cubicBezTo>
                <a:cubicBezTo>
                  <a:pt x="623" y="52"/>
                  <a:pt x="623" y="52"/>
                  <a:pt x="622" y="52"/>
                </a:cubicBezTo>
                <a:cubicBezTo>
                  <a:pt x="613" y="78"/>
                  <a:pt x="596" y="87"/>
                  <a:pt x="568" y="84"/>
                </a:cubicBezTo>
                <a:cubicBezTo>
                  <a:pt x="517" y="80"/>
                  <a:pt x="479" y="118"/>
                  <a:pt x="469" y="162"/>
                </a:cubicBezTo>
                <a:cubicBezTo>
                  <a:pt x="464" y="185"/>
                  <a:pt x="472" y="204"/>
                  <a:pt x="489" y="220"/>
                </a:cubicBezTo>
                <a:cubicBezTo>
                  <a:pt x="509" y="238"/>
                  <a:pt x="531" y="255"/>
                  <a:pt x="551" y="273"/>
                </a:cubicBezTo>
                <a:cubicBezTo>
                  <a:pt x="572" y="292"/>
                  <a:pt x="566" y="325"/>
                  <a:pt x="541" y="334"/>
                </a:cubicBezTo>
                <a:cubicBezTo>
                  <a:pt x="528" y="338"/>
                  <a:pt x="516" y="336"/>
                  <a:pt x="505" y="328"/>
                </a:cubicBezTo>
                <a:cubicBezTo>
                  <a:pt x="498" y="323"/>
                  <a:pt x="491" y="318"/>
                  <a:pt x="484" y="312"/>
                </a:cubicBezTo>
                <a:cubicBezTo>
                  <a:pt x="436" y="278"/>
                  <a:pt x="373" y="284"/>
                  <a:pt x="331" y="326"/>
                </a:cubicBezTo>
                <a:cubicBezTo>
                  <a:pt x="321" y="337"/>
                  <a:pt x="310" y="348"/>
                  <a:pt x="300" y="360"/>
                </a:cubicBezTo>
                <a:cubicBezTo>
                  <a:pt x="257" y="408"/>
                  <a:pt x="243" y="463"/>
                  <a:pt x="259" y="525"/>
                </a:cubicBezTo>
                <a:cubicBezTo>
                  <a:pt x="266" y="550"/>
                  <a:pt x="287" y="567"/>
                  <a:pt x="312" y="570"/>
                </a:cubicBezTo>
                <a:cubicBezTo>
                  <a:pt x="328" y="572"/>
                  <a:pt x="345" y="573"/>
                  <a:pt x="361" y="575"/>
                </a:cubicBezTo>
                <a:cubicBezTo>
                  <a:pt x="396" y="578"/>
                  <a:pt x="422" y="598"/>
                  <a:pt x="441" y="627"/>
                </a:cubicBezTo>
                <a:cubicBezTo>
                  <a:pt x="442" y="628"/>
                  <a:pt x="442" y="630"/>
                  <a:pt x="443" y="631"/>
                </a:cubicBezTo>
                <a:cubicBezTo>
                  <a:pt x="446" y="636"/>
                  <a:pt x="450" y="639"/>
                  <a:pt x="456" y="636"/>
                </a:cubicBezTo>
                <a:cubicBezTo>
                  <a:pt x="461" y="633"/>
                  <a:pt x="461" y="628"/>
                  <a:pt x="458" y="623"/>
                </a:cubicBezTo>
                <a:cubicBezTo>
                  <a:pt x="452" y="614"/>
                  <a:pt x="447" y="604"/>
                  <a:pt x="439" y="596"/>
                </a:cubicBezTo>
                <a:cubicBezTo>
                  <a:pt x="416" y="570"/>
                  <a:pt x="385" y="559"/>
                  <a:pt x="351" y="557"/>
                </a:cubicBezTo>
                <a:cubicBezTo>
                  <a:pt x="339" y="556"/>
                  <a:pt x="327" y="555"/>
                  <a:pt x="315" y="553"/>
                </a:cubicBezTo>
                <a:cubicBezTo>
                  <a:pt x="295" y="551"/>
                  <a:pt x="280" y="539"/>
                  <a:pt x="275" y="519"/>
                </a:cubicBezTo>
                <a:cubicBezTo>
                  <a:pt x="261" y="466"/>
                  <a:pt x="272" y="418"/>
                  <a:pt x="308" y="376"/>
                </a:cubicBezTo>
                <a:cubicBezTo>
                  <a:pt x="320" y="362"/>
                  <a:pt x="333" y="349"/>
                  <a:pt x="346" y="336"/>
                </a:cubicBezTo>
                <a:cubicBezTo>
                  <a:pt x="381" y="301"/>
                  <a:pt x="436" y="297"/>
                  <a:pt x="476" y="327"/>
                </a:cubicBezTo>
                <a:cubicBezTo>
                  <a:pt x="488" y="336"/>
                  <a:pt x="500" y="345"/>
                  <a:pt x="513" y="350"/>
                </a:cubicBezTo>
                <a:cubicBezTo>
                  <a:pt x="535" y="359"/>
                  <a:pt x="559" y="350"/>
                  <a:pt x="572" y="331"/>
                </a:cubicBezTo>
                <a:cubicBezTo>
                  <a:pt x="585" y="311"/>
                  <a:pt x="584" y="286"/>
                  <a:pt x="569" y="268"/>
                </a:cubicBezTo>
                <a:cubicBezTo>
                  <a:pt x="561" y="259"/>
                  <a:pt x="551" y="251"/>
                  <a:pt x="542" y="243"/>
                </a:cubicBezTo>
                <a:cubicBezTo>
                  <a:pt x="529" y="231"/>
                  <a:pt x="515" y="220"/>
                  <a:pt x="502" y="209"/>
                </a:cubicBezTo>
                <a:cubicBezTo>
                  <a:pt x="483" y="192"/>
                  <a:pt x="480" y="170"/>
                  <a:pt x="492" y="148"/>
                </a:cubicBezTo>
                <a:cubicBezTo>
                  <a:pt x="506" y="122"/>
                  <a:pt x="525" y="105"/>
                  <a:pt x="555" y="101"/>
                </a:cubicBezTo>
                <a:cubicBezTo>
                  <a:pt x="561" y="101"/>
                  <a:pt x="567" y="101"/>
                  <a:pt x="573" y="101"/>
                </a:cubicBezTo>
                <a:cubicBezTo>
                  <a:pt x="602" y="105"/>
                  <a:pt x="620" y="95"/>
                  <a:pt x="633" y="69"/>
                </a:cubicBezTo>
                <a:cubicBezTo>
                  <a:pt x="645" y="45"/>
                  <a:pt x="647" y="44"/>
                  <a:pt x="670" y="56"/>
                </a:cubicBezTo>
                <a:cubicBezTo>
                  <a:pt x="734" y="88"/>
                  <a:pt x="787" y="133"/>
                  <a:pt x="830" y="189"/>
                </a:cubicBezTo>
                <a:cubicBezTo>
                  <a:pt x="836" y="198"/>
                  <a:pt x="842" y="206"/>
                  <a:pt x="848" y="215"/>
                </a:cubicBezTo>
                <a:cubicBezTo>
                  <a:pt x="852" y="220"/>
                  <a:pt x="852" y="224"/>
                  <a:pt x="845" y="227"/>
                </a:cubicBezTo>
                <a:cubicBezTo>
                  <a:pt x="829" y="233"/>
                  <a:pt x="822" y="246"/>
                  <a:pt x="822" y="262"/>
                </a:cubicBezTo>
                <a:cubicBezTo>
                  <a:pt x="822" y="269"/>
                  <a:pt x="822" y="275"/>
                  <a:pt x="822" y="281"/>
                </a:cubicBezTo>
                <a:cubicBezTo>
                  <a:pt x="822" y="297"/>
                  <a:pt x="829" y="308"/>
                  <a:pt x="843" y="315"/>
                </a:cubicBezTo>
                <a:cubicBezTo>
                  <a:pt x="845" y="316"/>
                  <a:pt x="848" y="318"/>
                  <a:pt x="848" y="320"/>
                </a:cubicBezTo>
                <a:cubicBezTo>
                  <a:pt x="849" y="342"/>
                  <a:pt x="848" y="364"/>
                  <a:pt x="848" y="386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37" name="Freeform 49">
            <a:extLst>
              <a:ext uri="{FF2B5EF4-FFF2-40B4-BE49-F238E27FC236}">
                <a16:creationId xmlns:a16="http://schemas.microsoft.com/office/drawing/2014/main" id="{8BD70BDB-78B1-4127-B0C7-8AF8525B8724}"/>
              </a:ext>
            </a:extLst>
          </p:cNvPr>
          <p:cNvSpPr>
            <a:spLocks noEditPoints="1"/>
          </p:cNvSpPr>
          <p:nvPr/>
        </p:nvSpPr>
        <p:spPr bwMode="auto">
          <a:xfrm>
            <a:off x="5965826" y="2106613"/>
            <a:ext cx="779463" cy="963613"/>
          </a:xfrm>
          <a:custGeom>
            <a:avLst/>
            <a:gdLst>
              <a:gd name="T0" fmla="*/ 0 w 332"/>
              <a:gd name="T1" fmla="*/ 140 h 410"/>
              <a:gd name="T2" fmla="*/ 0 w 332"/>
              <a:gd name="T3" fmla="*/ 1 h 410"/>
              <a:gd name="T4" fmla="*/ 9 w 332"/>
              <a:gd name="T5" fmla="*/ 0 h 410"/>
              <a:gd name="T6" fmla="*/ 317 w 332"/>
              <a:gd name="T7" fmla="*/ 0 h 410"/>
              <a:gd name="T8" fmla="*/ 332 w 332"/>
              <a:gd name="T9" fmla="*/ 16 h 410"/>
              <a:gd name="T10" fmla="*/ 332 w 332"/>
              <a:gd name="T11" fmla="*/ 395 h 410"/>
              <a:gd name="T12" fmla="*/ 318 w 332"/>
              <a:gd name="T13" fmla="*/ 410 h 410"/>
              <a:gd name="T14" fmla="*/ 149 w 332"/>
              <a:gd name="T15" fmla="*/ 409 h 410"/>
              <a:gd name="T16" fmla="*/ 135 w 332"/>
              <a:gd name="T17" fmla="*/ 395 h 410"/>
              <a:gd name="T18" fmla="*/ 135 w 332"/>
              <a:gd name="T19" fmla="*/ 175 h 410"/>
              <a:gd name="T20" fmla="*/ 101 w 332"/>
              <a:gd name="T21" fmla="*/ 140 h 410"/>
              <a:gd name="T22" fmla="*/ 11 w 332"/>
              <a:gd name="T23" fmla="*/ 140 h 410"/>
              <a:gd name="T24" fmla="*/ 0 w 332"/>
              <a:gd name="T25" fmla="*/ 140 h 410"/>
              <a:gd name="T26" fmla="*/ 166 w 332"/>
              <a:gd name="T27" fmla="*/ 83 h 410"/>
              <a:gd name="T28" fmla="*/ 270 w 332"/>
              <a:gd name="T29" fmla="*/ 83 h 410"/>
              <a:gd name="T30" fmla="*/ 277 w 332"/>
              <a:gd name="T31" fmla="*/ 83 h 410"/>
              <a:gd name="T32" fmla="*/ 284 w 332"/>
              <a:gd name="T33" fmla="*/ 74 h 410"/>
              <a:gd name="T34" fmla="*/ 277 w 332"/>
              <a:gd name="T35" fmla="*/ 67 h 410"/>
              <a:gd name="T36" fmla="*/ 269 w 332"/>
              <a:gd name="T37" fmla="*/ 66 h 410"/>
              <a:gd name="T38" fmla="*/ 61 w 332"/>
              <a:gd name="T39" fmla="*/ 66 h 410"/>
              <a:gd name="T40" fmla="*/ 55 w 332"/>
              <a:gd name="T41" fmla="*/ 67 h 410"/>
              <a:gd name="T42" fmla="*/ 48 w 332"/>
              <a:gd name="T43" fmla="*/ 74 h 410"/>
              <a:gd name="T44" fmla="*/ 54 w 332"/>
              <a:gd name="T45" fmla="*/ 82 h 410"/>
              <a:gd name="T46" fmla="*/ 62 w 332"/>
              <a:gd name="T47" fmla="*/ 83 h 410"/>
              <a:gd name="T48" fmla="*/ 166 w 332"/>
              <a:gd name="T49" fmla="*/ 83 h 410"/>
              <a:gd name="T50" fmla="*/ 217 w 332"/>
              <a:gd name="T51" fmla="*/ 138 h 410"/>
              <a:gd name="T52" fmla="*/ 273 w 332"/>
              <a:gd name="T53" fmla="*/ 138 h 410"/>
              <a:gd name="T54" fmla="*/ 284 w 332"/>
              <a:gd name="T55" fmla="*/ 127 h 410"/>
              <a:gd name="T56" fmla="*/ 273 w 332"/>
              <a:gd name="T57" fmla="*/ 121 h 410"/>
              <a:gd name="T58" fmla="*/ 161 w 332"/>
              <a:gd name="T59" fmla="*/ 121 h 410"/>
              <a:gd name="T60" fmla="*/ 150 w 332"/>
              <a:gd name="T61" fmla="*/ 129 h 410"/>
              <a:gd name="T62" fmla="*/ 161 w 332"/>
              <a:gd name="T63" fmla="*/ 138 h 410"/>
              <a:gd name="T64" fmla="*/ 217 w 332"/>
              <a:gd name="T65" fmla="*/ 138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32" h="410">
                <a:moveTo>
                  <a:pt x="0" y="140"/>
                </a:moveTo>
                <a:cubicBezTo>
                  <a:pt x="0" y="93"/>
                  <a:pt x="0" y="47"/>
                  <a:pt x="0" y="1"/>
                </a:cubicBezTo>
                <a:cubicBezTo>
                  <a:pt x="3" y="1"/>
                  <a:pt x="6" y="0"/>
                  <a:pt x="9" y="0"/>
                </a:cubicBezTo>
                <a:cubicBezTo>
                  <a:pt x="112" y="0"/>
                  <a:pt x="214" y="0"/>
                  <a:pt x="317" y="0"/>
                </a:cubicBezTo>
                <a:cubicBezTo>
                  <a:pt x="328" y="0"/>
                  <a:pt x="332" y="4"/>
                  <a:pt x="332" y="16"/>
                </a:cubicBezTo>
                <a:cubicBezTo>
                  <a:pt x="332" y="142"/>
                  <a:pt x="332" y="269"/>
                  <a:pt x="332" y="395"/>
                </a:cubicBezTo>
                <a:cubicBezTo>
                  <a:pt x="332" y="407"/>
                  <a:pt x="329" y="410"/>
                  <a:pt x="318" y="410"/>
                </a:cubicBezTo>
                <a:cubicBezTo>
                  <a:pt x="262" y="410"/>
                  <a:pt x="205" y="410"/>
                  <a:pt x="149" y="409"/>
                </a:cubicBezTo>
                <a:cubicBezTo>
                  <a:pt x="138" y="409"/>
                  <a:pt x="135" y="406"/>
                  <a:pt x="135" y="395"/>
                </a:cubicBezTo>
                <a:cubicBezTo>
                  <a:pt x="135" y="322"/>
                  <a:pt x="135" y="248"/>
                  <a:pt x="135" y="175"/>
                </a:cubicBezTo>
                <a:cubicBezTo>
                  <a:pt x="135" y="154"/>
                  <a:pt x="121" y="141"/>
                  <a:pt x="101" y="140"/>
                </a:cubicBezTo>
                <a:cubicBezTo>
                  <a:pt x="71" y="140"/>
                  <a:pt x="41" y="140"/>
                  <a:pt x="11" y="140"/>
                </a:cubicBezTo>
                <a:cubicBezTo>
                  <a:pt x="7" y="140"/>
                  <a:pt x="4" y="140"/>
                  <a:pt x="0" y="140"/>
                </a:cubicBezTo>
                <a:close/>
                <a:moveTo>
                  <a:pt x="166" y="83"/>
                </a:moveTo>
                <a:cubicBezTo>
                  <a:pt x="200" y="83"/>
                  <a:pt x="235" y="83"/>
                  <a:pt x="270" y="83"/>
                </a:cubicBezTo>
                <a:cubicBezTo>
                  <a:pt x="272" y="83"/>
                  <a:pt x="275" y="84"/>
                  <a:pt x="277" y="83"/>
                </a:cubicBezTo>
                <a:cubicBezTo>
                  <a:pt x="280" y="80"/>
                  <a:pt x="283" y="77"/>
                  <a:pt x="284" y="74"/>
                </a:cubicBezTo>
                <a:cubicBezTo>
                  <a:pt x="284" y="72"/>
                  <a:pt x="280" y="68"/>
                  <a:pt x="277" y="67"/>
                </a:cubicBezTo>
                <a:cubicBezTo>
                  <a:pt x="275" y="65"/>
                  <a:pt x="272" y="66"/>
                  <a:pt x="269" y="66"/>
                </a:cubicBezTo>
                <a:cubicBezTo>
                  <a:pt x="200" y="66"/>
                  <a:pt x="131" y="66"/>
                  <a:pt x="61" y="66"/>
                </a:cubicBezTo>
                <a:cubicBezTo>
                  <a:pt x="59" y="66"/>
                  <a:pt x="56" y="65"/>
                  <a:pt x="55" y="67"/>
                </a:cubicBezTo>
                <a:cubicBezTo>
                  <a:pt x="52" y="69"/>
                  <a:pt x="48" y="72"/>
                  <a:pt x="48" y="74"/>
                </a:cubicBezTo>
                <a:cubicBezTo>
                  <a:pt x="48" y="77"/>
                  <a:pt x="52" y="81"/>
                  <a:pt x="54" y="82"/>
                </a:cubicBezTo>
                <a:cubicBezTo>
                  <a:pt x="56" y="84"/>
                  <a:pt x="60" y="83"/>
                  <a:pt x="62" y="83"/>
                </a:cubicBezTo>
                <a:cubicBezTo>
                  <a:pt x="97" y="83"/>
                  <a:pt x="131" y="83"/>
                  <a:pt x="166" y="83"/>
                </a:cubicBezTo>
                <a:close/>
                <a:moveTo>
                  <a:pt x="217" y="138"/>
                </a:moveTo>
                <a:cubicBezTo>
                  <a:pt x="236" y="138"/>
                  <a:pt x="255" y="138"/>
                  <a:pt x="273" y="138"/>
                </a:cubicBezTo>
                <a:cubicBezTo>
                  <a:pt x="281" y="138"/>
                  <a:pt x="286" y="133"/>
                  <a:pt x="284" y="127"/>
                </a:cubicBezTo>
                <a:cubicBezTo>
                  <a:pt x="282" y="121"/>
                  <a:pt x="277" y="121"/>
                  <a:pt x="273" y="121"/>
                </a:cubicBezTo>
                <a:cubicBezTo>
                  <a:pt x="235" y="121"/>
                  <a:pt x="198" y="121"/>
                  <a:pt x="161" y="121"/>
                </a:cubicBezTo>
                <a:cubicBezTo>
                  <a:pt x="155" y="121"/>
                  <a:pt x="150" y="122"/>
                  <a:pt x="150" y="129"/>
                </a:cubicBezTo>
                <a:cubicBezTo>
                  <a:pt x="150" y="136"/>
                  <a:pt x="155" y="138"/>
                  <a:pt x="161" y="138"/>
                </a:cubicBezTo>
                <a:cubicBezTo>
                  <a:pt x="180" y="138"/>
                  <a:pt x="198" y="138"/>
                  <a:pt x="217" y="138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38" name="Freeform 50">
            <a:extLst>
              <a:ext uri="{FF2B5EF4-FFF2-40B4-BE49-F238E27FC236}">
                <a16:creationId xmlns:a16="http://schemas.microsoft.com/office/drawing/2014/main" id="{3931CB7C-E169-45BB-A8B1-3DAAE0ACABF6}"/>
              </a:ext>
            </a:extLst>
          </p:cNvPr>
          <p:cNvSpPr>
            <a:spLocks noEditPoints="1"/>
          </p:cNvSpPr>
          <p:nvPr/>
        </p:nvSpPr>
        <p:spPr bwMode="auto">
          <a:xfrm>
            <a:off x="5292726" y="2474913"/>
            <a:ext cx="950913" cy="595313"/>
          </a:xfrm>
          <a:custGeom>
            <a:avLst/>
            <a:gdLst>
              <a:gd name="T0" fmla="*/ 162 w 405"/>
              <a:gd name="T1" fmla="*/ 0 h 253"/>
              <a:gd name="T2" fmla="*/ 165 w 405"/>
              <a:gd name="T3" fmla="*/ 17 h 253"/>
              <a:gd name="T4" fmla="*/ 185 w 405"/>
              <a:gd name="T5" fmla="*/ 28 h 253"/>
              <a:gd name="T6" fmla="*/ 217 w 405"/>
              <a:gd name="T7" fmla="*/ 29 h 253"/>
              <a:gd name="T8" fmla="*/ 242 w 405"/>
              <a:gd name="T9" fmla="*/ 5 h 253"/>
              <a:gd name="T10" fmla="*/ 242 w 405"/>
              <a:gd name="T11" fmla="*/ 0 h 253"/>
              <a:gd name="T12" fmla="*/ 250 w 405"/>
              <a:gd name="T13" fmla="*/ 0 h 253"/>
              <a:gd name="T14" fmla="*/ 385 w 405"/>
              <a:gd name="T15" fmla="*/ 0 h 253"/>
              <a:gd name="T16" fmla="*/ 405 w 405"/>
              <a:gd name="T17" fmla="*/ 20 h 253"/>
              <a:gd name="T18" fmla="*/ 405 w 405"/>
              <a:gd name="T19" fmla="*/ 234 h 253"/>
              <a:gd name="T20" fmla="*/ 385 w 405"/>
              <a:gd name="T21" fmla="*/ 253 h 253"/>
              <a:gd name="T22" fmla="*/ 22 w 405"/>
              <a:gd name="T23" fmla="*/ 253 h 253"/>
              <a:gd name="T24" fmla="*/ 0 w 405"/>
              <a:gd name="T25" fmla="*/ 230 h 253"/>
              <a:gd name="T26" fmla="*/ 0 w 405"/>
              <a:gd name="T27" fmla="*/ 22 h 253"/>
              <a:gd name="T28" fmla="*/ 22 w 405"/>
              <a:gd name="T29" fmla="*/ 0 h 253"/>
              <a:gd name="T30" fmla="*/ 153 w 405"/>
              <a:gd name="T31" fmla="*/ 0 h 253"/>
              <a:gd name="T32" fmla="*/ 162 w 405"/>
              <a:gd name="T33" fmla="*/ 0 h 253"/>
              <a:gd name="T34" fmla="*/ 96 w 405"/>
              <a:gd name="T35" fmla="*/ 217 h 253"/>
              <a:gd name="T36" fmla="*/ 127 w 405"/>
              <a:gd name="T37" fmla="*/ 217 h 253"/>
              <a:gd name="T38" fmla="*/ 158 w 405"/>
              <a:gd name="T39" fmla="*/ 217 h 253"/>
              <a:gd name="T40" fmla="*/ 169 w 405"/>
              <a:gd name="T41" fmla="*/ 206 h 253"/>
              <a:gd name="T42" fmla="*/ 169 w 405"/>
              <a:gd name="T43" fmla="*/ 168 h 253"/>
              <a:gd name="T44" fmla="*/ 124 w 405"/>
              <a:gd name="T45" fmla="*/ 123 h 253"/>
              <a:gd name="T46" fmla="*/ 68 w 405"/>
              <a:gd name="T47" fmla="*/ 123 h 253"/>
              <a:gd name="T48" fmla="*/ 23 w 405"/>
              <a:gd name="T49" fmla="*/ 168 h 253"/>
              <a:gd name="T50" fmla="*/ 23 w 405"/>
              <a:gd name="T51" fmla="*/ 205 h 253"/>
              <a:gd name="T52" fmla="*/ 35 w 405"/>
              <a:gd name="T53" fmla="*/ 217 h 253"/>
              <a:gd name="T54" fmla="*/ 96 w 405"/>
              <a:gd name="T55" fmla="*/ 217 h 253"/>
              <a:gd name="T56" fmla="*/ 96 w 405"/>
              <a:gd name="T57" fmla="*/ 30 h 253"/>
              <a:gd name="T58" fmla="*/ 57 w 405"/>
              <a:gd name="T59" fmla="*/ 69 h 253"/>
              <a:gd name="T60" fmla="*/ 97 w 405"/>
              <a:gd name="T61" fmla="*/ 109 h 253"/>
              <a:gd name="T62" fmla="*/ 136 w 405"/>
              <a:gd name="T63" fmla="*/ 69 h 253"/>
              <a:gd name="T64" fmla="*/ 96 w 405"/>
              <a:gd name="T65" fmla="*/ 30 h 253"/>
              <a:gd name="T66" fmla="*/ 274 w 405"/>
              <a:gd name="T67" fmla="*/ 98 h 253"/>
              <a:gd name="T68" fmla="*/ 358 w 405"/>
              <a:gd name="T69" fmla="*/ 98 h 253"/>
              <a:gd name="T70" fmla="*/ 369 w 405"/>
              <a:gd name="T71" fmla="*/ 90 h 253"/>
              <a:gd name="T72" fmla="*/ 356 w 405"/>
              <a:gd name="T73" fmla="*/ 81 h 253"/>
              <a:gd name="T74" fmla="*/ 191 w 405"/>
              <a:gd name="T75" fmla="*/ 82 h 253"/>
              <a:gd name="T76" fmla="*/ 179 w 405"/>
              <a:gd name="T77" fmla="*/ 90 h 253"/>
              <a:gd name="T78" fmla="*/ 191 w 405"/>
              <a:gd name="T79" fmla="*/ 98 h 253"/>
              <a:gd name="T80" fmla="*/ 274 w 405"/>
              <a:gd name="T81" fmla="*/ 98 h 253"/>
              <a:gd name="T82" fmla="*/ 293 w 405"/>
              <a:gd name="T83" fmla="*/ 177 h 253"/>
              <a:gd name="T84" fmla="*/ 293 w 405"/>
              <a:gd name="T85" fmla="*/ 177 h 253"/>
              <a:gd name="T86" fmla="*/ 302 w 405"/>
              <a:gd name="T87" fmla="*/ 177 h 253"/>
              <a:gd name="T88" fmla="*/ 359 w 405"/>
              <a:gd name="T89" fmla="*/ 177 h 253"/>
              <a:gd name="T90" fmla="*/ 369 w 405"/>
              <a:gd name="T91" fmla="*/ 169 h 253"/>
              <a:gd name="T92" fmla="*/ 360 w 405"/>
              <a:gd name="T93" fmla="*/ 161 h 253"/>
              <a:gd name="T94" fmla="*/ 356 w 405"/>
              <a:gd name="T95" fmla="*/ 161 h 253"/>
              <a:gd name="T96" fmla="*/ 230 w 405"/>
              <a:gd name="T97" fmla="*/ 161 h 253"/>
              <a:gd name="T98" fmla="*/ 218 w 405"/>
              <a:gd name="T99" fmla="*/ 169 h 253"/>
              <a:gd name="T100" fmla="*/ 230 w 405"/>
              <a:gd name="T101" fmla="*/ 177 h 253"/>
              <a:gd name="T102" fmla="*/ 293 w 405"/>
              <a:gd name="T103" fmla="*/ 177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5" h="253">
                <a:moveTo>
                  <a:pt x="162" y="0"/>
                </a:moveTo>
                <a:cubicBezTo>
                  <a:pt x="163" y="7"/>
                  <a:pt x="163" y="12"/>
                  <a:pt x="165" y="17"/>
                </a:cubicBezTo>
                <a:cubicBezTo>
                  <a:pt x="169" y="25"/>
                  <a:pt x="176" y="28"/>
                  <a:pt x="185" y="28"/>
                </a:cubicBezTo>
                <a:cubicBezTo>
                  <a:pt x="195" y="29"/>
                  <a:pt x="206" y="29"/>
                  <a:pt x="217" y="29"/>
                </a:cubicBezTo>
                <a:cubicBezTo>
                  <a:pt x="234" y="28"/>
                  <a:pt x="241" y="22"/>
                  <a:pt x="242" y="5"/>
                </a:cubicBezTo>
                <a:cubicBezTo>
                  <a:pt x="242" y="4"/>
                  <a:pt x="242" y="3"/>
                  <a:pt x="242" y="0"/>
                </a:cubicBezTo>
                <a:cubicBezTo>
                  <a:pt x="245" y="0"/>
                  <a:pt x="248" y="0"/>
                  <a:pt x="250" y="0"/>
                </a:cubicBezTo>
                <a:cubicBezTo>
                  <a:pt x="295" y="0"/>
                  <a:pt x="340" y="0"/>
                  <a:pt x="385" y="0"/>
                </a:cubicBezTo>
                <a:cubicBezTo>
                  <a:pt x="399" y="0"/>
                  <a:pt x="405" y="5"/>
                  <a:pt x="405" y="20"/>
                </a:cubicBezTo>
                <a:cubicBezTo>
                  <a:pt x="405" y="91"/>
                  <a:pt x="405" y="162"/>
                  <a:pt x="405" y="234"/>
                </a:cubicBezTo>
                <a:cubicBezTo>
                  <a:pt x="405" y="247"/>
                  <a:pt x="399" y="253"/>
                  <a:pt x="385" y="253"/>
                </a:cubicBezTo>
                <a:cubicBezTo>
                  <a:pt x="264" y="253"/>
                  <a:pt x="143" y="253"/>
                  <a:pt x="22" y="253"/>
                </a:cubicBezTo>
                <a:cubicBezTo>
                  <a:pt x="4" y="253"/>
                  <a:pt x="0" y="248"/>
                  <a:pt x="0" y="230"/>
                </a:cubicBezTo>
                <a:cubicBezTo>
                  <a:pt x="0" y="161"/>
                  <a:pt x="0" y="91"/>
                  <a:pt x="0" y="22"/>
                </a:cubicBezTo>
                <a:cubicBezTo>
                  <a:pt x="0" y="5"/>
                  <a:pt x="5" y="0"/>
                  <a:pt x="22" y="0"/>
                </a:cubicBezTo>
                <a:cubicBezTo>
                  <a:pt x="66" y="0"/>
                  <a:pt x="109" y="0"/>
                  <a:pt x="153" y="0"/>
                </a:cubicBezTo>
                <a:cubicBezTo>
                  <a:pt x="156" y="0"/>
                  <a:pt x="159" y="0"/>
                  <a:pt x="162" y="0"/>
                </a:cubicBezTo>
                <a:close/>
                <a:moveTo>
                  <a:pt x="96" y="217"/>
                </a:moveTo>
                <a:cubicBezTo>
                  <a:pt x="106" y="217"/>
                  <a:pt x="117" y="217"/>
                  <a:pt x="127" y="217"/>
                </a:cubicBezTo>
                <a:cubicBezTo>
                  <a:pt x="137" y="217"/>
                  <a:pt x="148" y="217"/>
                  <a:pt x="158" y="217"/>
                </a:cubicBezTo>
                <a:cubicBezTo>
                  <a:pt x="167" y="217"/>
                  <a:pt x="169" y="214"/>
                  <a:pt x="169" y="206"/>
                </a:cubicBezTo>
                <a:cubicBezTo>
                  <a:pt x="170" y="193"/>
                  <a:pt x="170" y="180"/>
                  <a:pt x="169" y="168"/>
                </a:cubicBezTo>
                <a:cubicBezTo>
                  <a:pt x="169" y="141"/>
                  <a:pt x="151" y="123"/>
                  <a:pt x="124" y="123"/>
                </a:cubicBezTo>
                <a:cubicBezTo>
                  <a:pt x="106" y="122"/>
                  <a:pt x="87" y="123"/>
                  <a:pt x="68" y="123"/>
                </a:cubicBezTo>
                <a:cubicBezTo>
                  <a:pt x="41" y="123"/>
                  <a:pt x="23" y="141"/>
                  <a:pt x="23" y="168"/>
                </a:cubicBezTo>
                <a:cubicBezTo>
                  <a:pt x="23" y="180"/>
                  <a:pt x="23" y="192"/>
                  <a:pt x="23" y="205"/>
                </a:cubicBezTo>
                <a:cubicBezTo>
                  <a:pt x="23" y="214"/>
                  <a:pt x="26" y="217"/>
                  <a:pt x="35" y="217"/>
                </a:cubicBezTo>
                <a:cubicBezTo>
                  <a:pt x="56" y="217"/>
                  <a:pt x="76" y="217"/>
                  <a:pt x="96" y="217"/>
                </a:cubicBezTo>
                <a:close/>
                <a:moveTo>
                  <a:pt x="96" y="30"/>
                </a:moveTo>
                <a:cubicBezTo>
                  <a:pt x="74" y="30"/>
                  <a:pt x="57" y="48"/>
                  <a:pt x="57" y="69"/>
                </a:cubicBezTo>
                <a:cubicBezTo>
                  <a:pt x="57" y="91"/>
                  <a:pt x="74" y="109"/>
                  <a:pt x="97" y="109"/>
                </a:cubicBezTo>
                <a:cubicBezTo>
                  <a:pt x="118" y="109"/>
                  <a:pt x="136" y="91"/>
                  <a:pt x="136" y="69"/>
                </a:cubicBezTo>
                <a:cubicBezTo>
                  <a:pt x="136" y="48"/>
                  <a:pt x="118" y="30"/>
                  <a:pt x="96" y="30"/>
                </a:cubicBezTo>
                <a:close/>
                <a:moveTo>
                  <a:pt x="274" y="98"/>
                </a:moveTo>
                <a:cubicBezTo>
                  <a:pt x="302" y="98"/>
                  <a:pt x="330" y="98"/>
                  <a:pt x="358" y="98"/>
                </a:cubicBezTo>
                <a:cubicBezTo>
                  <a:pt x="364" y="98"/>
                  <a:pt x="369" y="97"/>
                  <a:pt x="369" y="90"/>
                </a:cubicBezTo>
                <a:cubicBezTo>
                  <a:pt x="369" y="83"/>
                  <a:pt x="363" y="81"/>
                  <a:pt x="356" y="81"/>
                </a:cubicBezTo>
                <a:cubicBezTo>
                  <a:pt x="301" y="82"/>
                  <a:pt x="246" y="82"/>
                  <a:pt x="191" y="82"/>
                </a:cubicBezTo>
                <a:cubicBezTo>
                  <a:pt x="185" y="81"/>
                  <a:pt x="179" y="82"/>
                  <a:pt x="179" y="90"/>
                </a:cubicBezTo>
                <a:cubicBezTo>
                  <a:pt x="179" y="98"/>
                  <a:pt x="185" y="98"/>
                  <a:pt x="191" y="98"/>
                </a:cubicBezTo>
                <a:cubicBezTo>
                  <a:pt x="219" y="98"/>
                  <a:pt x="246" y="98"/>
                  <a:pt x="274" y="98"/>
                </a:cubicBezTo>
                <a:close/>
                <a:moveTo>
                  <a:pt x="293" y="177"/>
                </a:moveTo>
                <a:cubicBezTo>
                  <a:pt x="293" y="177"/>
                  <a:pt x="293" y="177"/>
                  <a:pt x="293" y="177"/>
                </a:cubicBezTo>
                <a:cubicBezTo>
                  <a:pt x="296" y="177"/>
                  <a:pt x="299" y="177"/>
                  <a:pt x="302" y="177"/>
                </a:cubicBezTo>
                <a:cubicBezTo>
                  <a:pt x="321" y="177"/>
                  <a:pt x="340" y="177"/>
                  <a:pt x="359" y="177"/>
                </a:cubicBezTo>
                <a:cubicBezTo>
                  <a:pt x="365" y="177"/>
                  <a:pt x="369" y="175"/>
                  <a:pt x="369" y="169"/>
                </a:cubicBezTo>
                <a:cubicBezTo>
                  <a:pt x="369" y="164"/>
                  <a:pt x="365" y="161"/>
                  <a:pt x="360" y="161"/>
                </a:cubicBezTo>
                <a:cubicBezTo>
                  <a:pt x="358" y="161"/>
                  <a:pt x="357" y="161"/>
                  <a:pt x="356" y="161"/>
                </a:cubicBezTo>
                <a:cubicBezTo>
                  <a:pt x="314" y="161"/>
                  <a:pt x="272" y="161"/>
                  <a:pt x="230" y="161"/>
                </a:cubicBezTo>
                <a:cubicBezTo>
                  <a:pt x="224" y="161"/>
                  <a:pt x="218" y="161"/>
                  <a:pt x="218" y="169"/>
                </a:cubicBezTo>
                <a:cubicBezTo>
                  <a:pt x="218" y="176"/>
                  <a:pt x="224" y="178"/>
                  <a:pt x="230" y="177"/>
                </a:cubicBezTo>
                <a:cubicBezTo>
                  <a:pt x="251" y="177"/>
                  <a:pt x="272" y="177"/>
                  <a:pt x="293" y="177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39" name="Freeform 51">
            <a:extLst>
              <a:ext uri="{FF2B5EF4-FFF2-40B4-BE49-F238E27FC236}">
                <a16:creationId xmlns:a16="http://schemas.microsoft.com/office/drawing/2014/main" id="{64B9DB29-6F30-4ED6-BB83-7D6566B5372A}"/>
              </a:ext>
            </a:extLst>
          </p:cNvPr>
          <p:cNvSpPr/>
          <p:nvPr/>
        </p:nvSpPr>
        <p:spPr bwMode="auto">
          <a:xfrm>
            <a:off x="5807076" y="1836738"/>
            <a:ext cx="1098550" cy="231775"/>
          </a:xfrm>
          <a:custGeom>
            <a:avLst/>
            <a:gdLst>
              <a:gd name="T0" fmla="*/ 234 w 468"/>
              <a:gd name="T1" fmla="*/ 99 h 99"/>
              <a:gd name="T2" fmla="*/ 16 w 468"/>
              <a:gd name="T3" fmla="*/ 99 h 99"/>
              <a:gd name="T4" fmla="*/ 0 w 468"/>
              <a:gd name="T5" fmla="*/ 83 h 99"/>
              <a:gd name="T6" fmla="*/ 0 w 468"/>
              <a:gd name="T7" fmla="*/ 16 h 99"/>
              <a:gd name="T8" fmla="*/ 16 w 468"/>
              <a:gd name="T9" fmla="*/ 0 h 99"/>
              <a:gd name="T10" fmla="*/ 439 w 468"/>
              <a:gd name="T11" fmla="*/ 0 h 99"/>
              <a:gd name="T12" fmla="*/ 458 w 468"/>
              <a:gd name="T13" fmla="*/ 0 h 99"/>
              <a:gd name="T14" fmla="*/ 468 w 468"/>
              <a:gd name="T15" fmla="*/ 11 h 99"/>
              <a:gd name="T16" fmla="*/ 468 w 468"/>
              <a:gd name="T17" fmla="*/ 88 h 99"/>
              <a:gd name="T18" fmla="*/ 456 w 468"/>
              <a:gd name="T19" fmla="*/ 99 h 99"/>
              <a:gd name="T20" fmla="*/ 402 w 468"/>
              <a:gd name="T21" fmla="*/ 99 h 99"/>
              <a:gd name="T22" fmla="*/ 234 w 468"/>
              <a:gd name="T2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8" h="99">
                <a:moveTo>
                  <a:pt x="234" y="99"/>
                </a:moveTo>
                <a:cubicBezTo>
                  <a:pt x="161" y="99"/>
                  <a:pt x="88" y="99"/>
                  <a:pt x="16" y="99"/>
                </a:cubicBezTo>
                <a:cubicBezTo>
                  <a:pt x="2" y="99"/>
                  <a:pt x="0" y="97"/>
                  <a:pt x="0" y="83"/>
                </a:cubicBezTo>
                <a:cubicBezTo>
                  <a:pt x="0" y="61"/>
                  <a:pt x="0" y="38"/>
                  <a:pt x="0" y="16"/>
                </a:cubicBezTo>
                <a:cubicBezTo>
                  <a:pt x="0" y="2"/>
                  <a:pt x="2" y="0"/>
                  <a:pt x="16" y="0"/>
                </a:cubicBezTo>
                <a:cubicBezTo>
                  <a:pt x="157" y="0"/>
                  <a:pt x="298" y="0"/>
                  <a:pt x="439" y="0"/>
                </a:cubicBezTo>
                <a:cubicBezTo>
                  <a:pt x="445" y="0"/>
                  <a:pt x="451" y="0"/>
                  <a:pt x="458" y="0"/>
                </a:cubicBezTo>
                <a:cubicBezTo>
                  <a:pt x="464" y="0"/>
                  <a:pt x="468" y="4"/>
                  <a:pt x="468" y="11"/>
                </a:cubicBezTo>
                <a:cubicBezTo>
                  <a:pt x="468" y="36"/>
                  <a:pt x="468" y="62"/>
                  <a:pt x="468" y="88"/>
                </a:cubicBezTo>
                <a:cubicBezTo>
                  <a:pt x="468" y="96"/>
                  <a:pt x="463" y="99"/>
                  <a:pt x="456" y="99"/>
                </a:cubicBezTo>
                <a:cubicBezTo>
                  <a:pt x="438" y="99"/>
                  <a:pt x="420" y="99"/>
                  <a:pt x="402" y="99"/>
                </a:cubicBezTo>
                <a:cubicBezTo>
                  <a:pt x="346" y="99"/>
                  <a:pt x="290" y="99"/>
                  <a:pt x="234" y="99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0" name="Freeform 52">
            <a:extLst>
              <a:ext uri="{FF2B5EF4-FFF2-40B4-BE49-F238E27FC236}">
                <a16:creationId xmlns:a16="http://schemas.microsoft.com/office/drawing/2014/main" id="{11619D4F-07B2-4DBA-AED0-BBD160EE4F20}"/>
              </a:ext>
            </a:extLst>
          </p:cNvPr>
          <p:cNvSpPr/>
          <p:nvPr/>
        </p:nvSpPr>
        <p:spPr bwMode="auto">
          <a:xfrm>
            <a:off x="4346576" y="892175"/>
            <a:ext cx="887413" cy="739775"/>
          </a:xfrm>
          <a:custGeom>
            <a:avLst/>
            <a:gdLst>
              <a:gd name="T0" fmla="*/ 84 w 378"/>
              <a:gd name="T1" fmla="*/ 315 h 315"/>
              <a:gd name="T2" fmla="*/ 62 w 378"/>
              <a:gd name="T3" fmla="*/ 263 h 315"/>
              <a:gd name="T4" fmla="*/ 43 w 378"/>
              <a:gd name="T5" fmla="*/ 238 h 315"/>
              <a:gd name="T6" fmla="*/ 8 w 378"/>
              <a:gd name="T7" fmla="*/ 208 h 315"/>
              <a:gd name="T8" fmla="*/ 8 w 378"/>
              <a:gd name="T9" fmla="*/ 193 h 315"/>
              <a:gd name="T10" fmla="*/ 30 w 378"/>
              <a:gd name="T11" fmla="*/ 191 h 315"/>
              <a:gd name="T12" fmla="*/ 68 w 378"/>
              <a:gd name="T13" fmla="*/ 211 h 315"/>
              <a:gd name="T14" fmla="*/ 82 w 378"/>
              <a:gd name="T15" fmla="*/ 209 h 315"/>
              <a:gd name="T16" fmla="*/ 158 w 378"/>
              <a:gd name="T17" fmla="*/ 134 h 315"/>
              <a:gd name="T18" fmla="*/ 156 w 378"/>
              <a:gd name="T19" fmla="*/ 103 h 315"/>
              <a:gd name="T20" fmla="*/ 70 w 378"/>
              <a:gd name="T21" fmla="*/ 31 h 315"/>
              <a:gd name="T22" fmla="*/ 65 w 378"/>
              <a:gd name="T23" fmla="*/ 27 h 315"/>
              <a:gd name="T24" fmla="*/ 61 w 378"/>
              <a:gd name="T25" fmla="*/ 18 h 315"/>
              <a:gd name="T26" fmla="*/ 73 w 378"/>
              <a:gd name="T27" fmla="*/ 12 h 315"/>
              <a:gd name="T28" fmla="*/ 109 w 378"/>
              <a:gd name="T29" fmla="*/ 25 h 315"/>
              <a:gd name="T30" fmla="*/ 219 w 378"/>
              <a:gd name="T31" fmla="*/ 67 h 315"/>
              <a:gd name="T32" fmla="*/ 239 w 378"/>
              <a:gd name="T33" fmla="*/ 63 h 315"/>
              <a:gd name="T34" fmla="*/ 304 w 378"/>
              <a:gd name="T35" fmla="*/ 19 h 315"/>
              <a:gd name="T36" fmla="*/ 350 w 378"/>
              <a:gd name="T37" fmla="*/ 3 h 315"/>
              <a:gd name="T38" fmla="*/ 370 w 378"/>
              <a:gd name="T39" fmla="*/ 31 h 315"/>
              <a:gd name="T40" fmla="*/ 334 w 378"/>
              <a:gd name="T41" fmla="*/ 78 h 315"/>
              <a:gd name="T42" fmla="*/ 281 w 378"/>
              <a:gd name="T43" fmla="*/ 122 h 315"/>
              <a:gd name="T44" fmla="*/ 273 w 378"/>
              <a:gd name="T45" fmla="*/ 137 h 315"/>
              <a:gd name="T46" fmla="*/ 286 w 378"/>
              <a:gd name="T47" fmla="*/ 286 h 315"/>
              <a:gd name="T48" fmla="*/ 274 w 378"/>
              <a:gd name="T49" fmla="*/ 307 h 315"/>
              <a:gd name="T50" fmla="*/ 269 w 378"/>
              <a:gd name="T51" fmla="*/ 296 h 315"/>
              <a:gd name="T52" fmla="*/ 222 w 378"/>
              <a:gd name="T53" fmla="*/ 192 h 315"/>
              <a:gd name="T54" fmla="*/ 187 w 378"/>
              <a:gd name="T55" fmla="*/ 182 h 315"/>
              <a:gd name="T56" fmla="*/ 102 w 378"/>
              <a:gd name="T57" fmla="*/ 230 h 315"/>
              <a:gd name="T58" fmla="*/ 94 w 378"/>
              <a:gd name="T59" fmla="*/ 247 h 315"/>
              <a:gd name="T60" fmla="*/ 104 w 378"/>
              <a:gd name="T61" fmla="*/ 293 h 315"/>
              <a:gd name="T62" fmla="*/ 100 w 378"/>
              <a:gd name="T63" fmla="*/ 303 h 315"/>
              <a:gd name="T64" fmla="*/ 84 w 378"/>
              <a:gd name="T65" fmla="*/ 315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8" h="315">
                <a:moveTo>
                  <a:pt x="84" y="315"/>
                </a:moveTo>
                <a:cubicBezTo>
                  <a:pt x="77" y="297"/>
                  <a:pt x="69" y="280"/>
                  <a:pt x="62" y="263"/>
                </a:cubicBezTo>
                <a:cubicBezTo>
                  <a:pt x="58" y="253"/>
                  <a:pt x="52" y="245"/>
                  <a:pt x="43" y="238"/>
                </a:cubicBezTo>
                <a:cubicBezTo>
                  <a:pt x="31" y="228"/>
                  <a:pt x="20" y="218"/>
                  <a:pt x="8" y="208"/>
                </a:cubicBezTo>
                <a:cubicBezTo>
                  <a:pt x="0" y="201"/>
                  <a:pt x="0" y="200"/>
                  <a:pt x="8" y="193"/>
                </a:cubicBezTo>
                <a:cubicBezTo>
                  <a:pt x="15" y="186"/>
                  <a:pt x="22" y="186"/>
                  <a:pt x="30" y="191"/>
                </a:cubicBezTo>
                <a:cubicBezTo>
                  <a:pt x="42" y="198"/>
                  <a:pt x="55" y="204"/>
                  <a:pt x="68" y="211"/>
                </a:cubicBezTo>
                <a:cubicBezTo>
                  <a:pt x="73" y="214"/>
                  <a:pt x="78" y="213"/>
                  <a:pt x="82" y="209"/>
                </a:cubicBezTo>
                <a:cubicBezTo>
                  <a:pt x="108" y="184"/>
                  <a:pt x="133" y="159"/>
                  <a:pt x="158" y="134"/>
                </a:cubicBezTo>
                <a:cubicBezTo>
                  <a:pt x="167" y="125"/>
                  <a:pt x="166" y="112"/>
                  <a:pt x="156" y="103"/>
                </a:cubicBezTo>
                <a:cubicBezTo>
                  <a:pt x="127" y="79"/>
                  <a:pt x="98" y="55"/>
                  <a:pt x="70" y="31"/>
                </a:cubicBezTo>
                <a:cubicBezTo>
                  <a:pt x="68" y="30"/>
                  <a:pt x="66" y="29"/>
                  <a:pt x="65" y="27"/>
                </a:cubicBezTo>
                <a:cubicBezTo>
                  <a:pt x="63" y="24"/>
                  <a:pt x="60" y="20"/>
                  <a:pt x="61" y="18"/>
                </a:cubicBezTo>
                <a:cubicBezTo>
                  <a:pt x="63" y="13"/>
                  <a:pt x="67" y="10"/>
                  <a:pt x="73" y="12"/>
                </a:cubicBezTo>
                <a:cubicBezTo>
                  <a:pt x="85" y="16"/>
                  <a:pt x="97" y="21"/>
                  <a:pt x="109" y="25"/>
                </a:cubicBezTo>
                <a:cubicBezTo>
                  <a:pt x="146" y="39"/>
                  <a:pt x="183" y="52"/>
                  <a:pt x="219" y="67"/>
                </a:cubicBezTo>
                <a:cubicBezTo>
                  <a:pt x="227" y="70"/>
                  <a:pt x="232" y="68"/>
                  <a:pt x="239" y="63"/>
                </a:cubicBezTo>
                <a:cubicBezTo>
                  <a:pt x="260" y="48"/>
                  <a:pt x="282" y="32"/>
                  <a:pt x="304" y="19"/>
                </a:cubicBezTo>
                <a:cubicBezTo>
                  <a:pt x="318" y="11"/>
                  <a:pt x="334" y="6"/>
                  <a:pt x="350" y="3"/>
                </a:cubicBezTo>
                <a:cubicBezTo>
                  <a:pt x="370" y="0"/>
                  <a:pt x="378" y="11"/>
                  <a:pt x="370" y="31"/>
                </a:cubicBezTo>
                <a:cubicBezTo>
                  <a:pt x="362" y="50"/>
                  <a:pt x="349" y="65"/>
                  <a:pt x="334" y="78"/>
                </a:cubicBezTo>
                <a:cubicBezTo>
                  <a:pt x="317" y="93"/>
                  <a:pt x="299" y="107"/>
                  <a:pt x="281" y="122"/>
                </a:cubicBezTo>
                <a:cubicBezTo>
                  <a:pt x="275" y="126"/>
                  <a:pt x="273" y="130"/>
                  <a:pt x="273" y="137"/>
                </a:cubicBezTo>
                <a:cubicBezTo>
                  <a:pt x="278" y="187"/>
                  <a:pt x="281" y="236"/>
                  <a:pt x="286" y="286"/>
                </a:cubicBezTo>
                <a:cubicBezTo>
                  <a:pt x="287" y="296"/>
                  <a:pt x="285" y="303"/>
                  <a:pt x="274" y="307"/>
                </a:cubicBezTo>
                <a:cubicBezTo>
                  <a:pt x="273" y="304"/>
                  <a:pt x="271" y="300"/>
                  <a:pt x="269" y="296"/>
                </a:cubicBezTo>
                <a:cubicBezTo>
                  <a:pt x="253" y="261"/>
                  <a:pt x="238" y="227"/>
                  <a:pt x="222" y="192"/>
                </a:cubicBezTo>
                <a:cubicBezTo>
                  <a:pt x="214" y="175"/>
                  <a:pt x="204" y="172"/>
                  <a:pt x="187" y="182"/>
                </a:cubicBezTo>
                <a:cubicBezTo>
                  <a:pt x="159" y="198"/>
                  <a:pt x="130" y="214"/>
                  <a:pt x="102" y="230"/>
                </a:cubicBezTo>
                <a:cubicBezTo>
                  <a:pt x="94" y="234"/>
                  <a:pt x="92" y="239"/>
                  <a:pt x="94" y="247"/>
                </a:cubicBezTo>
                <a:cubicBezTo>
                  <a:pt x="98" y="262"/>
                  <a:pt x="100" y="278"/>
                  <a:pt x="104" y="293"/>
                </a:cubicBezTo>
                <a:cubicBezTo>
                  <a:pt x="105" y="297"/>
                  <a:pt x="104" y="301"/>
                  <a:pt x="100" y="303"/>
                </a:cubicBezTo>
                <a:cubicBezTo>
                  <a:pt x="95" y="307"/>
                  <a:pt x="90" y="311"/>
                  <a:pt x="84" y="315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1" name="Freeform 53">
            <a:extLst>
              <a:ext uri="{FF2B5EF4-FFF2-40B4-BE49-F238E27FC236}">
                <a16:creationId xmlns:a16="http://schemas.microsoft.com/office/drawing/2014/main" id="{E889BC16-C361-4A22-ADDE-33E954F472E5}"/>
              </a:ext>
            </a:extLst>
          </p:cNvPr>
          <p:cNvSpPr/>
          <p:nvPr/>
        </p:nvSpPr>
        <p:spPr bwMode="auto">
          <a:xfrm>
            <a:off x="6577013" y="1431925"/>
            <a:ext cx="166688" cy="161925"/>
          </a:xfrm>
          <a:custGeom>
            <a:avLst/>
            <a:gdLst>
              <a:gd name="T0" fmla="*/ 29 w 71"/>
              <a:gd name="T1" fmla="*/ 0 h 69"/>
              <a:gd name="T2" fmla="*/ 42 w 71"/>
              <a:gd name="T3" fmla="*/ 7 h 69"/>
              <a:gd name="T4" fmla="*/ 62 w 71"/>
              <a:gd name="T5" fmla="*/ 27 h 69"/>
              <a:gd name="T6" fmla="*/ 62 w 71"/>
              <a:gd name="T7" fmla="*/ 60 h 69"/>
              <a:gd name="T8" fmla="*/ 30 w 71"/>
              <a:gd name="T9" fmla="*/ 60 h 69"/>
              <a:gd name="T10" fmla="*/ 9 w 71"/>
              <a:gd name="T11" fmla="*/ 38 h 69"/>
              <a:gd name="T12" fmla="*/ 5 w 71"/>
              <a:gd name="T13" fmla="*/ 13 h 69"/>
              <a:gd name="T14" fmla="*/ 29 w 71"/>
              <a:gd name="T1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1" h="69">
                <a:moveTo>
                  <a:pt x="29" y="0"/>
                </a:moveTo>
                <a:cubicBezTo>
                  <a:pt x="32" y="1"/>
                  <a:pt x="38" y="3"/>
                  <a:pt x="42" y="7"/>
                </a:cubicBezTo>
                <a:cubicBezTo>
                  <a:pt x="49" y="13"/>
                  <a:pt x="56" y="20"/>
                  <a:pt x="62" y="27"/>
                </a:cubicBezTo>
                <a:cubicBezTo>
                  <a:pt x="71" y="37"/>
                  <a:pt x="71" y="51"/>
                  <a:pt x="62" y="60"/>
                </a:cubicBezTo>
                <a:cubicBezTo>
                  <a:pt x="54" y="68"/>
                  <a:pt x="39" y="69"/>
                  <a:pt x="30" y="60"/>
                </a:cubicBezTo>
                <a:cubicBezTo>
                  <a:pt x="23" y="53"/>
                  <a:pt x="15" y="46"/>
                  <a:pt x="9" y="38"/>
                </a:cubicBezTo>
                <a:cubicBezTo>
                  <a:pt x="2" y="31"/>
                  <a:pt x="0" y="22"/>
                  <a:pt x="5" y="13"/>
                </a:cubicBezTo>
                <a:cubicBezTo>
                  <a:pt x="9" y="4"/>
                  <a:pt x="16" y="0"/>
                  <a:pt x="29" y="0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2" name="Freeform 54">
            <a:extLst>
              <a:ext uri="{FF2B5EF4-FFF2-40B4-BE49-F238E27FC236}">
                <a16:creationId xmlns:a16="http://schemas.microsoft.com/office/drawing/2014/main" id="{9246F400-003D-4002-9FEE-3E16B60FD478}"/>
              </a:ext>
            </a:extLst>
          </p:cNvPr>
          <p:cNvSpPr/>
          <p:nvPr/>
        </p:nvSpPr>
        <p:spPr bwMode="auto">
          <a:xfrm>
            <a:off x="5715001" y="2352675"/>
            <a:ext cx="106363" cy="150813"/>
          </a:xfrm>
          <a:custGeom>
            <a:avLst/>
            <a:gdLst>
              <a:gd name="T0" fmla="*/ 45 w 45"/>
              <a:gd name="T1" fmla="*/ 32 h 64"/>
              <a:gd name="T2" fmla="*/ 45 w 45"/>
              <a:gd name="T3" fmla="*/ 55 h 64"/>
              <a:gd name="T4" fmla="*/ 36 w 45"/>
              <a:gd name="T5" fmla="*/ 64 h 64"/>
              <a:gd name="T6" fmla="*/ 8 w 45"/>
              <a:gd name="T7" fmla="*/ 64 h 64"/>
              <a:gd name="T8" fmla="*/ 0 w 45"/>
              <a:gd name="T9" fmla="*/ 56 h 64"/>
              <a:gd name="T10" fmla="*/ 0 w 45"/>
              <a:gd name="T11" fmla="*/ 7 h 64"/>
              <a:gd name="T12" fmla="*/ 7 w 45"/>
              <a:gd name="T13" fmla="*/ 0 h 64"/>
              <a:gd name="T14" fmla="*/ 38 w 45"/>
              <a:gd name="T15" fmla="*/ 0 h 64"/>
              <a:gd name="T16" fmla="*/ 45 w 45"/>
              <a:gd name="T17" fmla="*/ 7 h 64"/>
              <a:gd name="T18" fmla="*/ 45 w 45"/>
              <a:gd name="T19" fmla="*/ 32 h 64"/>
              <a:gd name="T20" fmla="*/ 45 w 45"/>
              <a:gd name="T21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5" h="64">
                <a:moveTo>
                  <a:pt x="45" y="32"/>
                </a:moveTo>
                <a:cubicBezTo>
                  <a:pt x="45" y="39"/>
                  <a:pt x="45" y="47"/>
                  <a:pt x="45" y="55"/>
                </a:cubicBezTo>
                <a:cubicBezTo>
                  <a:pt x="45" y="62"/>
                  <a:pt x="42" y="64"/>
                  <a:pt x="36" y="64"/>
                </a:cubicBezTo>
                <a:cubicBezTo>
                  <a:pt x="26" y="63"/>
                  <a:pt x="17" y="63"/>
                  <a:pt x="8" y="64"/>
                </a:cubicBezTo>
                <a:cubicBezTo>
                  <a:pt x="2" y="64"/>
                  <a:pt x="0" y="62"/>
                  <a:pt x="0" y="56"/>
                </a:cubicBezTo>
                <a:cubicBezTo>
                  <a:pt x="0" y="40"/>
                  <a:pt x="0" y="23"/>
                  <a:pt x="0" y="7"/>
                </a:cubicBezTo>
                <a:cubicBezTo>
                  <a:pt x="0" y="2"/>
                  <a:pt x="2" y="0"/>
                  <a:pt x="7" y="0"/>
                </a:cubicBezTo>
                <a:cubicBezTo>
                  <a:pt x="17" y="0"/>
                  <a:pt x="28" y="0"/>
                  <a:pt x="38" y="0"/>
                </a:cubicBezTo>
                <a:cubicBezTo>
                  <a:pt x="43" y="0"/>
                  <a:pt x="45" y="2"/>
                  <a:pt x="45" y="7"/>
                </a:cubicBezTo>
                <a:cubicBezTo>
                  <a:pt x="45" y="15"/>
                  <a:pt x="45" y="23"/>
                  <a:pt x="45" y="32"/>
                </a:cubicBezTo>
                <a:cubicBezTo>
                  <a:pt x="45" y="32"/>
                  <a:pt x="45" y="32"/>
                  <a:pt x="45" y="32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3" name="Freeform 55">
            <a:extLst>
              <a:ext uri="{FF2B5EF4-FFF2-40B4-BE49-F238E27FC236}">
                <a16:creationId xmlns:a16="http://schemas.microsoft.com/office/drawing/2014/main" id="{4D7B0495-BF4A-4E03-A2A5-B246338B9735}"/>
              </a:ext>
            </a:extLst>
          </p:cNvPr>
          <p:cNvSpPr/>
          <p:nvPr/>
        </p:nvSpPr>
        <p:spPr bwMode="auto">
          <a:xfrm>
            <a:off x="6716713" y="1593850"/>
            <a:ext cx="73025" cy="207963"/>
          </a:xfrm>
          <a:custGeom>
            <a:avLst/>
            <a:gdLst>
              <a:gd name="T0" fmla="*/ 30 w 31"/>
              <a:gd name="T1" fmla="*/ 46 h 88"/>
              <a:gd name="T2" fmla="*/ 30 w 31"/>
              <a:gd name="T3" fmla="*/ 77 h 88"/>
              <a:gd name="T4" fmla="*/ 21 w 31"/>
              <a:gd name="T5" fmla="*/ 86 h 88"/>
              <a:gd name="T6" fmla="*/ 2 w 31"/>
              <a:gd name="T7" fmla="*/ 68 h 88"/>
              <a:gd name="T8" fmla="*/ 2 w 31"/>
              <a:gd name="T9" fmla="*/ 26 h 88"/>
              <a:gd name="T10" fmla="*/ 21 w 31"/>
              <a:gd name="T11" fmla="*/ 0 h 88"/>
              <a:gd name="T12" fmla="*/ 28 w 31"/>
              <a:gd name="T13" fmla="*/ 4 h 88"/>
              <a:gd name="T14" fmla="*/ 30 w 31"/>
              <a:gd name="T15" fmla="*/ 16 h 88"/>
              <a:gd name="T16" fmla="*/ 30 w 31"/>
              <a:gd name="T17" fmla="*/ 18 h 88"/>
              <a:gd name="T18" fmla="*/ 30 w 31"/>
              <a:gd name="T19" fmla="*/ 4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" h="88">
                <a:moveTo>
                  <a:pt x="30" y="46"/>
                </a:moveTo>
                <a:cubicBezTo>
                  <a:pt x="30" y="56"/>
                  <a:pt x="30" y="67"/>
                  <a:pt x="30" y="77"/>
                </a:cubicBezTo>
                <a:cubicBezTo>
                  <a:pt x="31" y="84"/>
                  <a:pt x="28" y="86"/>
                  <a:pt x="21" y="86"/>
                </a:cubicBezTo>
                <a:cubicBezTo>
                  <a:pt x="0" y="86"/>
                  <a:pt x="2" y="88"/>
                  <a:pt x="2" y="68"/>
                </a:cubicBezTo>
                <a:cubicBezTo>
                  <a:pt x="2" y="54"/>
                  <a:pt x="2" y="40"/>
                  <a:pt x="2" y="26"/>
                </a:cubicBezTo>
                <a:cubicBezTo>
                  <a:pt x="2" y="17"/>
                  <a:pt x="13" y="2"/>
                  <a:pt x="21" y="0"/>
                </a:cubicBezTo>
                <a:cubicBezTo>
                  <a:pt x="23" y="0"/>
                  <a:pt x="27" y="2"/>
                  <a:pt x="28" y="4"/>
                </a:cubicBezTo>
                <a:cubicBezTo>
                  <a:pt x="30" y="8"/>
                  <a:pt x="30" y="12"/>
                  <a:pt x="30" y="16"/>
                </a:cubicBezTo>
                <a:cubicBezTo>
                  <a:pt x="30" y="17"/>
                  <a:pt x="30" y="17"/>
                  <a:pt x="30" y="18"/>
                </a:cubicBezTo>
                <a:cubicBezTo>
                  <a:pt x="30" y="27"/>
                  <a:pt x="30" y="36"/>
                  <a:pt x="30" y="46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4" name="Freeform 56">
            <a:extLst>
              <a:ext uri="{FF2B5EF4-FFF2-40B4-BE49-F238E27FC236}">
                <a16:creationId xmlns:a16="http://schemas.microsoft.com/office/drawing/2014/main" id="{3E407574-0A07-4EA4-9073-3C8C03C54A4A}"/>
              </a:ext>
            </a:extLst>
          </p:cNvPr>
          <p:cNvSpPr/>
          <p:nvPr/>
        </p:nvSpPr>
        <p:spPr bwMode="auto">
          <a:xfrm>
            <a:off x="6313488" y="1455738"/>
            <a:ext cx="84138" cy="141288"/>
          </a:xfrm>
          <a:custGeom>
            <a:avLst/>
            <a:gdLst>
              <a:gd name="T0" fmla="*/ 0 w 36"/>
              <a:gd name="T1" fmla="*/ 31 h 60"/>
              <a:gd name="T2" fmla="*/ 0 w 36"/>
              <a:gd name="T3" fmla="*/ 17 h 60"/>
              <a:gd name="T4" fmla="*/ 17 w 36"/>
              <a:gd name="T5" fmla="*/ 1 h 60"/>
              <a:gd name="T6" fmla="*/ 35 w 36"/>
              <a:gd name="T7" fmla="*/ 15 h 60"/>
              <a:gd name="T8" fmla="*/ 35 w 36"/>
              <a:gd name="T9" fmla="*/ 45 h 60"/>
              <a:gd name="T10" fmla="*/ 16 w 36"/>
              <a:gd name="T11" fmla="*/ 60 h 60"/>
              <a:gd name="T12" fmla="*/ 0 w 36"/>
              <a:gd name="T13" fmla="*/ 43 h 60"/>
              <a:gd name="T14" fmla="*/ 0 w 36"/>
              <a:gd name="T15" fmla="*/ 31 h 60"/>
              <a:gd name="T16" fmla="*/ 0 w 36"/>
              <a:gd name="T17" fmla="*/ 3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" h="60">
                <a:moveTo>
                  <a:pt x="0" y="31"/>
                </a:moveTo>
                <a:cubicBezTo>
                  <a:pt x="0" y="26"/>
                  <a:pt x="0" y="22"/>
                  <a:pt x="0" y="17"/>
                </a:cubicBezTo>
                <a:cubicBezTo>
                  <a:pt x="1" y="8"/>
                  <a:pt x="8" y="1"/>
                  <a:pt x="17" y="1"/>
                </a:cubicBezTo>
                <a:cubicBezTo>
                  <a:pt x="26" y="0"/>
                  <a:pt x="35" y="6"/>
                  <a:pt x="35" y="15"/>
                </a:cubicBezTo>
                <a:cubicBezTo>
                  <a:pt x="36" y="25"/>
                  <a:pt x="36" y="35"/>
                  <a:pt x="35" y="45"/>
                </a:cubicBezTo>
                <a:cubicBezTo>
                  <a:pt x="34" y="55"/>
                  <a:pt x="26" y="60"/>
                  <a:pt x="16" y="60"/>
                </a:cubicBezTo>
                <a:cubicBezTo>
                  <a:pt x="7" y="59"/>
                  <a:pt x="1" y="52"/>
                  <a:pt x="0" y="43"/>
                </a:cubicBezTo>
                <a:cubicBezTo>
                  <a:pt x="0" y="39"/>
                  <a:pt x="0" y="35"/>
                  <a:pt x="0" y="31"/>
                </a:cubicBezTo>
                <a:cubicBezTo>
                  <a:pt x="0" y="31"/>
                  <a:pt x="0" y="31"/>
                  <a:pt x="0" y="31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5" name="Freeform 57">
            <a:extLst>
              <a:ext uri="{FF2B5EF4-FFF2-40B4-BE49-F238E27FC236}">
                <a16:creationId xmlns:a16="http://schemas.microsoft.com/office/drawing/2014/main" id="{69845101-9D1B-47AE-A5A6-BECC62C8860A}"/>
              </a:ext>
            </a:extLst>
          </p:cNvPr>
          <p:cNvSpPr/>
          <p:nvPr/>
        </p:nvSpPr>
        <p:spPr bwMode="auto">
          <a:xfrm>
            <a:off x="5980113" y="1465263"/>
            <a:ext cx="133350" cy="127000"/>
          </a:xfrm>
          <a:custGeom>
            <a:avLst/>
            <a:gdLst>
              <a:gd name="T0" fmla="*/ 36 w 57"/>
              <a:gd name="T1" fmla="*/ 0 h 54"/>
              <a:gd name="T2" fmla="*/ 53 w 57"/>
              <a:gd name="T3" fmla="*/ 10 h 54"/>
              <a:gd name="T4" fmla="*/ 51 w 57"/>
              <a:gd name="T5" fmla="*/ 29 h 54"/>
              <a:gd name="T6" fmla="*/ 32 w 57"/>
              <a:gd name="T7" fmla="*/ 48 h 54"/>
              <a:gd name="T8" fmla="*/ 9 w 57"/>
              <a:gd name="T9" fmla="*/ 48 h 54"/>
              <a:gd name="T10" fmla="*/ 6 w 57"/>
              <a:gd name="T11" fmla="*/ 25 h 54"/>
              <a:gd name="T12" fmla="*/ 28 w 57"/>
              <a:gd name="T13" fmla="*/ 3 h 54"/>
              <a:gd name="T14" fmla="*/ 36 w 57"/>
              <a:gd name="T15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54">
                <a:moveTo>
                  <a:pt x="36" y="0"/>
                </a:moveTo>
                <a:cubicBezTo>
                  <a:pt x="45" y="0"/>
                  <a:pt x="50" y="4"/>
                  <a:pt x="53" y="10"/>
                </a:cubicBezTo>
                <a:cubicBezTo>
                  <a:pt x="57" y="17"/>
                  <a:pt x="56" y="24"/>
                  <a:pt x="51" y="29"/>
                </a:cubicBezTo>
                <a:cubicBezTo>
                  <a:pt x="45" y="36"/>
                  <a:pt x="39" y="43"/>
                  <a:pt x="32" y="48"/>
                </a:cubicBezTo>
                <a:cubicBezTo>
                  <a:pt x="25" y="54"/>
                  <a:pt x="15" y="54"/>
                  <a:pt x="9" y="48"/>
                </a:cubicBezTo>
                <a:cubicBezTo>
                  <a:pt x="2" y="42"/>
                  <a:pt x="0" y="32"/>
                  <a:pt x="6" y="25"/>
                </a:cubicBezTo>
                <a:cubicBezTo>
                  <a:pt x="12" y="17"/>
                  <a:pt x="20" y="10"/>
                  <a:pt x="28" y="3"/>
                </a:cubicBezTo>
                <a:cubicBezTo>
                  <a:pt x="31" y="1"/>
                  <a:pt x="34" y="1"/>
                  <a:pt x="36" y="0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6" name="Freeform 58">
            <a:extLst>
              <a:ext uri="{FF2B5EF4-FFF2-40B4-BE49-F238E27FC236}">
                <a16:creationId xmlns:a16="http://schemas.microsoft.com/office/drawing/2014/main" id="{200113B6-D13B-45C6-8E5A-89E1EC978A81}"/>
              </a:ext>
            </a:extLst>
          </p:cNvPr>
          <p:cNvSpPr/>
          <p:nvPr/>
        </p:nvSpPr>
        <p:spPr bwMode="auto">
          <a:xfrm>
            <a:off x="6373813" y="1616075"/>
            <a:ext cx="58738" cy="182563"/>
          </a:xfrm>
          <a:custGeom>
            <a:avLst/>
            <a:gdLst>
              <a:gd name="T0" fmla="*/ 1 w 25"/>
              <a:gd name="T1" fmla="*/ 77 h 78"/>
              <a:gd name="T2" fmla="*/ 1 w 25"/>
              <a:gd name="T3" fmla="*/ 11 h 78"/>
              <a:gd name="T4" fmla="*/ 17 w 25"/>
              <a:gd name="T5" fmla="*/ 1 h 78"/>
              <a:gd name="T6" fmla="*/ 24 w 25"/>
              <a:gd name="T7" fmla="*/ 11 h 78"/>
              <a:gd name="T8" fmla="*/ 25 w 25"/>
              <a:gd name="T9" fmla="*/ 67 h 78"/>
              <a:gd name="T10" fmla="*/ 13 w 25"/>
              <a:gd name="T11" fmla="*/ 77 h 78"/>
              <a:gd name="T12" fmla="*/ 1 w 25"/>
              <a:gd name="T13" fmla="*/ 7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78">
                <a:moveTo>
                  <a:pt x="1" y="77"/>
                </a:moveTo>
                <a:cubicBezTo>
                  <a:pt x="1" y="55"/>
                  <a:pt x="0" y="33"/>
                  <a:pt x="1" y="11"/>
                </a:cubicBezTo>
                <a:cubicBezTo>
                  <a:pt x="2" y="7"/>
                  <a:pt x="11" y="3"/>
                  <a:pt x="17" y="1"/>
                </a:cubicBezTo>
                <a:cubicBezTo>
                  <a:pt x="17" y="0"/>
                  <a:pt x="24" y="7"/>
                  <a:pt x="24" y="11"/>
                </a:cubicBezTo>
                <a:cubicBezTo>
                  <a:pt x="25" y="29"/>
                  <a:pt x="24" y="48"/>
                  <a:pt x="25" y="67"/>
                </a:cubicBezTo>
                <a:cubicBezTo>
                  <a:pt x="25" y="75"/>
                  <a:pt x="21" y="78"/>
                  <a:pt x="13" y="77"/>
                </a:cubicBezTo>
                <a:cubicBezTo>
                  <a:pt x="10" y="77"/>
                  <a:pt x="6" y="77"/>
                  <a:pt x="1" y="77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7" name="Freeform 59">
            <a:extLst>
              <a:ext uri="{FF2B5EF4-FFF2-40B4-BE49-F238E27FC236}">
                <a16:creationId xmlns:a16="http://schemas.microsoft.com/office/drawing/2014/main" id="{A8BEAF1D-0632-4DE2-A8ED-C15F7A5CBC2D}"/>
              </a:ext>
            </a:extLst>
          </p:cNvPr>
          <p:cNvSpPr/>
          <p:nvPr/>
        </p:nvSpPr>
        <p:spPr bwMode="auto">
          <a:xfrm>
            <a:off x="5386388" y="2801938"/>
            <a:ext cx="265113" cy="141288"/>
          </a:xfrm>
          <a:custGeom>
            <a:avLst/>
            <a:gdLst>
              <a:gd name="T0" fmla="*/ 0 w 113"/>
              <a:gd name="T1" fmla="*/ 60 h 60"/>
              <a:gd name="T2" fmla="*/ 1 w 113"/>
              <a:gd name="T3" fmla="*/ 22 h 60"/>
              <a:gd name="T4" fmla="*/ 25 w 113"/>
              <a:gd name="T5" fmla="*/ 1 h 60"/>
              <a:gd name="T6" fmla="*/ 87 w 113"/>
              <a:gd name="T7" fmla="*/ 1 h 60"/>
              <a:gd name="T8" fmla="*/ 112 w 113"/>
              <a:gd name="T9" fmla="*/ 25 h 60"/>
              <a:gd name="T10" fmla="*/ 113 w 113"/>
              <a:gd name="T11" fmla="*/ 60 h 60"/>
              <a:gd name="T12" fmla="*/ 0 w 113"/>
              <a:gd name="T13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3" h="60">
                <a:moveTo>
                  <a:pt x="0" y="60"/>
                </a:moveTo>
                <a:cubicBezTo>
                  <a:pt x="0" y="47"/>
                  <a:pt x="0" y="35"/>
                  <a:pt x="1" y="22"/>
                </a:cubicBezTo>
                <a:cubicBezTo>
                  <a:pt x="1" y="10"/>
                  <a:pt x="13" y="1"/>
                  <a:pt x="25" y="1"/>
                </a:cubicBezTo>
                <a:cubicBezTo>
                  <a:pt x="46" y="0"/>
                  <a:pt x="66" y="0"/>
                  <a:pt x="87" y="1"/>
                </a:cubicBezTo>
                <a:cubicBezTo>
                  <a:pt x="101" y="1"/>
                  <a:pt x="112" y="11"/>
                  <a:pt x="112" y="25"/>
                </a:cubicBezTo>
                <a:cubicBezTo>
                  <a:pt x="113" y="36"/>
                  <a:pt x="113" y="48"/>
                  <a:pt x="113" y="60"/>
                </a:cubicBezTo>
                <a:cubicBezTo>
                  <a:pt x="75" y="60"/>
                  <a:pt x="38" y="60"/>
                  <a:pt x="0" y="60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48" name="Freeform 60">
            <a:extLst>
              <a:ext uri="{FF2B5EF4-FFF2-40B4-BE49-F238E27FC236}">
                <a16:creationId xmlns:a16="http://schemas.microsoft.com/office/drawing/2014/main" id="{48DCFC7B-AF99-44F6-A50D-D6013CE073B4}"/>
              </a:ext>
            </a:extLst>
          </p:cNvPr>
          <p:cNvSpPr/>
          <p:nvPr/>
        </p:nvSpPr>
        <p:spPr bwMode="auto">
          <a:xfrm>
            <a:off x="5465763" y="2586038"/>
            <a:ext cx="106363" cy="104775"/>
          </a:xfrm>
          <a:custGeom>
            <a:avLst/>
            <a:gdLst>
              <a:gd name="T0" fmla="*/ 45 w 45"/>
              <a:gd name="T1" fmla="*/ 23 h 45"/>
              <a:gd name="T2" fmla="*/ 22 w 45"/>
              <a:gd name="T3" fmla="*/ 45 h 45"/>
              <a:gd name="T4" fmla="*/ 0 w 45"/>
              <a:gd name="T5" fmla="*/ 22 h 45"/>
              <a:gd name="T6" fmla="*/ 22 w 45"/>
              <a:gd name="T7" fmla="*/ 0 h 45"/>
              <a:gd name="T8" fmla="*/ 45 w 45"/>
              <a:gd name="T9" fmla="*/ 2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5">
                <a:moveTo>
                  <a:pt x="45" y="23"/>
                </a:moveTo>
                <a:cubicBezTo>
                  <a:pt x="45" y="35"/>
                  <a:pt x="35" y="45"/>
                  <a:pt x="22" y="45"/>
                </a:cubicBezTo>
                <a:cubicBezTo>
                  <a:pt x="10" y="45"/>
                  <a:pt x="0" y="35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5" y="0"/>
                  <a:pt x="45" y="10"/>
                  <a:pt x="45" y="23"/>
                </a:cubicBezTo>
                <a:close/>
              </a:path>
            </a:pathLst>
          </a:custGeom>
          <a:solidFill>
            <a:srgbClr val="00B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723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TRAVEL VA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Microsoft Office PowerPoint</Application>
  <PresentationFormat>Widescreen</PresentationFormat>
  <Paragraphs>95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Source Sans Pro</vt:lpstr>
      <vt:lpstr>Cover and End Slide Master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منابع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2024-03-10T11:59:02Z</dcterms:created>
  <dcterms:modified xsi:type="dcterms:W3CDTF">2024-03-24T15:54:58Z</dcterms:modified>
</cp:coreProperties>
</file>