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1"/>
  </p:notesMasterIdLst>
  <p:sldIdLst>
    <p:sldId id="256" r:id="rId4"/>
    <p:sldId id="262" r:id="rId5"/>
    <p:sldId id="268" r:id="rId6"/>
    <p:sldId id="270" r:id="rId7"/>
    <p:sldId id="308" r:id="rId8"/>
    <p:sldId id="38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5256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94734" y="1305000"/>
            <a:ext cx="3384000" cy="424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8734" y="1449000"/>
            <a:ext cx="3096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35983" y="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277486" y="397800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227099C-49C9-496C-8AD6-ED885219FC8A}"/>
              </a:ext>
            </a:extLst>
          </p:cNvPr>
          <p:cNvGrpSpPr/>
          <p:nvPr userDrawn="1"/>
        </p:nvGrpSpPr>
        <p:grpSpPr>
          <a:xfrm>
            <a:off x="-1212335" y="3942052"/>
            <a:ext cx="4471778" cy="3502196"/>
            <a:chOff x="-1212335" y="3942052"/>
            <a:chExt cx="4471778" cy="3502196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E4A62C8F-5104-4D18-A5E1-166308156408}"/>
                </a:ext>
              </a:extLst>
            </p:cNvPr>
            <p:cNvSpPr/>
            <p:nvPr userDrawn="1"/>
          </p:nvSpPr>
          <p:spPr>
            <a:xfrm rot="2700000">
              <a:off x="-1212335" y="3942052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35814EDE-F1F1-407C-96E3-66FAE0C7C18A}"/>
                </a:ext>
              </a:extLst>
            </p:cNvPr>
            <p:cNvGrpSpPr/>
            <p:nvPr userDrawn="1"/>
          </p:nvGrpSpPr>
          <p:grpSpPr>
            <a:xfrm>
              <a:off x="355907" y="4539344"/>
              <a:ext cx="2903536" cy="2904904"/>
              <a:chOff x="263078" y="5032130"/>
              <a:chExt cx="2289253" cy="2290332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66E05557-77A9-4BED-BEE6-6EEDA1A7A1DE}"/>
                  </a:ext>
                </a:extLst>
              </p:cNvPr>
              <p:cNvSpPr/>
              <p:nvPr userDrawn="1"/>
            </p:nvSpPr>
            <p:spPr>
              <a:xfrm rot="2700000">
                <a:off x="263078" y="6400213"/>
                <a:ext cx="922249" cy="922249"/>
              </a:xfrm>
              <a:custGeom>
                <a:avLst/>
                <a:gdLst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0 w 922249"/>
                  <a:gd name="connsiteY2" fmla="*/ 922249 h 922249"/>
                  <a:gd name="connsiteX3" fmla="*/ 0 w 922249"/>
                  <a:gd name="connsiteY3" fmla="*/ 0 h 9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249" h="922249">
                    <a:moveTo>
                      <a:pt x="0" y="0"/>
                    </a:moveTo>
                    <a:lnTo>
                      <a:pt x="922249" y="0"/>
                    </a:lnTo>
                    <a:lnTo>
                      <a:pt x="0" y="922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2DDC342A-F0A1-4C39-9552-5BB730CFE773}"/>
                  </a:ext>
                </a:extLst>
              </p:cNvPr>
              <p:cNvSpPr/>
              <p:nvPr userDrawn="1"/>
            </p:nvSpPr>
            <p:spPr>
              <a:xfrm rot="2700000">
                <a:off x="946580" y="5716171"/>
                <a:ext cx="922249" cy="9222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22FE0042-0B40-4FF3-902A-BF18EC50DFB4}"/>
                  </a:ext>
                </a:extLst>
              </p:cNvPr>
              <p:cNvSpPr/>
              <p:nvPr userDrawn="1"/>
            </p:nvSpPr>
            <p:spPr>
              <a:xfrm rot="2700000">
                <a:off x="1630082" y="5032130"/>
                <a:ext cx="922249" cy="9222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2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3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1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5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0" r:id="rId3"/>
    <p:sldLayoutId id="2147483688" r:id="rId4"/>
    <p:sldLayoutId id="2147483689" r:id="rId5"/>
    <p:sldLayoutId id="2147483698" r:id="rId6"/>
    <p:sldLayoutId id="2147483701" r:id="rId7"/>
    <p:sldLayoutId id="2147483693" r:id="rId8"/>
    <p:sldLayoutId id="2147483691" r:id="rId9"/>
    <p:sldLayoutId id="2147483696" r:id="rId10"/>
    <p:sldLayoutId id="2147483697" r:id="rId11"/>
    <p:sldLayoutId id="2147483709" r:id="rId12"/>
    <p:sldLayoutId id="2147483708" r:id="rId13"/>
    <p:sldLayoutId id="2147483687" r:id="rId14"/>
    <p:sldLayoutId id="2147483713" r:id="rId15"/>
    <p:sldLayoutId id="2147483715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2260" y="2054396"/>
            <a:ext cx="2926654" cy="432048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dirty="0">
                <a:cs typeface="B Nazanin" panose="00000700000000000000" pitchFamily="2" charset="-78"/>
              </a:rPr>
              <a:t>زیرنویس ارائه خود را وارد کنید</a:t>
            </a:r>
            <a:endParaRPr lang="en-US" altLang="ko-KR" dirty="0">
              <a:cs typeface="B Nazanin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0" y="595419"/>
            <a:ext cx="3826540" cy="138438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700000000000000" pitchFamily="2" charset="-78"/>
              </a:rPr>
              <a:t>تم : کوهنوردی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9537" y="4133728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4A1EB-F5F2-E93C-68B2-74E4CB6DFBC5}"/>
              </a:ext>
            </a:extLst>
          </p:cNvPr>
          <p:cNvSpPr txBox="1"/>
          <p:nvPr/>
        </p:nvSpPr>
        <p:spPr>
          <a:xfrm>
            <a:off x="639537" y="4104163"/>
            <a:ext cx="1567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050" y="412963"/>
            <a:ext cx="79819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47345" y="1933934"/>
            <a:ext cx="5989786" cy="800219"/>
            <a:chOff x="5812354" y="1721284"/>
            <a:chExt cx="5989786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b="1" dirty="0">
                  <a:cs typeface="B Nazanin" panose="00000400000000000000" pitchFamily="2" charset="-78"/>
                </a:rPr>
                <a:t>فهرست</a:t>
              </a:r>
              <a:endParaRPr lang="ko-KR" alt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01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8460" y="3064529"/>
            <a:ext cx="5989786" cy="800219"/>
            <a:chOff x="5812354" y="1721284"/>
            <a:chExt cx="5989786" cy="800219"/>
          </a:xfrm>
        </p:grpSpPr>
        <p:sp>
          <p:nvSpPr>
            <p:cNvPr id="15" name="TextBox 14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b="1" dirty="0">
                  <a:cs typeface="B Nazanin" panose="00000400000000000000" pitchFamily="2" charset="-78"/>
                </a:rPr>
                <a:t>فهرست</a:t>
              </a:r>
              <a:endParaRPr lang="ko-KR" alt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02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575" y="4195124"/>
            <a:ext cx="5989786" cy="800219"/>
            <a:chOff x="5812354" y="1721284"/>
            <a:chExt cx="5989786" cy="800219"/>
          </a:xfrm>
        </p:grpSpPr>
        <p:sp>
          <p:nvSpPr>
            <p:cNvPr id="19" name="TextBox 18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b="1" dirty="0">
                  <a:cs typeface="B Nazanin" panose="00000400000000000000" pitchFamily="2" charset="-78"/>
                </a:rPr>
                <a:t>فهرست</a:t>
              </a:r>
              <a:endParaRPr lang="ko-KR" alt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03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20691" y="5325718"/>
            <a:ext cx="5989786" cy="800219"/>
            <a:chOff x="5812354" y="1721284"/>
            <a:chExt cx="5989786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b="1" dirty="0">
                  <a:cs typeface="B Nazanin" panose="00000400000000000000" pitchFamily="2" charset="-78"/>
                </a:rPr>
                <a:t>فهرست</a:t>
              </a:r>
              <a:endParaRPr lang="ko-KR" alt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04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45E294D4-E5F0-4317-9A98-3943CD7F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020" y="3105964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2018</a:t>
            </a:r>
            <a:endParaRPr lang="ko-KR" altLang="en-US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D1C21-094A-4127-90A8-CB4DF213848D}"/>
              </a:ext>
            </a:extLst>
          </p:cNvPr>
          <p:cNvSpPr txBox="1"/>
          <p:nvPr/>
        </p:nvSpPr>
        <p:spPr>
          <a:xfrm>
            <a:off x="1496914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2015</a:t>
            </a:r>
            <a:endParaRPr lang="ko-KR" altLang="en-US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705C7-5146-4A9A-8774-DC501AF30539}"/>
              </a:ext>
            </a:extLst>
          </p:cNvPr>
          <p:cNvSpPr txBox="1"/>
          <p:nvPr/>
        </p:nvSpPr>
        <p:spPr>
          <a:xfrm>
            <a:off x="5662126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B Nazanin" panose="00000400000000000000" pitchFamily="2" charset="-78"/>
              </a:rPr>
              <a:t>2017</a:t>
            </a:r>
            <a:endParaRPr lang="ko-KR" altLang="en-US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FA174-415B-47DB-A118-96AE9F3B0C73}"/>
              </a:ext>
            </a:extLst>
          </p:cNvPr>
          <p:cNvSpPr txBox="1"/>
          <p:nvPr/>
        </p:nvSpPr>
        <p:spPr>
          <a:xfrm>
            <a:off x="3582664" y="31111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B Nazanin" panose="00000400000000000000" pitchFamily="2" charset="-78"/>
              </a:rPr>
              <a:t>2016</a:t>
            </a:r>
            <a:endParaRPr lang="ko-KR" altLang="en-US" b="1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20FC3-37B2-47B5-A38A-6CA66E16861D}"/>
              </a:ext>
            </a:extLst>
          </p:cNvPr>
          <p:cNvSpPr txBox="1"/>
          <p:nvPr/>
        </p:nvSpPr>
        <p:spPr>
          <a:xfrm>
            <a:off x="9827337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B Nazanin" panose="00000400000000000000" pitchFamily="2" charset="-78"/>
              </a:rPr>
              <a:t>2019</a:t>
            </a:r>
            <a:endParaRPr lang="ko-KR" alt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95BAD849-EA1A-4C32-B525-90B5953EF7B7}"/>
              </a:ext>
            </a:extLst>
          </p:cNvPr>
          <p:cNvGrpSpPr/>
          <p:nvPr/>
        </p:nvGrpSpPr>
        <p:grpSpPr>
          <a:xfrm>
            <a:off x="9136066" y="4356231"/>
            <a:ext cx="2235582" cy="1177245"/>
            <a:chOff x="2725123" y="4283314"/>
            <a:chExt cx="1292073" cy="1177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1C062F-7BF4-471C-9D9A-88036079821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36084F-3970-4220-8671-A5FE846CF1F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5A625C96-71C5-4721-83E7-CEF6391804FD}"/>
              </a:ext>
            </a:extLst>
          </p:cNvPr>
          <p:cNvGrpSpPr/>
          <p:nvPr/>
        </p:nvGrpSpPr>
        <p:grpSpPr>
          <a:xfrm>
            <a:off x="805643" y="4356231"/>
            <a:ext cx="2235582" cy="1177245"/>
            <a:chOff x="2725123" y="4283314"/>
            <a:chExt cx="1292073" cy="11772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9884D8-B1FE-4AD2-A90D-AC15A527586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729BD-0716-4F91-95E1-28C506C0786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0A6760EA-48F7-47F3-8DBE-1F5AE12018BE}"/>
              </a:ext>
            </a:extLst>
          </p:cNvPr>
          <p:cNvGrpSpPr/>
          <p:nvPr/>
        </p:nvGrpSpPr>
        <p:grpSpPr>
          <a:xfrm>
            <a:off x="4970855" y="4381308"/>
            <a:ext cx="2235582" cy="1177245"/>
            <a:chOff x="2725123" y="4283314"/>
            <a:chExt cx="1292073" cy="11772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13656E-8E04-4A68-A44A-CF1BF96D0D4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49E8C0-F66E-4545-A512-37F64E4A93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12B98FA2-255C-42A4-BF07-6FC689A93D3F}"/>
              </a:ext>
            </a:extLst>
          </p:cNvPr>
          <p:cNvGrpSpPr/>
          <p:nvPr/>
        </p:nvGrpSpPr>
        <p:grpSpPr>
          <a:xfrm>
            <a:off x="7053461" y="1988118"/>
            <a:ext cx="2235582" cy="1177245"/>
            <a:chOff x="2725123" y="4283314"/>
            <a:chExt cx="1292073" cy="11772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75C4A0-666D-4345-A910-FD55A22B9E1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228A9D-2F1A-4C65-99E1-9BF918C523D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75753AE9-E081-4B9C-B8AA-0C2A30EC15C0}"/>
              </a:ext>
            </a:extLst>
          </p:cNvPr>
          <p:cNvGrpSpPr/>
          <p:nvPr/>
        </p:nvGrpSpPr>
        <p:grpSpPr>
          <a:xfrm>
            <a:off x="2888249" y="2018412"/>
            <a:ext cx="2235582" cy="1177245"/>
            <a:chOff x="2725123" y="4283314"/>
            <a:chExt cx="1292073" cy="11772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15483B-351F-4238-93B3-0ECCA7CEEC5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68F784-78E8-46CA-98D8-E5CC5A2218F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angle 31">
            <a:extLst>
              <a:ext uri="{FF2B5EF4-FFF2-40B4-BE49-F238E27FC236}">
                <a16:creationId xmlns:a16="http://schemas.microsoft.com/office/drawing/2014/main" id="{C7DC2EE7-884E-400D-AF55-47A98A7456B1}"/>
              </a:ext>
            </a:extLst>
          </p:cNvPr>
          <p:cNvSpPr/>
          <p:nvPr/>
        </p:nvSpPr>
        <p:spPr>
          <a:xfrm>
            <a:off x="908701" y="3745327"/>
            <a:ext cx="10404000" cy="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4" name="Diamond 11">
            <a:extLst>
              <a:ext uri="{FF2B5EF4-FFF2-40B4-BE49-F238E27FC236}">
                <a16:creationId xmlns:a16="http://schemas.microsoft.com/office/drawing/2014/main" id="{0112BEDD-B4FA-4E45-B9FC-AB90260D398E}"/>
              </a:ext>
            </a:extLst>
          </p:cNvPr>
          <p:cNvSpPr/>
          <p:nvPr/>
        </p:nvSpPr>
        <p:spPr>
          <a:xfrm>
            <a:off x="1761434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5" name="Diamond 12">
            <a:extLst>
              <a:ext uri="{FF2B5EF4-FFF2-40B4-BE49-F238E27FC236}">
                <a16:creationId xmlns:a16="http://schemas.microsoft.com/office/drawing/2014/main" id="{A34024C4-8814-4FD8-BB82-2E3278FBD967}"/>
              </a:ext>
            </a:extLst>
          </p:cNvPr>
          <p:cNvSpPr/>
          <p:nvPr/>
        </p:nvSpPr>
        <p:spPr>
          <a:xfrm>
            <a:off x="8009252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6" name="Diamond 13">
            <a:extLst>
              <a:ext uri="{FF2B5EF4-FFF2-40B4-BE49-F238E27FC236}">
                <a16:creationId xmlns:a16="http://schemas.microsoft.com/office/drawing/2014/main" id="{2CAEE7B3-AF19-4CE0-B75E-495868C3445D}"/>
              </a:ext>
            </a:extLst>
          </p:cNvPr>
          <p:cNvSpPr/>
          <p:nvPr/>
        </p:nvSpPr>
        <p:spPr>
          <a:xfrm>
            <a:off x="5926646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Diamond 14">
            <a:extLst>
              <a:ext uri="{FF2B5EF4-FFF2-40B4-BE49-F238E27FC236}">
                <a16:creationId xmlns:a16="http://schemas.microsoft.com/office/drawing/2014/main" id="{CC0E17EE-5A03-4763-9775-67E2A45E8A7D}"/>
              </a:ext>
            </a:extLst>
          </p:cNvPr>
          <p:cNvSpPr/>
          <p:nvPr/>
        </p:nvSpPr>
        <p:spPr>
          <a:xfrm>
            <a:off x="3847184" y="36128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F15DDF71-634E-487D-B5E3-1A206AA35E72}"/>
              </a:ext>
            </a:extLst>
          </p:cNvPr>
          <p:cNvGrpSpPr/>
          <p:nvPr/>
        </p:nvGrpSpPr>
        <p:grpSpPr>
          <a:xfrm>
            <a:off x="10019143" y="3526513"/>
            <a:ext cx="469429" cy="469429"/>
            <a:chOff x="7220590" y="2396228"/>
            <a:chExt cx="774845" cy="774845"/>
          </a:xfrm>
        </p:grpSpPr>
        <p:sp>
          <p:nvSpPr>
            <p:cNvPr id="29" name="Diamond 32">
              <a:extLst>
                <a:ext uri="{FF2B5EF4-FFF2-40B4-BE49-F238E27FC236}">
                  <a16:creationId xmlns:a16="http://schemas.microsoft.com/office/drawing/2014/main" id="{EF0F455B-F102-4056-AE38-DF9DAB5FBAF8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30" name="Diamond 15">
              <a:extLst>
                <a:ext uri="{FF2B5EF4-FFF2-40B4-BE49-F238E27FC236}">
                  <a16:creationId xmlns:a16="http://schemas.microsoft.com/office/drawing/2014/main" id="{B5467A48-7ECD-4F1C-A680-189B62BE80EC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chemeClr val="accent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02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5846D713-DFA3-474A-B337-8FFB934CD7D2}"/>
              </a:ext>
            </a:extLst>
          </p:cNvPr>
          <p:cNvSpPr/>
          <p:nvPr/>
        </p:nvSpPr>
        <p:spPr>
          <a:xfrm>
            <a:off x="971550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id="{42A459B3-6FF4-4D38-ACB9-FEE76625A914}"/>
              </a:ext>
            </a:extLst>
          </p:cNvPr>
          <p:cNvSpPr/>
          <p:nvPr/>
        </p:nvSpPr>
        <p:spPr>
          <a:xfrm>
            <a:off x="3361487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B401D909-E07C-46D0-89BC-0B6AEF7A47AC}"/>
              </a:ext>
            </a:extLst>
          </p:cNvPr>
          <p:cNvSpPr/>
          <p:nvPr/>
        </p:nvSpPr>
        <p:spPr>
          <a:xfrm>
            <a:off x="5755196" y="2786525"/>
            <a:ext cx="1212255" cy="2096571"/>
          </a:xfrm>
          <a:custGeom>
            <a:avLst/>
            <a:gdLst>
              <a:gd name="connsiteX0" fmla="*/ 652496 w 1212255"/>
              <a:gd name="connsiteY0" fmla="*/ 1413539 h 2096571"/>
              <a:gd name="connsiteX1" fmla="*/ 760324 w 1212255"/>
              <a:gd name="connsiteY1" fmla="*/ 1521367 h 2096571"/>
              <a:gd name="connsiteX2" fmla="*/ 210835 w 1212255"/>
              <a:gd name="connsiteY2" fmla="*/ 2096571 h 2096571"/>
              <a:gd name="connsiteX3" fmla="*/ 0 w 1212255"/>
              <a:gd name="connsiteY3" fmla="*/ 2096571 h 2096571"/>
              <a:gd name="connsiteX4" fmla="*/ 0 w 1212255"/>
              <a:gd name="connsiteY4" fmla="*/ 0 h 2096571"/>
              <a:gd name="connsiteX5" fmla="*/ 210835 w 1212255"/>
              <a:gd name="connsiteY5" fmla="*/ 0 h 2096571"/>
              <a:gd name="connsiteX6" fmla="*/ 1212255 w 1212255"/>
              <a:gd name="connsiteY6" fmla="*/ 1048286 h 2096571"/>
              <a:gd name="connsiteX7" fmla="*/ 1135865 w 1212255"/>
              <a:gd name="connsiteY7" fmla="*/ 1128251 h 2096571"/>
              <a:gd name="connsiteX8" fmla="*/ 925030 w 1212255"/>
              <a:gd name="connsiteY8" fmla="*/ 1128251 h 2096571"/>
              <a:gd name="connsiteX9" fmla="*/ 1001420 w 1212255"/>
              <a:gd name="connsiteY9" fmla="*/ 1048286 h 20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255" h="2096571">
                <a:moveTo>
                  <a:pt x="652496" y="1413539"/>
                </a:moveTo>
                <a:lnTo>
                  <a:pt x="760324" y="1521367"/>
                </a:lnTo>
                <a:lnTo>
                  <a:pt x="210835" y="2096571"/>
                </a:lnTo>
                <a:lnTo>
                  <a:pt x="0" y="2096571"/>
                </a:lnTo>
                <a:close/>
                <a:moveTo>
                  <a:pt x="0" y="0"/>
                </a:moveTo>
                <a:lnTo>
                  <a:pt x="210835" y="0"/>
                </a:lnTo>
                <a:lnTo>
                  <a:pt x="1212255" y="1048286"/>
                </a:lnTo>
                <a:lnTo>
                  <a:pt x="1135865" y="1128251"/>
                </a:lnTo>
                <a:lnTo>
                  <a:pt x="925030" y="1128251"/>
                </a:lnTo>
                <a:lnTo>
                  <a:pt x="1001420" y="10482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Chevron 11">
            <a:extLst>
              <a:ext uri="{FF2B5EF4-FFF2-40B4-BE49-F238E27FC236}">
                <a16:creationId xmlns:a16="http://schemas.microsoft.com/office/drawing/2014/main" id="{028B735E-E41C-4B36-9C29-35B92C9B610C}"/>
              </a:ext>
            </a:extLst>
          </p:cNvPr>
          <p:cNvSpPr/>
          <p:nvPr/>
        </p:nvSpPr>
        <p:spPr>
          <a:xfrm>
            <a:off x="6122404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8" name="Chevron 15">
            <a:extLst>
              <a:ext uri="{FF2B5EF4-FFF2-40B4-BE49-F238E27FC236}">
                <a16:creationId xmlns:a16="http://schemas.microsoft.com/office/drawing/2014/main" id="{2C38EC8E-37D2-4E92-A512-05F6FD87E273}"/>
              </a:ext>
            </a:extLst>
          </p:cNvPr>
          <p:cNvSpPr/>
          <p:nvPr/>
        </p:nvSpPr>
        <p:spPr>
          <a:xfrm>
            <a:off x="8531877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4A126E69-F580-4E76-B5F2-08C299B20898}"/>
              </a:ext>
            </a:extLst>
          </p:cNvPr>
          <p:cNvGrpSpPr/>
          <p:nvPr/>
        </p:nvGrpSpPr>
        <p:grpSpPr>
          <a:xfrm>
            <a:off x="1527864" y="2931911"/>
            <a:ext cx="1727068" cy="493983"/>
            <a:chOff x="3233964" y="1954419"/>
            <a:chExt cx="1410044" cy="4939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D84A6-793D-45B2-8CD7-B688621559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CB4283-FE94-4BEB-AEF0-BA9911C7430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30ADC48-13F5-4225-AA3C-95D4FD0DB43D}"/>
              </a:ext>
            </a:extLst>
          </p:cNvPr>
          <p:cNvGrpSpPr/>
          <p:nvPr/>
        </p:nvGrpSpPr>
        <p:grpSpPr>
          <a:xfrm>
            <a:off x="3931111" y="2931911"/>
            <a:ext cx="1727068" cy="493983"/>
            <a:chOff x="3233964" y="1954419"/>
            <a:chExt cx="1410044" cy="4939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DF3ED3-3B4B-42FE-967B-156212A660B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208C31-237A-4BE7-8196-ECD303CCA1F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CD224AC3-E54B-486F-89ED-26F832F08E14}"/>
              </a:ext>
            </a:extLst>
          </p:cNvPr>
          <p:cNvGrpSpPr/>
          <p:nvPr/>
        </p:nvGrpSpPr>
        <p:grpSpPr>
          <a:xfrm>
            <a:off x="6687809" y="4059690"/>
            <a:ext cx="1727068" cy="493983"/>
            <a:chOff x="3233964" y="1954419"/>
            <a:chExt cx="141004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FE5B3-0E51-4139-AC8C-36BE705D7B3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7054F6-30C3-4F3D-AAF9-593562F375B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7814BDF3-B39B-4A80-BCAE-7769C4166785}"/>
              </a:ext>
            </a:extLst>
          </p:cNvPr>
          <p:cNvGrpSpPr/>
          <p:nvPr/>
        </p:nvGrpSpPr>
        <p:grpSpPr>
          <a:xfrm>
            <a:off x="9138681" y="4059690"/>
            <a:ext cx="1727068" cy="493983"/>
            <a:chOff x="3233964" y="1954419"/>
            <a:chExt cx="141004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90F7A-F81B-405D-8265-9652257A3D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4FF74-416B-46F1-92C6-A15E399EAC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16B5C17D-658C-489E-8EAE-78D0F9C2BA38}"/>
              </a:ext>
            </a:extLst>
          </p:cNvPr>
          <p:cNvGrpSpPr/>
          <p:nvPr/>
        </p:nvGrpSpPr>
        <p:grpSpPr>
          <a:xfrm>
            <a:off x="6240016" y="2595061"/>
            <a:ext cx="2879516" cy="1121829"/>
            <a:chOff x="3017859" y="4283314"/>
            <a:chExt cx="2068609" cy="1121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21E4D-B4D2-46CF-B3CD-4AC1D010296E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1A3495-7C7C-45CC-8073-B2EC38565E5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904E616-A369-4A87-9838-109F8365B2A0}"/>
              </a:ext>
            </a:extLst>
          </p:cNvPr>
          <p:cNvGrpSpPr/>
          <p:nvPr/>
        </p:nvGrpSpPr>
        <p:grpSpPr>
          <a:xfrm>
            <a:off x="2882722" y="3774707"/>
            <a:ext cx="2979521" cy="1196635"/>
            <a:chOff x="2726358" y="4208507"/>
            <a:chExt cx="2140451" cy="11966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822CF-C38D-4491-AA2D-FE29E3815578}"/>
                </a:ext>
              </a:extLst>
            </p:cNvPr>
            <p:cNvSpPr txBox="1"/>
            <p:nvPr/>
          </p:nvSpPr>
          <p:spPr>
            <a:xfrm>
              <a:off x="2726358" y="4504896"/>
              <a:ext cx="206423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B95C9-20D8-4F7E-9895-03F3265A0C1B}"/>
                </a:ext>
              </a:extLst>
            </p:cNvPr>
            <p:cNvSpPr txBox="1"/>
            <p:nvPr/>
          </p:nvSpPr>
          <p:spPr>
            <a:xfrm>
              <a:off x="2798200" y="4208507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5C7DA165-961F-4DBC-B17E-469C5C1684D0}"/>
              </a:ext>
            </a:extLst>
          </p:cNvPr>
          <p:cNvGrpSpPr/>
          <p:nvPr/>
        </p:nvGrpSpPr>
        <p:grpSpPr>
          <a:xfrm>
            <a:off x="971550" y="1625479"/>
            <a:ext cx="2879516" cy="1121829"/>
            <a:chOff x="3017859" y="4283314"/>
            <a:chExt cx="2068609" cy="1121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2A85EF-7DA5-429D-AF2B-6BC98B6F2382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81C832-D597-4BF2-99E7-9165D7BCAD9C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2859B7B9-BDF3-4018-AE02-984A56EF2D0D}"/>
              </a:ext>
            </a:extLst>
          </p:cNvPr>
          <p:cNvGrpSpPr/>
          <p:nvPr/>
        </p:nvGrpSpPr>
        <p:grpSpPr>
          <a:xfrm>
            <a:off x="8398085" y="4974476"/>
            <a:ext cx="2879516" cy="1121829"/>
            <a:chOff x="3017859" y="4283314"/>
            <a:chExt cx="2068609" cy="1121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3973F4-6E61-48C9-BBC7-6BD46EFC148C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5100C4-DC0E-468A-BD58-DD890347B173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1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1C07B4A-31EC-4146-A61D-A4897ACE8CA3}"/>
              </a:ext>
            </a:extLst>
          </p:cNvPr>
          <p:cNvSpPr txBox="1">
            <a:spLocks/>
          </p:cNvSpPr>
          <p:nvPr/>
        </p:nvSpPr>
        <p:spPr>
          <a:xfrm>
            <a:off x="730461" y="927264"/>
            <a:ext cx="3812356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 rtl="1"/>
            <a:r>
              <a:rPr lang="fa-IR" altLang="ko-KR" sz="4400" b="1" dirty="0">
                <a:cs typeface="B Nazanin" panose="00000400000000000000" pitchFamily="2" charset="-78"/>
              </a:rPr>
              <a:t>ارائه</a:t>
            </a:r>
          </a:p>
          <a:p>
            <a:pPr algn="r" rtl="1"/>
            <a:r>
              <a:rPr lang="fa-IR" altLang="ko-KR" sz="4400" b="1" dirty="0">
                <a:cs typeface="B Nazanin" panose="00000400000000000000" pitchFamily="2" charset="-78"/>
              </a:rPr>
              <a:t> </a:t>
            </a:r>
            <a:r>
              <a:rPr lang="fa-IR" altLang="ko-KR" sz="4400" b="1" dirty="0">
                <a:solidFill>
                  <a:schemeClr val="accent1"/>
                </a:solidFill>
                <a:cs typeface="B Nazanin" panose="00000400000000000000" pitchFamily="2" charset="-78"/>
              </a:rPr>
              <a:t>نمونه</a:t>
            </a:r>
          </a:p>
          <a:p>
            <a:pPr algn="r" rtl="1"/>
            <a:r>
              <a:rPr lang="fa-IR" altLang="ko-KR" sz="4400" b="1" dirty="0">
                <a:cs typeface="B Nazanin" panose="00000400000000000000" pitchFamily="2" charset="-78"/>
              </a:rPr>
              <a:t> کارها ساده</a:t>
            </a:r>
            <a:endParaRPr lang="ko-KR" altLang="en-US" sz="4400" dirty="0"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52C8332-17C7-4357-836B-5C0ABF989412}"/>
              </a:ext>
            </a:extLst>
          </p:cNvPr>
          <p:cNvSpPr/>
          <p:nvPr/>
        </p:nvSpPr>
        <p:spPr>
          <a:xfrm>
            <a:off x="730461" y="3823227"/>
            <a:ext cx="509883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2140739-3454-8D76-2956-B2CABEF936E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481AC08-4F1F-F76F-3C7D-9A3E1EC33A6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AB0DB6-3AD1-45F1-D37D-54D98BE443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r="20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32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A66CD3-633E-48E1-A882-586299F1BD30}"/>
              </a:ext>
            </a:extLst>
          </p:cNvPr>
          <p:cNvSpPr txBox="1"/>
          <p:nvPr/>
        </p:nvSpPr>
        <p:spPr>
          <a:xfrm>
            <a:off x="2271297" y="5219257"/>
            <a:ext cx="529645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C6CBF-E73E-43A8-BA52-D1CDDB6A677E}"/>
              </a:ext>
            </a:extLst>
          </p:cNvPr>
          <p:cNvSpPr txBox="1"/>
          <p:nvPr/>
        </p:nvSpPr>
        <p:spPr>
          <a:xfrm>
            <a:off x="8943703" y="5219257"/>
            <a:ext cx="2760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D283E-5BB1-4F9C-921A-3339B17EC1A4}"/>
              </a:ext>
            </a:extLst>
          </p:cNvPr>
          <p:cNvSpPr txBox="1"/>
          <p:nvPr/>
        </p:nvSpPr>
        <p:spPr>
          <a:xfrm>
            <a:off x="6774759" y="3085032"/>
            <a:ext cx="484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ارائه پاورپوینت</a:t>
            </a:r>
          </a:p>
          <a:p>
            <a:pPr algn="r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fa-IR" altLang="ko-KR" sz="36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ساده </a:t>
            </a:r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طراحی</a:t>
            </a:r>
          </a:p>
          <a:p>
            <a:pPr algn="r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 شده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CEA309-6227-0D5B-6CA4-F9E060A8154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b="18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317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" y="1238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a-IR" sz="5400" dirty="0">
                <a:latin typeface="+mj-lt"/>
                <a:cs typeface="B Nazanin" panose="00000400000000000000" pitchFamily="2" charset="-78"/>
              </a:rPr>
              <a:t>شکل کاملا قابل ویرایش</a:t>
            </a:r>
            <a:endParaRPr lang="en-US" sz="5400" dirty="0"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F40D5473-62AD-421B-9FA9-8DDD2CCDE462}"/>
              </a:ext>
            </a:extLst>
          </p:cNvPr>
          <p:cNvGrpSpPr/>
          <p:nvPr/>
        </p:nvGrpSpPr>
        <p:grpSpPr>
          <a:xfrm>
            <a:off x="6028594" y="1345447"/>
            <a:ext cx="794173" cy="2762103"/>
            <a:chOff x="4350768" y="1800313"/>
            <a:chExt cx="1229858" cy="427739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A35375B-7D53-480D-B40F-E472381BC2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87F333A-6A27-4E2A-9EA9-A194054D0CA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51" name="Oval 2">
            <a:extLst>
              <a:ext uri="{FF2B5EF4-FFF2-40B4-BE49-F238E27FC236}">
                <a16:creationId xmlns:a16="http://schemas.microsoft.com/office/drawing/2014/main" id="{5AB7B2F8-229C-4DC5-B87E-AFE1310B8984}"/>
              </a:ext>
            </a:extLst>
          </p:cNvPr>
          <p:cNvSpPr/>
          <p:nvPr/>
        </p:nvSpPr>
        <p:spPr>
          <a:xfrm flipH="1">
            <a:off x="7253928" y="1630241"/>
            <a:ext cx="1791996" cy="1902244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46CFD480-7DA8-4E52-B2FE-CBC00011E818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A954CA2A-37C1-4695-B140-456CB3A71E9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414C3BB0-9E62-41D5-B3DF-E7CC6B656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0" name="Rectangle 18">
            <a:extLst>
              <a:ext uri="{FF2B5EF4-FFF2-40B4-BE49-F238E27FC236}">
                <a16:creationId xmlns:a16="http://schemas.microsoft.com/office/drawing/2014/main" id="{CE23E9E8-E5DF-49F9-87E2-451E412499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1" name="Rectangle 18">
            <a:extLst>
              <a:ext uri="{FF2B5EF4-FFF2-40B4-BE49-F238E27FC236}">
                <a16:creationId xmlns:a16="http://schemas.microsoft.com/office/drawing/2014/main" id="{97F76482-49D1-4F61-B1EB-0C8677A8A1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id="{B9A0EA33-89F4-4CDF-A6A3-ADC2C40AE628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3" name="Oval 11">
            <a:extLst>
              <a:ext uri="{FF2B5EF4-FFF2-40B4-BE49-F238E27FC236}">
                <a16:creationId xmlns:a16="http://schemas.microsoft.com/office/drawing/2014/main" id="{87BBEC8D-53F6-4A37-A132-83276F593879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2ADF4642-0C54-4759-83C5-BE92C65CEF1E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5" name="Oval 15">
            <a:extLst>
              <a:ext uri="{FF2B5EF4-FFF2-40B4-BE49-F238E27FC236}">
                <a16:creationId xmlns:a16="http://schemas.microsoft.com/office/drawing/2014/main" id="{6BB5B0E6-6A9C-45BC-A3C1-F6BEBBCA78AF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6" name="Oval 16">
            <a:extLst>
              <a:ext uri="{FF2B5EF4-FFF2-40B4-BE49-F238E27FC236}">
                <a16:creationId xmlns:a16="http://schemas.microsoft.com/office/drawing/2014/main" id="{33085AE2-1B91-4265-9BBE-417268202EB9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id="{65222E82-AB36-476E-8888-F0DFDF14ABC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1114987C-5C33-4771-9D6D-BDDDC0B3624E}"/>
              </a:ext>
            </a:extLst>
          </p:cNvPr>
          <p:cNvGrpSpPr/>
          <p:nvPr/>
        </p:nvGrpSpPr>
        <p:grpSpPr>
          <a:xfrm>
            <a:off x="6548254" y="6258169"/>
            <a:ext cx="742072" cy="590779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1BEE70F7-2794-4DAE-96AB-2DB994B36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0" name="Freeform 50">
              <a:extLst>
                <a:ext uri="{FF2B5EF4-FFF2-40B4-BE49-F238E27FC236}">
                  <a16:creationId xmlns:a16="http://schemas.microsoft.com/office/drawing/2014/main" id="{9B426DE6-3ABD-4198-BC73-34D9C639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111" name="Freeform 44">
            <a:extLst>
              <a:ext uri="{FF2B5EF4-FFF2-40B4-BE49-F238E27FC236}">
                <a16:creationId xmlns:a16="http://schemas.microsoft.com/office/drawing/2014/main" id="{F6E4DD5D-5173-46FC-A353-D4842282B86A}"/>
              </a:ext>
            </a:extLst>
          </p:cNvPr>
          <p:cNvSpPr>
            <a:spLocks noEditPoints="1"/>
          </p:cNvSpPr>
          <p:nvPr/>
        </p:nvSpPr>
        <p:spPr bwMode="auto">
          <a:xfrm>
            <a:off x="7622930" y="6000846"/>
            <a:ext cx="671213" cy="848102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2" name="Freeform 50">
            <a:extLst>
              <a:ext uri="{FF2B5EF4-FFF2-40B4-BE49-F238E27FC236}">
                <a16:creationId xmlns:a16="http://schemas.microsoft.com/office/drawing/2014/main" id="{F3194B46-33D9-4D12-B7C5-6D59C9D9F5DA}"/>
              </a:ext>
            </a:extLst>
          </p:cNvPr>
          <p:cNvSpPr>
            <a:spLocks/>
          </p:cNvSpPr>
          <p:nvPr/>
        </p:nvSpPr>
        <p:spPr bwMode="auto">
          <a:xfrm>
            <a:off x="7228848" y="6314672"/>
            <a:ext cx="514080" cy="53427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9AB77E7E-3049-4A8D-8484-CE625219D291}"/>
              </a:ext>
            </a:extLst>
          </p:cNvPr>
          <p:cNvSpPr>
            <a:spLocks noEditPoints="1"/>
          </p:cNvSpPr>
          <p:nvPr/>
        </p:nvSpPr>
        <p:spPr bwMode="auto">
          <a:xfrm>
            <a:off x="8048372" y="4184943"/>
            <a:ext cx="4205655" cy="2673058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EA064915-F490-4F6D-9C8F-712012401CE7}"/>
              </a:ext>
            </a:extLst>
          </p:cNvPr>
          <p:cNvGrpSpPr/>
          <p:nvPr/>
        </p:nvGrpSpPr>
        <p:grpSpPr>
          <a:xfrm>
            <a:off x="9969944" y="3119431"/>
            <a:ext cx="810423" cy="1108594"/>
            <a:chOff x="963295" y="160338"/>
            <a:chExt cx="572137" cy="782638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681857DB-20A6-425B-B070-21DDAA87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011B95BE-BB31-42C5-96C1-BCA7DC85A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44B9AB41-2272-48D0-9595-34300638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31836A9F-A087-4DFA-A407-CF2F84B7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1E0B0DD2-5507-4576-82B1-273AA85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BD42A9AC-6654-4966-A64D-33329BC56CDE}"/>
              </a:ext>
            </a:extLst>
          </p:cNvPr>
          <p:cNvSpPr/>
          <p:nvPr/>
        </p:nvSpPr>
        <p:spPr>
          <a:xfrm rot="536563">
            <a:off x="8520630" y="3840265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Cover and End Slide Master</vt:lpstr>
      <vt:lpstr>Contents Slide Master</vt:lpstr>
      <vt:lpstr>Section Break Slide Master</vt:lpstr>
      <vt:lpstr>تم : کوهنوردی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2024-03-11T11:06:42Z</dcterms:created>
  <dcterms:modified xsi:type="dcterms:W3CDTF">2024-04-06T14:36:03Z</dcterms:modified>
</cp:coreProperties>
</file>